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2" r:id="rId2"/>
    <p:sldId id="416" r:id="rId3"/>
    <p:sldId id="439" r:id="rId4"/>
    <p:sldId id="441" r:id="rId5"/>
    <p:sldId id="422" r:id="rId6"/>
    <p:sldId id="423" r:id="rId7"/>
    <p:sldId id="407" r:id="rId8"/>
    <p:sldId id="409" r:id="rId9"/>
    <p:sldId id="408" r:id="rId10"/>
    <p:sldId id="411" r:id="rId11"/>
    <p:sldId id="437" r:id="rId12"/>
    <p:sldId id="424" r:id="rId13"/>
    <p:sldId id="425" r:id="rId14"/>
    <p:sldId id="426" r:id="rId15"/>
    <p:sldId id="428" r:id="rId16"/>
    <p:sldId id="429" r:id="rId17"/>
    <p:sldId id="438" r:id="rId18"/>
    <p:sldId id="431" r:id="rId19"/>
    <p:sldId id="432" r:id="rId20"/>
    <p:sldId id="433" r:id="rId21"/>
    <p:sldId id="434" r:id="rId22"/>
    <p:sldId id="435" r:id="rId23"/>
    <p:sldId id="440" r:id="rId24"/>
  </p:sldIdLst>
  <p:sldSz cx="9144000" cy="5143500" type="screen16x9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39">
          <p15:clr>
            <a:srgbClr val="A4A3A4"/>
          </p15:clr>
        </p15:guide>
        <p15:guide id="3" orient="horz" pos="1338">
          <p15:clr>
            <a:srgbClr val="A4A3A4"/>
          </p15:clr>
        </p15:guide>
        <p15:guide id="4" orient="horz" pos="657">
          <p15:clr>
            <a:srgbClr val="A4A3A4"/>
          </p15:clr>
        </p15:guide>
        <p15:guide id="5" orient="horz" pos="2500">
          <p15:clr>
            <a:srgbClr val="A4A3A4"/>
          </p15:clr>
        </p15:guide>
        <p15:guide id="6" pos="2880">
          <p15:clr>
            <a:srgbClr val="A4A3A4"/>
          </p15:clr>
        </p15:guide>
        <p15:guide id="7" orient="horz" pos="981">
          <p15:clr>
            <a:srgbClr val="A4A3A4"/>
          </p15:clr>
        </p15:guide>
        <p15:guide id="8" orient="horz" pos="799">
          <p15:clr>
            <a:srgbClr val="A4A3A4"/>
          </p15:clr>
        </p15:guide>
        <p15:guide id="9" pos="4740">
          <p15:clr>
            <a:srgbClr val="A4A3A4"/>
          </p15:clr>
        </p15:guide>
        <p15:guide id="10" orient="horz" pos="1620">
          <p15:clr>
            <a:srgbClr val="A4A3A4"/>
          </p15:clr>
        </p15:guide>
        <p15:guide id="11" orient="horz" pos="2981">
          <p15:clr>
            <a:srgbClr val="A4A3A4"/>
          </p15:clr>
        </p15:guide>
        <p15:guide id="12" orient="horz" pos="758">
          <p15:clr>
            <a:srgbClr val="A4A3A4"/>
          </p15:clr>
        </p15:guide>
        <p15:guide id="13" pos="5556">
          <p15:clr>
            <a:srgbClr val="A4A3A4"/>
          </p15:clr>
        </p15:guide>
        <p15:guide id="14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ie" initials="D" lastIdx="3" clrIdx="0"/>
  <p:cmAuthor id="2" name="Dario Quiroga" initials="DQ" lastIdx="3" clrIdx="2"/>
  <p:cmAuthor id="3" name="Charles Massano" initials="CM" lastIdx="1" clrIdx="1"/>
  <p:cmAuthor id="4" name="Alejandro Arnau" initials="AA" lastIdx="1" clrIdx="3">
    <p:extLst>
      <p:ext uri="{19B8F6BF-5375-455C-9EA6-DF929625EA0E}">
        <p15:presenceInfo xmlns:p15="http://schemas.microsoft.com/office/powerpoint/2012/main" userId="S-1-5-21-1530629199-2004514436-1073069381-1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9CA"/>
    <a:srgbClr val="E84835"/>
    <a:srgbClr val="006699"/>
    <a:srgbClr val="FF9900"/>
    <a:srgbClr val="00B0DE"/>
    <a:srgbClr val="225378"/>
    <a:srgbClr val="9CD100"/>
    <a:srgbClr val="EAEAEA"/>
    <a:srgbClr val="DDDDD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0" autoAdjust="0"/>
    <p:restoredTop sz="94588" autoAdjust="0"/>
  </p:normalViewPr>
  <p:slideViewPr>
    <p:cSldViewPr>
      <p:cViewPr varScale="1">
        <p:scale>
          <a:sx n="118" d="100"/>
          <a:sy n="118" d="100"/>
        </p:scale>
        <p:origin x="208" y="496"/>
      </p:cViewPr>
      <p:guideLst>
        <p:guide orient="horz" pos="2160"/>
        <p:guide orient="horz" pos="1139"/>
        <p:guide orient="horz" pos="1338"/>
        <p:guide orient="horz" pos="657"/>
        <p:guide orient="horz" pos="2500"/>
        <p:guide pos="2880"/>
        <p:guide orient="horz" pos="981"/>
        <p:guide orient="horz" pos="799"/>
        <p:guide pos="4740"/>
        <p:guide orient="horz" pos="1620"/>
        <p:guide orient="horz" pos="2981"/>
        <p:guide orient="horz" pos="758"/>
        <p:guide pos="5556"/>
        <p:guide pos="15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84" y="-7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G:\Mi%20unidad\Brasil\Novo%20Mercado\Datos%20presentacion%20Brasil%2020190815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Mi%20unidad\Brasil\TOMASA\Pci&#243;nGxTdeRecurs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G:\Mi%20unidad\Brasil\Novo%20Mercado\Datos%20presentacion%20Brasil%2020190815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Mi%20unidad\Brasil\Novo%20Mercado\proyeccion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C-5A4A-B4F1-4A9C3643E9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8C-5A4A-B4F1-4A9C3643E971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8C-5A4A-B4F1-4A9C3643E9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8C-5A4A-B4F1-4A9C3643E971}"/>
              </c:ext>
            </c:extLst>
          </c:dPt>
          <c:cat>
            <c:strRef>
              <c:f>Hoja1!$A$2:$A$5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8C-5A4A-B4F1-4A9C3643E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Argentina: reservas convencionais</a:t>
            </a:r>
            <a:r>
              <a:rPr lang="es-AR" baseline="0"/>
              <a:t> de gás (TCF)</a:t>
            </a:r>
            <a:endParaRPr lang="es-AR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Reservas!$D$4:$D$24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Reservas!$E$4:$E$24</c:f>
              <c:numCache>
                <c:formatCode>General</c:formatCode>
                <c:ptCount val="21"/>
                <c:pt idx="0">
                  <c:v>25</c:v>
                </c:pt>
                <c:pt idx="1">
                  <c:v>26.7</c:v>
                </c:pt>
                <c:pt idx="2">
                  <c:v>26.2</c:v>
                </c:pt>
                <c:pt idx="3">
                  <c:v>22.8</c:v>
                </c:pt>
                <c:pt idx="4">
                  <c:v>21</c:v>
                </c:pt>
                <c:pt idx="5">
                  <c:v>18.600000000000001</c:v>
                </c:pt>
                <c:pt idx="6">
                  <c:v>15.1</c:v>
                </c:pt>
                <c:pt idx="7">
                  <c:v>15.3</c:v>
                </c:pt>
                <c:pt idx="8">
                  <c:v>15.2</c:v>
                </c:pt>
                <c:pt idx="9">
                  <c:v>13.7</c:v>
                </c:pt>
                <c:pt idx="10">
                  <c:v>13</c:v>
                </c:pt>
                <c:pt idx="11">
                  <c:v>12.3</c:v>
                </c:pt>
                <c:pt idx="12">
                  <c:v>11.4</c:v>
                </c:pt>
                <c:pt idx="13">
                  <c:v>10.8</c:v>
                </c:pt>
                <c:pt idx="14">
                  <c:v>11.3</c:v>
                </c:pt>
                <c:pt idx="15">
                  <c:v>11.4</c:v>
                </c:pt>
                <c:pt idx="16">
                  <c:v>12</c:v>
                </c:pt>
                <c:pt idx="17">
                  <c:v>11.6</c:v>
                </c:pt>
                <c:pt idx="18">
                  <c:v>12.2</c:v>
                </c:pt>
                <c:pt idx="19">
                  <c:v>12.2</c:v>
                </c:pt>
                <c:pt idx="20" formatCode="0.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5-42F1-89B8-42E7F6548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336480"/>
        <c:axId val="1841344096"/>
      </c:barChart>
      <c:catAx>
        <c:axId val="184133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344096"/>
        <c:crosses val="autoZero"/>
        <c:auto val="1"/>
        <c:lblAlgn val="ctr"/>
        <c:lblOffset val="100"/>
        <c:noMultiLvlLbl val="0"/>
      </c:catAx>
      <c:valAx>
        <c:axId val="184134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336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Hoja1!$B$6</c:f>
              <c:strCache>
                <c:ptCount val="1"/>
                <c:pt idx="0">
                  <c:v>Convencional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Hoja1!$A$7:$A$19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Hoja1!$B$7:$B$19</c:f>
              <c:numCache>
                <c:formatCode>General</c:formatCode>
                <c:ptCount val="13"/>
                <c:pt idx="0">
                  <c:v>50077</c:v>
                </c:pt>
                <c:pt idx="1">
                  <c:v>47993</c:v>
                </c:pt>
                <c:pt idx="2">
                  <c:v>46562</c:v>
                </c:pt>
                <c:pt idx="3">
                  <c:v>44747</c:v>
                </c:pt>
                <c:pt idx="4">
                  <c:v>42864</c:v>
                </c:pt>
                <c:pt idx="5">
                  <c:v>39635</c:v>
                </c:pt>
                <c:pt idx="6">
                  <c:v>37225</c:v>
                </c:pt>
                <c:pt idx="7">
                  <c:v>36158</c:v>
                </c:pt>
                <c:pt idx="8">
                  <c:v>35387</c:v>
                </c:pt>
                <c:pt idx="9">
                  <c:v>32773</c:v>
                </c:pt>
                <c:pt idx="10">
                  <c:v>30335</c:v>
                </c:pt>
                <c:pt idx="11">
                  <c:v>28890</c:v>
                </c:pt>
                <c:pt idx="12">
                  <c:v>26230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7-4EFF-9E7B-AA94526F0A66}"/>
            </c:ext>
          </c:extLst>
        </c:ser>
        <c:ser>
          <c:idx val="1"/>
          <c:order val="1"/>
          <c:tx>
            <c:strRef>
              <c:f>Hoja1!$C$6</c:f>
              <c:strCache>
                <c:ptCount val="1"/>
                <c:pt idx="0">
                  <c:v>Tight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Hoja1!$A$7:$A$19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Hoja1!$C$7:$C$19</c:f>
              <c:numCache>
                <c:formatCode>General</c:formatCode>
                <c:ptCount val="13"/>
                <c:pt idx="5">
                  <c:v>1857</c:v>
                </c:pt>
                <c:pt idx="6">
                  <c:v>3695</c:v>
                </c:pt>
                <c:pt idx="7">
                  <c:v>5587</c:v>
                </c:pt>
                <c:pt idx="8">
                  <c:v>7994</c:v>
                </c:pt>
                <c:pt idx="9">
                  <c:v>9593</c:v>
                </c:pt>
                <c:pt idx="10">
                  <c:v>9935</c:v>
                </c:pt>
                <c:pt idx="11">
                  <c:v>8950</c:v>
                </c:pt>
                <c:pt idx="12">
                  <c:v>7920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7-4EFF-9E7B-AA94526F0A66}"/>
            </c:ext>
          </c:extLst>
        </c:ser>
        <c:ser>
          <c:idx val="2"/>
          <c:order val="2"/>
          <c:tx>
            <c:strRef>
              <c:f>Hoja1!$D$6</c:f>
              <c:strCache>
                <c:ptCount val="1"/>
                <c:pt idx="0">
                  <c:v>Shale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2333891680625349E-3"/>
                  <c:y val="-3.170409071530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7-4EFF-9E7B-AA94526F0A66}"/>
                </c:ext>
              </c:extLst>
            </c:dLbl>
            <c:dLbl>
              <c:idx val="6"/>
              <c:layout>
                <c:manualLayout>
                  <c:x val="-8.1889990162138649E-17"/>
                  <c:y val="-2.113606047687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7-4EFF-9E7B-AA94526F0A66}"/>
                </c:ext>
              </c:extLst>
            </c:dLbl>
            <c:dLbl>
              <c:idx val="7"/>
              <c:layout>
                <c:manualLayout>
                  <c:x val="0"/>
                  <c:y val="-1.0568030238435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7-4EFF-9E7B-AA94526F0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Hoja1!$A$7:$A$19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Hoja1!$D$7:$D$19</c:f>
              <c:numCache>
                <c:formatCode>General</c:formatCode>
                <c:ptCount val="13"/>
                <c:pt idx="5">
                  <c:v>216</c:v>
                </c:pt>
                <c:pt idx="6">
                  <c:v>564</c:v>
                </c:pt>
                <c:pt idx="7">
                  <c:v>1161</c:v>
                </c:pt>
                <c:pt idx="8">
                  <c:v>1607</c:v>
                </c:pt>
                <c:pt idx="9">
                  <c:v>2291</c:v>
                </c:pt>
                <c:pt idx="10">
                  <c:v>6751</c:v>
                </c:pt>
                <c:pt idx="11">
                  <c:v>11540</c:v>
                </c:pt>
                <c:pt idx="12">
                  <c:v>10980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17-4EFF-9E7B-AA94526F0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1343552"/>
        <c:axId val="1841338656"/>
      </c:barChart>
      <c:catAx>
        <c:axId val="184134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338656"/>
        <c:crosses val="autoZero"/>
        <c:auto val="1"/>
        <c:lblAlgn val="ctr"/>
        <c:lblOffset val="100"/>
        <c:noMultiLvlLbl val="0"/>
      </c:catAx>
      <c:valAx>
        <c:axId val="184133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Milhões de 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34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72612942420271E-2"/>
          <c:y val="3.8528896672504379E-2"/>
          <c:w val="0.69310715920029031"/>
          <c:h val="0.824174193637354"/>
        </c:manualLayout>
      </c:layout>
      <c:lineChart>
        <c:grouping val="standard"/>
        <c:varyColors val="0"/>
        <c:ser>
          <c:idx val="0"/>
          <c:order val="0"/>
          <c:tx>
            <c:strRef>
              <c:f>Graficos!$C$1:$C$2</c:f>
              <c:strCache>
                <c:ptCount val="2"/>
                <c:pt idx="0">
                  <c:v>Produção (MMm3/day)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Graficos!$A$3:$A$41</c:f>
              <c:numCache>
                <c:formatCode>mmm\-yy</c:formatCode>
                <c:ptCount val="3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</c:numCache>
            </c:numRef>
          </c:cat>
          <c:val>
            <c:numRef>
              <c:f>Graficos!$C$3:$C$41</c:f>
              <c:numCache>
                <c:formatCode>0</c:formatCode>
                <c:ptCount val="39"/>
                <c:pt idx="0">
                  <c:v>124.04358581612908</c:v>
                </c:pt>
                <c:pt idx="1">
                  <c:v>124.83807548214288</c:v>
                </c:pt>
                <c:pt idx="2">
                  <c:v>125.86713747096773</c:v>
                </c:pt>
                <c:pt idx="3">
                  <c:v>129.24777465000003</c:v>
                </c:pt>
                <c:pt idx="4">
                  <c:v>127.27236693225809</c:v>
                </c:pt>
                <c:pt idx="5">
                  <c:v>132.22864325</c:v>
                </c:pt>
                <c:pt idx="6">
                  <c:v>132.14036534193551</c:v>
                </c:pt>
                <c:pt idx="7">
                  <c:v>133.80495080322578</c:v>
                </c:pt>
                <c:pt idx="8">
                  <c:v>131.79923494333335</c:v>
                </c:pt>
                <c:pt idx="9">
                  <c:v>132.3640213483871</c:v>
                </c:pt>
                <c:pt idx="10">
                  <c:v>123.22847250333335</c:v>
                </c:pt>
                <c:pt idx="11">
                  <c:v>128.72021701290325</c:v>
                </c:pt>
                <c:pt idx="12">
                  <c:v>129.03742490967741</c:v>
                </c:pt>
                <c:pt idx="13">
                  <c:v>134.66221094999997</c:v>
                </c:pt>
                <c:pt idx="14">
                  <c:v>129.48656008709676</c:v>
                </c:pt>
                <c:pt idx="15">
                  <c:v>131.62712983666668</c:v>
                </c:pt>
                <c:pt idx="16">
                  <c:v>136.95951575483869</c:v>
                </c:pt>
                <c:pt idx="17">
                  <c:v>139.99430646000002</c:v>
                </c:pt>
                <c:pt idx="18">
                  <c:v>144.41689864838708</c:v>
                </c:pt>
                <c:pt idx="19">
                  <c:v>144.42096962903224</c:v>
                </c:pt>
                <c:pt idx="20">
                  <c:v>137.93256372666667</c:v>
                </c:pt>
                <c:pt idx="21">
                  <c:v>139.89832351290323</c:v>
                </c:pt>
                <c:pt idx="22">
                  <c:v>126.98257534000001</c:v>
                </c:pt>
                <c:pt idx="23">
                  <c:v>126.86411389677417</c:v>
                </c:pt>
                <c:pt idx="24">
                  <c:v>130.23014321290324</c:v>
                </c:pt>
                <c:pt idx="25">
                  <c:v>127.71383948965519</c:v>
                </c:pt>
                <c:pt idx="26">
                  <c:v>126.61904672580643</c:v>
                </c:pt>
                <c:pt idx="27">
                  <c:v>116.73802389999999</c:v>
                </c:pt>
                <c:pt idx="28">
                  <c:v>124.46893839999997</c:v>
                </c:pt>
                <c:pt idx="29">
                  <c:v>126.01954920333336</c:v>
                </c:pt>
                <c:pt idx="30">
                  <c:v>126.8256852064516</c:v>
                </c:pt>
                <c:pt idx="31">
                  <c:v>125.63748765483871</c:v>
                </c:pt>
                <c:pt idx="32">
                  <c:v>122.83045407333334</c:v>
                </c:pt>
                <c:pt idx="33">
                  <c:v>121.86791717419352</c:v>
                </c:pt>
                <c:pt idx="34">
                  <c:v>115.69191089</c:v>
                </c:pt>
                <c:pt idx="35">
                  <c:v>113.8254249935484</c:v>
                </c:pt>
                <c:pt idx="36">
                  <c:v>116.0111415354839</c:v>
                </c:pt>
                <c:pt idx="37">
                  <c:v>114.52858606785713</c:v>
                </c:pt>
                <c:pt idx="38">
                  <c:v>114.46551892903227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6E-4297-9408-94B58FB2D414}"/>
            </c:ext>
          </c:extLst>
        </c:ser>
        <c:ser>
          <c:idx val="1"/>
          <c:order val="1"/>
          <c:tx>
            <c:strRef>
              <c:f>Graficos!$D$1:$D$2</c:f>
              <c:strCache>
                <c:ptCount val="2"/>
                <c:pt idx="0">
                  <c:v>Injeção para T&amp;D  (MMm3/day)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Graficos!$A$3:$A$41</c:f>
              <c:numCache>
                <c:formatCode>mmm\-yy</c:formatCode>
                <c:ptCount val="3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</c:numCache>
            </c:numRef>
          </c:cat>
          <c:val>
            <c:numRef>
              <c:f>Graficos!$D$3:$D$40</c:f>
              <c:numCache>
                <c:formatCode>0</c:formatCode>
                <c:ptCount val="38"/>
                <c:pt idx="0">
                  <c:v>121.61825806451614</c:v>
                </c:pt>
                <c:pt idx="1">
                  <c:v>123.65246428571429</c:v>
                </c:pt>
                <c:pt idx="2">
                  <c:v>125.00509677419355</c:v>
                </c:pt>
                <c:pt idx="3">
                  <c:v>130.804</c:v>
                </c:pt>
                <c:pt idx="4">
                  <c:v>141.696</c:v>
                </c:pt>
                <c:pt idx="5">
                  <c:v>159.36083333333335</c:v>
                </c:pt>
                <c:pt idx="6">
                  <c:v>164.70558064516129</c:v>
                </c:pt>
                <c:pt idx="7">
                  <c:v>158.70770967741936</c:v>
                </c:pt>
                <c:pt idx="8">
                  <c:v>131.76973333333333</c:v>
                </c:pt>
                <c:pt idx="9">
                  <c:v>121.94335483870968</c:v>
                </c:pt>
                <c:pt idx="10">
                  <c:v>107.32043333333334</c:v>
                </c:pt>
                <c:pt idx="11">
                  <c:v>112.75006451612903</c:v>
                </c:pt>
                <c:pt idx="12">
                  <c:v>115.92474193548387</c:v>
                </c:pt>
                <c:pt idx="13">
                  <c:v>123.77082142857144</c:v>
                </c:pt>
                <c:pt idx="14">
                  <c:v>112.46270967741935</c:v>
                </c:pt>
                <c:pt idx="15">
                  <c:v>117.08406666666667</c:v>
                </c:pt>
                <c:pt idx="16">
                  <c:v>136.8571935483871</c:v>
                </c:pt>
                <c:pt idx="17">
                  <c:v>154.42320000000001</c:v>
                </c:pt>
                <c:pt idx="18">
                  <c:v>163.16629032258064</c:v>
                </c:pt>
                <c:pt idx="19">
                  <c:v>151.16090322580646</c:v>
                </c:pt>
                <c:pt idx="20">
                  <c:v>136.43773333333334</c:v>
                </c:pt>
                <c:pt idx="21">
                  <c:v>132.82793548387096</c:v>
                </c:pt>
                <c:pt idx="22">
                  <c:v>116.20986666666667</c:v>
                </c:pt>
                <c:pt idx="23">
                  <c:v>117.46441935483871</c:v>
                </c:pt>
                <c:pt idx="24">
                  <c:v>120.75006451612903</c:v>
                </c:pt>
                <c:pt idx="25">
                  <c:v>120.55041379310344</c:v>
                </c:pt>
                <c:pt idx="26">
                  <c:v>121.65919354838709</c:v>
                </c:pt>
                <c:pt idx="27">
                  <c:v>105.23350000000001</c:v>
                </c:pt>
                <c:pt idx="28">
                  <c:v>125.81909677419354</c:v>
                </c:pt>
                <c:pt idx="29">
                  <c:v>144.3657</c:v>
                </c:pt>
                <c:pt idx="30">
                  <c:v>147.67767741935484</c:v>
                </c:pt>
                <c:pt idx="31">
                  <c:v>139.43577419354838</c:v>
                </c:pt>
                <c:pt idx="32">
                  <c:v>128.85523333333333</c:v>
                </c:pt>
                <c:pt idx="33">
                  <c:v>120.04751612903226</c:v>
                </c:pt>
                <c:pt idx="34">
                  <c:v>110.98016666666668</c:v>
                </c:pt>
                <c:pt idx="35">
                  <c:v>110.61264516129032</c:v>
                </c:pt>
                <c:pt idx="36">
                  <c:v>114.15993548387097</c:v>
                </c:pt>
                <c:pt idx="37">
                  <c:v>108.22075862068965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6E-4297-9408-94B58FB2D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348448"/>
        <c:axId val="1841337568"/>
      </c:lineChart>
      <c:dateAx>
        <c:axId val="184134844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41337568"/>
        <c:crosses val="autoZero"/>
        <c:auto val="1"/>
        <c:lblOffset val="100"/>
        <c:baseTimeUnit val="months"/>
      </c:dateAx>
      <c:valAx>
        <c:axId val="18413375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41348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62657632912165"/>
          <c:y val="0.92250104986876635"/>
          <c:w val="0.53797472990294815"/>
          <c:h val="5.50000000000000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Proyecciones!$AJ$7</c:f>
              <c:strCache>
                <c:ptCount val="1"/>
                <c:pt idx="0">
                  <c:v>Demanda 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Proyecciones!$AK$6:$AV$6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Proyecciones!$AK$7:$AV$7</c:f>
              <c:numCache>
                <c:formatCode>_(* #,##0_);_(* \(#,##0\);_(* "-"??_);_(@_)</c:formatCode>
                <c:ptCount val="12"/>
                <c:pt idx="0">
                  <c:v>84.045947109589036</c:v>
                </c:pt>
                <c:pt idx="1">
                  <c:v>79.947030054644813</c:v>
                </c:pt>
                <c:pt idx="2">
                  <c:v>108.28925365435222</c:v>
                </c:pt>
                <c:pt idx="3">
                  <c:v>111.50536220378746</c:v>
                </c:pt>
                <c:pt idx="4">
                  <c:v>111.86824383719673</c:v>
                </c:pt>
                <c:pt idx="5">
                  <c:v>115.36906969445857</c:v>
                </c:pt>
                <c:pt idx="6">
                  <c:v>116.96083942909178</c:v>
                </c:pt>
                <c:pt idx="7">
                  <c:v>118.27034633037806</c:v>
                </c:pt>
                <c:pt idx="8">
                  <c:v>116.36462847298742</c:v>
                </c:pt>
                <c:pt idx="9">
                  <c:v>119.53733517973956</c:v>
                </c:pt>
                <c:pt idx="10">
                  <c:v>123.19744175268278</c:v>
                </c:pt>
                <c:pt idx="11">
                  <c:v>127.33109396569377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E9-4A53-97A3-13CF59F7794D}"/>
            </c:ext>
          </c:extLst>
        </c:ser>
        <c:ser>
          <c:idx val="2"/>
          <c:order val="1"/>
          <c:tx>
            <c:strRef>
              <c:f>Proyecciones!$AJ$8</c:f>
              <c:strCache>
                <c:ptCount val="1"/>
                <c:pt idx="0">
                  <c:v>Oferta líquida (produção crescendo em 5,0%)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Proyecciones!$AK$6:$AV$6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Proyecciones!$AK$8:$AV$8</c:f>
              <c:numCache>
                <c:formatCode>_(* #,##0_);_(* \(#,##0\);_(* "-"??_);_(@_)</c:formatCode>
                <c:ptCount val="12"/>
                <c:pt idx="0">
                  <c:v>137.39115662219174</c:v>
                </c:pt>
                <c:pt idx="1">
                  <c:v>129.82687003169397</c:v>
                </c:pt>
                <c:pt idx="2">
                  <c:v>127.5632145093785</c:v>
                </c:pt>
                <c:pt idx="3">
                  <c:v>135.77774640554202</c:v>
                </c:pt>
                <c:pt idx="4">
                  <c:v>141.83208525754128</c:v>
                </c:pt>
                <c:pt idx="5">
                  <c:v>148.18914105214049</c:v>
                </c:pt>
                <c:pt idx="6">
                  <c:v>154.8640496364697</c:v>
                </c:pt>
                <c:pt idx="7">
                  <c:v>161.87270365001535</c:v>
                </c:pt>
                <c:pt idx="8">
                  <c:v>156.98931589294108</c:v>
                </c:pt>
                <c:pt idx="9">
                  <c:v>164.71635694287519</c:v>
                </c:pt>
                <c:pt idx="10">
                  <c:v>172.82975004530599</c:v>
                </c:pt>
                <c:pt idx="11">
                  <c:v>181.34881280285833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E9-4A53-97A3-13CF59F7794D}"/>
            </c:ext>
          </c:extLst>
        </c:ser>
        <c:ser>
          <c:idx val="3"/>
          <c:order val="2"/>
          <c:tx>
            <c:strRef>
              <c:f>Proyecciones!$AJ$9</c:f>
              <c:strCache>
                <c:ptCount val="1"/>
                <c:pt idx="0">
                  <c:v>Oferta líquida (produção crescendo em 3,4%)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Proyecciones!$AK$6:$AV$6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Proyecciones!$AK$9:$AV$9</c:f>
              <c:numCache>
                <c:formatCode>_(* #,##0_);_(* \(#,##0\);_(* "-"??_);_(@_)</c:formatCode>
                <c:ptCount val="12"/>
                <c:pt idx="0">
                  <c:v>137.39115662219174</c:v>
                </c:pt>
                <c:pt idx="1">
                  <c:v>129.82687003169397</c:v>
                </c:pt>
                <c:pt idx="2">
                  <c:v>122.37133348417625</c:v>
                </c:pt>
                <c:pt idx="3">
                  <c:v>128.56420958487357</c:v>
                </c:pt>
                <c:pt idx="4">
                  <c:v>132.43589975233036</c:v>
                </c:pt>
                <c:pt idx="5">
                  <c:v>136.43922738548065</c:v>
                </c:pt>
                <c:pt idx="6">
                  <c:v>140.57866815815808</c:v>
                </c:pt>
                <c:pt idx="7">
                  <c:v>144.85884991710654</c:v>
                </c:pt>
                <c:pt idx="8">
                  <c:v>137.04208338456201</c:v>
                </c:pt>
                <c:pt idx="9">
                  <c:v>141.61826539323232</c:v>
                </c:pt>
                <c:pt idx="10">
                  <c:v>146.35003759019742</c:v>
                </c:pt>
                <c:pt idx="11">
                  <c:v>151.2426900418593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E9-4A53-97A3-13CF59F7794D}"/>
            </c:ext>
          </c:extLst>
        </c:ser>
        <c:ser>
          <c:idx val="4"/>
          <c:order val="3"/>
          <c:tx>
            <c:strRef>
              <c:f>Proyecciones!$AJ$10</c:f>
              <c:strCache>
                <c:ptCount val="1"/>
                <c:pt idx="0">
                  <c:v>Oferta líquida (produção crescendo em 2,0%)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Proyecciones!$AK$6:$AV$6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Proyecciones!$AK$10:$AV$10</c:f>
              <c:numCache>
                <c:formatCode>_(* #,##0_);_(* \(#,##0\);_(* "-"??_);_(@_)</c:formatCode>
                <c:ptCount val="12"/>
                <c:pt idx="0">
                  <c:v>137.39115662219174</c:v>
                </c:pt>
                <c:pt idx="1">
                  <c:v>129.82687003169397</c:v>
                </c:pt>
                <c:pt idx="2">
                  <c:v>117.95830809127963</c:v>
                </c:pt>
                <c:pt idx="3">
                  <c:v>122.52111965793874</c:v>
                </c:pt>
                <c:pt idx="4">
                  <c:v>124.67772266378637</c:v>
                </c:pt>
                <c:pt idx="5">
                  <c:v>126.87745772975097</c:v>
                </c:pt>
                <c:pt idx="6">
                  <c:v>129.12118749703487</c:v>
                </c:pt>
                <c:pt idx="7">
                  <c:v>131.40979185966441</c:v>
                </c:pt>
                <c:pt idx="8">
                  <c:v>121.50169383824937</c:v>
                </c:pt>
                <c:pt idx="9">
                  <c:v>123.88275781712916</c:v>
                </c:pt>
                <c:pt idx="10">
                  <c:v>126.31144307558655</c:v>
                </c:pt>
                <c:pt idx="11">
                  <c:v>128.78870203921309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E9-4A53-97A3-13CF59F77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335936"/>
        <c:axId val="1841339744"/>
      </c:lineChart>
      <c:catAx>
        <c:axId val="18413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339744"/>
        <c:crosses val="autoZero"/>
        <c:auto val="1"/>
        <c:lblAlgn val="ctr"/>
        <c:lblOffset val="100"/>
        <c:noMultiLvlLbl val="0"/>
      </c:catAx>
      <c:valAx>
        <c:axId val="184133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33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90901137357843E-2"/>
          <c:y val="0.8831007582385535"/>
          <c:w val="0.94475153105861764"/>
          <c:h val="8.91214639836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0.4812</cdr:x>
      <cdr:y>0.64486</cdr:y>
    </cdr:from>
    <cdr:to>
      <cdr:x>0.94974</cdr:x>
      <cdr:y>0.7647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F03382DC-0B29-A344-B100-CEAED8F6937E}"/>
            </a:ext>
          </a:extLst>
        </cdr:cNvPr>
        <cdr:cNvCxnSpPr/>
      </cdr:nvCxnSpPr>
      <cdr:spPr>
        <a:xfrm xmlns:a="http://schemas.openxmlformats.org/drawingml/2006/main">
          <a:off x="2736304" y="2324846"/>
          <a:ext cx="2664296" cy="432048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0.06031</cdr:x>
      <cdr:y>0.53184</cdr:y>
    </cdr:from>
    <cdr:to>
      <cdr:x>0.75938</cdr:x>
      <cdr:y>0.73239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6638" y="1916924"/>
          <a:ext cx="446449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100" dirty="0"/>
            <a:t>A diferença é explicada por (i) exportação direta (ii) consumo mais retirada de líquidos na cabeceira (inclui consumo para geração de eletricidade) (iii) tudo que não entra nos gasodutos de TGS, TGN e distribuidoras (iv) importação (v ) exportações.</a:t>
          </a:r>
        </a:p>
        <a:p xmlns:a="http://schemas.openxmlformats.org/drawingml/2006/main">
          <a:endParaRPr lang="es-A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72E9-ABDA-4924-A699-8CDB03893571}" type="datetimeFigureOut">
              <a:rPr lang="es-AR" smtClean="0"/>
              <a:t>7/6/21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3404-639D-4E6B-ACD1-EC005035A54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777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DB86F6AA-DEC3-4C76-820C-39B2F0291DD2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3BBB4595-DE72-4400-AD26-0E83BFE71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4595-DE72-4400-AD26-0E83BFE710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2E91F-6D46-4131-8634-327032C28023}" type="slidenum">
              <a:rPr lang="es-AR" altLang="es-AR"/>
              <a:pPr/>
              <a:t>14</a:t>
            </a:fld>
            <a:endParaRPr lang="es-AR" altLang="es-AR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26079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4595-DE72-4400-AD26-0E83BFE710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4595-DE72-4400-AD26-0E83BFE710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6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2E91F-6D46-4131-8634-327032C28023}" type="slidenum">
              <a:rPr lang="es-AR" altLang="es-AR"/>
              <a:pPr/>
              <a:t>17</a:t>
            </a:fld>
            <a:endParaRPr lang="es-AR" altLang="es-AR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340223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2E91F-6D46-4131-8634-327032C28023}" type="slidenum">
              <a:rPr lang="es-AR" altLang="es-AR"/>
              <a:pPr/>
              <a:t>18</a:t>
            </a:fld>
            <a:endParaRPr lang="es-AR" altLang="es-AR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36864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4595-DE72-4400-AD26-0E83BFE710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4595-DE72-4400-AD26-0E83BFE710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8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3131840" y="1851670"/>
            <a:ext cx="5688632" cy="936104"/>
          </a:xfrm>
        </p:spPr>
        <p:txBody>
          <a:bodyPr anchor="t" anchorCtr="0">
            <a:noAutofit/>
          </a:bodyPr>
          <a:lstStyle>
            <a:lvl1pPr algn="l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131840" y="2859782"/>
            <a:ext cx="5688632" cy="10081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Bajada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4516214"/>
            <a:ext cx="1655763" cy="431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600" kern="1200" baseline="0" dirty="0" smtClean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dirty="0" smtClean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dirty="0" smtClean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dirty="0" smtClean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1800" kern="12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AR" dirty="0"/>
              <a:t>Mes Año</a:t>
            </a:r>
            <a:endParaRPr lang="pt-BR" dirty="0"/>
          </a:p>
        </p:txBody>
      </p:sp>
      <p:sp>
        <p:nvSpPr>
          <p:cNvPr id="12" name="9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704232" y="4299942"/>
            <a:ext cx="1655763" cy="4318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200" kern="1200" baseline="0" dirty="0" smtClean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dirty="0" smtClean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dirty="0" smtClean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dirty="0" smtClean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1800" kern="12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AR" dirty="0"/>
              <a:t>Logo cliente</a:t>
            </a:r>
            <a:endParaRPr lang="pt-BR" dirty="0"/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23"/>
          <a:stretch>
            <a:fillRect/>
          </a:stretch>
        </p:blipFill>
        <p:spPr bwMode="auto">
          <a:xfrm>
            <a:off x="5940232" y="1135170"/>
            <a:ext cx="720000" cy="35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36" y="1186266"/>
            <a:ext cx="828000" cy="2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44" y="1190929"/>
            <a:ext cx="1728000" cy="20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49105"/>
            <a:ext cx="864000" cy="27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4552"/>
            <a:ext cx="4500000" cy="6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76" y="1186737"/>
            <a:ext cx="1080000" cy="22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07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7594"/>
            <a:ext cx="8569274" cy="3564743"/>
          </a:xfrm>
        </p:spPr>
        <p:txBody>
          <a:bodyPr/>
          <a:lstStyle>
            <a:lvl1pPr marL="252000" indent="-252000">
              <a:buClr>
                <a:srgbClr val="006699"/>
              </a:buClr>
              <a:buSzPct val="80000"/>
              <a:buFont typeface="Franklin Gothic Book" pitchFamily="34" charset="0"/>
              <a:buChar char="►"/>
              <a:defRPr sz="180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4000" indent="-252000">
              <a:buClrTx/>
              <a:buFont typeface="Arial" pitchFamily="34" charset="0"/>
              <a:buChar char="•"/>
              <a:defRPr sz="180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56000" indent="-252000">
              <a:buClrTx/>
              <a:buSzPct val="100000"/>
              <a:buFont typeface="Franklin Gothic Book" pitchFamily="34" charset="0"/>
              <a:buChar char="−"/>
              <a:defRPr sz="160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08000" indent="-252000">
              <a:buSzPct val="75000"/>
              <a:buFont typeface="Wingdings" pitchFamily="2" charset="2"/>
              <a:buChar char="§"/>
              <a:defRPr sz="1600" i="1" baseline="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51520" y="411510"/>
            <a:ext cx="7056784" cy="756890"/>
          </a:xfrm>
        </p:spPr>
        <p:txBody>
          <a:bodyPr anchor="t" anchorCtr="0">
            <a:noAutofit/>
          </a:bodyPr>
          <a:lstStyle>
            <a:lvl1pPr algn="l">
              <a:defRPr lang="en-US" sz="24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noProof="0" dirty="0"/>
              <a:t>Título</a:t>
            </a:r>
          </a:p>
        </p:txBody>
      </p:sp>
      <p:sp>
        <p:nvSpPr>
          <p:cNvPr id="14" name="AutoShape 2"/>
          <p:cNvSpPr>
            <a:spLocks noChangeAspect="1" noChangeArrowheads="1"/>
          </p:cNvSpPr>
          <p:nvPr userDrawn="1"/>
        </p:nvSpPr>
        <p:spPr bwMode="auto">
          <a:xfrm rot="5400000" flipH="1">
            <a:off x="8445549" y="520901"/>
            <a:ext cx="360000" cy="332052"/>
          </a:xfrm>
          <a:prstGeom prst="triangle">
            <a:avLst>
              <a:gd name="adj" fmla="val 50000"/>
            </a:avLst>
          </a:prstGeom>
          <a:solidFill>
            <a:srgbClr val="1189CA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1189CA"/>
              </a:solidFill>
            </a:endParaRPr>
          </a:p>
        </p:txBody>
      </p:sp>
      <p:sp>
        <p:nvSpPr>
          <p:cNvPr id="15" name="AutoShape 3"/>
          <p:cNvSpPr>
            <a:spLocks noChangeAspect="1" noChangeArrowheads="1"/>
          </p:cNvSpPr>
          <p:nvPr userDrawn="1"/>
        </p:nvSpPr>
        <p:spPr bwMode="auto">
          <a:xfrm rot="5400000" flipH="1">
            <a:off x="8328183" y="575080"/>
            <a:ext cx="468000" cy="428891"/>
          </a:xfrm>
          <a:prstGeom prst="triangle">
            <a:avLst>
              <a:gd name="adj" fmla="val 50000"/>
            </a:avLst>
          </a:prstGeom>
          <a:solidFill>
            <a:srgbClr val="00B0DE">
              <a:alpha val="46001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757586" y="4852800"/>
            <a:ext cx="315913" cy="2032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900" b="1" smtClean="0">
                <a:solidFill>
                  <a:srgbClr val="00669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7082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51520" y="411510"/>
            <a:ext cx="7056784" cy="756890"/>
          </a:xfrm>
        </p:spPr>
        <p:txBody>
          <a:bodyPr anchor="t" anchorCtr="0">
            <a:noAutofit/>
          </a:bodyPr>
          <a:lstStyle>
            <a:lvl1pPr algn="l">
              <a:defRPr lang="en-US" sz="24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noProof="0" dirty="0"/>
              <a:t>Título</a:t>
            </a:r>
          </a:p>
        </p:txBody>
      </p:sp>
      <p:sp>
        <p:nvSpPr>
          <p:cNvPr id="14" name="AutoShape 2"/>
          <p:cNvSpPr>
            <a:spLocks noChangeAspect="1" noChangeArrowheads="1"/>
          </p:cNvSpPr>
          <p:nvPr userDrawn="1"/>
        </p:nvSpPr>
        <p:spPr bwMode="auto">
          <a:xfrm rot="5400000" flipH="1">
            <a:off x="8445549" y="520901"/>
            <a:ext cx="360000" cy="332052"/>
          </a:xfrm>
          <a:prstGeom prst="triangle">
            <a:avLst>
              <a:gd name="adj" fmla="val 50000"/>
            </a:avLst>
          </a:prstGeom>
          <a:solidFill>
            <a:srgbClr val="1189CA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1189CA"/>
              </a:solidFill>
            </a:endParaRPr>
          </a:p>
        </p:txBody>
      </p:sp>
      <p:sp>
        <p:nvSpPr>
          <p:cNvPr id="15" name="AutoShape 3"/>
          <p:cNvSpPr>
            <a:spLocks noChangeAspect="1" noChangeArrowheads="1"/>
          </p:cNvSpPr>
          <p:nvPr userDrawn="1"/>
        </p:nvSpPr>
        <p:spPr bwMode="auto">
          <a:xfrm rot="5400000" flipH="1">
            <a:off x="8328183" y="575080"/>
            <a:ext cx="468000" cy="428891"/>
          </a:xfrm>
          <a:prstGeom prst="triangle">
            <a:avLst>
              <a:gd name="adj" fmla="val 50000"/>
            </a:avLst>
          </a:prstGeom>
          <a:solidFill>
            <a:srgbClr val="00B0DE">
              <a:alpha val="46001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757586" y="4852800"/>
            <a:ext cx="315913" cy="2032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900" b="1" smtClean="0">
                <a:solidFill>
                  <a:srgbClr val="00669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075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2193709"/>
            <a:ext cx="7772400" cy="1021556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SemiBold" panose="020B0703030101060003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Título Separador</a:t>
            </a:r>
            <a:endParaRPr lang="en-US" dirty="0"/>
          </a:p>
        </p:txBody>
      </p:sp>
      <p:sp>
        <p:nvSpPr>
          <p:cNvPr id="16" name="Rectangle 1"/>
          <p:cNvSpPr>
            <a:spLocks noChangeArrowheads="1"/>
          </p:cNvSpPr>
          <p:nvPr userDrawn="1"/>
        </p:nvSpPr>
        <p:spPr bwMode="auto">
          <a:xfrm>
            <a:off x="8604894" y="4734296"/>
            <a:ext cx="539106" cy="409204"/>
          </a:xfrm>
          <a:prstGeom prst="rect">
            <a:avLst/>
          </a:prstGeom>
          <a:solidFill>
            <a:srgbClr val="006699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noProof="0">
              <a:latin typeface="Franklin Gothic Book" pitchFamily="34" charset="0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720584" y="4852800"/>
            <a:ext cx="315913" cy="203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 b="1" smtClean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307539D-BD7F-4DC1-96D8-0BFCDFB605A4}" type="slidenum">
              <a:rPr lang="es-AR" noProof="0" smtClean="0"/>
              <a:pPr>
                <a:defRPr/>
              </a:pPr>
              <a:t>‹nº›</a:t>
            </a:fld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41961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251520" y="411510"/>
            <a:ext cx="7056784" cy="756890"/>
          </a:xfrm>
        </p:spPr>
        <p:txBody>
          <a:bodyPr anchor="t" anchorCtr="0">
            <a:noAutofit/>
          </a:bodyPr>
          <a:lstStyle>
            <a:lvl1pPr algn="l">
              <a:defRPr lang="en-US" sz="24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noProof="0" dirty="0"/>
              <a:t>Título</a:t>
            </a:r>
          </a:p>
        </p:txBody>
      </p:sp>
      <p:sp>
        <p:nvSpPr>
          <p:cNvPr id="15" name="Rectangle 1"/>
          <p:cNvSpPr>
            <a:spLocks noChangeArrowheads="1"/>
          </p:cNvSpPr>
          <p:nvPr userDrawn="1"/>
        </p:nvSpPr>
        <p:spPr bwMode="auto">
          <a:xfrm>
            <a:off x="8604894" y="4734296"/>
            <a:ext cx="539106" cy="409204"/>
          </a:xfrm>
          <a:prstGeom prst="rect">
            <a:avLst/>
          </a:prstGeom>
          <a:solidFill>
            <a:srgbClr val="006699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noProof="0">
              <a:latin typeface="Franklin Gothic Book" pitchFamily="34" charset="0"/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720584" y="4852800"/>
            <a:ext cx="315913" cy="203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 b="1" smtClean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307539D-BD7F-4DC1-96D8-0BFCDFB605A4}" type="slidenum">
              <a:rPr lang="es-AR" noProof="0" smtClean="0"/>
              <a:pPr>
                <a:defRPr/>
              </a:pPr>
              <a:t>‹nº›</a:t>
            </a:fld>
            <a:endParaRPr lang="es-AR" noProof="0"/>
          </a:p>
        </p:txBody>
      </p:sp>
      <p:sp>
        <p:nvSpPr>
          <p:cNvPr id="22" name="2 Marcador de contenido"/>
          <p:cNvSpPr>
            <a:spLocks noGrp="1"/>
          </p:cNvSpPr>
          <p:nvPr>
            <p:ph idx="1"/>
          </p:nvPr>
        </p:nvSpPr>
        <p:spPr>
          <a:xfrm>
            <a:off x="251520" y="1167594"/>
            <a:ext cx="4248472" cy="3564743"/>
          </a:xfrm>
        </p:spPr>
        <p:txBody>
          <a:bodyPr/>
          <a:lstStyle>
            <a:lvl1pPr marL="252000" indent="-252000">
              <a:buClr>
                <a:srgbClr val="006699"/>
              </a:buClr>
              <a:buSzPct val="80000"/>
              <a:buFont typeface="Franklin Gothic Book" pitchFamily="34" charset="0"/>
              <a:buChar char="►"/>
              <a:defRPr sz="180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4000" indent="-252000">
              <a:buClrTx/>
              <a:buFont typeface="Arial" pitchFamily="34" charset="0"/>
              <a:buChar char="•"/>
              <a:defRPr sz="180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56000" indent="-252000">
              <a:buClrTx/>
              <a:buSzPct val="100000"/>
              <a:buFont typeface="Franklin Gothic Book" pitchFamily="34" charset="0"/>
              <a:buChar char="−"/>
              <a:defRPr sz="160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08000" indent="-252000">
              <a:buSzPct val="75000"/>
              <a:buFont typeface="Wingdings" pitchFamily="2" charset="2"/>
              <a:buChar char="§"/>
              <a:defRPr sz="1600" i="1" baseline="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</p:txBody>
      </p:sp>
      <p:sp>
        <p:nvSpPr>
          <p:cNvPr id="23" name="2 Marcador de contenido"/>
          <p:cNvSpPr>
            <a:spLocks noGrp="1"/>
          </p:cNvSpPr>
          <p:nvPr>
            <p:ph idx="11"/>
          </p:nvPr>
        </p:nvSpPr>
        <p:spPr>
          <a:xfrm>
            <a:off x="4571678" y="1167594"/>
            <a:ext cx="4248472" cy="3564743"/>
          </a:xfrm>
        </p:spPr>
        <p:txBody>
          <a:bodyPr/>
          <a:lstStyle>
            <a:lvl1pPr marL="252000" indent="-252000">
              <a:buClr>
                <a:srgbClr val="006699"/>
              </a:buClr>
              <a:buSzPct val="80000"/>
              <a:buFont typeface="Franklin Gothic Book" pitchFamily="34" charset="0"/>
              <a:buChar char="►"/>
              <a:defRPr sz="180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4000" indent="-252000">
              <a:buClrTx/>
              <a:buFont typeface="Arial" pitchFamily="34" charset="0"/>
              <a:buChar char="•"/>
              <a:defRPr sz="180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56000" indent="-252000">
              <a:buClrTx/>
              <a:buSzPct val="100000"/>
              <a:buFont typeface="Franklin Gothic Book" pitchFamily="34" charset="0"/>
              <a:buChar char="−"/>
              <a:defRPr sz="160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08000" indent="-252000">
              <a:buSzPct val="75000"/>
              <a:buFont typeface="Wingdings" pitchFamily="2" charset="2"/>
              <a:buChar char="§"/>
              <a:defRPr sz="1600" i="1" baseline="0"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0487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 userDrawn="1"/>
        </p:nvSpPr>
        <p:spPr bwMode="auto">
          <a:xfrm>
            <a:off x="8604894" y="4549378"/>
            <a:ext cx="431800" cy="594122"/>
          </a:xfrm>
          <a:prstGeom prst="rect">
            <a:avLst/>
          </a:prstGeom>
          <a:solidFill>
            <a:srgbClr val="006699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sz="1350">
              <a:latin typeface="Franklin Gothic Book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669982" y="4638676"/>
            <a:ext cx="315913" cy="29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750" b="1" smtClean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‹nº›</a:t>
            </a:fld>
            <a:endParaRPr lang="es-UY" dirty="0"/>
          </a:p>
        </p:txBody>
      </p:sp>
      <p:sp>
        <p:nvSpPr>
          <p:cNvPr id="18" name="Rectángulo 7"/>
          <p:cNvSpPr/>
          <p:nvPr userDrawn="1"/>
        </p:nvSpPr>
        <p:spPr bwMode="auto">
          <a:xfrm>
            <a:off x="1" y="0"/>
            <a:ext cx="9144000" cy="263129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_tradnl" sz="1350">
              <a:latin typeface="Franklin Gothic Book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251520" y="323848"/>
            <a:ext cx="7488832" cy="735734"/>
          </a:xfrm>
        </p:spPr>
        <p:txBody>
          <a:bodyPr anchor="t" anchorCtr="0">
            <a:noAutofit/>
          </a:bodyPr>
          <a:lstStyle>
            <a:lvl1pPr algn="l">
              <a:defRPr lang="en-US" sz="21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título</a:t>
            </a:r>
            <a:endParaRPr lang="en-US" dirty="0"/>
          </a:p>
        </p:txBody>
      </p:sp>
      <p:pic>
        <p:nvPicPr>
          <p:cNvPr id="10" name="4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2" b="8053"/>
          <a:stretch/>
        </p:blipFill>
        <p:spPr>
          <a:xfrm>
            <a:off x="7944526" y="-20538"/>
            <a:ext cx="1199474" cy="3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3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8604894" y="4549378"/>
            <a:ext cx="431800" cy="594122"/>
          </a:xfrm>
          <a:prstGeom prst="rect">
            <a:avLst/>
          </a:prstGeom>
          <a:solidFill>
            <a:srgbClr val="006699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sz="1350">
              <a:latin typeface="Franklin Gothic Book" pitchFamily="34" charset="0"/>
            </a:endParaRPr>
          </a:p>
        </p:txBody>
      </p:sp>
      <p:sp>
        <p:nvSpPr>
          <p:cNvPr id="5" name="Rectángulo 7"/>
          <p:cNvSpPr/>
          <p:nvPr userDrawn="1"/>
        </p:nvSpPr>
        <p:spPr bwMode="auto">
          <a:xfrm>
            <a:off x="1" y="0"/>
            <a:ext cx="9144000" cy="263129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_tradnl" sz="1350">
              <a:latin typeface="Franklin Gothic Book" pitchFamily="34" charset="0"/>
            </a:endParaRPr>
          </a:p>
        </p:txBody>
      </p:sp>
      <p:pic>
        <p:nvPicPr>
          <p:cNvPr id="6" name="4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2" b="8053"/>
          <a:stretch/>
        </p:blipFill>
        <p:spPr>
          <a:xfrm>
            <a:off x="8244408" y="-20538"/>
            <a:ext cx="885925" cy="275984"/>
          </a:xfrm>
          <a:prstGeom prst="rect">
            <a:avLst/>
          </a:prstGeom>
        </p:spPr>
      </p:pic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669982" y="4638676"/>
            <a:ext cx="315913" cy="29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750" b="1" smtClean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162702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E627D62-F8BF-EB4A-9168-F8EFA5E6F01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AutoShape 2"/>
          <p:cNvSpPr>
            <a:spLocks noChangeAspect="1" noChangeArrowheads="1"/>
          </p:cNvSpPr>
          <p:nvPr userDrawn="1"/>
        </p:nvSpPr>
        <p:spPr bwMode="auto">
          <a:xfrm rot="5400000" flipH="1">
            <a:off x="8445549" y="520901"/>
            <a:ext cx="360000" cy="332052"/>
          </a:xfrm>
          <a:prstGeom prst="triangle">
            <a:avLst>
              <a:gd name="adj" fmla="val 50000"/>
            </a:avLst>
          </a:prstGeom>
          <a:solidFill>
            <a:srgbClr val="1189CA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1189CA"/>
              </a:solidFill>
            </a:endParaRPr>
          </a:p>
        </p:txBody>
      </p:sp>
      <p:sp>
        <p:nvSpPr>
          <p:cNvPr id="15" name="AutoShape 3"/>
          <p:cNvSpPr>
            <a:spLocks noChangeAspect="1" noChangeArrowheads="1"/>
          </p:cNvSpPr>
          <p:nvPr userDrawn="1"/>
        </p:nvSpPr>
        <p:spPr bwMode="auto">
          <a:xfrm rot="5400000" flipH="1">
            <a:off x="8328183" y="575080"/>
            <a:ext cx="468000" cy="428891"/>
          </a:xfrm>
          <a:prstGeom prst="triangle">
            <a:avLst>
              <a:gd name="adj" fmla="val 50000"/>
            </a:avLst>
          </a:prstGeom>
          <a:solidFill>
            <a:srgbClr val="00B0DE">
              <a:alpha val="46001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757586" y="4852800"/>
            <a:ext cx="315913" cy="2032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900" b="1" smtClean="0">
                <a:solidFill>
                  <a:srgbClr val="00669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‹nº›</a:t>
            </a:fld>
            <a:endParaRPr lang="es-AR" dirty="0"/>
          </a:p>
        </p:txBody>
      </p:sp>
      <p:pic>
        <p:nvPicPr>
          <p:cNvPr id="7" name="3 Imagen">
            <a:extLst>
              <a:ext uri="{FF2B5EF4-FFF2-40B4-BE49-F238E27FC236}">
                <a16:creationId xmlns:a16="http://schemas.microsoft.com/office/drawing/2014/main" id="{436A594A-829E-FC4E-B27A-CCB03FD16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>
          <a:xfrm>
            <a:off x="6228184" y="0"/>
            <a:ext cx="2915816" cy="51435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B05D568-22DF-7B45-A604-CCBB077DA9A2}"/>
              </a:ext>
            </a:extLst>
          </p:cNvPr>
          <p:cNvCxnSpPr/>
          <p:nvPr userDrawn="1"/>
        </p:nvCxnSpPr>
        <p:spPr>
          <a:xfrm>
            <a:off x="683568" y="3435846"/>
            <a:ext cx="47525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84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0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Os desinvestimentos de ativos da Petrobras: a experiência argentina; serviria ao Brasil?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131840" y="2859782"/>
            <a:ext cx="5688632" cy="1008112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Particularidades da </a:t>
            </a:r>
            <a:r>
              <a:rPr lang="es-A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desestatização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regulamentação do transporte e distribuição de gás: experiência </a:t>
            </a:r>
            <a:r>
              <a:rPr lang="pt-BR" dirty="0">
                <a:solidFill>
                  <a:srgbClr val="FF0000"/>
                </a:solidFill>
              </a:rPr>
              <a:t>(também a mala)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Argentina.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o gás da Argentina?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Maio</a:t>
            </a:r>
            <a:r>
              <a:rPr lang="es-AR" dirty="0"/>
              <a:t> 2021</a:t>
            </a:r>
            <a:endParaRPr lang="pt-B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232" y="4282519"/>
            <a:ext cx="1396160" cy="4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7574"/>
            <a:ext cx="8506066" cy="396044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pt-BR" sz="1500" dirty="0"/>
              <a:t>A defesa da concorrência no domínio regulatório: (evitar) abuso de posição dominante, (assegurar) acesso livre e (evitar) competição predatória.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pt-BR" sz="1500" dirty="0"/>
              <a:t>Elementos que definem a existência de competição predatória.</a:t>
            </a:r>
          </a:p>
          <a:p>
            <a:pPr lvl="2" algn="just">
              <a:lnSpc>
                <a:spcPct val="120000"/>
              </a:lnSpc>
              <a:spcBef>
                <a:spcPts val="400"/>
              </a:spcBef>
            </a:pPr>
            <a:r>
              <a:rPr lang="pt-BR" sz="1500" dirty="0"/>
              <a:t>Quando a competição por um sub-mercado dentro do mercado regulado (mercados contestáveis), resulta no aumento dos custos de provisão para o resto dos usuários (cativos) do mercado regulado.</a:t>
            </a:r>
          </a:p>
          <a:p>
            <a:pPr lvl="2" algn="just">
              <a:lnSpc>
                <a:spcPct val="120000"/>
              </a:lnSpc>
              <a:spcBef>
                <a:spcPts val="400"/>
              </a:spcBef>
            </a:pPr>
            <a:r>
              <a:rPr lang="pt-BR" sz="1500" dirty="0"/>
              <a:t>Em casos extremos, esse aumento de custos pode levar à prestação de serviços (regulados) a níveis superiores ao “stand-alone cost” (custo autônomo).</a:t>
            </a:r>
          </a:p>
          <a:p>
            <a:pPr lvl="1" algn="just">
              <a:lnSpc>
                <a:spcPct val="120000"/>
              </a:lnSpc>
              <a:spcBef>
                <a:spcPts val="400"/>
              </a:spcBef>
            </a:pPr>
            <a:r>
              <a:rPr lang="pt-BR" sz="1500" dirty="0"/>
              <a:t>Para que a competição não seja predatória, o novo provedor pode ser forçado a concordar em atender todo o mercado que requer o serviço na área do provedor original, e não apenas o sub-mercado que é alvo de sua irrupção.</a:t>
            </a:r>
          </a:p>
          <a:p>
            <a:pPr lvl="2" algn="just">
              <a:lnSpc>
                <a:spcPct val="120000"/>
              </a:lnSpc>
              <a:spcBef>
                <a:spcPts val="400"/>
              </a:spcBef>
            </a:pPr>
            <a:r>
              <a:rPr lang="pt-BR" sz="1500" dirty="0"/>
              <a:t>Como alternativa, os dutos que invadem uma área de prestação do serviço regulamentado, não deveriam ser utilizados ​​por mais de um usuário (grande usuário).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s-AR" sz="15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411510"/>
            <a:ext cx="8424936" cy="756890"/>
          </a:xfrm>
        </p:spPr>
        <p:txBody>
          <a:bodyPr/>
          <a:lstStyle/>
          <a:p>
            <a:pPr marL="355600" indent="-355600"/>
            <a:r>
              <a:rPr lang="pt-BR" b="1" dirty="0"/>
              <a:t>Regulação dos segmentos definidos como monopólios naturais (1/2)</a:t>
            </a:r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767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19" y="1084623"/>
            <a:ext cx="8569274" cy="356474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pt-BR" sz="1600" dirty="0"/>
              <a:t>Acesso aberto e a “unbundling” (desagregação) da parte competitiva dos custos de fornecimento (como é o caso do fornecimento da "molécula" do gás), ambos são elementos que ajudam a evitar o fenômeno da competição predatória.</a:t>
            </a:r>
          </a:p>
          <a:p>
            <a:pPr lvl="2">
              <a:lnSpc>
                <a:spcPct val="120000"/>
              </a:lnSpc>
              <a:spcBef>
                <a:spcPts val="400"/>
              </a:spcBef>
            </a:pPr>
            <a:r>
              <a:rPr lang="pt-BR" dirty="0"/>
              <a:t>(algo que tem sido bem feito na Argentina).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 aberto, “unbundling” e proibição de exploração comercial do serviço em segmentos “contestáveis” do mercado regulado (embora instalações dedicadas construídas por grandes usuários sejam permitidas), foram os 3 elementos que impediram a competição predatória na Argentina.</a:t>
            </a: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19" y="411510"/>
            <a:ext cx="8821979" cy="504056"/>
          </a:xfrm>
        </p:spPr>
        <p:txBody>
          <a:bodyPr/>
          <a:lstStyle/>
          <a:p>
            <a:pPr marL="355600" indent="-355600"/>
            <a:r>
              <a:rPr lang="pt-BR" b="1" dirty="0"/>
              <a:t>Regulação dos segmentos definidos como monopólios naturais (2/2)</a:t>
            </a:r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417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5E7CB-33EF-D647-8312-BAB8D6DD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411510"/>
            <a:ext cx="7824557" cy="756890"/>
          </a:xfrm>
        </p:spPr>
        <p:txBody>
          <a:bodyPr/>
          <a:lstStyle/>
          <a:p>
            <a:r>
              <a:rPr lang="pt-BR" b="1" dirty="0"/>
              <a:t>Uma breve apresentação da situação do gás natural na Argentina</a:t>
            </a:r>
            <a:endParaRPr lang="es-A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9552" y="803163"/>
            <a:ext cx="7752549" cy="2827352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  <a:defRPr b="0"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Tx/>
              <a:buFont typeface="Arial" pitchFamily="34" charset="0"/>
              <a:buChar char="•"/>
              <a:defRPr sz="2200"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Tx/>
              <a:buSzPct val="100000"/>
              <a:buFont typeface="Franklin Gothic Book" pitchFamily="34" charset="0"/>
              <a:buChar char="−"/>
              <a:defRPr sz="2000"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§"/>
              <a:defRPr i="1" baseline="0"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Franklin Gothic Book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endParaRPr lang="pt-BR" sz="1400" b="1" dirty="0"/>
          </a:p>
          <a:p>
            <a:r>
              <a:rPr lang="pt-BR" dirty="0"/>
              <a:t>Objetivo – Introdução </a:t>
            </a:r>
          </a:p>
          <a:p>
            <a:r>
              <a:rPr lang="pt-BR" dirty="0"/>
              <a:t>Setor de gás da Argentina </a:t>
            </a:r>
          </a:p>
          <a:p>
            <a:r>
              <a:rPr lang="pt-BR" dirty="0"/>
              <a:t>A exploração não convencional de gás</a:t>
            </a:r>
          </a:p>
          <a:p>
            <a:r>
              <a:rPr lang="pt-BR" altLang="es-AR" dirty="0"/>
              <a:t>Arcabouço legal para a exportação de gás natural</a:t>
            </a:r>
          </a:p>
          <a:p>
            <a:r>
              <a:rPr lang="pt-BR" altLang="es-AR" dirty="0"/>
              <a:t>Projeções</a:t>
            </a:r>
            <a:endParaRPr lang="pt-BR" dirty="0"/>
          </a:p>
          <a:p>
            <a:r>
              <a:rPr lang="pt-BR" dirty="0"/>
              <a:t>Algumas conclusões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659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CAB6753-54FB-8942-92E0-F5D0BDF4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– Introdução </a:t>
            </a:r>
            <a:endParaRPr lang="es-AR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13</a:t>
            </a:fld>
            <a:endParaRPr lang="es-UY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987574"/>
            <a:ext cx="8345584" cy="3240360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  <a:defRPr b="0"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Tx/>
              <a:buFont typeface="Arial" pitchFamily="34" charset="0"/>
              <a:buChar char="•"/>
              <a:defRPr sz="2200"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Tx/>
              <a:buSzPct val="100000"/>
              <a:buFont typeface="Franklin Gothic Book" pitchFamily="34" charset="0"/>
              <a:buChar char="−"/>
              <a:defRPr sz="2000"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§"/>
              <a:defRPr i="1" baseline="0"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Franklin Gothic Book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just"/>
            <a:r>
              <a:rPr lang="pt-BR" sz="1600" dirty="0"/>
              <a:t>Argentina, pela volatilidade de certas variáveis ​​econômicas, apresenta uma sociedade sem alguns acordos mínimos e básicos. </a:t>
            </a:r>
            <a:r>
              <a:rPr lang="pt-BR" sz="1600" b="1" dirty="0"/>
              <a:t>No entanto isso, o desenvolvimento de Vaca Muerta é uma das políticas públicas que transcendeu a mais de um governo.</a:t>
            </a:r>
          </a:p>
          <a:p>
            <a:pPr algn="just"/>
            <a:r>
              <a:rPr lang="pt-BR" sz="1600" dirty="0"/>
              <a:t>Argentina é um país com forte presença do gás, com um peso na  matriz energética maior ao 50%.  </a:t>
            </a:r>
            <a:r>
              <a:rPr lang="pt-BR" sz="1600" b="1" dirty="0"/>
              <a:t>Possui alto desenvolvimento tecnológico próprio para a execução local para quase todos os investimentos e ações que devem ser desenvolvidos para tornar a Vaca Muerta uma realidade. </a:t>
            </a:r>
          </a:p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existência de Vaca </a:t>
            </a: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Muerta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indica uma possível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queda das importações da Bolívia ou redução substancial do preço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se adaptar aos custos de desenvolvimento da “Shale Gas”, que deverá continuar a sua evolução e assim a redução de custos.</a:t>
            </a:r>
          </a:p>
        </p:txBody>
      </p:sp>
    </p:spTree>
    <p:extLst>
      <p:ext uri="{BB962C8B-B14F-4D97-AF65-F5344CB8AC3E}">
        <p14:creationId xmlns:p14="http://schemas.microsoft.com/office/powerpoint/2010/main" val="141666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15855"/>
              </p:ext>
            </p:extLst>
          </p:nvPr>
        </p:nvGraphicFramePr>
        <p:xfrm>
          <a:off x="5945242" y="3238159"/>
          <a:ext cx="2712690" cy="178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#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País (2018)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R="174625"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Recursos</a:t>
                      </a:r>
                      <a:r>
                        <a:rPr lang="es-ES_tradnl" sz="1200" baseline="0" dirty="0">
                          <a:effectLst/>
                        </a:rPr>
                        <a:t> </a:t>
                      </a:r>
                      <a:r>
                        <a:rPr lang="es-ES_tradnl" sz="1200" baseline="0" dirty="0" err="1">
                          <a:effectLst/>
                        </a:rPr>
                        <a:t>nc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1°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China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R="174625"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1.115 Tcf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2°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Argentina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R="174625"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802 Tcf</a:t>
                      </a:r>
                      <a:endParaRPr lang="es-AR" sz="2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3°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Argelia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R="174625"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707 Tcf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4°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Estados Unidos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R="174625"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665 Tcf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5°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Canadá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R="174625"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573 Tcf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6°</a:t>
                      </a:r>
                      <a:endParaRPr lang="es-AR" sz="15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100" dirty="0">
                          <a:effectLst/>
                        </a:rPr>
                        <a:t>México</a:t>
                      </a:r>
                      <a:endParaRPr lang="es-AR" sz="1500" kern="1100" dirty="0">
                        <a:effectLst/>
                        <a:latin typeface="Franklin Gothic Book"/>
                        <a:ea typeface="Calibri"/>
                        <a:cs typeface="Mang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R="174625"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100" dirty="0">
                          <a:effectLst/>
                        </a:rPr>
                        <a:t>545 Tcf</a:t>
                      </a:r>
                      <a:endParaRPr lang="es-AR" sz="1500" kern="1100" dirty="0">
                        <a:effectLst/>
                        <a:latin typeface="Franklin Gothic Book"/>
                        <a:ea typeface="Calibri"/>
                        <a:cs typeface="Mang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Rectángulo 39"/>
          <p:cNvSpPr/>
          <p:nvPr/>
        </p:nvSpPr>
        <p:spPr>
          <a:xfrm>
            <a:off x="24656" y="973439"/>
            <a:ext cx="878314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reservas de gás natural foram reduzidas em 55% entre 2000 e 2018, como resultado de políticas de preços que não geraram os incentivos necessários para desenvolver reservas convencionais.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5908047" y="1627921"/>
            <a:ext cx="3102993" cy="2396041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/>
          <a:p>
            <a:pPr marL="257175" indent="-257175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200" dirty="0">
                <a:latin typeface="Franklin Gothic Book" pitchFamily="34" charset="0"/>
              </a:rPr>
              <a:t>Essa tendência nas reservas foi compensada a partir do desenvolvimento das tecnologias para extrair gás natural das rochas de xisto que permitiram a recuperação da produção.</a:t>
            </a:r>
          </a:p>
          <a:p>
            <a:pPr marL="257175" indent="-257175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200" dirty="0">
                <a:latin typeface="Franklin Gothic Book" pitchFamily="34" charset="0"/>
              </a:rPr>
              <a:t>A Argentina tem importantes recursos de gás </a:t>
            </a:r>
            <a:r>
              <a:rPr lang="pt-BR" sz="1400" b="1" dirty="0">
                <a:latin typeface="Franklin Gothic Book" pitchFamily="34" charset="0"/>
              </a:rPr>
              <a:t>não convencionais. </a:t>
            </a:r>
            <a:endParaRPr lang="pt-BR" sz="1200" b="1" dirty="0">
              <a:latin typeface="Franklin Gothic Book" pitchFamily="34" charset="0"/>
            </a:endParaRPr>
          </a:p>
        </p:txBody>
      </p:sp>
      <p:sp>
        <p:nvSpPr>
          <p:cNvPr id="52" name="Flecha abajo 51"/>
          <p:cNvSpPr/>
          <p:nvPr/>
        </p:nvSpPr>
        <p:spPr>
          <a:xfrm>
            <a:off x="7253281" y="3075806"/>
            <a:ext cx="412524" cy="14401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635F43-E9B8-C247-A4D1-ECC468BA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Setor de gás da Argentina – Reservas (1/2)</a:t>
            </a:r>
            <a:br>
              <a:rPr lang="pt-BR" dirty="0"/>
            </a:br>
            <a:endParaRPr lang="es-AR" dirty="0"/>
          </a:p>
        </p:txBody>
      </p:sp>
      <p:sp>
        <p:nvSpPr>
          <p:cNvPr id="13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14</a:t>
            </a:fld>
            <a:endParaRPr lang="es-UY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410023"/>
              </p:ext>
            </p:extLst>
          </p:nvPr>
        </p:nvGraphicFramePr>
        <p:xfrm>
          <a:off x="285768" y="1627921"/>
          <a:ext cx="5042316" cy="174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ángulo 33"/>
          <p:cNvSpPr/>
          <p:nvPr/>
        </p:nvSpPr>
        <p:spPr>
          <a:xfrm>
            <a:off x="899592" y="1663685"/>
            <a:ext cx="4068863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1350" b="1" i="1" dirty="0"/>
              <a:t>Reservas de gás  (TCF) convencionais (2019)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68" y="3409384"/>
            <a:ext cx="5095875" cy="161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3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6B1F2EC-9D9E-E24C-A904-84122029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3210"/>
            <a:ext cx="8064896" cy="756890"/>
          </a:xfrm>
        </p:spPr>
        <p:txBody>
          <a:bodyPr/>
          <a:lstStyle/>
          <a:p>
            <a:r>
              <a:rPr lang="pt-BR" dirty="0"/>
              <a:t>Setor de gás da Argentina - </a:t>
            </a:r>
            <a:r>
              <a:rPr lang="pt-BR" altLang="es-AR" dirty="0"/>
              <a:t>O contrato de fornecimento de gás com a Bolívia (2/2)</a:t>
            </a:r>
            <a:br>
              <a:rPr lang="pt-BR" altLang="es-AR" dirty="0"/>
            </a:b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0C9B2-5357-4715-BFD5-1855CE93291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923928" y="1905321"/>
            <a:ext cx="4797704" cy="30503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" y="1139369"/>
            <a:ext cx="8985895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2019, a Argentina renegociou seu contrato com a Bolívia (a quarta modificação).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520" y="1707654"/>
            <a:ext cx="3294366" cy="3684151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/>
          <a:p>
            <a:pPr marL="257175" indent="-257175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200" dirty="0">
                <a:latin typeface="Franklin Gothic Book" pitchFamily="34" charset="0"/>
              </a:rPr>
              <a:t>Em 02/2019, IEASA renegociou seu contrato com a YPFB, a quarta modificação.</a:t>
            </a:r>
          </a:p>
          <a:p>
            <a:pPr marL="257175" indent="-257175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200" dirty="0">
                <a:latin typeface="Franklin Gothic Book" pitchFamily="34" charset="0"/>
              </a:rPr>
              <a:t>Reduz o compromisso de gás a ser adquirido pela Argentina em 2019 e 2020. </a:t>
            </a:r>
          </a:p>
          <a:p>
            <a:pPr marL="257175" indent="-257175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200" dirty="0">
                <a:latin typeface="Franklin Gothic Book" pitchFamily="34" charset="0"/>
              </a:rPr>
              <a:t>A negociação visava que a YPFB cumprisse o suprimento de inverno com vistas a reduzir um unidade de re-gasificação flutuante  (FSRU) na Argentina.</a:t>
            </a:r>
          </a:p>
          <a:p>
            <a:pPr marL="257175" indent="-257175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200" dirty="0">
                <a:latin typeface="Franklin Gothic Book" pitchFamily="34" charset="0"/>
              </a:rPr>
              <a:t>Memorando de Entendimento (Governos da Argentina e Bolívia) 02/2019:</a:t>
            </a:r>
          </a:p>
          <a:p>
            <a:pPr marL="600075" lvl="1" indent="-257175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200" dirty="0">
                <a:latin typeface="Franklin Gothic Book" pitchFamily="34" charset="0"/>
              </a:rPr>
              <a:t>Incentiva a YPFB a comercializar diretamente no mercado argentino sem intervenção governamental.</a:t>
            </a:r>
          </a:p>
          <a:p>
            <a:pPr marL="600075" lvl="1" indent="-257175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200" dirty="0">
                <a:latin typeface="Franklin Gothic Book" pitchFamily="34" charset="0"/>
              </a:rPr>
              <a:t>Permite a comercialização do gás boliviano adquirido pela IEASA em outros mercados da região.</a:t>
            </a:r>
          </a:p>
          <a:p>
            <a:pPr marL="257175" indent="-257175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23110" y="14667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i="1" dirty="0"/>
              <a:t>Compromisso de "Take or Pay" da Argentina. Nos últimos anos, a Bolívia repetidamente não cumpriu com o volume comprometido</a:t>
            </a:r>
          </a:p>
        </p:txBody>
      </p:sp>
      <p:sp>
        <p:nvSpPr>
          <p:cNvPr id="8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15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1992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70501" y="2456010"/>
            <a:ext cx="3019635" cy="3162107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  <a:defRPr sz="2000" b="0"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Tx/>
              <a:buFont typeface="Arial" pitchFamily="34" charset="0"/>
              <a:buChar char="•"/>
              <a:defRPr sz="2200"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Tx/>
              <a:buSzPct val="100000"/>
              <a:buFont typeface="Franklin Gothic Book" pitchFamily="34" charset="0"/>
              <a:buChar char="−"/>
              <a:defRPr sz="2000"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§"/>
              <a:defRPr i="1" baseline="0"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Franklin Gothic Book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BR" sz="1350" dirty="0"/>
              <a:t>Países como Argentina, Austrália, Canadá e Estados Unidos (o maior), já estão produzindo gás originário de xistos (</a:t>
            </a:r>
            <a:r>
              <a:rPr lang="pt-BR" sz="1350" i="1" dirty="0"/>
              <a:t>shale</a:t>
            </a:r>
            <a:r>
              <a:rPr lang="pt-BR" sz="1350" dirty="0"/>
              <a:t>) e areias compactas (</a:t>
            </a:r>
            <a:r>
              <a:rPr lang="pt-BR" sz="1350" i="1" dirty="0"/>
              <a:t>tight gas</a:t>
            </a:r>
            <a:r>
              <a:rPr lang="pt-BR" sz="1350" dirty="0"/>
              <a:t>).</a:t>
            </a:r>
          </a:p>
          <a:p>
            <a:r>
              <a:rPr lang="pt-BR" sz="1350" dirty="0"/>
              <a:t>A produção começou a aumentar devido à política de promoção de produção não convencional (subsídios).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A8B68A0-FD6F-8F46-91DE-5224A8FB9B70}"/>
              </a:ext>
            </a:extLst>
          </p:cNvPr>
          <p:cNvGrpSpPr/>
          <p:nvPr/>
        </p:nvGrpSpPr>
        <p:grpSpPr>
          <a:xfrm>
            <a:off x="3183988" y="1923678"/>
            <a:ext cx="5686425" cy="3046924"/>
            <a:chOff x="3183988" y="1365389"/>
            <a:chExt cx="5686425" cy="3605213"/>
          </a:xfrm>
        </p:grpSpPr>
        <p:graphicFrame>
          <p:nvGraphicFramePr>
            <p:cNvPr id="16" name="Gráfico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2436986"/>
                </p:ext>
              </p:extLst>
            </p:nvPr>
          </p:nvGraphicFramePr>
          <p:xfrm>
            <a:off x="3183988" y="1365389"/>
            <a:ext cx="5686425" cy="3605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CuadroTexto 2"/>
            <p:cNvSpPr txBox="1"/>
            <p:nvPr/>
          </p:nvSpPr>
          <p:spPr>
            <a:xfrm>
              <a:off x="5379128" y="3906259"/>
              <a:ext cx="1296144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Convencional</a:t>
              </a:r>
              <a:r>
                <a:rPr lang="en-US" sz="1050" dirty="0"/>
                <a:t> -34%</a:t>
              </a: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 flipV="1">
              <a:off x="5848284" y="1746019"/>
              <a:ext cx="2592288" cy="45394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/>
            <p:cNvSpPr txBox="1"/>
            <p:nvPr/>
          </p:nvSpPr>
          <p:spPr>
            <a:xfrm>
              <a:off x="5587229" y="1586943"/>
              <a:ext cx="1584176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Não convencional</a:t>
              </a:r>
              <a:r>
                <a:rPr lang="en-US" sz="1050" dirty="0"/>
                <a:t> 812%</a:t>
              </a: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35E183A3-4C5B-F340-9203-B0C8B6B0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411510"/>
            <a:ext cx="8064897" cy="756890"/>
          </a:xfrm>
        </p:spPr>
        <p:txBody>
          <a:bodyPr/>
          <a:lstStyle/>
          <a:p>
            <a:r>
              <a:rPr lang="pt-BR" dirty="0"/>
              <a:t>A exploração não convencional do gás - </a:t>
            </a:r>
            <a:r>
              <a:rPr lang="pt-BR" altLang="es-AR" dirty="0"/>
              <a:t>O efeito do gás de xisto na produção (1/2)</a:t>
            </a:r>
            <a:br>
              <a:rPr lang="pt-BR" altLang="es-AR" dirty="0"/>
            </a:br>
            <a:endParaRPr lang="es-AR" dirty="0"/>
          </a:p>
        </p:txBody>
      </p:sp>
      <p:sp>
        <p:nvSpPr>
          <p:cNvPr id="10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16</a:t>
            </a:fld>
            <a:endParaRPr lang="es-UY" dirty="0"/>
          </a:p>
        </p:txBody>
      </p:sp>
      <p:sp>
        <p:nvSpPr>
          <p:cNvPr id="6" name="CuadroTexto 5"/>
          <p:cNvSpPr txBox="1"/>
          <p:nvPr/>
        </p:nvSpPr>
        <p:spPr>
          <a:xfrm>
            <a:off x="4788024" y="1741591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/>
              <a:t>Produção de gás na Argentina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07334" y="1247603"/>
            <a:ext cx="846193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Após o início da produção de gás de xisto em 2013, entre 2014 e 2018, a produção de gás cresceu 3,1% ao ano. O gás de xisto cresceu 50% ao ano entre 2013 e 2018. Reservas  convencionais não foram recuperadas.</a:t>
            </a:r>
          </a:p>
        </p:txBody>
      </p:sp>
    </p:spTree>
    <p:extLst>
      <p:ext uri="{BB962C8B-B14F-4D97-AF65-F5344CB8AC3E}">
        <p14:creationId xmlns:p14="http://schemas.microsoft.com/office/powerpoint/2010/main" val="104893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7CC3F36-481D-D149-BC65-C3610BB5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62" y="299367"/>
            <a:ext cx="7056784" cy="756890"/>
          </a:xfrm>
        </p:spPr>
        <p:txBody>
          <a:bodyPr/>
          <a:lstStyle/>
          <a:p>
            <a:r>
              <a:rPr lang="pt-BR" dirty="0"/>
              <a:t>A exploração não convencional do gás - </a:t>
            </a:r>
            <a:r>
              <a:rPr lang="pt-BR" altLang="es-AR" dirty="0"/>
              <a:t>Comportamento de demanda na Argentina (2/3)</a:t>
            </a:r>
            <a:br>
              <a:rPr lang="es-ES_tradnl" altLang="es-AR" dirty="0"/>
            </a:br>
            <a:endParaRPr lang="es-AR" dirty="0"/>
          </a:p>
        </p:txBody>
      </p:sp>
      <p:sp>
        <p:nvSpPr>
          <p:cNvPr id="155" name="1 Marcador de número de diapositiva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307539D-BD7F-4DC1-96D8-0BFCDFB605A4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1FA6607F-92E6-48D9-96BF-4B38B7934368}"/>
              </a:ext>
            </a:extLst>
          </p:cNvPr>
          <p:cNvSpPr txBox="1">
            <a:spLocks/>
          </p:cNvSpPr>
          <p:nvPr/>
        </p:nvSpPr>
        <p:spPr bwMode="auto">
          <a:xfrm>
            <a:off x="8669982" y="4415683"/>
            <a:ext cx="315913" cy="29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buClrTx/>
              <a:buFontTx/>
              <a:buNone/>
              <a:defRPr sz="1000" b="1" kern="120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307539D-BD7F-4DC1-96D8-0BFCDFB605A4}" type="slidenum">
              <a:rPr lang="pt-BR" sz="750"/>
              <a:pPr>
                <a:defRPr/>
              </a:pPr>
              <a:t>17</a:t>
            </a:fld>
            <a:endParaRPr lang="pt-BR" sz="750" dirty="0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BA2D5C6B-E400-4FE1-AA22-FFC045B0F48E}"/>
              </a:ext>
            </a:extLst>
          </p:cNvPr>
          <p:cNvSpPr txBox="1">
            <a:spLocks/>
          </p:cNvSpPr>
          <p:nvPr/>
        </p:nvSpPr>
        <p:spPr bwMode="auto">
          <a:xfrm>
            <a:off x="8669982" y="4448741"/>
            <a:ext cx="315913" cy="29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buClrTx/>
              <a:buFontTx/>
              <a:buNone/>
              <a:defRPr sz="1000" b="1" kern="120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307539D-BD7F-4DC1-96D8-0BFCDFB605A4}" type="slidenum">
              <a:rPr lang="pt-BR" sz="750"/>
              <a:pPr>
                <a:defRPr/>
              </a:pPr>
              <a:t>17</a:t>
            </a:fld>
            <a:endParaRPr lang="pt-BR" sz="750" dirty="0"/>
          </a:p>
        </p:txBody>
      </p:sp>
      <p:sp>
        <p:nvSpPr>
          <p:cNvPr id="2" name="1 CuadroTexto"/>
          <p:cNvSpPr txBox="1"/>
          <p:nvPr/>
        </p:nvSpPr>
        <p:spPr>
          <a:xfrm>
            <a:off x="-525870" y="1076328"/>
            <a:ext cx="969864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i="1">
                <a:solidFill>
                  <a:schemeClr val="tx1"/>
                </a:solidFill>
              </a:defRPr>
            </a:lvl1pPr>
          </a:lstStyle>
          <a:p>
            <a:r>
              <a:rPr lang="pt-BR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final de 2018 a produção necessária foi alcançada para eliminar o déficit anual de gás.</a:t>
            </a:r>
          </a:p>
          <a:p>
            <a:r>
              <a:rPr lang="pt-BR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2019 houve déficit no inverno e excedente no restante do ano.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29930" y="1721947"/>
            <a:ext cx="3297998" cy="3564592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  <a:defRPr b="0"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Tx/>
              <a:buFont typeface="Arial" pitchFamily="34" charset="0"/>
              <a:buChar char="•"/>
              <a:defRPr sz="2200"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Tx/>
              <a:buSzPct val="100000"/>
              <a:buFont typeface="Franklin Gothic Book" pitchFamily="34" charset="0"/>
              <a:buChar char="−"/>
              <a:defRPr sz="2000"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§"/>
              <a:defRPr i="1" baseline="0"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Franklin Gothic Book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BR" sz="1300" dirty="0"/>
              <a:t>O crescimento da produção não convencional já reduziu uma FSRU (1 de 2).</a:t>
            </a:r>
          </a:p>
          <a:p>
            <a:r>
              <a:rPr lang="pt-BR" sz="1300" dirty="0"/>
              <a:t>O pico do inverno é coberto pela infraestrutura que transporta o gás boliviano e a FSRU. Para abastecer esse pico, a Argentina deve construir infraestrutura de transporte adicional para evacuar o gás produzido em Vaca Muerta.</a:t>
            </a:r>
          </a:p>
          <a:p>
            <a:r>
              <a:rPr lang="pt-BR" sz="1300" dirty="0"/>
              <a:t>A produção atual de gás responde à incerteza que existe na Argentina em relação ao mercado, aos subsídios à demanda e à política efetiva de exportação de gás.</a:t>
            </a:r>
            <a:endParaRPr lang="es-AR" sz="13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D2DF547-FBAD-9C48-A69E-F7E9F95A7B1C}"/>
              </a:ext>
            </a:extLst>
          </p:cNvPr>
          <p:cNvGrpSpPr/>
          <p:nvPr/>
        </p:nvGrpSpPr>
        <p:grpSpPr>
          <a:xfrm>
            <a:off x="3554130" y="1604230"/>
            <a:ext cx="5589870" cy="3382109"/>
            <a:chOff x="3563888" y="1149562"/>
            <a:chExt cx="5589870" cy="3382109"/>
          </a:xfrm>
        </p:grpSpPr>
        <p:graphicFrame>
          <p:nvGraphicFramePr>
            <p:cNvPr id="14" name="Gráfico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3179058"/>
                </p:ext>
              </p:extLst>
            </p:nvPr>
          </p:nvGraphicFramePr>
          <p:xfrm>
            <a:off x="3563888" y="1149562"/>
            <a:ext cx="5589870" cy="3382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4589748" y="1269833"/>
              <a:ext cx="1168115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/>
                <a:t>Pico de consumo de inverno</a:t>
              </a:r>
            </a:p>
          </p:txBody>
        </p:sp>
        <p:sp>
          <p:nvSpPr>
            <p:cNvPr id="3" name="CuadroTexto 2"/>
            <p:cNvSpPr txBox="1"/>
            <p:nvPr/>
          </p:nvSpPr>
          <p:spPr>
            <a:xfrm rot="16200000">
              <a:off x="3277998" y="1743962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000" dirty="0"/>
                <a:t>Milhões de m3 / dia</a:t>
              </a:r>
              <a:endParaRPr lang="en-US" sz="1000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038551" y="1434986"/>
              <a:ext cx="19151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900" dirty="0"/>
                <a:t>Capacidade de exportação. Existem excedentes no verão.</a:t>
              </a:r>
            </a:p>
          </p:txBody>
        </p:sp>
        <p:cxnSp>
          <p:nvCxnSpPr>
            <p:cNvPr id="5" name="Conector recto de flecha 4"/>
            <p:cNvCxnSpPr/>
            <p:nvPr/>
          </p:nvCxnSpPr>
          <p:spPr>
            <a:xfrm>
              <a:off x="6401884" y="1707653"/>
              <a:ext cx="0" cy="6840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7554661" y="2007362"/>
              <a:ext cx="1183158" cy="9002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dirty="0"/>
                <a:t>Injeção: 124,7  MMm3/dia– Média de 2020 incluindo importações</a:t>
              </a:r>
            </a:p>
          </p:txBody>
        </p:sp>
      </p:grpSp>
      <p:sp>
        <p:nvSpPr>
          <p:cNvPr id="15" name="Marcador de número de diapositiva 1"/>
          <p:cNvSpPr txBox="1">
            <a:spLocks/>
          </p:cNvSpPr>
          <p:nvPr/>
        </p:nvSpPr>
        <p:spPr bwMode="auto">
          <a:xfrm>
            <a:off x="8669253" y="4587974"/>
            <a:ext cx="315913" cy="29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buClrTx/>
              <a:buFontTx/>
              <a:buNone/>
              <a:defRPr sz="750" b="1" kern="120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17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410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2" y="1299057"/>
            <a:ext cx="2566825" cy="378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21851" y="1937546"/>
            <a:ext cx="5292588" cy="2560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Autofit/>
          </a:bodyPr>
          <a:lstStyle/>
          <a:p>
            <a:pPr marL="257175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350" dirty="0"/>
              <a:t>Reforço para ligação VM: O gasoduto ligará inicialmente Neuquén (Vaca Muerta) com a província de Buenos Aires (localidade de Salliqueló) e depois a San Nicolás (seções finais do Sistemas Norte e Centro-Oeste de gasodutos).</a:t>
            </a:r>
          </a:p>
          <a:p>
            <a:pPr marL="257175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350" dirty="0"/>
              <a:t>Fase 1: Tratayen-Salliqueló</a:t>
            </a:r>
          </a:p>
          <a:p>
            <a:pPr marL="600075" lvl="1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200" dirty="0"/>
              <a:t>570 km de comprimento e 36 polegadas de diâmetro</a:t>
            </a:r>
          </a:p>
          <a:p>
            <a:pPr marL="600075" lvl="1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200" dirty="0"/>
              <a:t>Capacidade mínima inicial de transporte de 15 Mm3/dia, expansível no futuro para 40 Mm3/dia</a:t>
            </a:r>
          </a:p>
          <a:p>
            <a:pPr marL="257175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350" dirty="0"/>
              <a:t>Fase 2: Salliqueló-San Nicolás</a:t>
            </a:r>
          </a:p>
          <a:p>
            <a:pPr marL="600075" lvl="1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200" dirty="0"/>
              <a:t>470 km de comprimento e 30 polegadas de diâmetro</a:t>
            </a:r>
            <a:endParaRPr lang="es-AR" sz="900" dirty="0"/>
          </a:p>
        </p:txBody>
      </p:sp>
      <p:sp>
        <p:nvSpPr>
          <p:cNvPr id="12" name="1 CuadroTexto"/>
          <p:cNvSpPr txBox="1"/>
          <p:nvPr/>
        </p:nvSpPr>
        <p:spPr>
          <a:xfrm>
            <a:off x="3141387" y="1299057"/>
            <a:ext cx="578956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tx1"/>
                </a:solidFill>
              </a:defRPr>
            </a:lvl1pPr>
          </a:lstStyle>
          <a:p>
            <a:pPr algn="just"/>
            <a:r>
              <a:rPr lang="pt-BR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suprir a demanda de inverno, devem ser construídos gasodutos adicionais, que também permitirão que o gás seja exportado</a:t>
            </a:r>
            <a:endParaRPr lang="es-E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96327" y="4605976"/>
            <a:ext cx="5356352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50" dirty="0">
                <a:solidFill>
                  <a:schemeClr val="bg1"/>
                </a:solidFill>
              </a:rPr>
              <a:t>Investimento aproximado: USD1.000m</a:t>
            </a:r>
          </a:p>
          <a:p>
            <a:r>
              <a:rPr lang="pt-BR" sz="1350" dirty="0">
                <a:solidFill>
                  <a:schemeClr val="bg1"/>
                </a:solidFill>
              </a:rPr>
              <a:t>Capacidade inicial de transporte de 15 Mm3/dia, final até 40 Mm3/dia</a:t>
            </a:r>
            <a:endParaRPr lang="es-AR" sz="1350" dirty="0"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507898" y="1937547"/>
            <a:ext cx="255791" cy="2561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tx1"/>
                </a:solidFill>
              </a:rPr>
              <a:t>2</a:t>
            </a:r>
            <a:endParaRPr lang="es-AR" sz="1350" b="1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953598" y="2949792"/>
            <a:ext cx="216024" cy="1620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tx1"/>
                </a:solidFill>
              </a:rPr>
              <a:t>1</a:t>
            </a:r>
            <a:endParaRPr lang="es-AR" sz="1350" b="1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144C37-56E4-5746-9BD6-1B545516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exploração não convencional do gás - Capacidade de transporte e extensões projetadas (2/2)</a:t>
            </a:r>
            <a:br>
              <a:rPr lang="es-AR" dirty="0"/>
            </a:br>
            <a:endParaRPr lang="es-AR" dirty="0"/>
          </a:p>
        </p:txBody>
      </p:sp>
      <p:sp>
        <p:nvSpPr>
          <p:cNvPr id="10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18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39010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251520" y="1059582"/>
            <a:ext cx="8208912" cy="3119148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  <a:defRPr sz="2000" b="0"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Tx/>
              <a:buFont typeface="Arial" pitchFamily="34" charset="0"/>
              <a:buChar char="•"/>
              <a:defRPr sz="2200"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Tx/>
              <a:buSzPct val="100000"/>
              <a:buFont typeface="Franklin Gothic Book" pitchFamily="34" charset="0"/>
              <a:buChar char="−"/>
              <a:defRPr sz="2000"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§"/>
              <a:defRPr i="1" baseline="0"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Franklin Gothic Book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BR" sz="1600" b="1" dirty="0"/>
              <a:t>Decreto 892/2020</a:t>
            </a:r>
          </a:p>
          <a:p>
            <a:pPr lvl="1" algn="just"/>
            <a:r>
              <a:rPr lang="pt-BR" sz="1600" dirty="0"/>
              <a:t>Programa de subsídio à demanda doméstica de gás contratada com produtores participantes, com compromissos de volumes mínimos de produção e volumes máximos a serem subsidiados.</a:t>
            </a:r>
            <a:r>
              <a:rPr lang="es-ES" sz="1600" dirty="0"/>
              <a:t> </a:t>
            </a:r>
            <a:r>
              <a:rPr lang="pt-BR" sz="1600" dirty="0"/>
              <a:t>O programa prevê até 11 Mm3/d de exportação, no “verão de gás” (outubro – abril) (apenas 6 milhões foram autorizados no verão passado).</a:t>
            </a:r>
            <a:r>
              <a:rPr lang="pt-BR" sz="1600" b="1" dirty="0"/>
              <a:t> </a:t>
            </a:r>
          </a:p>
          <a:p>
            <a:r>
              <a:rPr lang="pt-BR" sz="1600" b="1" dirty="0"/>
              <a:t>Resolução 360/2021 </a:t>
            </a:r>
          </a:p>
          <a:p>
            <a:pPr lvl="1" algn="just"/>
            <a:r>
              <a:rPr lang="pt-BR" sz="1600" dirty="0"/>
              <a:t>A Resolução foi adotada de acordo com o disposto no art. 4 alínea c) do Anexo ao Decreto n.º 892/2020. O ponto 73 do Anexo R360 estabelece que os produtores participantes do Plano GasAR terão o direito de exportar em condições firmes, ainda volumes que vêm de bacias que não eram aqueles da solicitação autorizada original.</a:t>
            </a:r>
          </a:p>
          <a:p>
            <a:pPr lvl="1" algn="just"/>
            <a:endParaRPr lang="es-ES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E5F7B7-8698-6349-8942-9B4CFD4C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s-AR" dirty="0"/>
              <a:t>Arcabouço legal para a exportação</a:t>
            </a:r>
            <a:br>
              <a:rPr lang="pt-BR" altLang="es-AR" dirty="0"/>
            </a:br>
            <a:endParaRPr lang="es-AR" dirty="0"/>
          </a:p>
        </p:txBody>
      </p:sp>
      <p:sp>
        <p:nvSpPr>
          <p:cNvPr id="4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19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7389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5558" y="1275606"/>
            <a:ext cx="8569274" cy="2304256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b="1" dirty="0"/>
              <a:t>Breve apresentação da GME – Grupo Mercados Energéticos Consultores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b="1" dirty="0"/>
              <a:t>Regulação do serviço vs. defesa dos interesses dos usuários.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b="1" dirty="0"/>
              <a:t>A “</a:t>
            </a:r>
            <a:r>
              <a:rPr lang="es-AR" b="1" dirty="0"/>
              <a:t>desestatização”</a:t>
            </a:r>
            <a:r>
              <a:rPr lang="pt-BR" b="1" dirty="0"/>
              <a:t> de ativos.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b="1" dirty="0"/>
              <a:t>Regulação dos segmentos definidos como monopólios naturais.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b="1" dirty="0"/>
              <a:t>Uma breve apresentação da situação do gás natural na Argentina</a:t>
            </a:r>
          </a:p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411510"/>
            <a:ext cx="8064896" cy="756890"/>
          </a:xfrm>
        </p:spPr>
        <p:txBody>
          <a:bodyPr/>
          <a:lstStyle/>
          <a:p>
            <a:pPr marL="449263" indent="-361950"/>
            <a:r>
              <a:rPr lang="pt-BR" b="1" dirty="0"/>
              <a:t>Conteúdo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0285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120174" y="1052512"/>
            <a:ext cx="874897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i="1">
                <a:solidFill>
                  <a:schemeClr val="tx1"/>
                </a:solidFill>
              </a:defRPr>
            </a:lvl1pPr>
          </a:lstStyle>
          <a:p>
            <a:pPr algn="just"/>
            <a:r>
              <a:rPr lang="pt-B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Apresenta-se nossas projeções, partindo da premissa de que o desenvolvimento do gás de xisto tem sido uma das poucas políticas com continuidade entre os sucessivos governos desde 2011</a:t>
            </a:r>
            <a:endParaRPr lang="es-AR" sz="1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9512" y="1491630"/>
            <a:ext cx="8586954" cy="273572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  <a:defRPr sz="2000" b="0"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Tx/>
              <a:buFont typeface="Arial" pitchFamily="34" charset="0"/>
              <a:buChar char="•"/>
              <a:defRPr sz="2200"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Tx/>
              <a:buSzPct val="100000"/>
              <a:buFont typeface="Franklin Gothic Book" pitchFamily="34" charset="0"/>
              <a:buChar char="−"/>
              <a:defRPr sz="2000"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itchFamily="2" charset="2"/>
              <a:buChar char="§"/>
              <a:defRPr i="1" baseline="0"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Franklin Gothic Book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just"/>
            <a:r>
              <a:rPr lang="pt-BR" sz="1500" dirty="0"/>
              <a:t>Desenvolver infraestrutura para atender às necessidades do inverno na Argentina poderia ser mais factível se houver exportação. </a:t>
            </a:r>
          </a:p>
          <a:p>
            <a:pPr algn="just"/>
            <a:r>
              <a:rPr lang="pt-BR" sz="1500" dirty="0"/>
              <a:t>O preço do gás, no mercado interno, no ponto de entrada no sistema de transporte (PIST para os argentinos) oscila entre </a:t>
            </a:r>
            <a:r>
              <a:rPr lang="pt-BR" sz="1350" dirty="0"/>
              <a:t>USD</a:t>
            </a:r>
            <a:r>
              <a:rPr lang="pt-BR" sz="1500" dirty="0"/>
              <a:t>2,21/</a:t>
            </a:r>
            <a:r>
              <a:rPr lang="pt-BR" sz="1350" dirty="0"/>
              <a:t>MBTU</a:t>
            </a:r>
            <a:r>
              <a:rPr lang="pt-BR" sz="1500" dirty="0"/>
              <a:t> e </a:t>
            </a:r>
            <a:r>
              <a:rPr lang="pt-BR" sz="1350" dirty="0"/>
              <a:t>USD</a:t>
            </a:r>
            <a:r>
              <a:rPr lang="pt-BR" sz="1500" dirty="0"/>
              <a:t>5,00/</a:t>
            </a:r>
            <a:r>
              <a:rPr lang="pt-BR" sz="1350" dirty="0"/>
              <a:t>MBTU</a:t>
            </a:r>
            <a:r>
              <a:rPr lang="pt-BR" sz="1500" dirty="0"/>
              <a:t>, dependendo da época do ano o do mercado (regulado, no regulado).</a:t>
            </a:r>
          </a:p>
          <a:p>
            <a:pPr algn="just"/>
            <a:r>
              <a:rPr lang="pt-BR" sz="1500" dirty="0"/>
              <a:t>O custo de desenvolvimento de novos poços de gás de xisto é estimado em </a:t>
            </a:r>
            <a:r>
              <a:rPr lang="pt-BR" sz="1350" dirty="0"/>
              <a:t>USD</a:t>
            </a:r>
            <a:r>
              <a:rPr lang="pt-BR" sz="1500" dirty="0"/>
              <a:t>2,5/</a:t>
            </a:r>
            <a:r>
              <a:rPr lang="pt-BR" sz="1350" dirty="0"/>
              <a:t>MBTU</a:t>
            </a:r>
            <a:r>
              <a:rPr lang="pt-BR" sz="1500" dirty="0"/>
              <a:t>. Segundo certas fontes, esse custo nos Estados Unidos, onde a cadeia de valor já está totalmente desenvolvida, estaria entre </a:t>
            </a:r>
            <a:r>
              <a:rPr lang="pt-BR" sz="1350" dirty="0"/>
              <a:t>USD</a:t>
            </a:r>
            <a:r>
              <a:rPr lang="pt-BR" sz="1500" dirty="0"/>
              <a:t>1,0 e 1,5</a:t>
            </a:r>
            <a:r>
              <a:rPr lang="pt-BR" sz="1350" dirty="0"/>
              <a:t>/MBTU (2018/19)</a:t>
            </a:r>
            <a:r>
              <a:rPr lang="pt-BR" sz="1500" dirty="0"/>
              <a:t>. As bacias argentinas são mais produtivas, mas os custos de produção são maiores. O custo deverá continuar a cair.</a:t>
            </a:r>
            <a:endParaRPr lang="pt-BR" sz="1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FBBE10-7B94-9648-90E3-C7BB5752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11510"/>
            <a:ext cx="7848872" cy="756890"/>
          </a:xfrm>
        </p:spPr>
        <p:txBody>
          <a:bodyPr/>
          <a:lstStyle/>
          <a:p>
            <a:r>
              <a:rPr lang="pt-BR" altLang="es-AR"/>
              <a:t>Projeções: </a:t>
            </a:r>
            <a:r>
              <a:rPr lang="pt-BR" altLang="es-AR" dirty="0"/>
              <a:t> Uma simulação sobre o futuro – O Cenário (1/2</a:t>
            </a:r>
            <a:r>
              <a:rPr lang="pt-BR" altLang="es-AR"/>
              <a:t>) </a:t>
            </a:r>
            <a:br>
              <a:rPr lang="es-ES_tradnl" altLang="es-AR" dirty="0"/>
            </a:br>
            <a:endParaRPr lang="es-AR" dirty="0"/>
          </a:p>
        </p:txBody>
      </p:sp>
      <p:sp>
        <p:nvSpPr>
          <p:cNvPr id="5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20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7759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20918"/>
              </p:ext>
            </p:extLst>
          </p:nvPr>
        </p:nvGraphicFramePr>
        <p:xfrm>
          <a:off x="251520" y="3880760"/>
          <a:ext cx="6462211" cy="118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245">
                  <a:extLst>
                    <a:ext uri="{9D8B030D-6E8A-4147-A177-3AD203B41FA5}">
                      <a16:colId xmlns:a16="http://schemas.microsoft.com/office/drawing/2014/main" val="1425451807"/>
                    </a:ext>
                  </a:extLst>
                </a:gridCol>
                <a:gridCol w="3320966">
                  <a:extLst>
                    <a:ext uri="{9D8B030D-6E8A-4147-A177-3AD203B41FA5}">
                      <a16:colId xmlns:a16="http://schemas.microsoft.com/office/drawing/2014/main" val="2797027422"/>
                    </a:ext>
                  </a:extLst>
                </a:gridCol>
              </a:tblGrid>
              <a:tr h="2935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Cenários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Crecimiento esperado da </a:t>
                      </a:r>
                      <a:r>
                        <a:rPr lang="pt-BR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produção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9927536"/>
                  </a:ext>
                </a:extLst>
              </a:tr>
              <a:tr h="2349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Cenário excedente mínimo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 entre 2021 a 2030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55681234"/>
                  </a:ext>
                </a:extLst>
              </a:tr>
              <a:tr h="2349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Cenário medio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 entre 2021 a 2030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26606848"/>
                  </a:ext>
                </a:extLst>
              </a:tr>
              <a:tr h="2349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Cenário otimista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entre 2021 a 2030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36292547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7236886" y="1032892"/>
            <a:ext cx="159562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Dados observados até e incluindo 2020 </a:t>
            </a:r>
            <a:r>
              <a:rPr lang="pt-BR" sz="1400" dirty="0"/>
              <a:t>(Secretaria de Energia e ENARGAS - agência reguladora nacional)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904094"/>
              </p:ext>
            </p:extLst>
          </p:nvPr>
        </p:nvGraphicFramePr>
        <p:xfrm>
          <a:off x="251520" y="1282983"/>
          <a:ext cx="7057964" cy="244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1103EDAB-332F-EC4C-BB7A-C95142D4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11510"/>
            <a:ext cx="8424936" cy="792088"/>
          </a:xfrm>
        </p:spPr>
        <p:txBody>
          <a:bodyPr/>
          <a:lstStyle/>
          <a:p>
            <a:r>
              <a:rPr lang="pt-BR" altLang="es-AR" dirty="0"/>
              <a:t>Projeções: Uma simulação sobre o futuro – Demanda e abastecimento local de gás na Argentina  (2/2)</a:t>
            </a:r>
            <a:br>
              <a:rPr lang="es-ES_tradnl" altLang="es-AR" dirty="0"/>
            </a:br>
            <a:endParaRPr lang="es-AR" dirty="0"/>
          </a:p>
        </p:txBody>
      </p:sp>
      <p:sp>
        <p:nvSpPr>
          <p:cNvPr id="11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21</a:t>
            </a:fld>
            <a:endParaRPr lang="es-UY" dirty="0"/>
          </a:p>
        </p:txBody>
      </p:sp>
      <p:sp>
        <p:nvSpPr>
          <p:cNvPr id="26" name="Rectángulo 25"/>
          <p:cNvSpPr/>
          <p:nvPr/>
        </p:nvSpPr>
        <p:spPr>
          <a:xfrm>
            <a:off x="755576" y="1294102"/>
            <a:ext cx="1450866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1350" b="1" dirty="0"/>
              <a:t>Milhões m3 / dia</a:t>
            </a:r>
            <a:endParaRPr lang="es-AR" sz="1350" b="1" i="1" dirty="0"/>
          </a:p>
        </p:txBody>
      </p:sp>
    </p:spTree>
    <p:extLst>
      <p:ext uri="{BB962C8B-B14F-4D97-AF65-F5344CB8AC3E}">
        <p14:creationId xmlns:p14="http://schemas.microsoft.com/office/powerpoint/2010/main" val="1366904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51520" y="1059582"/>
            <a:ext cx="8640960" cy="4353948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/>
          <a:p>
            <a:pPr marL="257175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600" dirty="0">
                <a:latin typeface="Franklin Gothic Book" pitchFamily="34" charset="0"/>
              </a:rPr>
              <a:t>O principal impacto do desenvolvimento de Vaca Muerta no Brasil consiste na substituição gradual de volumes de gás importados pela Argentina da Bolívia. Isto deixa a Bolívia com a necessidade de antecipar a monetização do seu gás.</a:t>
            </a:r>
          </a:p>
          <a:p>
            <a:pPr marL="257175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600" dirty="0">
                <a:latin typeface="Franklin Gothic Book" pitchFamily="34" charset="0"/>
              </a:rPr>
              <a:t>A Argentina estaria em condições de liberar no mercado cerca de 25 Mm3/</a:t>
            </a:r>
            <a:r>
              <a:rPr lang="pt-BR" sz="1600" dirty="0" err="1">
                <a:latin typeface="Franklin Gothic Book" pitchFamily="34" charset="0"/>
              </a:rPr>
              <a:t>día</a:t>
            </a:r>
            <a:r>
              <a:rPr lang="pt-BR" sz="1600" dirty="0">
                <a:latin typeface="Franklin Gothic Book" pitchFamily="34" charset="0"/>
              </a:rPr>
              <a:t>, nos próximos anos, como consequência do fim do contrato com a Bolívia.</a:t>
            </a:r>
          </a:p>
          <a:p>
            <a:pPr marL="257175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600" dirty="0">
                <a:latin typeface="Franklin Gothic Book" pitchFamily="34" charset="0"/>
              </a:rPr>
              <a:t>Caso o “</a:t>
            </a:r>
            <a:r>
              <a:rPr lang="pt-BR" sz="1600" dirty="0" err="1">
                <a:latin typeface="Franklin Gothic Book" pitchFamily="34" charset="0"/>
              </a:rPr>
              <a:t>Gasoducto</a:t>
            </a:r>
            <a:r>
              <a:rPr lang="pt-BR" sz="1600" dirty="0">
                <a:latin typeface="Franklin Gothic Book" pitchFamily="34" charset="0"/>
              </a:rPr>
              <a:t> </a:t>
            </a:r>
            <a:r>
              <a:rPr lang="pt-BR" sz="1600" dirty="0" err="1">
                <a:latin typeface="Franklin Gothic Book" pitchFamily="34" charset="0"/>
              </a:rPr>
              <a:t>del</a:t>
            </a:r>
            <a:r>
              <a:rPr lang="pt-BR" sz="1600" dirty="0">
                <a:latin typeface="Franklin Gothic Book" pitchFamily="34" charset="0"/>
              </a:rPr>
              <a:t> Centro” fosse construído, a Bolívia deveria exportar seu gás para o Brasil ou vendê-lo na Argentina a preços mais baixos do que aqueles comercializados na Argentina (hoje em torno de USD 3,5-4/MBTU).</a:t>
            </a:r>
          </a:p>
          <a:p>
            <a:pPr marL="257175" indent="-257175" algn="just">
              <a:spcBef>
                <a:spcPct val="20000"/>
              </a:spcBef>
              <a:buClr>
                <a:srgbClr val="006699"/>
              </a:buClr>
              <a:buSzPct val="80000"/>
              <a:buFont typeface="Franklin Gothic Book" pitchFamily="34" charset="0"/>
              <a:buChar char="►"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Em uma segunda fase, a capacidade de exportação poderia ser ampliada pelo gasoduto </a:t>
            </a:r>
            <a:r>
              <a:rPr lang="pt-B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Aldea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B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Brasilera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-Uruguaiana (e a extensão para POA teria que ser construída).</a:t>
            </a:r>
            <a:r>
              <a:rPr lang="pt-BR" sz="1600" dirty="0">
                <a:latin typeface="Franklin Gothic Book" pitchFamily="34" charset="0"/>
              </a:rPr>
              <a:t> </a:t>
            </a:r>
            <a:r>
              <a:rPr lang="pt-BR" sz="1600" u="sng" dirty="0">
                <a:latin typeface="Franklin Gothic Book" pitchFamily="34" charset="0"/>
              </a:rPr>
              <a:t>A existência da concorrência potencial da Argentina implica maiores pressões para o gás boliviano, que teria que ser exportado a preços </a:t>
            </a:r>
            <a:r>
              <a:rPr lang="pt-BR" sz="1600" i="1" u="sng" dirty="0">
                <a:latin typeface="Franklin Gothic Book" pitchFamily="34" charset="0"/>
              </a:rPr>
              <a:t>net-</a:t>
            </a:r>
            <a:r>
              <a:rPr lang="pt-BR" sz="1600" i="1" u="sng" dirty="0" err="1">
                <a:latin typeface="Franklin Gothic Book" pitchFamily="34" charset="0"/>
              </a:rPr>
              <a:t>back</a:t>
            </a:r>
            <a:r>
              <a:rPr lang="pt-BR" sz="1600" u="sng" dirty="0">
                <a:latin typeface="Franklin Gothic Book" pitchFamily="34" charset="0"/>
              </a:rPr>
              <a:t> que marcam os custos de Vaca </a:t>
            </a:r>
            <a:r>
              <a:rPr lang="pt-BR" sz="1600" u="sng" dirty="0" err="1">
                <a:latin typeface="Franklin Gothic Book" pitchFamily="34" charset="0"/>
              </a:rPr>
              <a:t>Muerta</a:t>
            </a:r>
            <a:r>
              <a:rPr lang="pt-BR" sz="1600" u="sng" dirty="0">
                <a:latin typeface="Franklin Gothic Book" pitchFamily="34" charset="0"/>
              </a:rPr>
              <a:t>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1840E0-BC48-8F42-AFB1-D543A33E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dirty="0" err="1"/>
              <a:t>Algumas</a:t>
            </a:r>
            <a:r>
              <a:rPr lang="es-ES_tradnl" altLang="es-AR" dirty="0"/>
              <a:t> </a:t>
            </a:r>
            <a:r>
              <a:rPr lang="es-ES_tradnl" altLang="es-AR" dirty="0" err="1"/>
              <a:t>Conclusões</a:t>
            </a:r>
            <a:r>
              <a:rPr lang="es-ES_tradnl" altLang="es-AR" dirty="0"/>
              <a:t> </a:t>
            </a:r>
            <a:br>
              <a:rPr lang="es-ES_tradnl" altLang="es-AR" dirty="0"/>
            </a:br>
            <a:endParaRPr lang="es-AR" dirty="0"/>
          </a:p>
        </p:txBody>
      </p:sp>
      <p:sp>
        <p:nvSpPr>
          <p:cNvPr id="4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UY" smtClean="0"/>
              <a:pPr>
                <a:defRPr/>
              </a:pPr>
              <a:t>22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37711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195B15B-6DDE-BA40-A24F-5434AB208E4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23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652130-7E22-8843-99ED-843627E88100}"/>
              </a:ext>
            </a:extLst>
          </p:cNvPr>
          <p:cNvSpPr txBox="1"/>
          <p:nvPr/>
        </p:nvSpPr>
        <p:spPr>
          <a:xfrm>
            <a:off x="683568" y="365187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Contato:</a:t>
            </a:r>
          </a:p>
          <a:p>
            <a:r>
              <a:rPr lang="pt-BR" sz="1400" dirty="0">
                <a:solidFill>
                  <a:schemeClr val="bg1"/>
                </a:solidFill>
              </a:rPr>
              <a:t>Charles Joseph Massano</a:t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dirty="0">
                <a:solidFill>
                  <a:schemeClr val="bg1"/>
                </a:solidFill>
              </a:rPr>
              <a:t>Consultor Sênior</a:t>
            </a:r>
          </a:p>
          <a:p>
            <a:r>
              <a:rPr lang="pt-BR" sz="1400" dirty="0">
                <a:solidFill>
                  <a:schemeClr val="bg1"/>
                </a:solidFill>
              </a:rPr>
              <a:t>cmassano@grupome.com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658BFE-8AD0-6645-97BF-505341A9C8A1}"/>
              </a:ext>
            </a:extLst>
          </p:cNvPr>
          <p:cNvSpPr txBox="1"/>
          <p:nvPr/>
        </p:nvSpPr>
        <p:spPr>
          <a:xfrm>
            <a:off x="611560" y="141962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err="1">
                <a:solidFill>
                  <a:schemeClr val="bg1"/>
                </a:solidFill>
                <a:latin typeface="+mj-lt"/>
              </a:rPr>
              <a:t>Muito</a:t>
            </a:r>
            <a:r>
              <a:rPr lang="es-AR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AR" sz="4000" dirty="0" err="1">
                <a:solidFill>
                  <a:schemeClr val="bg1"/>
                </a:solidFill>
                <a:latin typeface="+mj-lt"/>
              </a:rPr>
              <a:t>obrigado</a:t>
            </a:r>
            <a:r>
              <a:rPr lang="es-AR" sz="400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915816" y="3651870"/>
            <a:ext cx="334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Mercados de Energia Consultoria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1200" dirty="0">
                <a:solidFill>
                  <a:schemeClr val="bg1"/>
                </a:solidFill>
              </a:rPr>
              <a:t>Av. Rio Branco 173, Grupo 1101, Centro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1200" dirty="0" err="1">
                <a:solidFill>
                  <a:schemeClr val="bg1"/>
                </a:solidFill>
              </a:rPr>
              <a:t>Río</a:t>
            </a:r>
            <a:r>
              <a:rPr lang="pt-BR" sz="1200" dirty="0">
                <a:solidFill>
                  <a:schemeClr val="bg1"/>
                </a:solidFill>
              </a:rPr>
              <a:t> de Janeiro, CEP: 20.040-007 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1200" dirty="0">
                <a:solidFill>
                  <a:schemeClr val="bg1"/>
                </a:solidFill>
              </a:rPr>
              <a:t>Tel.: +55 21 2532 0457</a:t>
            </a:r>
          </a:p>
          <a:p>
            <a:r>
              <a:rPr lang="pt-BR" sz="1200" dirty="0">
                <a:solidFill>
                  <a:schemeClr val="bg1"/>
                </a:solidFill>
              </a:rPr>
              <a:t>info@grupo-me.com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1200" dirty="0">
                <a:solidFill>
                  <a:schemeClr val="bg1"/>
                </a:solidFill>
              </a:rPr>
              <a:t>www.grupome.com</a:t>
            </a:r>
            <a:endParaRPr lang="es-A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9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17B0402-F301-B348-B48A-34A41505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GME – Grupo Mercados Energéticos Consultores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E5568F-CF72-834B-82E2-5011232C14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825317-A737-A84A-A066-0CCD4BE0417B}"/>
              </a:ext>
            </a:extLst>
          </p:cNvPr>
          <p:cNvSpPr/>
          <p:nvPr/>
        </p:nvSpPr>
        <p:spPr>
          <a:xfrm>
            <a:off x="10535" y="1333753"/>
            <a:ext cx="9144000" cy="846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7B7FF0-3379-FE4F-864E-A28926531793}"/>
              </a:ext>
            </a:extLst>
          </p:cNvPr>
          <p:cNvSpPr txBox="1"/>
          <p:nvPr/>
        </p:nvSpPr>
        <p:spPr>
          <a:xfrm>
            <a:off x="2527544" y="1360179"/>
            <a:ext cx="348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3FAE6C-4AC4-5846-BABC-AEE0A406FFE9}"/>
              </a:ext>
            </a:extLst>
          </p:cNvPr>
          <p:cNvSpPr txBox="1"/>
          <p:nvPr/>
        </p:nvSpPr>
        <p:spPr>
          <a:xfrm>
            <a:off x="2286376" y="1735905"/>
            <a:ext cx="833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solidFill>
                  <a:schemeClr val="bg1"/>
                </a:solidFill>
              </a:rPr>
              <a:t>EMPRESAS</a:t>
            </a:r>
          </a:p>
          <a:p>
            <a:pPr algn="ctr"/>
            <a:r>
              <a:rPr lang="pt-BR" sz="800">
                <a:solidFill>
                  <a:schemeClr val="bg1"/>
                </a:solidFill>
              </a:rPr>
              <a:t>CONSULTORAS</a:t>
            </a:r>
            <a:endParaRPr lang="pt-BR" sz="8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04CCC1-8BA7-5C49-8D47-3E7A57C55C00}"/>
              </a:ext>
            </a:extLst>
          </p:cNvPr>
          <p:cNvSpPr txBox="1"/>
          <p:nvPr/>
        </p:nvSpPr>
        <p:spPr>
          <a:xfrm>
            <a:off x="835400" y="1361917"/>
            <a:ext cx="5116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+mj-lt"/>
              </a:rPr>
              <a:t>28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D3BF7B-4B79-D84F-8E5D-51EFCC5898B9}"/>
              </a:ext>
            </a:extLst>
          </p:cNvPr>
          <p:cNvSpPr txBox="1"/>
          <p:nvPr/>
        </p:nvSpPr>
        <p:spPr>
          <a:xfrm>
            <a:off x="711969" y="1735905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>
                <a:solidFill>
                  <a:schemeClr val="bg1"/>
                </a:solidFill>
              </a:rPr>
              <a:t>ANOS DE </a:t>
            </a:r>
          </a:p>
          <a:p>
            <a:pPr algn="ctr"/>
            <a:r>
              <a:rPr lang="pt-BR" sz="800" dirty="0">
                <a:solidFill>
                  <a:schemeClr val="bg1"/>
                </a:solidFill>
              </a:rPr>
              <a:t>EXPERIÊNCIA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3A9B93F-7B19-CC4B-BECF-F3656F6815D4}"/>
              </a:ext>
            </a:extLst>
          </p:cNvPr>
          <p:cNvSpPr txBox="1"/>
          <p:nvPr/>
        </p:nvSpPr>
        <p:spPr>
          <a:xfrm>
            <a:off x="4218563" y="1360179"/>
            <a:ext cx="5116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+mj-lt"/>
              </a:rPr>
              <a:t>70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8A77BF-43E3-BB4A-8F22-6D171FE1E85F}"/>
              </a:ext>
            </a:extLst>
          </p:cNvPr>
          <p:cNvSpPr txBox="1"/>
          <p:nvPr/>
        </p:nvSpPr>
        <p:spPr>
          <a:xfrm>
            <a:off x="3913997" y="1735905"/>
            <a:ext cx="1120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>
                <a:solidFill>
                  <a:schemeClr val="bg1"/>
                </a:solidFill>
              </a:rPr>
              <a:t>CONSULTORES</a:t>
            </a:r>
          </a:p>
          <a:p>
            <a:pPr algn="ctr"/>
            <a:r>
              <a:rPr lang="pt-BR" sz="800" dirty="0">
                <a:solidFill>
                  <a:schemeClr val="bg1"/>
                </a:solidFill>
              </a:rPr>
              <a:t>MULTIDISCIPLINARES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5F3E9F-5770-1140-AC97-C65E70242E19}"/>
              </a:ext>
            </a:extLst>
          </p:cNvPr>
          <p:cNvSpPr txBox="1"/>
          <p:nvPr/>
        </p:nvSpPr>
        <p:spPr>
          <a:xfrm>
            <a:off x="5860977" y="1360179"/>
            <a:ext cx="6751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+mj-lt"/>
              </a:rPr>
              <a:t>300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DCE085-CC8C-804C-A169-363822B6EE4B}"/>
              </a:ext>
            </a:extLst>
          </p:cNvPr>
          <p:cNvSpPr txBox="1"/>
          <p:nvPr/>
        </p:nvSpPr>
        <p:spPr>
          <a:xfrm>
            <a:off x="5881020" y="1735905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>
                <a:solidFill>
                  <a:schemeClr val="bg1"/>
                </a:solidFill>
              </a:rPr>
              <a:t>PROJETOS</a:t>
            </a:r>
          </a:p>
          <a:p>
            <a:pPr algn="ctr"/>
            <a:r>
              <a:rPr lang="pt-BR" sz="800" dirty="0">
                <a:solidFill>
                  <a:schemeClr val="bg1"/>
                </a:solidFill>
              </a:rPr>
              <a:t>ANUAIS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71EE5C-7E9F-5845-9957-81912E837AEC}"/>
              </a:ext>
            </a:extLst>
          </p:cNvPr>
          <p:cNvSpPr txBox="1"/>
          <p:nvPr/>
        </p:nvSpPr>
        <p:spPr>
          <a:xfrm>
            <a:off x="7360718" y="1360179"/>
            <a:ext cx="9765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+mj-lt"/>
              </a:rPr>
              <a:t>Global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5E468B6-ACA9-D348-BCDF-866063435212}"/>
              </a:ext>
            </a:extLst>
          </p:cNvPr>
          <p:cNvSpPr txBox="1"/>
          <p:nvPr/>
        </p:nvSpPr>
        <p:spPr>
          <a:xfrm>
            <a:off x="7489759" y="1735905"/>
            <a:ext cx="718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>
                <a:solidFill>
                  <a:schemeClr val="bg1"/>
                </a:solidFill>
              </a:rPr>
              <a:t>COBERTURA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FBC81E2-E691-F04C-8143-5B8679B6AA0D}"/>
              </a:ext>
            </a:extLst>
          </p:cNvPr>
          <p:cNvGrpSpPr/>
          <p:nvPr/>
        </p:nvGrpSpPr>
        <p:grpSpPr>
          <a:xfrm>
            <a:off x="1914517" y="1512967"/>
            <a:ext cx="5040560" cy="468253"/>
            <a:chOff x="1914517" y="1578210"/>
            <a:chExt cx="5040560" cy="648072"/>
          </a:xfrm>
        </p:grpSpPr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E4E10078-880B-2B41-9702-E708B7FB1BC2}"/>
                </a:ext>
              </a:extLst>
            </p:cNvPr>
            <p:cNvCxnSpPr/>
            <p:nvPr/>
          </p:nvCxnSpPr>
          <p:spPr>
            <a:xfrm>
              <a:off x="1914517" y="1578210"/>
              <a:ext cx="0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14D9407D-0345-994A-9E2A-2E47A138AF6A}"/>
                </a:ext>
              </a:extLst>
            </p:cNvPr>
            <p:cNvCxnSpPr/>
            <p:nvPr/>
          </p:nvCxnSpPr>
          <p:spPr>
            <a:xfrm>
              <a:off x="3498693" y="1578210"/>
              <a:ext cx="0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5797A70-CCC0-DA46-A551-F3AF9BCCD397}"/>
                </a:ext>
              </a:extLst>
            </p:cNvPr>
            <p:cNvCxnSpPr/>
            <p:nvPr/>
          </p:nvCxnSpPr>
          <p:spPr>
            <a:xfrm>
              <a:off x="5370901" y="1578210"/>
              <a:ext cx="0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6F8D5988-6AEB-0045-B191-506D958D1D0C}"/>
                </a:ext>
              </a:extLst>
            </p:cNvPr>
            <p:cNvCxnSpPr/>
            <p:nvPr/>
          </p:nvCxnSpPr>
          <p:spPr>
            <a:xfrm>
              <a:off x="6955077" y="1578210"/>
              <a:ext cx="0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oogle Shape;74;p3">
            <a:extLst>
              <a:ext uri="{FF2B5EF4-FFF2-40B4-BE49-F238E27FC236}">
                <a16:creationId xmlns:a16="http://schemas.microsoft.com/office/drawing/2014/main" id="{1E81E049-C65D-D643-B13F-2AF074A449C1}"/>
              </a:ext>
            </a:extLst>
          </p:cNvPr>
          <p:cNvGrpSpPr/>
          <p:nvPr/>
        </p:nvGrpSpPr>
        <p:grpSpPr>
          <a:xfrm>
            <a:off x="661343" y="2517102"/>
            <a:ext cx="4392488" cy="2213273"/>
            <a:chOff x="2939" y="2251"/>
            <a:chExt cx="2821" cy="1392"/>
          </a:xfrm>
        </p:grpSpPr>
        <p:sp>
          <p:nvSpPr>
            <p:cNvPr id="27" name="Google Shape;75;p3">
              <a:extLst>
                <a:ext uri="{FF2B5EF4-FFF2-40B4-BE49-F238E27FC236}">
                  <a16:creationId xmlns:a16="http://schemas.microsoft.com/office/drawing/2014/main" id="{E6D504F9-A078-3749-91CB-FDD0BBEBFA33}"/>
                </a:ext>
              </a:extLst>
            </p:cNvPr>
            <p:cNvSpPr/>
            <p:nvPr/>
          </p:nvSpPr>
          <p:spPr>
            <a:xfrm>
              <a:off x="2939" y="2251"/>
              <a:ext cx="2821" cy="1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8" name="Google Shape;76;p3">
              <a:extLst>
                <a:ext uri="{FF2B5EF4-FFF2-40B4-BE49-F238E27FC236}">
                  <a16:creationId xmlns:a16="http://schemas.microsoft.com/office/drawing/2014/main" id="{30AFB6E0-99FE-0848-B5A4-1565628BF365}"/>
                </a:ext>
              </a:extLst>
            </p:cNvPr>
            <p:cNvGrpSpPr/>
            <p:nvPr/>
          </p:nvGrpSpPr>
          <p:grpSpPr>
            <a:xfrm>
              <a:off x="2943" y="2254"/>
              <a:ext cx="2816" cy="1388"/>
              <a:chOff x="2943" y="2254"/>
              <a:chExt cx="2816" cy="1388"/>
            </a:xfrm>
          </p:grpSpPr>
          <p:grpSp>
            <p:nvGrpSpPr>
              <p:cNvPr id="86" name="Google Shape;77;p3">
                <a:extLst>
                  <a:ext uri="{FF2B5EF4-FFF2-40B4-BE49-F238E27FC236}">
                    <a16:creationId xmlns:a16="http://schemas.microsoft.com/office/drawing/2014/main" id="{73F19B06-ABD2-5348-BAEE-FC68F17B1F96}"/>
                  </a:ext>
                </a:extLst>
              </p:cNvPr>
              <p:cNvGrpSpPr/>
              <p:nvPr/>
            </p:nvGrpSpPr>
            <p:grpSpPr>
              <a:xfrm>
                <a:off x="3343" y="2479"/>
                <a:ext cx="1940" cy="958"/>
                <a:chOff x="3343" y="2479"/>
                <a:chExt cx="1940" cy="958"/>
              </a:xfrm>
            </p:grpSpPr>
            <p:sp>
              <p:nvSpPr>
                <p:cNvPr id="237" name="Google Shape;78;p3">
                  <a:extLst>
                    <a:ext uri="{FF2B5EF4-FFF2-40B4-BE49-F238E27FC236}">
                      <a16:creationId xmlns:a16="http://schemas.microsoft.com/office/drawing/2014/main" id="{2F7C8B46-B2BA-0345-87E1-C7DE4E841890}"/>
                    </a:ext>
                  </a:extLst>
                </p:cNvPr>
                <p:cNvSpPr/>
                <p:nvPr/>
              </p:nvSpPr>
              <p:spPr>
                <a:xfrm>
                  <a:off x="4356" y="3286"/>
                  <a:ext cx="100" cy="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22" extrusionOk="0">
                      <a:moveTo>
                        <a:pt x="46" y="117"/>
                      </a:moveTo>
                      <a:cubicBezTo>
                        <a:pt x="46" y="115"/>
                        <a:pt x="49" y="111"/>
                        <a:pt x="51" y="114"/>
                      </a:cubicBezTo>
                      <a:cubicBezTo>
                        <a:pt x="53" y="117"/>
                        <a:pt x="53" y="121"/>
                        <a:pt x="57" y="121"/>
                      </a:cubicBezTo>
                      <a:cubicBezTo>
                        <a:pt x="61" y="121"/>
                        <a:pt x="68" y="122"/>
                        <a:pt x="69" y="121"/>
                      </a:cubicBezTo>
                      <a:cubicBezTo>
                        <a:pt x="70" y="119"/>
                        <a:pt x="75" y="117"/>
                        <a:pt x="75" y="114"/>
                      </a:cubicBezTo>
                      <a:cubicBezTo>
                        <a:pt x="75" y="111"/>
                        <a:pt x="75" y="53"/>
                        <a:pt x="75" y="51"/>
                      </a:cubicBezTo>
                      <a:cubicBezTo>
                        <a:pt x="75" y="48"/>
                        <a:pt x="85" y="51"/>
                        <a:pt x="85" y="47"/>
                      </a:cubicBezTo>
                      <a:cubicBezTo>
                        <a:pt x="85" y="43"/>
                        <a:pt x="85" y="14"/>
                        <a:pt x="85" y="14"/>
                      </a:cubicBezTo>
                      <a:cubicBezTo>
                        <a:pt x="85" y="14"/>
                        <a:pt x="92" y="13"/>
                        <a:pt x="94" y="13"/>
                      </a:cubicBezTo>
                      <a:cubicBezTo>
                        <a:pt x="96" y="12"/>
                        <a:pt x="103" y="8"/>
                        <a:pt x="105" y="9"/>
                      </a:cubicBezTo>
                      <a:cubicBezTo>
                        <a:pt x="107" y="11"/>
                        <a:pt x="109" y="15"/>
                        <a:pt x="110" y="13"/>
                      </a:cubicBezTo>
                      <a:cubicBezTo>
                        <a:pt x="111" y="12"/>
                        <a:pt x="114" y="9"/>
                        <a:pt x="117" y="9"/>
                      </a:cubicBezTo>
                      <a:cubicBezTo>
                        <a:pt x="118" y="9"/>
                        <a:pt x="121" y="8"/>
                        <a:pt x="123" y="8"/>
                      </a:cubicBezTo>
                      <a:cubicBezTo>
                        <a:pt x="123" y="7"/>
                        <a:pt x="123" y="6"/>
                        <a:pt x="123" y="5"/>
                      </a:cubicBezTo>
                      <a:cubicBezTo>
                        <a:pt x="123" y="3"/>
                        <a:pt x="105" y="6"/>
                        <a:pt x="102" y="7"/>
                      </a:cubicBezTo>
                      <a:cubicBezTo>
                        <a:pt x="99" y="8"/>
                        <a:pt x="90" y="9"/>
                        <a:pt x="87" y="8"/>
                      </a:cubicBezTo>
                      <a:cubicBezTo>
                        <a:pt x="84" y="6"/>
                        <a:pt x="66" y="8"/>
                        <a:pt x="66" y="8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4"/>
                        <a:pt x="33" y="4"/>
                        <a:pt x="29" y="4"/>
                      </a:cubicBezTo>
                      <a:cubicBezTo>
                        <a:pt x="26" y="4"/>
                        <a:pt x="24" y="4"/>
                        <a:pt x="21" y="2"/>
                      </a:cubicBezTo>
                      <a:cubicBezTo>
                        <a:pt x="18" y="0"/>
                        <a:pt x="15" y="0"/>
                        <a:pt x="12" y="2"/>
                      </a:cubicBezTo>
                      <a:cubicBezTo>
                        <a:pt x="8" y="3"/>
                        <a:pt x="10" y="0"/>
                        <a:pt x="7" y="0"/>
                      </a:cubicBezTo>
                      <a:cubicBezTo>
                        <a:pt x="5" y="0"/>
                        <a:pt x="4" y="2"/>
                        <a:pt x="4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6"/>
                        <a:pt x="3" y="11"/>
                        <a:pt x="6" y="15"/>
                      </a:cubicBezTo>
                      <a:cubicBezTo>
                        <a:pt x="10" y="20"/>
                        <a:pt x="14" y="28"/>
                        <a:pt x="16" y="35"/>
                      </a:cubicBezTo>
                      <a:cubicBezTo>
                        <a:pt x="18" y="42"/>
                        <a:pt x="24" y="50"/>
                        <a:pt x="26" y="55"/>
                      </a:cubicBezTo>
                      <a:cubicBezTo>
                        <a:pt x="27" y="61"/>
                        <a:pt x="24" y="68"/>
                        <a:pt x="26" y="72"/>
                      </a:cubicBezTo>
                      <a:cubicBezTo>
                        <a:pt x="28" y="75"/>
                        <a:pt x="28" y="81"/>
                        <a:pt x="29" y="87"/>
                      </a:cubicBezTo>
                      <a:cubicBezTo>
                        <a:pt x="30" y="93"/>
                        <a:pt x="31" y="105"/>
                        <a:pt x="36" y="110"/>
                      </a:cubicBezTo>
                      <a:cubicBezTo>
                        <a:pt x="38" y="112"/>
                        <a:pt x="40" y="115"/>
                        <a:pt x="42" y="118"/>
                      </a:cubicBezTo>
                      <a:cubicBezTo>
                        <a:pt x="44" y="118"/>
                        <a:pt x="46" y="118"/>
                        <a:pt x="46" y="117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38" name="Google Shape;79;p3">
                  <a:extLst>
                    <a:ext uri="{FF2B5EF4-FFF2-40B4-BE49-F238E27FC236}">
                      <a16:creationId xmlns:a16="http://schemas.microsoft.com/office/drawing/2014/main" id="{E826B07D-90A5-3844-8826-95151E378E6D}"/>
                    </a:ext>
                  </a:extLst>
                </p:cNvPr>
                <p:cNvSpPr/>
                <p:nvPr/>
              </p:nvSpPr>
              <p:spPr>
                <a:xfrm>
                  <a:off x="4355" y="3285"/>
                  <a:ext cx="102" cy="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23" extrusionOk="0">
                      <a:moveTo>
                        <a:pt x="67" y="123"/>
                      </a:moveTo>
                      <a:cubicBezTo>
                        <a:pt x="65" y="123"/>
                        <a:pt x="63" y="123"/>
                        <a:pt x="62" y="123"/>
                      </a:cubicBezTo>
                      <a:cubicBezTo>
                        <a:pt x="60" y="123"/>
                        <a:pt x="59" y="123"/>
                        <a:pt x="58" y="123"/>
                      </a:cubicBezTo>
                      <a:cubicBezTo>
                        <a:pt x="54" y="123"/>
                        <a:pt x="53" y="120"/>
                        <a:pt x="53" y="118"/>
                      </a:cubicBezTo>
                      <a:cubicBezTo>
                        <a:pt x="53" y="118"/>
                        <a:pt x="52" y="116"/>
                        <a:pt x="52" y="116"/>
                      </a:cubicBezTo>
                      <a:cubicBezTo>
                        <a:pt x="51" y="115"/>
                        <a:pt x="51" y="115"/>
                        <a:pt x="51" y="115"/>
                      </a:cubicBezTo>
                      <a:cubicBezTo>
                        <a:pt x="50" y="115"/>
                        <a:pt x="48" y="117"/>
                        <a:pt x="48" y="118"/>
                      </a:cubicBezTo>
                      <a:cubicBezTo>
                        <a:pt x="48" y="119"/>
                        <a:pt x="48" y="119"/>
                        <a:pt x="47" y="120"/>
                      </a:cubicBezTo>
                      <a:cubicBezTo>
                        <a:pt x="47" y="120"/>
                        <a:pt x="46" y="120"/>
                        <a:pt x="45" y="120"/>
                      </a:cubicBezTo>
                      <a:cubicBezTo>
                        <a:pt x="45" y="120"/>
                        <a:pt x="45" y="120"/>
                        <a:pt x="45" y="120"/>
                      </a:cubicBezTo>
                      <a:cubicBezTo>
                        <a:pt x="45" y="120"/>
                        <a:pt x="44" y="120"/>
                        <a:pt x="43" y="120"/>
                      </a:cubicBezTo>
                      <a:cubicBezTo>
                        <a:pt x="42" y="120"/>
                        <a:pt x="42" y="120"/>
                        <a:pt x="42" y="120"/>
                      </a:cubicBezTo>
                      <a:cubicBezTo>
                        <a:pt x="42" y="119"/>
                        <a:pt x="42" y="119"/>
                        <a:pt x="42" y="119"/>
                      </a:cubicBezTo>
                      <a:cubicBezTo>
                        <a:pt x="40" y="116"/>
                        <a:pt x="38" y="114"/>
                        <a:pt x="36" y="112"/>
                      </a:cubicBezTo>
                      <a:cubicBezTo>
                        <a:pt x="32" y="107"/>
                        <a:pt x="31" y="98"/>
                        <a:pt x="30" y="91"/>
                      </a:cubicBezTo>
                      <a:cubicBezTo>
                        <a:pt x="30" y="90"/>
                        <a:pt x="29" y="89"/>
                        <a:pt x="29" y="88"/>
                      </a:cubicBezTo>
                      <a:cubicBezTo>
                        <a:pt x="28" y="82"/>
                        <a:pt x="27" y="76"/>
                        <a:pt x="26" y="73"/>
                      </a:cubicBezTo>
                      <a:cubicBezTo>
                        <a:pt x="25" y="71"/>
                        <a:pt x="25" y="68"/>
                        <a:pt x="26" y="65"/>
                      </a:cubicBezTo>
                      <a:cubicBezTo>
                        <a:pt x="26" y="62"/>
                        <a:pt x="26" y="59"/>
                        <a:pt x="26" y="57"/>
                      </a:cubicBezTo>
                      <a:cubicBezTo>
                        <a:pt x="25" y="54"/>
                        <a:pt x="23" y="51"/>
                        <a:pt x="21" y="48"/>
                      </a:cubicBezTo>
                      <a:cubicBezTo>
                        <a:pt x="19" y="44"/>
                        <a:pt x="17" y="40"/>
                        <a:pt x="16" y="37"/>
                      </a:cubicBezTo>
                      <a:cubicBezTo>
                        <a:pt x="14" y="30"/>
                        <a:pt x="10" y="22"/>
                        <a:pt x="6" y="17"/>
                      </a:cubicBezTo>
                      <a:cubicBezTo>
                        <a:pt x="3" y="13"/>
                        <a:pt x="0" y="7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1"/>
                        <a:pt x="6" y="0"/>
                        <a:pt x="8" y="0"/>
                      </a:cubicBezTo>
                      <a:cubicBezTo>
                        <a:pt x="10" y="0"/>
                        <a:pt x="10" y="1"/>
                        <a:pt x="11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6" y="0"/>
                        <a:pt x="19" y="0"/>
                        <a:pt x="22" y="2"/>
                      </a:cubicBezTo>
                      <a:cubicBezTo>
                        <a:pt x="25" y="4"/>
                        <a:pt x="27" y="4"/>
                        <a:pt x="30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9" y="8"/>
                        <a:pt x="76" y="7"/>
                        <a:pt x="82" y="7"/>
                      </a:cubicBezTo>
                      <a:cubicBezTo>
                        <a:pt x="87" y="7"/>
                        <a:pt x="88" y="8"/>
                        <a:pt x="89" y="8"/>
                      </a:cubicBezTo>
                      <a:cubicBezTo>
                        <a:pt x="89" y="8"/>
                        <a:pt x="90" y="8"/>
                        <a:pt x="92" y="8"/>
                      </a:cubicBezTo>
                      <a:cubicBezTo>
                        <a:pt x="96" y="8"/>
                        <a:pt x="101" y="8"/>
                        <a:pt x="103" y="7"/>
                      </a:cubicBezTo>
                      <a:cubicBezTo>
                        <a:pt x="105" y="6"/>
                        <a:pt x="115" y="4"/>
                        <a:pt x="120" y="4"/>
                      </a:cubicBezTo>
                      <a:cubicBezTo>
                        <a:pt x="122" y="4"/>
                        <a:pt x="125" y="4"/>
                        <a:pt x="125" y="6"/>
                      </a:cubicBezTo>
                      <a:cubicBezTo>
                        <a:pt x="125" y="7"/>
                        <a:pt x="125" y="7"/>
                        <a:pt x="125" y="8"/>
                      </a:cubicBezTo>
                      <a:cubicBezTo>
                        <a:pt x="126" y="9"/>
                        <a:pt x="126" y="9"/>
                        <a:pt x="126" y="9"/>
                      </a:cubicBezTo>
                      <a:cubicBezTo>
                        <a:pt x="124" y="10"/>
                        <a:pt x="124" y="10"/>
                        <a:pt x="124" y="10"/>
                      </a:cubicBezTo>
                      <a:cubicBezTo>
                        <a:pt x="121" y="10"/>
                        <a:pt x="119" y="11"/>
                        <a:pt x="118" y="11"/>
                      </a:cubicBezTo>
                      <a:cubicBezTo>
                        <a:pt x="116" y="11"/>
                        <a:pt x="113" y="13"/>
                        <a:pt x="112" y="15"/>
                      </a:cubicBezTo>
                      <a:cubicBezTo>
                        <a:pt x="111" y="15"/>
                        <a:pt x="111" y="16"/>
                        <a:pt x="110" y="16"/>
                      </a:cubicBezTo>
                      <a:cubicBezTo>
                        <a:pt x="109" y="16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5" y="11"/>
                      </a:cubicBezTo>
                      <a:cubicBezTo>
                        <a:pt x="105" y="11"/>
                        <a:pt x="105" y="11"/>
                        <a:pt x="105" y="11"/>
                      </a:cubicBezTo>
                      <a:cubicBezTo>
                        <a:pt x="105" y="11"/>
                        <a:pt x="105" y="11"/>
                        <a:pt x="105" y="11"/>
                      </a:cubicBezTo>
                      <a:cubicBezTo>
                        <a:pt x="103" y="11"/>
                        <a:pt x="100" y="13"/>
                        <a:pt x="98" y="14"/>
                      </a:cubicBezTo>
                      <a:cubicBezTo>
                        <a:pt x="97" y="14"/>
                        <a:pt x="96" y="14"/>
                        <a:pt x="95" y="15"/>
                      </a:cubicBezTo>
                      <a:cubicBezTo>
                        <a:pt x="94" y="15"/>
                        <a:pt x="89" y="16"/>
                        <a:pt x="87" y="16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87" y="51"/>
                        <a:pt x="83" y="51"/>
                        <a:pt x="80" y="51"/>
                      </a:cubicBezTo>
                      <a:cubicBezTo>
                        <a:pt x="79" y="51"/>
                        <a:pt x="78" y="52"/>
                        <a:pt x="77" y="52"/>
                      </a:cubicBezTo>
                      <a:cubicBezTo>
                        <a:pt x="77" y="115"/>
                        <a:pt x="77" y="115"/>
                        <a:pt x="77" y="115"/>
                      </a:cubicBezTo>
                      <a:cubicBezTo>
                        <a:pt x="77" y="118"/>
                        <a:pt x="75" y="119"/>
                        <a:pt x="73" y="121"/>
                      </a:cubicBezTo>
                      <a:cubicBezTo>
                        <a:pt x="72" y="121"/>
                        <a:pt x="71" y="122"/>
                        <a:pt x="71" y="122"/>
                      </a:cubicBezTo>
                      <a:cubicBezTo>
                        <a:pt x="70" y="123"/>
                        <a:pt x="69" y="123"/>
                        <a:pt x="67" y="123"/>
                      </a:cubicBezTo>
                      <a:close/>
                      <a:moveTo>
                        <a:pt x="51" y="113"/>
                      </a:moveTo>
                      <a:cubicBezTo>
                        <a:pt x="51" y="113"/>
                        <a:pt x="52" y="113"/>
                        <a:pt x="53" y="114"/>
                      </a:cubicBezTo>
                      <a:cubicBezTo>
                        <a:pt x="54" y="116"/>
                        <a:pt x="55" y="117"/>
                        <a:pt x="55" y="118"/>
                      </a:cubicBezTo>
                      <a:cubicBezTo>
                        <a:pt x="56" y="120"/>
                        <a:pt x="56" y="121"/>
                        <a:pt x="58" y="121"/>
                      </a:cubicBezTo>
                      <a:cubicBezTo>
                        <a:pt x="59" y="121"/>
                        <a:pt x="60" y="121"/>
                        <a:pt x="62" y="121"/>
                      </a:cubicBezTo>
                      <a:cubicBezTo>
                        <a:pt x="64" y="121"/>
                        <a:pt x="65" y="121"/>
                        <a:pt x="67" y="121"/>
                      </a:cubicBezTo>
                      <a:cubicBezTo>
                        <a:pt x="69" y="121"/>
                        <a:pt x="69" y="121"/>
                        <a:pt x="69" y="121"/>
                      </a:cubicBezTo>
                      <a:cubicBezTo>
                        <a:pt x="70" y="120"/>
                        <a:pt x="71" y="120"/>
                        <a:pt x="72" y="119"/>
                      </a:cubicBezTo>
                      <a:cubicBezTo>
                        <a:pt x="73" y="118"/>
                        <a:pt x="75" y="117"/>
                        <a:pt x="75" y="115"/>
                      </a:cubicBezTo>
                      <a:cubicBezTo>
                        <a:pt x="75" y="52"/>
                        <a:pt x="75" y="52"/>
                        <a:pt x="75" y="52"/>
                      </a:cubicBezTo>
                      <a:cubicBezTo>
                        <a:pt x="75" y="50"/>
                        <a:pt x="78" y="49"/>
                        <a:pt x="80" y="49"/>
                      </a:cubicBezTo>
                      <a:cubicBezTo>
                        <a:pt x="82" y="49"/>
                        <a:pt x="85" y="49"/>
                        <a:pt x="85" y="48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86" y="14"/>
                        <a:pt x="86" y="14"/>
                        <a:pt x="86" y="14"/>
                      </a:cubicBezTo>
                      <a:cubicBezTo>
                        <a:pt x="88" y="14"/>
                        <a:pt x="93" y="13"/>
                        <a:pt x="95" y="13"/>
                      </a:cubicBezTo>
                      <a:cubicBezTo>
                        <a:pt x="95" y="12"/>
                        <a:pt x="96" y="12"/>
                        <a:pt x="97" y="12"/>
                      </a:cubicBezTo>
                      <a:cubicBezTo>
                        <a:pt x="100" y="11"/>
                        <a:pt x="103" y="9"/>
                        <a:pt x="105" y="9"/>
                      </a:cubicBezTo>
                      <a:cubicBezTo>
                        <a:pt x="106" y="9"/>
                        <a:pt x="106" y="9"/>
                        <a:pt x="106" y="10"/>
                      </a:cubicBezTo>
                      <a:cubicBezTo>
                        <a:pt x="107" y="10"/>
                        <a:pt x="108" y="11"/>
                        <a:pt x="109" y="12"/>
                      </a:cubicBezTo>
                      <a:cubicBezTo>
                        <a:pt x="109" y="12"/>
                        <a:pt x="110" y="13"/>
                        <a:pt x="110" y="13"/>
                      </a:cubicBezTo>
                      <a:cubicBezTo>
                        <a:pt x="111" y="12"/>
                        <a:pt x="114" y="9"/>
                        <a:pt x="118" y="9"/>
                      </a:cubicBezTo>
                      <a:cubicBezTo>
                        <a:pt x="119" y="9"/>
                        <a:pt x="121" y="8"/>
                        <a:pt x="123" y="8"/>
                      </a:cubicBezTo>
                      <a:cubicBezTo>
                        <a:pt x="123" y="8"/>
                        <a:pt x="123" y="7"/>
                        <a:pt x="123" y="7"/>
                      </a:cubicBezTo>
                      <a:cubicBezTo>
                        <a:pt x="122" y="7"/>
                        <a:pt x="122" y="7"/>
                        <a:pt x="120" y="7"/>
                      </a:cubicBezTo>
                      <a:cubicBezTo>
                        <a:pt x="115" y="7"/>
                        <a:pt x="106" y="8"/>
                        <a:pt x="104" y="9"/>
                      </a:cubicBezTo>
                      <a:cubicBezTo>
                        <a:pt x="102" y="10"/>
                        <a:pt x="96" y="11"/>
                        <a:pt x="92" y="11"/>
                      </a:cubicBezTo>
                      <a:cubicBezTo>
                        <a:pt x="90" y="11"/>
                        <a:pt x="89" y="10"/>
                        <a:pt x="88" y="10"/>
                      </a:cubicBezTo>
                      <a:cubicBezTo>
                        <a:pt x="88" y="10"/>
                        <a:pt x="86" y="9"/>
                        <a:pt x="82" y="9"/>
                      </a:cubicBezTo>
                      <a:cubicBezTo>
                        <a:pt x="75" y="9"/>
                        <a:pt x="67" y="10"/>
                        <a:pt x="67" y="10"/>
                      </a:cubicBezTo>
                      <a:cubicBezTo>
                        <a:pt x="67" y="10"/>
                        <a:pt x="67" y="10"/>
                        <a:pt x="67" y="10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7" y="7"/>
                        <a:pt x="24" y="6"/>
                        <a:pt x="21" y="4"/>
                      </a:cubicBezTo>
                      <a:cubicBezTo>
                        <a:pt x="19" y="2"/>
                        <a:pt x="16" y="2"/>
                        <a:pt x="13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0" y="4"/>
                        <a:pt x="9" y="3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6" y="2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7"/>
                        <a:pt x="5" y="12"/>
                        <a:pt x="8" y="16"/>
                      </a:cubicBezTo>
                      <a:cubicBezTo>
                        <a:pt x="11" y="20"/>
                        <a:pt x="15" y="29"/>
                        <a:pt x="18" y="36"/>
                      </a:cubicBezTo>
                      <a:cubicBezTo>
                        <a:pt x="19" y="39"/>
                        <a:pt x="21" y="43"/>
                        <a:pt x="23" y="47"/>
                      </a:cubicBezTo>
                      <a:cubicBezTo>
                        <a:pt x="25" y="50"/>
                        <a:pt x="27" y="53"/>
                        <a:pt x="27" y="56"/>
                      </a:cubicBezTo>
                      <a:cubicBezTo>
                        <a:pt x="28" y="59"/>
                        <a:pt x="28" y="62"/>
                        <a:pt x="28" y="65"/>
                      </a:cubicBezTo>
                      <a:cubicBezTo>
                        <a:pt x="27" y="68"/>
                        <a:pt x="27" y="71"/>
                        <a:pt x="28" y="72"/>
                      </a:cubicBezTo>
                      <a:cubicBezTo>
                        <a:pt x="29" y="76"/>
                        <a:pt x="31" y="82"/>
                        <a:pt x="31" y="88"/>
                      </a:cubicBezTo>
                      <a:cubicBezTo>
                        <a:pt x="32" y="89"/>
                        <a:pt x="32" y="90"/>
                        <a:pt x="32" y="91"/>
                      </a:cubicBezTo>
                      <a:cubicBezTo>
                        <a:pt x="32" y="97"/>
                        <a:pt x="34" y="106"/>
                        <a:pt x="38" y="110"/>
                      </a:cubicBezTo>
                      <a:cubicBezTo>
                        <a:pt x="40" y="112"/>
                        <a:pt x="42" y="115"/>
                        <a:pt x="44" y="118"/>
                      </a:cubicBezTo>
                      <a:cubicBezTo>
                        <a:pt x="44" y="118"/>
                        <a:pt x="45" y="118"/>
                        <a:pt x="45" y="118"/>
                      </a:cubicBezTo>
                      <a:cubicBezTo>
                        <a:pt x="45" y="118"/>
                        <a:pt x="45" y="118"/>
                        <a:pt x="45" y="118"/>
                      </a:cubicBezTo>
                      <a:cubicBezTo>
                        <a:pt x="46" y="118"/>
                        <a:pt x="46" y="118"/>
                        <a:pt x="46" y="118"/>
                      </a:cubicBezTo>
                      <a:cubicBezTo>
                        <a:pt x="46" y="116"/>
                        <a:pt x="48" y="113"/>
                        <a:pt x="51" y="1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39" name="Google Shape;80;p3">
                  <a:extLst>
                    <a:ext uri="{FF2B5EF4-FFF2-40B4-BE49-F238E27FC236}">
                      <a16:creationId xmlns:a16="http://schemas.microsoft.com/office/drawing/2014/main" id="{8F34EB19-0FE7-CA4E-913A-2F3F389E6E2B}"/>
                    </a:ext>
                  </a:extLst>
                </p:cNvPr>
                <p:cNvSpPr/>
                <p:nvPr/>
              </p:nvSpPr>
              <p:spPr>
                <a:xfrm>
                  <a:off x="4456" y="3275"/>
                  <a:ext cx="63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67" extrusionOk="0">
                      <a:moveTo>
                        <a:pt x="52" y="3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6" y="2"/>
                        <a:pt x="36" y="4"/>
                        <a:pt x="36" y="5"/>
                      </a:cubicBezTo>
                      <a:cubicBezTo>
                        <a:pt x="36" y="7"/>
                        <a:pt x="31" y="11"/>
                        <a:pt x="28" y="12"/>
                      </a:cubicBezTo>
                      <a:cubicBezTo>
                        <a:pt x="24" y="13"/>
                        <a:pt x="20" y="22"/>
                        <a:pt x="18" y="23"/>
                      </a:cubicBezTo>
                      <a:cubicBezTo>
                        <a:pt x="15" y="24"/>
                        <a:pt x="8" y="21"/>
                        <a:pt x="5" y="21"/>
                      </a:cubicBezTo>
                      <a:cubicBezTo>
                        <a:pt x="4" y="21"/>
                        <a:pt x="2" y="21"/>
                        <a:pt x="0" y="22"/>
                      </a:cubicBezTo>
                      <a:cubicBezTo>
                        <a:pt x="2" y="24"/>
                        <a:pt x="5" y="27"/>
                        <a:pt x="6" y="27"/>
                      </a:cubicBezTo>
                      <a:cubicBezTo>
                        <a:pt x="7" y="27"/>
                        <a:pt x="8" y="37"/>
                        <a:pt x="11" y="39"/>
                      </a:cubicBezTo>
                      <a:cubicBezTo>
                        <a:pt x="15" y="40"/>
                        <a:pt x="21" y="44"/>
                        <a:pt x="21" y="46"/>
                      </a:cubicBezTo>
                      <a:cubicBezTo>
                        <a:pt x="21" y="47"/>
                        <a:pt x="25" y="50"/>
                        <a:pt x="25" y="53"/>
                      </a:cubicBezTo>
                      <a:cubicBezTo>
                        <a:pt x="25" y="56"/>
                        <a:pt x="29" y="60"/>
                        <a:pt x="31" y="60"/>
                      </a:cubicBezTo>
                      <a:cubicBezTo>
                        <a:pt x="38" y="59"/>
                        <a:pt x="38" y="62"/>
                        <a:pt x="38" y="64"/>
                      </a:cubicBezTo>
                      <a:cubicBezTo>
                        <a:pt x="38" y="65"/>
                        <a:pt x="46" y="64"/>
                        <a:pt x="48" y="65"/>
                      </a:cubicBezTo>
                      <a:cubicBezTo>
                        <a:pt x="49" y="67"/>
                        <a:pt x="57" y="66"/>
                        <a:pt x="58" y="67"/>
                      </a:cubicBezTo>
                      <a:cubicBezTo>
                        <a:pt x="62" y="64"/>
                        <a:pt x="67" y="60"/>
                        <a:pt x="68" y="58"/>
                      </a:cubicBezTo>
                      <a:cubicBezTo>
                        <a:pt x="71" y="54"/>
                        <a:pt x="69" y="49"/>
                        <a:pt x="71" y="48"/>
                      </a:cubicBezTo>
                      <a:cubicBezTo>
                        <a:pt x="73" y="47"/>
                        <a:pt x="78" y="41"/>
                        <a:pt x="76" y="41"/>
                      </a:cubicBezTo>
                      <a:cubicBezTo>
                        <a:pt x="74" y="40"/>
                        <a:pt x="76" y="36"/>
                        <a:pt x="73" y="34"/>
                      </a:cubicBezTo>
                      <a:cubicBezTo>
                        <a:pt x="70" y="31"/>
                        <a:pt x="76" y="30"/>
                        <a:pt x="76" y="25"/>
                      </a:cubicBezTo>
                      <a:cubicBezTo>
                        <a:pt x="75" y="20"/>
                        <a:pt x="76" y="11"/>
                        <a:pt x="75" y="10"/>
                      </a:cubicBezTo>
                      <a:cubicBezTo>
                        <a:pt x="74" y="9"/>
                        <a:pt x="68" y="9"/>
                        <a:pt x="64" y="6"/>
                      </a:cubicBezTo>
                      <a:cubicBezTo>
                        <a:pt x="60" y="4"/>
                        <a:pt x="52" y="3"/>
                        <a:pt x="52" y="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0" name="Google Shape;81;p3">
                  <a:extLst>
                    <a:ext uri="{FF2B5EF4-FFF2-40B4-BE49-F238E27FC236}">
                      <a16:creationId xmlns:a16="http://schemas.microsoft.com/office/drawing/2014/main" id="{1AC89FC5-AEAD-7349-BA60-A6896CECC6EA}"/>
                    </a:ext>
                  </a:extLst>
                </p:cNvPr>
                <p:cNvSpPr/>
                <p:nvPr/>
              </p:nvSpPr>
              <p:spPr>
                <a:xfrm>
                  <a:off x="4455" y="3274"/>
                  <a:ext cx="64" cy="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70" extrusionOk="0">
                      <a:moveTo>
                        <a:pt x="60" y="70"/>
                      </a:moveTo>
                      <a:cubicBezTo>
                        <a:pt x="59" y="69"/>
                        <a:pt x="59" y="69"/>
                        <a:pt x="59" y="69"/>
                      </a:cubicBezTo>
                      <a:cubicBezTo>
                        <a:pt x="58" y="69"/>
                        <a:pt x="56" y="69"/>
                        <a:pt x="54" y="69"/>
                      </a:cubicBezTo>
                      <a:cubicBezTo>
                        <a:pt x="51" y="68"/>
                        <a:pt x="48" y="68"/>
                        <a:pt x="48" y="67"/>
                      </a:cubicBezTo>
                      <a:cubicBezTo>
                        <a:pt x="47" y="67"/>
                        <a:pt x="45" y="67"/>
                        <a:pt x="44" y="67"/>
                      </a:cubicBezTo>
                      <a:cubicBezTo>
                        <a:pt x="41" y="67"/>
                        <a:pt x="38" y="67"/>
                        <a:pt x="38" y="65"/>
                      </a:cubicBezTo>
                      <a:cubicBezTo>
                        <a:pt x="38" y="64"/>
                        <a:pt x="38" y="62"/>
                        <a:pt x="33" y="62"/>
                      </a:cubicBezTo>
                      <a:cubicBezTo>
                        <a:pt x="33" y="62"/>
                        <a:pt x="33" y="62"/>
                        <a:pt x="33" y="62"/>
                      </a:cubicBezTo>
                      <a:cubicBezTo>
                        <a:pt x="33" y="62"/>
                        <a:pt x="33" y="62"/>
                        <a:pt x="33" y="62"/>
                      </a:cubicBezTo>
                      <a:cubicBezTo>
                        <a:pt x="29" y="62"/>
                        <a:pt x="25" y="57"/>
                        <a:pt x="25" y="54"/>
                      </a:cubicBezTo>
                      <a:cubicBezTo>
                        <a:pt x="25" y="53"/>
                        <a:pt x="24" y="51"/>
                        <a:pt x="23" y="50"/>
                      </a:cubicBezTo>
                      <a:cubicBezTo>
                        <a:pt x="22" y="49"/>
                        <a:pt x="21" y="48"/>
                        <a:pt x="21" y="47"/>
                      </a:cubicBezTo>
                      <a:cubicBezTo>
                        <a:pt x="21" y="46"/>
                        <a:pt x="17" y="43"/>
                        <a:pt x="12" y="41"/>
                      </a:cubicBezTo>
                      <a:cubicBezTo>
                        <a:pt x="9" y="40"/>
                        <a:pt x="8" y="36"/>
                        <a:pt x="7" y="32"/>
                      </a:cubicBezTo>
                      <a:cubicBezTo>
                        <a:pt x="7" y="31"/>
                        <a:pt x="7" y="30"/>
                        <a:pt x="7" y="29"/>
                      </a:cubicBezTo>
                      <a:cubicBezTo>
                        <a:pt x="5" y="29"/>
                        <a:pt x="2" y="25"/>
                        <a:pt x="0" y="23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4" y="21"/>
                        <a:pt x="5" y="21"/>
                        <a:pt x="6" y="21"/>
                      </a:cubicBezTo>
                      <a:cubicBezTo>
                        <a:pt x="7" y="21"/>
                        <a:pt x="8" y="21"/>
                        <a:pt x="10" y="22"/>
                      </a:cubicBezTo>
                      <a:cubicBezTo>
                        <a:pt x="12" y="22"/>
                        <a:pt x="15" y="23"/>
                        <a:pt x="17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3"/>
                        <a:pt x="20" y="21"/>
                        <a:pt x="21" y="19"/>
                      </a:cubicBezTo>
                      <a:cubicBezTo>
                        <a:pt x="23" y="16"/>
                        <a:pt x="26" y="13"/>
                        <a:pt x="28" y="12"/>
                      </a:cubicBezTo>
                      <a:cubicBezTo>
                        <a:pt x="32" y="11"/>
                        <a:pt x="36" y="7"/>
                        <a:pt x="36" y="6"/>
                      </a:cubicBezTo>
                      <a:cubicBezTo>
                        <a:pt x="36" y="4"/>
                        <a:pt x="37" y="2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3"/>
                        <a:pt x="62" y="4"/>
                        <a:pt x="66" y="6"/>
                      </a:cubicBezTo>
                      <a:cubicBezTo>
                        <a:pt x="68" y="8"/>
                        <a:pt x="71" y="9"/>
                        <a:pt x="73" y="9"/>
                      </a:cubicBezTo>
                      <a:cubicBezTo>
                        <a:pt x="75" y="10"/>
                        <a:pt x="76" y="10"/>
                        <a:pt x="77" y="10"/>
                      </a:cubicBezTo>
                      <a:cubicBezTo>
                        <a:pt x="78" y="11"/>
                        <a:pt x="78" y="13"/>
                        <a:pt x="78" y="19"/>
                      </a:cubicBezTo>
                      <a:cubicBezTo>
                        <a:pt x="78" y="21"/>
                        <a:pt x="77" y="24"/>
                        <a:pt x="78" y="26"/>
                      </a:cubicBezTo>
                      <a:cubicBezTo>
                        <a:pt x="78" y="29"/>
                        <a:pt x="76" y="30"/>
                        <a:pt x="75" y="32"/>
                      </a:cubicBezTo>
                      <a:cubicBezTo>
                        <a:pt x="74" y="33"/>
                        <a:pt x="74" y="33"/>
                        <a:pt x="75" y="34"/>
                      </a:cubicBezTo>
                      <a:cubicBezTo>
                        <a:pt x="76" y="36"/>
                        <a:pt x="77" y="38"/>
                        <a:pt x="77" y="39"/>
                      </a:cubicBezTo>
                      <a:cubicBezTo>
                        <a:pt x="77" y="40"/>
                        <a:pt x="77" y="41"/>
                        <a:pt x="77" y="41"/>
                      </a:cubicBezTo>
                      <a:cubicBezTo>
                        <a:pt x="78" y="41"/>
                        <a:pt x="78" y="42"/>
                        <a:pt x="78" y="42"/>
                      </a:cubicBezTo>
                      <a:cubicBezTo>
                        <a:pt x="79" y="44"/>
                        <a:pt x="74" y="49"/>
                        <a:pt x="72" y="50"/>
                      </a:cubicBezTo>
                      <a:cubicBezTo>
                        <a:pt x="72" y="50"/>
                        <a:pt x="72" y="52"/>
                        <a:pt x="72" y="53"/>
                      </a:cubicBezTo>
                      <a:cubicBezTo>
                        <a:pt x="72" y="55"/>
                        <a:pt x="72" y="57"/>
                        <a:pt x="70" y="59"/>
                      </a:cubicBezTo>
                      <a:cubicBezTo>
                        <a:pt x="69" y="61"/>
                        <a:pt x="66" y="64"/>
                        <a:pt x="63" y="66"/>
                      </a:cubicBezTo>
                      <a:cubicBezTo>
                        <a:pt x="62" y="67"/>
                        <a:pt x="61" y="68"/>
                        <a:pt x="60" y="69"/>
                      </a:cubicBezTo>
                      <a:lnTo>
                        <a:pt x="60" y="70"/>
                      </a:lnTo>
                      <a:close/>
                      <a:moveTo>
                        <a:pt x="40" y="64"/>
                      </a:moveTo>
                      <a:cubicBezTo>
                        <a:pt x="41" y="64"/>
                        <a:pt x="42" y="64"/>
                        <a:pt x="44" y="64"/>
                      </a:cubicBezTo>
                      <a:cubicBezTo>
                        <a:pt x="46" y="64"/>
                        <a:pt x="49" y="64"/>
                        <a:pt x="49" y="66"/>
                      </a:cubicBezTo>
                      <a:cubicBezTo>
                        <a:pt x="50" y="66"/>
                        <a:pt x="53" y="66"/>
                        <a:pt x="55" y="67"/>
                      </a:cubicBezTo>
                      <a:cubicBezTo>
                        <a:pt x="56" y="67"/>
                        <a:pt x="58" y="67"/>
                        <a:pt x="59" y="67"/>
                      </a:cubicBezTo>
                      <a:cubicBezTo>
                        <a:pt x="60" y="66"/>
                        <a:pt x="61" y="66"/>
                        <a:pt x="62" y="65"/>
                      </a:cubicBezTo>
                      <a:cubicBezTo>
                        <a:pt x="65" y="62"/>
                        <a:pt x="67" y="60"/>
                        <a:pt x="68" y="58"/>
                      </a:cubicBezTo>
                      <a:cubicBezTo>
                        <a:pt x="70" y="56"/>
                        <a:pt x="70" y="55"/>
                        <a:pt x="70" y="53"/>
                      </a:cubicBezTo>
                      <a:cubicBezTo>
                        <a:pt x="70" y="51"/>
                        <a:pt x="70" y="49"/>
                        <a:pt x="71" y="48"/>
                      </a:cubicBezTo>
                      <a:cubicBezTo>
                        <a:pt x="73" y="47"/>
                        <a:pt x="76" y="44"/>
                        <a:pt x="76" y="43"/>
                      </a:cubicBezTo>
                      <a:cubicBezTo>
                        <a:pt x="75" y="42"/>
                        <a:pt x="75" y="41"/>
                        <a:pt x="75" y="40"/>
                      </a:cubicBezTo>
                      <a:cubicBezTo>
                        <a:pt x="75" y="38"/>
                        <a:pt x="74" y="37"/>
                        <a:pt x="73" y="35"/>
                      </a:cubicBezTo>
                      <a:cubicBezTo>
                        <a:pt x="71" y="33"/>
                        <a:pt x="73" y="32"/>
                        <a:pt x="74" y="30"/>
                      </a:cubicBezTo>
                      <a:cubicBezTo>
                        <a:pt x="75" y="29"/>
                        <a:pt x="76" y="28"/>
                        <a:pt x="76" y="26"/>
                      </a:cubicBezTo>
                      <a:cubicBezTo>
                        <a:pt x="75" y="24"/>
                        <a:pt x="75" y="21"/>
                        <a:pt x="76" y="19"/>
                      </a:cubicBezTo>
                      <a:cubicBezTo>
                        <a:pt x="76" y="16"/>
                        <a:pt x="76" y="12"/>
                        <a:pt x="75" y="12"/>
                      </a:cubicBezTo>
                      <a:cubicBezTo>
                        <a:pt x="75" y="12"/>
                        <a:pt x="74" y="11"/>
                        <a:pt x="73" y="11"/>
                      </a:cubicBezTo>
                      <a:cubicBezTo>
                        <a:pt x="70" y="11"/>
                        <a:pt x="67" y="10"/>
                        <a:pt x="64" y="8"/>
                      </a:cubicBezTo>
                      <a:cubicBezTo>
                        <a:pt x="61" y="6"/>
                        <a:pt x="53" y="5"/>
                        <a:pt x="5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38" y="4"/>
                        <a:pt x="38" y="5"/>
                        <a:pt x="38" y="6"/>
                      </a:cubicBezTo>
                      <a:cubicBezTo>
                        <a:pt x="38" y="9"/>
                        <a:pt x="33" y="13"/>
                        <a:pt x="29" y="14"/>
                      </a:cubicBezTo>
                      <a:cubicBezTo>
                        <a:pt x="27" y="15"/>
                        <a:pt x="25" y="18"/>
                        <a:pt x="23" y="20"/>
                      </a:cubicBezTo>
                      <a:cubicBezTo>
                        <a:pt x="21" y="23"/>
                        <a:pt x="20" y="24"/>
                        <a:pt x="19" y="25"/>
                      </a:cubicBezTo>
                      <a:cubicBezTo>
                        <a:pt x="19" y="25"/>
                        <a:pt x="18" y="25"/>
                        <a:pt x="17" y="25"/>
                      </a:cubicBezTo>
                      <a:cubicBezTo>
                        <a:pt x="15" y="25"/>
                        <a:pt x="12" y="24"/>
                        <a:pt x="9" y="24"/>
                      </a:cubicBezTo>
                      <a:cubicBezTo>
                        <a:pt x="8" y="23"/>
                        <a:pt x="7" y="23"/>
                        <a:pt x="6" y="23"/>
                      </a:cubicBezTo>
                      <a:cubicBezTo>
                        <a:pt x="5" y="23"/>
                        <a:pt x="4" y="23"/>
                        <a:pt x="3" y="23"/>
                      </a:cubicBezTo>
                      <a:cubicBezTo>
                        <a:pt x="4" y="25"/>
                        <a:pt x="6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8" y="27"/>
                        <a:pt x="9" y="29"/>
                        <a:pt x="9" y="32"/>
                      </a:cubicBezTo>
                      <a:cubicBezTo>
                        <a:pt x="10" y="34"/>
                        <a:pt x="11" y="38"/>
                        <a:pt x="13" y="39"/>
                      </a:cubicBezTo>
                      <a:cubicBezTo>
                        <a:pt x="14" y="39"/>
                        <a:pt x="23" y="43"/>
                        <a:pt x="23" y="47"/>
                      </a:cubicBezTo>
                      <a:cubicBezTo>
                        <a:pt x="23" y="47"/>
                        <a:pt x="24" y="48"/>
                        <a:pt x="24" y="49"/>
                      </a:cubicBezTo>
                      <a:cubicBezTo>
                        <a:pt x="25" y="50"/>
                        <a:pt x="27" y="52"/>
                        <a:pt x="27" y="54"/>
                      </a:cubicBezTo>
                      <a:cubicBezTo>
                        <a:pt x="27" y="56"/>
                        <a:pt x="30" y="60"/>
                        <a:pt x="32" y="60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8" y="59"/>
                        <a:pt x="40" y="61"/>
                        <a:pt x="40" y="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1" name="Google Shape;82;p3">
                  <a:extLst>
                    <a:ext uri="{FF2B5EF4-FFF2-40B4-BE49-F238E27FC236}">
                      <a16:creationId xmlns:a16="http://schemas.microsoft.com/office/drawing/2014/main" id="{D4823207-87F6-6F47-A0C9-A193442E7CDC}"/>
                    </a:ext>
                  </a:extLst>
                </p:cNvPr>
                <p:cNvSpPr/>
                <p:nvPr/>
              </p:nvSpPr>
              <p:spPr>
                <a:xfrm>
                  <a:off x="4417" y="3292"/>
                  <a:ext cx="70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93" extrusionOk="0">
                      <a:moveTo>
                        <a:pt x="79" y="38"/>
                      </a:moveTo>
                      <a:cubicBezTo>
                        <a:pt x="77" y="38"/>
                        <a:pt x="73" y="34"/>
                        <a:pt x="73" y="31"/>
                      </a:cubicBezTo>
                      <a:cubicBezTo>
                        <a:pt x="73" y="28"/>
                        <a:pt x="69" y="25"/>
                        <a:pt x="69" y="24"/>
                      </a:cubicBezTo>
                      <a:cubicBezTo>
                        <a:pt x="69" y="22"/>
                        <a:pt x="63" y="18"/>
                        <a:pt x="59" y="17"/>
                      </a:cubicBezTo>
                      <a:cubicBezTo>
                        <a:pt x="56" y="15"/>
                        <a:pt x="55" y="5"/>
                        <a:pt x="54" y="5"/>
                      </a:cubicBezTo>
                      <a:cubicBezTo>
                        <a:pt x="53" y="5"/>
                        <a:pt x="50" y="2"/>
                        <a:pt x="48" y="0"/>
                      </a:cubicBezTo>
                      <a:cubicBezTo>
                        <a:pt x="46" y="0"/>
                        <a:pt x="43" y="1"/>
                        <a:pt x="42" y="1"/>
                      </a:cubicBezTo>
                      <a:cubicBezTo>
                        <a:pt x="39" y="1"/>
                        <a:pt x="36" y="4"/>
                        <a:pt x="35" y="5"/>
                      </a:cubicBezTo>
                      <a:cubicBezTo>
                        <a:pt x="34" y="7"/>
                        <a:pt x="32" y="3"/>
                        <a:pt x="30" y="1"/>
                      </a:cubicBezTo>
                      <a:cubicBezTo>
                        <a:pt x="28" y="0"/>
                        <a:pt x="21" y="4"/>
                        <a:pt x="19" y="5"/>
                      </a:cubicBezTo>
                      <a:cubicBezTo>
                        <a:pt x="17" y="5"/>
                        <a:pt x="10" y="6"/>
                        <a:pt x="10" y="6"/>
                      </a:cubicBezTo>
                      <a:cubicBezTo>
                        <a:pt x="10" y="6"/>
                        <a:pt x="10" y="35"/>
                        <a:pt x="10" y="39"/>
                      </a:cubicBezTo>
                      <a:cubicBezTo>
                        <a:pt x="10" y="43"/>
                        <a:pt x="0" y="40"/>
                        <a:pt x="0" y="43"/>
                      </a:cubicBezTo>
                      <a:cubicBezTo>
                        <a:pt x="0" y="44"/>
                        <a:pt x="0" y="57"/>
                        <a:pt x="0" y="71"/>
                      </a:cubicBezTo>
                      <a:cubicBezTo>
                        <a:pt x="2" y="72"/>
                        <a:pt x="4" y="73"/>
                        <a:pt x="5" y="74"/>
                      </a:cubicBezTo>
                      <a:cubicBezTo>
                        <a:pt x="6" y="77"/>
                        <a:pt x="8" y="83"/>
                        <a:pt x="8" y="85"/>
                      </a:cubicBezTo>
                      <a:cubicBezTo>
                        <a:pt x="7" y="87"/>
                        <a:pt x="6" y="85"/>
                        <a:pt x="6" y="87"/>
                      </a:cubicBezTo>
                      <a:cubicBezTo>
                        <a:pt x="6" y="89"/>
                        <a:pt x="5" y="91"/>
                        <a:pt x="8" y="91"/>
                      </a:cubicBezTo>
                      <a:cubicBezTo>
                        <a:pt x="10" y="91"/>
                        <a:pt x="15" y="93"/>
                        <a:pt x="17" y="91"/>
                      </a:cubicBezTo>
                      <a:cubicBezTo>
                        <a:pt x="19" y="89"/>
                        <a:pt x="26" y="83"/>
                        <a:pt x="26" y="81"/>
                      </a:cubicBezTo>
                      <a:cubicBezTo>
                        <a:pt x="26" y="78"/>
                        <a:pt x="28" y="73"/>
                        <a:pt x="33" y="76"/>
                      </a:cubicBezTo>
                      <a:cubicBezTo>
                        <a:pt x="38" y="79"/>
                        <a:pt x="38" y="79"/>
                        <a:pt x="44" y="79"/>
                      </a:cubicBezTo>
                      <a:cubicBezTo>
                        <a:pt x="50" y="79"/>
                        <a:pt x="52" y="79"/>
                        <a:pt x="53" y="75"/>
                      </a:cubicBezTo>
                      <a:cubicBezTo>
                        <a:pt x="54" y="71"/>
                        <a:pt x="53" y="68"/>
                        <a:pt x="57" y="68"/>
                      </a:cubicBezTo>
                      <a:cubicBezTo>
                        <a:pt x="61" y="68"/>
                        <a:pt x="65" y="65"/>
                        <a:pt x="65" y="62"/>
                      </a:cubicBezTo>
                      <a:cubicBezTo>
                        <a:pt x="65" y="59"/>
                        <a:pt x="67" y="55"/>
                        <a:pt x="69" y="55"/>
                      </a:cubicBezTo>
                      <a:cubicBezTo>
                        <a:pt x="72" y="55"/>
                        <a:pt x="76" y="53"/>
                        <a:pt x="77" y="50"/>
                      </a:cubicBezTo>
                      <a:cubicBezTo>
                        <a:pt x="78" y="47"/>
                        <a:pt x="82" y="48"/>
                        <a:pt x="83" y="46"/>
                      </a:cubicBezTo>
                      <a:cubicBezTo>
                        <a:pt x="84" y="45"/>
                        <a:pt x="85" y="43"/>
                        <a:pt x="86" y="42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cubicBezTo>
                        <a:pt x="86" y="40"/>
                        <a:pt x="86" y="37"/>
                        <a:pt x="79" y="3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2" name="Google Shape;83;p3">
                  <a:extLst>
                    <a:ext uri="{FF2B5EF4-FFF2-40B4-BE49-F238E27FC236}">
                      <a16:creationId xmlns:a16="http://schemas.microsoft.com/office/drawing/2014/main" id="{3F741467-6C38-7846-8661-F34AC45E2AC3}"/>
                    </a:ext>
                  </a:extLst>
                </p:cNvPr>
                <p:cNvSpPr/>
                <p:nvPr/>
              </p:nvSpPr>
              <p:spPr>
                <a:xfrm>
                  <a:off x="4416" y="3291"/>
                  <a:ext cx="71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95" extrusionOk="0">
                      <a:moveTo>
                        <a:pt x="15" y="95"/>
                      </a:moveTo>
                      <a:cubicBezTo>
                        <a:pt x="14" y="95"/>
                        <a:pt x="12" y="95"/>
                        <a:pt x="11" y="95"/>
                      </a:cubicBezTo>
                      <a:cubicBezTo>
                        <a:pt x="10" y="95"/>
                        <a:pt x="9" y="95"/>
                        <a:pt x="9" y="95"/>
                      </a:cubicBezTo>
                      <a:cubicBezTo>
                        <a:pt x="8" y="95"/>
                        <a:pt x="7" y="94"/>
                        <a:pt x="6" y="94"/>
                      </a:cubicBezTo>
                      <a:cubicBezTo>
                        <a:pt x="5" y="93"/>
                        <a:pt x="6" y="91"/>
                        <a:pt x="6" y="90"/>
                      </a:cubicBezTo>
                      <a:cubicBezTo>
                        <a:pt x="6" y="90"/>
                        <a:pt x="6" y="90"/>
                        <a:pt x="6" y="89"/>
                      </a:cubicBezTo>
                      <a:cubicBezTo>
                        <a:pt x="6" y="88"/>
                        <a:pt x="7" y="87"/>
                        <a:pt x="7" y="87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8" y="86"/>
                        <a:pt x="7" y="82"/>
                        <a:pt x="5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76"/>
                        <a:pt x="4" y="75"/>
                        <a:pt x="1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3"/>
                        <a:pt x="3" y="42"/>
                        <a:pt x="5" y="42"/>
                      </a:cubicBezTo>
                      <a:cubicBezTo>
                        <a:pt x="7" y="42"/>
                        <a:pt x="10" y="42"/>
                        <a:pt x="10" y="4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8" y="6"/>
                        <a:pt x="20" y="6"/>
                      </a:cubicBezTo>
                      <a:cubicBezTo>
                        <a:pt x="20" y="5"/>
                        <a:pt x="21" y="5"/>
                        <a:pt x="22" y="5"/>
                      </a:cubicBezTo>
                      <a:cubicBezTo>
                        <a:pt x="25" y="4"/>
                        <a:pt x="28" y="2"/>
                        <a:pt x="30" y="2"/>
                      </a:cubicBezTo>
                      <a:cubicBezTo>
                        <a:pt x="31" y="2"/>
                        <a:pt x="31" y="2"/>
                        <a:pt x="31" y="3"/>
                      </a:cubicBezTo>
                      <a:cubicBezTo>
                        <a:pt x="32" y="3"/>
                        <a:pt x="33" y="4"/>
                        <a:pt x="34" y="5"/>
                      </a:cubicBezTo>
                      <a:cubicBezTo>
                        <a:pt x="34" y="5"/>
                        <a:pt x="35" y="6"/>
                        <a:pt x="35" y="6"/>
                      </a:cubicBezTo>
                      <a:cubicBezTo>
                        <a:pt x="36" y="5"/>
                        <a:pt x="39" y="2"/>
                        <a:pt x="43" y="2"/>
                      </a:cubicBezTo>
                      <a:cubicBezTo>
                        <a:pt x="44" y="2"/>
                        <a:pt x="46" y="1"/>
                        <a:pt x="48" y="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52" y="4"/>
                        <a:pt x="54" y="6"/>
                        <a:pt x="55" y="6"/>
                      </a:cubicBezTo>
                      <a:cubicBezTo>
                        <a:pt x="55" y="6"/>
                        <a:pt x="55" y="6"/>
                        <a:pt x="55" y="6"/>
                      </a:cubicBezTo>
                      <a:cubicBezTo>
                        <a:pt x="56" y="6"/>
                        <a:pt x="57" y="8"/>
                        <a:pt x="57" y="11"/>
                      </a:cubicBezTo>
                      <a:cubicBezTo>
                        <a:pt x="58" y="13"/>
                        <a:pt x="59" y="17"/>
                        <a:pt x="61" y="18"/>
                      </a:cubicBezTo>
                      <a:cubicBezTo>
                        <a:pt x="62" y="18"/>
                        <a:pt x="71" y="22"/>
                        <a:pt x="71" y="26"/>
                      </a:cubicBezTo>
                      <a:cubicBezTo>
                        <a:pt x="71" y="26"/>
                        <a:pt x="72" y="27"/>
                        <a:pt x="72" y="28"/>
                      </a:cubicBezTo>
                      <a:cubicBezTo>
                        <a:pt x="73" y="29"/>
                        <a:pt x="75" y="31"/>
                        <a:pt x="75" y="33"/>
                      </a:cubicBezTo>
                      <a:cubicBezTo>
                        <a:pt x="75" y="34"/>
                        <a:pt x="76" y="35"/>
                        <a:pt x="77" y="37"/>
                      </a:cubicBezTo>
                      <a:cubicBezTo>
                        <a:pt x="78" y="38"/>
                        <a:pt x="79" y="39"/>
                        <a:pt x="80" y="39"/>
                      </a:cubicBezTo>
                      <a:cubicBezTo>
                        <a:pt x="81" y="38"/>
                        <a:pt x="81" y="38"/>
                        <a:pt x="81" y="38"/>
                      </a:cubicBezTo>
                      <a:cubicBezTo>
                        <a:pt x="86" y="38"/>
                        <a:pt x="88" y="40"/>
                        <a:pt x="88" y="43"/>
                      </a:cubicBezTo>
                      <a:cubicBezTo>
                        <a:pt x="88" y="43"/>
                        <a:pt x="88" y="43"/>
                        <a:pt x="88" y="43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87" y="46"/>
                        <a:pt x="86" y="48"/>
                        <a:pt x="85" y="49"/>
                      </a:cubicBezTo>
                      <a:cubicBezTo>
                        <a:pt x="84" y="50"/>
                        <a:pt x="83" y="50"/>
                        <a:pt x="82" y="51"/>
                      </a:cubicBezTo>
                      <a:cubicBezTo>
                        <a:pt x="80" y="51"/>
                        <a:pt x="79" y="51"/>
                        <a:pt x="79" y="52"/>
                      </a:cubicBezTo>
                      <a:cubicBezTo>
                        <a:pt x="78" y="55"/>
                        <a:pt x="73" y="59"/>
                        <a:pt x="70" y="59"/>
                      </a:cubicBezTo>
                      <a:cubicBezTo>
                        <a:pt x="69" y="59"/>
                        <a:pt x="67" y="62"/>
                        <a:pt x="67" y="64"/>
                      </a:cubicBezTo>
                      <a:cubicBezTo>
                        <a:pt x="67" y="67"/>
                        <a:pt x="62" y="71"/>
                        <a:pt x="58" y="71"/>
                      </a:cubicBezTo>
                      <a:cubicBezTo>
                        <a:pt x="56" y="71"/>
                        <a:pt x="56" y="71"/>
                        <a:pt x="56" y="74"/>
                      </a:cubicBezTo>
                      <a:cubicBezTo>
                        <a:pt x="56" y="75"/>
                        <a:pt x="56" y="76"/>
                        <a:pt x="55" y="77"/>
                      </a:cubicBezTo>
                      <a:cubicBezTo>
                        <a:pt x="54" y="82"/>
                        <a:pt x="51" y="83"/>
                        <a:pt x="45" y="83"/>
                      </a:cubicBezTo>
                      <a:cubicBezTo>
                        <a:pt x="39" y="83"/>
                        <a:pt x="38" y="82"/>
                        <a:pt x="34" y="79"/>
                      </a:cubicBezTo>
                      <a:cubicBezTo>
                        <a:pt x="33" y="79"/>
                        <a:pt x="33" y="79"/>
                        <a:pt x="33" y="79"/>
                      </a:cubicBezTo>
                      <a:cubicBezTo>
                        <a:pt x="32" y="78"/>
                        <a:pt x="32" y="78"/>
                        <a:pt x="31" y="78"/>
                      </a:cubicBezTo>
                      <a:cubicBezTo>
                        <a:pt x="29" y="78"/>
                        <a:pt x="28" y="82"/>
                        <a:pt x="28" y="83"/>
                      </a:cubicBezTo>
                      <a:cubicBezTo>
                        <a:pt x="28" y="85"/>
                        <a:pt x="25" y="88"/>
                        <a:pt x="22" y="91"/>
                      </a:cubicBezTo>
                      <a:cubicBezTo>
                        <a:pt x="21" y="92"/>
                        <a:pt x="20" y="93"/>
                        <a:pt x="19" y="94"/>
                      </a:cubicBezTo>
                      <a:cubicBezTo>
                        <a:pt x="18" y="95"/>
                        <a:pt x="17" y="95"/>
                        <a:pt x="15" y="95"/>
                      </a:cubicBezTo>
                      <a:close/>
                      <a:moveTo>
                        <a:pt x="8" y="89"/>
                      </a:move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" y="90"/>
                        <a:pt x="8" y="90"/>
                        <a:pt x="8" y="91"/>
                      </a:cubicBezTo>
                      <a:cubicBezTo>
                        <a:pt x="8" y="91"/>
                        <a:pt x="8" y="92"/>
                        <a:pt x="8" y="92"/>
                      </a:cubicBezTo>
                      <a:cubicBezTo>
                        <a:pt x="8" y="92"/>
                        <a:pt x="8" y="92"/>
                        <a:pt x="9" y="92"/>
                      </a:cubicBezTo>
                      <a:cubicBezTo>
                        <a:pt x="10" y="92"/>
                        <a:pt x="11" y="93"/>
                        <a:pt x="12" y="93"/>
                      </a:cubicBezTo>
                      <a:cubicBezTo>
                        <a:pt x="13" y="93"/>
                        <a:pt x="14" y="93"/>
                        <a:pt x="15" y="93"/>
                      </a:cubicBezTo>
                      <a:cubicBezTo>
                        <a:pt x="16" y="93"/>
                        <a:pt x="17" y="93"/>
                        <a:pt x="18" y="92"/>
                      </a:cubicBezTo>
                      <a:cubicBezTo>
                        <a:pt x="18" y="91"/>
                        <a:pt x="19" y="91"/>
                        <a:pt x="20" y="89"/>
                      </a:cubicBezTo>
                      <a:cubicBezTo>
                        <a:pt x="22" y="87"/>
                        <a:pt x="26" y="84"/>
                        <a:pt x="26" y="83"/>
                      </a:cubicBezTo>
                      <a:cubicBezTo>
                        <a:pt x="26" y="81"/>
                        <a:pt x="27" y="76"/>
                        <a:pt x="31" y="76"/>
                      </a:cubicBezTo>
                      <a:cubicBezTo>
                        <a:pt x="32" y="76"/>
                        <a:pt x="33" y="76"/>
                        <a:pt x="34" y="77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39" y="80"/>
                        <a:pt x="40" y="80"/>
                        <a:pt x="45" y="80"/>
                      </a:cubicBezTo>
                      <a:cubicBezTo>
                        <a:pt x="52" y="80"/>
                        <a:pt x="52" y="80"/>
                        <a:pt x="53" y="77"/>
                      </a:cubicBezTo>
                      <a:cubicBezTo>
                        <a:pt x="54" y="76"/>
                        <a:pt x="54" y="75"/>
                        <a:pt x="54" y="74"/>
                      </a:cubicBezTo>
                      <a:cubicBezTo>
                        <a:pt x="54" y="72"/>
                        <a:pt x="55" y="69"/>
                        <a:pt x="58" y="69"/>
                      </a:cubicBezTo>
                      <a:cubicBezTo>
                        <a:pt x="61" y="69"/>
                        <a:pt x="65" y="66"/>
                        <a:pt x="65" y="64"/>
                      </a:cubicBezTo>
                      <a:cubicBezTo>
                        <a:pt x="65" y="61"/>
                        <a:pt x="67" y="56"/>
                        <a:pt x="70" y="56"/>
                      </a:cubicBezTo>
                      <a:cubicBezTo>
                        <a:pt x="72" y="56"/>
                        <a:pt x="77" y="54"/>
                        <a:pt x="77" y="52"/>
                      </a:cubicBezTo>
                      <a:cubicBezTo>
                        <a:pt x="77" y="49"/>
                        <a:pt x="80" y="49"/>
                        <a:pt x="81" y="48"/>
                      </a:cubicBezTo>
                      <a:cubicBezTo>
                        <a:pt x="82" y="48"/>
                        <a:pt x="83" y="48"/>
                        <a:pt x="83" y="48"/>
                      </a:cubicBezTo>
                      <a:cubicBezTo>
                        <a:pt x="84" y="47"/>
                        <a:pt x="85" y="46"/>
                        <a:pt x="86" y="43"/>
                      </a:cubicBezTo>
                      <a:cubicBezTo>
                        <a:pt x="86" y="42"/>
                        <a:pt x="86" y="41"/>
                        <a:pt x="81" y="41"/>
                      </a:cubicBezTo>
                      <a:cubicBezTo>
                        <a:pt x="81" y="41"/>
                        <a:pt x="81" y="41"/>
                        <a:pt x="81" y="41"/>
                      </a:cubicBezTo>
                      <a:cubicBezTo>
                        <a:pt x="81" y="41"/>
                        <a:pt x="81" y="41"/>
                        <a:pt x="81" y="41"/>
                      </a:cubicBezTo>
                      <a:cubicBezTo>
                        <a:pt x="79" y="41"/>
                        <a:pt x="77" y="40"/>
                        <a:pt x="75" y="38"/>
                      </a:cubicBezTo>
                      <a:cubicBezTo>
                        <a:pt x="74" y="36"/>
                        <a:pt x="73" y="34"/>
                        <a:pt x="73" y="33"/>
                      </a:cubicBezTo>
                      <a:cubicBezTo>
                        <a:pt x="73" y="32"/>
                        <a:pt x="72" y="30"/>
                        <a:pt x="71" y="29"/>
                      </a:cubicBezTo>
                      <a:cubicBezTo>
                        <a:pt x="70" y="28"/>
                        <a:pt x="69" y="27"/>
                        <a:pt x="69" y="26"/>
                      </a:cubicBezTo>
                      <a:cubicBezTo>
                        <a:pt x="69" y="25"/>
                        <a:pt x="65" y="22"/>
                        <a:pt x="60" y="20"/>
                      </a:cubicBezTo>
                      <a:cubicBezTo>
                        <a:pt x="57" y="19"/>
                        <a:pt x="56" y="15"/>
                        <a:pt x="55" y="11"/>
                      </a:cubicBezTo>
                      <a:cubicBezTo>
                        <a:pt x="55" y="10"/>
                        <a:pt x="55" y="9"/>
                        <a:pt x="55" y="8"/>
                      </a:cubicBezTo>
                      <a:cubicBezTo>
                        <a:pt x="53" y="8"/>
                        <a:pt x="50" y="5"/>
                        <a:pt x="49" y="3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6" y="3"/>
                        <a:pt x="44" y="4"/>
                        <a:pt x="43" y="4"/>
                      </a:cubicBezTo>
                      <a:cubicBezTo>
                        <a:pt x="41" y="4"/>
                        <a:pt x="38" y="6"/>
                        <a:pt x="37" y="8"/>
                      </a:cubicBezTo>
                      <a:cubicBezTo>
                        <a:pt x="36" y="8"/>
                        <a:pt x="36" y="9"/>
                        <a:pt x="35" y="9"/>
                      </a:cubicBezTo>
                      <a:cubicBezTo>
                        <a:pt x="34" y="9"/>
                        <a:pt x="33" y="7"/>
                        <a:pt x="32" y="6"/>
                      </a:cubicBezTo>
                      <a:cubicBezTo>
                        <a:pt x="31" y="5"/>
                        <a:pt x="31" y="5"/>
                        <a:pt x="30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8" y="4"/>
                        <a:pt x="25" y="6"/>
                        <a:pt x="23" y="7"/>
                      </a:cubicBezTo>
                      <a:cubicBezTo>
                        <a:pt x="22" y="7"/>
                        <a:pt x="21" y="7"/>
                        <a:pt x="20" y="8"/>
                      </a:cubicBezTo>
                      <a:cubicBezTo>
                        <a:pt x="19" y="8"/>
                        <a:pt x="14" y="9"/>
                        <a:pt x="12" y="9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44"/>
                        <a:pt x="8" y="44"/>
                        <a:pt x="5" y="44"/>
                      </a:cubicBezTo>
                      <a:cubicBezTo>
                        <a:pt x="4" y="44"/>
                        <a:pt x="3" y="45"/>
                        <a:pt x="2" y="45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5" y="73"/>
                        <a:pt x="6" y="74"/>
                        <a:pt x="7" y="76"/>
                      </a:cubicBezTo>
                      <a:cubicBezTo>
                        <a:pt x="7" y="76"/>
                        <a:pt x="7" y="76"/>
                        <a:pt x="7" y="76"/>
                      </a:cubicBezTo>
                      <a:cubicBezTo>
                        <a:pt x="9" y="82"/>
                        <a:pt x="10" y="86"/>
                        <a:pt x="10" y="87"/>
                      </a:cubicBezTo>
                      <a:cubicBezTo>
                        <a:pt x="9" y="89"/>
                        <a:pt x="9" y="89"/>
                        <a:pt x="8" y="89"/>
                      </a:cubicBezTo>
                      <a:cubicBezTo>
                        <a:pt x="8" y="89"/>
                        <a:pt x="8" y="89"/>
                        <a:pt x="8" y="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3" name="Google Shape;84;p3">
                  <a:extLst>
                    <a:ext uri="{FF2B5EF4-FFF2-40B4-BE49-F238E27FC236}">
                      <a16:creationId xmlns:a16="http://schemas.microsoft.com/office/drawing/2014/main" id="{A64B81B5-41F5-AE42-B215-D6F29DAEB822}"/>
                    </a:ext>
                  </a:extLst>
                </p:cNvPr>
                <p:cNvSpPr/>
                <p:nvPr/>
              </p:nvSpPr>
              <p:spPr>
                <a:xfrm>
                  <a:off x="4499" y="3357"/>
                  <a:ext cx="11" cy="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6" extrusionOk="0">
                      <a:moveTo>
                        <a:pt x="6" y="0"/>
                      </a:moveTo>
                      <a:cubicBezTo>
                        <a:pt x="4" y="0"/>
                        <a:pt x="0" y="6"/>
                        <a:pt x="0" y="7"/>
                      </a:cubicBezTo>
                      <a:cubicBezTo>
                        <a:pt x="0" y="8"/>
                        <a:pt x="3" y="16"/>
                        <a:pt x="6" y="16"/>
                      </a:cubicBezTo>
                      <a:cubicBezTo>
                        <a:pt x="9" y="16"/>
                        <a:pt x="11" y="16"/>
                        <a:pt x="11" y="14"/>
                      </a:cubicBezTo>
                      <a:cubicBezTo>
                        <a:pt x="11" y="13"/>
                        <a:pt x="12" y="12"/>
                        <a:pt x="13" y="11"/>
                      </a:cubicBezTo>
                      <a:cubicBezTo>
                        <a:pt x="12" y="10"/>
                        <a:pt x="12" y="5"/>
                        <a:pt x="12" y="3"/>
                      </a:cubicBezTo>
                      <a:cubicBezTo>
                        <a:pt x="10" y="2"/>
                        <a:pt x="8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4" name="Google Shape;85;p3">
                  <a:extLst>
                    <a:ext uri="{FF2B5EF4-FFF2-40B4-BE49-F238E27FC236}">
                      <a16:creationId xmlns:a16="http://schemas.microsoft.com/office/drawing/2014/main" id="{45BF6682-CFD9-E74B-BBE4-5A8AECBBEF17}"/>
                    </a:ext>
                  </a:extLst>
                </p:cNvPr>
                <p:cNvSpPr/>
                <p:nvPr/>
              </p:nvSpPr>
              <p:spPr>
                <a:xfrm>
                  <a:off x="4499" y="3356"/>
                  <a:ext cx="12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8" extrusionOk="0">
                      <a:moveTo>
                        <a:pt x="8" y="18"/>
                      </a:move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3" y="18"/>
                        <a:pt x="0" y="10"/>
                        <a:pt x="0" y="8"/>
                      </a:cubicBezTo>
                      <a:cubicBezTo>
                        <a:pt x="0" y="6"/>
                        <a:pt x="4" y="0"/>
                        <a:pt x="7" y="0"/>
                      </a:cubicBezTo>
                      <a:cubicBezTo>
                        <a:pt x="9" y="0"/>
                        <a:pt x="11" y="2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6"/>
                        <a:pt x="14" y="11"/>
                        <a:pt x="15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3" y="18"/>
                        <a:pt x="9" y="18"/>
                        <a:pt x="8" y="18"/>
                      </a:cubicBezTo>
                      <a:close/>
                      <a:moveTo>
                        <a:pt x="7" y="2"/>
                      </a:moveTo>
                      <a:cubicBezTo>
                        <a:pt x="6" y="2"/>
                        <a:pt x="2" y="7"/>
                        <a:pt x="2" y="8"/>
                      </a:cubicBezTo>
                      <a:cubicBezTo>
                        <a:pt x="2" y="9"/>
                        <a:pt x="5" y="16"/>
                        <a:pt x="7" y="16"/>
                      </a:cubicBezTo>
                      <a:cubicBezTo>
                        <a:pt x="7" y="16"/>
                        <a:pt x="8" y="16"/>
                        <a:pt x="8" y="16"/>
                      </a:cubicBezTo>
                      <a:cubicBezTo>
                        <a:pt x="11" y="16"/>
                        <a:pt x="11" y="15"/>
                        <a:pt x="11" y="15"/>
                      </a:cubicBezTo>
                      <a:cubicBezTo>
                        <a:pt x="11" y="14"/>
                        <a:pt x="12" y="13"/>
                        <a:pt x="13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4"/>
                        <a:pt x="8" y="2"/>
                        <a:pt x="7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5" name="Google Shape;86;p3">
                  <a:extLst>
                    <a:ext uri="{FF2B5EF4-FFF2-40B4-BE49-F238E27FC236}">
                      <a16:creationId xmlns:a16="http://schemas.microsoft.com/office/drawing/2014/main" id="{7CE8C353-C614-E642-8E3D-AB14CD0757DC}"/>
                    </a:ext>
                  </a:extLst>
                </p:cNvPr>
                <p:cNvSpPr/>
                <p:nvPr/>
              </p:nvSpPr>
              <p:spPr>
                <a:xfrm>
                  <a:off x="4471" y="3380"/>
                  <a:ext cx="17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3" extrusionOk="0">
                      <a:moveTo>
                        <a:pt x="15" y="2"/>
                      </a:moveTo>
                      <a:cubicBezTo>
                        <a:pt x="14" y="0"/>
                        <a:pt x="7" y="4"/>
                        <a:pt x="5" y="6"/>
                      </a:cubicBezTo>
                      <a:cubicBezTo>
                        <a:pt x="4" y="8"/>
                        <a:pt x="0" y="15"/>
                        <a:pt x="0" y="15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11" y="20"/>
                        <a:pt x="12" y="18"/>
                      </a:cubicBezTo>
                      <a:cubicBezTo>
                        <a:pt x="13" y="16"/>
                        <a:pt x="18" y="19"/>
                        <a:pt x="18" y="16"/>
                      </a:cubicBezTo>
                      <a:cubicBezTo>
                        <a:pt x="18" y="14"/>
                        <a:pt x="21" y="12"/>
                        <a:pt x="21" y="9"/>
                      </a:cubicBezTo>
                      <a:cubicBezTo>
                        <a:pt x="21" y="7"/>
                        <a:pt x="16" y="4"/>
                        <a:pt x="15" y="2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6" name="Google Shape;87;p3">
                  <a:extLst>
                    <a:ext uri="{FF2B5EF4-FFF2-40B4-BE49-F238E27FC236}">
                      <a16:creationId xmlns:a16="http://schemas.microsoft.com/office/drawing/2014/main" id="{29BD5E3C-F947-EE43-9266-E180B9BCCA95}"/>
                    </a:ext>
                  </a:extLst>
                </p:cNvPr>
                <p:cNvSpPr/>
                <p:nvPr/>
              </p:nvSpPr>
              <p:spPr>
                <a:xfrm>
                  <a:off x="4470" y="3380"/>
                  <a:ext cx="19" cy="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24"/>
                      </a:move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5" y="8"/>
                        <a:pt x="7" y="6"/>
                      </a:cubicBezTo>
                      <a:cubicBezTo>
                        <a:pt x="8" y="3"/>
                        <a:pt x="13" y="0"/>
                        <a:pt x="16" y="0"/>
                      </a:cubicBezTo>
                      <a:cubicBezTo>
                        <a:pt x="17" y="0"/>
                        <a:pt x="18" y="1"/>
                        <a:pt x="18" y="2"/>
                      </a:cubicBezTo>
                      <a:cubicBezTo>
                        <a:pt x="18" y="2"/>
                        <a:pt x="20" y="3"/>
                        <a:pt x="21" y="4"/>
                      </a:cubicBezTo>
                      <a:cubicBezTo>
                        <a:pt x="23" y="6"/>
                        <a:pt x="24" y="8"/>
                        <a:pt x="24" y="9"/>
                      </a:cubicBezTo>
                      <a:cubicBezTo>
                        <a:pt x="24" y="11"/>
                        <a:pt x="24" y="12"/>
                        <a:pt x="23" y="14"/>
                      </a:cubicBezTo>
                      <a:cubicBezTo>
                        <a:pt x="22" y="14"/>
                        <a:pt x="21" y="16"/>
                        <a:pt x="21" y="16"/>
                      </a:cubicBezTo>
                      <a:cubicBezTo>
                        <a:pt x="21" y="17"/>
                        <a:pt x="21" y="18"/>
                        <a:pt x="20" y="18"/>
                      </a:cubicBezTo>
                      <a:cubicBezTo>
                        <a:pt x="20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7" y="18"/>
                      </a:cubicBezTo>
                      <a:cubicBezTo>
                        <a:pt x="17" y="18"/>
                        <a:pt x="16" y="18"/>
                        <a:pt x="16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4" y="21"/>
                        <a:pt x="12" y="24"/>
                        <a:pt x="12" y="24"/>
                      </a:cubicBezTo>
                      <a:close/>
                      <a:moveTo>
                        <a:pt x="8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1"/>
                        <a:pt x="12" y="19"/>
                        <a:pt x="13" y="18"/>
                      </a:cubicBezTo>
                      <a:cubicBezTo>
                        <a:pt x="14" y="16"/>
                        <a:pt x="15" y="16"/>
                        <a:pt x="16" y="16"/>
                      </a:cubicBezTo>
                      <a:cubicBezTo>
                        <a:pt x="16" y="16"/>
                        <a:pt x="17" y="16"/>
                        <a:pt x="17" y="16"/>
                      </a:cubicBezTo>
                      <a:cubicBezTo>
                        <a:pt x="18" y="16"/>
                        <a:pt x="19" y="16"/>
                        <a:pt x="19" y="16"/>
                      </a:cubicBezTo>
                      <a:cubicBezTo>
                        <a:pt x="19" y="15"/>
                        <a:pt x="20" y="13"/>
                        <a:pt x="21" y="12"/>
                      </a:cubicBezTo>
                      <a:cubicBezTo>
                        <a:pt x="22" y="11"/>
                        <a:pt x="22" y="10"/>
                        <a:pt x="22" y="9"/>
                      </a:cubicBezTo>
                      <a:cubicBezTo>
                        <a:pt x="22" y="9"/>
                        <a:pt x="21" y="7"/>
                        <a:pt x="19" y="6"/>
                      </a:cubicBezTo>
                      <a:cubicBezTo>
                        <a:pt x="18" y="5"/>
                        <a:pt x="17" y="4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4" y="2"/>
                        <a:pt x="9" y="5"/>
                        <a:pt x="8" y="6"/>
                      </a:cubicBezTo>
                      <a:cubicBezTo>
                        <a:pt x="7" y="8"/>
                        <a:pt x="4" y="13"/>
                        <a:pt x="3" y="15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7" name="Google Shape;88;p3">
                  <a:extLst>
                    <a:ext uri="{FF2B5EF4-FFF2-40B4-BE49-F238E27FC236}">
                      <a16:creationId xmlns:a16="http://schemas.microsoft.com/office/drawing/2014/main" id="{CF9C2C86-0A2B-D041-A89E-4490EEEE99EB}"/>
                    </a:ext>
                  </a:extLst>
                </p:cNvPr>
                <p:cNvSpPr/>
                <p:nvPr/>
              </p:nvSpPr>
              <p:spPr>
                <a:xfrm>
                  <a:off x="4390" y="3326"/>
                  <a:ext cx="126" cy="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36" extrusionOk="0">
                      <a:moveTo>
                        <a:pt x="148" y="50"/>
                      </a:moveTo>
                      <a:cubicBezTo>
                        <a:pt x="148" y="50"/>
                        <a:pt x="148" y="50"/>
                        <a:pt x="148" y="49"/>
                      </a:cubicBezTo>
                      <a:cubicBezTo>
                        <a:pt x="147" y="50"/>
                        <a:pt x="146" y="51"/>
                        <a:pt x="146" y="52"/>
                      </a:cubicBezTo>
                      <a:cubicBezTo>
                        <a:pt x="146" y="54"/>
                        <a:pt x="144" y="54"/>
                        <a:pt x="141" y="54"/>
                      </a:cubicBezTo>
                      <a:cubicBezTo>
                        <a:pt x="138" y="54"/>
                        <a:pt x="135" y="46"/>
                        <a:pt x="135" y="45"/>
                      </a:cubicBezTo>
                      <a:cubicBezTo>
                        <a:pt x="135" y="44"/>
                        <a:pt x="139" y="38"/>
                        <a:pt x="141" y="38"/>
                      </a:cubicBezTo>
                      <a:cubicBezTo>
                        <a:pt x="143" y="38"/>
                        <a:pt x="145" y="40"/>
                        <a:pt x="147" y="41"/>
                      </a:cubicBezTo>
                      <a:cubicBezTo>
                        <a:pt x="147" y="40"/>
                        <a:pt x="147" y="40"/>
                        <a:pt x="147" y="39"/>
                      </a:cubicBezTo>
                      <a:cubicBezTo>
                        <a:pt x="147" y="38"/>
                        <a:pt x="148" y="23"/>
                        <a:pt x="146" y="22"/>
                      </a:cubicBezTo>
                      <a:cubicBezTo>
                        <a:pt x="143" y="20"/>
                        <a:pt x="141" y="5"/>
                        <a:pt x="140" y="4"/>
                      </a:cubicBezTo>
                      <a:cubicBezTo>
                        <a:pt x="139" y="2"/>
                        <a:pt x="130" y="3"/>
                        <a:pt x="129" y="1"/>
                      </a:cubicBezTo>
                      <a:cubicBezTo>
                        <a:pt x="127" y="0"/>
                        <a:pt x="120" y="1"/>
                        <a:pt x="119" y="0"/>
                      </a:cubicBezTo>
                      <a:cubicBezTo>
                        <a:pt x="118" y="1"/>
                        <a:pt x="117" y="3"/>
                        <a:pt x="116" y="4"/>
                      </a:cubicBezTo>
                      <a:cubicBezTo>
                        <a:pt x="115" y="6"/>
                        <a:pt x="111" y="5"/>
                        <a:pt x="110" y="8"/>
                      </a:cubicBezTo>
                      <a:cubicBezTo>
                        <a:pt x="109" y="11"/>
                        <a:pt x="105" y="13"/>
                        <a:pt x="102" y="13"/>
                      </a:cubicBezTo>
                      <a:cubicBezTo>
                        <a:pt x="100" y="13"/>
                        <a:pt x="98" y="17"/>
                        <a:pt x="98" y="20"/>
                      </a:cubicBezTo>
                      <a:cubicBezTo>
                        <a:pt x="98" y="23"/>
                        <a:pt x="94" y="26"/>
                        <a:pt x="90" y="26"/>
                      </a:cubicBezTo>
                      <a:cubicBezTo>
                        <a:pt x="86" y="26"/>
                        <a:pt x="87" y="29"/>
                        <a:pt x="86" y="33"/>
                      </a:cubicBezTo>
                      <a:cubicBezTo>
                        <a:pt x="85" y="37"/>
                        <a:pt x="83" y="37"/>
                        <a:pt x="77" y="37"/>
                      </a:cubicBezTo>
                      <a:cubicBezTo>
                        <a:pt x="71" y="37"/>
                        <a:pt x="71" y="37"/>
                        <a:pt x="66" y="34"/>
                      </a:cubicBezTo>
                      <a:cubicBezTo>
                        <a:pt x="61" y="31"/>
                        <a:pt x="59" y="36"/>
                        <a:pt x="59" y="39"/>
                      </a:cubicBezTo>
                      <a:cubicBezTo>
                        <a:pt x="59" y="41"/>
                        <a:pt x="52" y="47"/>
                        <a:pt x="50" y="49"/>
                      </a:cubicBezTo>
                      <a:cubicBezTo>
                        <a:pt x="48" y="51"/>
                        <a:pt x="43" y="49"/>
                        <a:pt x="41" y="49"/>
                      </a:cubicBezTo>
                      <a:cubicBezTo>
                        <a:pt x="38" y="49"/>
                        <a:pt x="39" y="47"/>
                        <a:pt x="39" y="45"/>
                      </a:cubicBezTo>
                      <a:cubicBezTo>
                        <a:pt x="39" y="43"/>
                        <a:pt x="40" y="45"/>
                        <a:pt x="41" y="43"/>
                      </a:cubicBezTo>
                      <a:cubicBezTo>
                        <a:pt x="41" y="41"/>
                        <a:pt x="39" y="35"/>
                        <a:pt x="38" y="32"/>
                      </a:cubicBezTo>
                      <a:cubicBezTo>
                        <a:pt x="37" y="31"/>
                        <a:pt x="35" y="30"/>
                        <a:pt x="33" y="29"/>
                      </a:cubicBezTo>
                      <a:cubicBezTo>
                        <a:pt x="33" y="45"/>
                        <a:pt x="33" y="63"/>
                        <a:pt x="33" y="64"/>
                      </a:cubicBezTo>
                      <a:cubicBezTo>
                        <a:pt x="33" y="67"/>
                        <a:pt x="28" y="69"/>
                        <a:pt x="27" y="71"/>
                      </a:cubicBezTo>
                      <a:cubicBezTo>
                        <a:pt x="26" y="72"/>
                        <a:pt x="19" y="71"/>
                        <a:pt x="15" y="71"/>
                      </a:cubicBezTo>
                      <a:cubicBezTo>
                        <a:pt x="11" y="71"/>
                        <a:pt x="11" y="67"/>
                        <a:pt x="9" y="64"/>
                      </a:cubicBezTo>
                      <a:cubicBezTo>
                        <a:pt x="7" y="61"/>
                        <a:pt x="4" y="65"/>
                        <a:pt x="4" y="67"/>
                      </a:cubicBezTo>
                      <a:cubicBezTo>
                        <a:pt x="4" y="68"/>
                        <a:pt x="2" y="68"/>
                        <a:pt x="0" y="68"/>
                      </a:cubicBezTo>
                      <a:cubicBezTo>
                        <a:pt x="3" y="73"/>
                        <a:pt x="6" y="79"/>
                        <a:pt x="7" y="83"/>
                      </a:cubicBezTo>
                      <a:cubicBezTo>
                        <a:pt x="9" y="91"/>
                        <a:pt x="15" y="98"/>
                        <a:pt x="16" y="102"/>
                      </a:cubicBezTo>
                      <a:cubicBezTo>
                        <a:pt x="18" y="107"/>
                        <a:pt x="19" y="111"/>
                        <a:pt x="16" y="111"/>
                      </a:cubicBezTo>
                      <a:cubicBezTo>
                        <a:pt x="13" y="112"/>
                        <a:pt x="13" y="114"/>
                        <a:pt x="17" y="119"/>
                      </a:cubicBezTo>
                      <a:cubicBezTo>
                        <a:pt x="20" y="124"/>
                        <a:pt x="17" y="127"/>
                        <a:pt x="20" y="128"/>
                      </a:cubicBezTo>
                      <a:cubicBezTo>
                        <a:pt x="22" y="128"/>
                        <a:pt x="22" y="130"/>
                        <a:pt x="24" y="130"/>
                      </a:cubicBezTo>
                      <a:cubicBezTo>
                        <a:pt x="26" y="130"/>
                        <a:pt x="27" y="132"/>
                        <a:pt x="29" y="134"/>
                      </a:cubicBezTo>
                      <a:cubicBezTo>
                        <a:pt x="30" y="136"/>
                        <a:pt x="34" y="136"/>
                        <a:pt x="35" y="134"/>
                      </a:cubicBezTo>
                      <a:cubicBezTo>
                        <a:pt x="37" y="131"/>
                        <a:pt x="42" y="131"/>
                        <a:pt x="47" y="131"/>
                      </a:cubicBezTo>
                      <a:cubicBezTo>
                        <a:pt x="52" y="131"/>
                        <a:pt x="51" y="129"/>
                        <a:pt x="55" y="127"/>
                      </a:cubicBezTo>
                      <a:cubicBezTo>
                        <a:pt x="60" y="126"/>
                        <a:pt x="66" y="126"/>
                        <a:pt x="70" y="127"/>
                      </a:cubicBezTo>
                      <a:cubicBezTo>
                        <a:pt x="74" y="128"/>
                        <a:pt x="78" y="127"/>
                        <a:pt x="80" y="126"/>
                      </a:cubicBezTo>
                      <a:cubicBezTo>
                        <a:pt x="82" y="125"/>
                        <a:pt x="85" y="128"/>
                        <a:pt x="86" y="125"/>
                      </a:cubicBezTo>
                      <a:cubicBezTo>
                        <a:pt x="86" y="121"/>
                        <a:pt x="90" y="122"/>
                        <a:pt x="94" y="122"/>
                      </a:cubicBezTo>
                      <a:cubicBezTo>
                        <a:pt x="97" y="122"/>
                        <a:pt x="106" y="116"/>
                        <a:pt x="114" y="109"/>
                      </a:cubicBezTo>
                      <a:cubicBezTo>
                        <a:pt x="121" y="103"/>
                        <a:pt x="133" y="88"/>
                        <a:pt x="137" y="81"/>
                      </a:cubicBezTo>
                      <a:cubicBezTo>
                        <a:pt x="141" y="74"/>
                        <a:pt x="147" y="69"/>
                        <a:pt x="150" y="66"/>
                      </a:cubicBezTo>
                      <a:cubicBezTo>
                        <a:pt x="153" y="64"/>
                        <a:pt x="154" y="56"/>
                        <a:pt x="155" y="50"/>
                      </a:cubicBezTo>
                      <a:cubicBezTo>
                        <a:pt x="152" y="50"/>
                        <a:pt x="148" y="50"/>
                        <a:pt x="148" y="50"/>
                      </a:cubicBezTo>
                      <a:close/>
                      <a:moveTo>
                        <a:pt x="118" y="82"/>
                      </a:moveTo>
                      <a:cubicBezTo>
                        <a:pt x="118" y="85"/>
                        <a:pt x="113" y="82"/>
                        <a:pt x="112" y="84"/>
                      </a:cubicBezTo>
                      <a:cubicBezTo>
                        <a:pt x="111" y="86"/>
                        <a:pt x="109" y="89"/>
                        <a:pt x="109" y="89"/>
                      </a:cubicBezTo>
                      <a:cubicBezTo>
                        <a:pt x="105" y="89"/>
                        <a:pt x="105" y="89"/>
                        <a:pt x="105" y="89"/>
                      </a:cubicBezTo>
                      <a:cubicBezTo>
                        <a:pt x="100" y="81"/>
                        <a:pt x="100" y="81"/>
                        <a:pt x="100" y="81"/>
                      </a:cubicBezTo>
                      <a:cubicBezTo>
                        <a:pt x="100" y="81"/>
                        <a:pt x="104" y="74"/>
                        <a:pt x="105" y="72"/>
                      </a:cubicBezTo>
                      <a:cubicBezTo>
                        <a:pt x="107" y="70"/>
                        <a:pt x="114" y="66"/>
                        <a:pt x="115" y="68"/>
                      </a:cubicBezTo>
                      <a:cubicBezTo>
                        <a:pt x="116" y="70"/>
                        <a:pt x="121" y="73"/>
                        <a:pt x="121" y="75"/>
                      </a:cubicBezTo>
                      <a:cubicBezTo>
                        <a:pt x="121" y="78"/>
                        <a:pt x="118" y="80"/>
                        <a:pt x="118" y="82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8" name="Google Shape;89;p3">
                  <a:extLst>
                    <a:ext uri="{FF2B5EF4-FFF2-40B4-BE49-F238E27FC236}">
                      <a16:creationId xmlns:a16="http://schemas.microsoft.com/office/drawing/2014/main" id="{3C6961B6-2028-104E-82C0-F6D27D5B1F83}"/>
                    </a:ext>
                  </a:extLst>
                </p:cNvPr>
                <p:cNvSpPr/>
                <p:nvPr/>
              </p:nvSpPr>
              <p:spPr>
                <a:xfrm>
                  <a:off x="4389" y="3324"/>
                  <a:ext cx="127" cy="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140" extrusionOk="0">
                      <a:moveTo>
                        <a:pt x="34" y="140"/>
                      </a:moveTo>
                      <a:cubicBezTo>
                        <a:pt x="32" y="140"/>
                        <a:pt x="31" y="139"/>
                        <a:pt x="30" y="138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29" y="136"/>
                        <a:pt x="27" y="134"/>
                        <a:pt x="26" y="134"/>
                      </a:cubicBezTo>
                      <a:cubicBezTo>
                        <a:pt x="24" y="134"/>
                        <a:pt x="24" y="133"/>
                        <a:pt x="23" y="133"/>
                      </a:cubicBezTo>
                      <a:cubicBezTo>
                        <a:pt x="23" y="132"/>
                        <a:pt x="23" y="132"/>
                        <a:pt x="22" y="132"/>
                      </a:cubicBezTo>
                      <a:cubicBezTo>
                        <a:pt x="19" y="131"/>
                        <a:pt x="19" y="130"/>
                        <a:pt x="19" y="128"/>
                      </a:cubicBezTo>
                      <a:cubicBezTo>
                        <a:pt x="19" y="127"/>
                        <a:pt x="19" y="125"/>
                        <a:pt x="18" y="123"/>
                      </a:cubicBezTo>
                      <a:cubicBezTo>
                        <a:pt x="15" y="119"/>
                        <a:pt x="15" y="117"/>
                        <a:pt x="15" y="115"/>
                      </a:cubicBezTo>
                      <a:cubicBezTo>
                        <a:pt x="16" y="115"/>
                        <a:pt x="17" y="114"/>
                        <a:pt x="18" y="113"/>
                      </a:cubicBezTo>
                      <a:cubicBezTo>
                        <a:pt x="19" y="113"/>
                        <a:pt x="19" y="113"/>
                        <a:pt x="19" y="113"/>
                      </a:cubicBezTo>
                      <a:cubicBezTo>
                        <a:pt x="20" y="112"/>
                        <a:pt x="19" y="109"/>
                        <a:pt x="18" y="107"/>
                      </a:cubicBezTo>
                      <a:cubicBezTo>
                        <a:pt x="17" y="106"/>
                        <a:pt x="17" y="106"/>
                        <a:pt x="17" y="106"/>
                      </a:cubicBezTo>
                      <a:cubicBezTo>
                        <a:pt x="17" y="104"/>
                        <a:pt x="16" y="102"/>
                        <a:pt x="14" y="99"/>
                      </a:cubicBezTo>
                      <a:cubicBezTo>
                        <a:pt x="12" y="95"/>
                        <a:pt x="10" y="91"/>
                        <a:pt x="8" y="87"/>
                      </a:cubicBezTo>
                      <a:cubicBezTo>
                        <a:pt x="7" y="82"/>
                        <a:pt x="4" y="76"/>
                        <a:pt x="1" y="7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3" y="70"/>
                        <a:pt x="4" y="70"/>
                        <a:pt x="4" y="7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68"/>
                        <a:pt x="7" y="65"/>
                        <a:pt x="10" y="65"/>
                      </a:cubicBezTo>
                      <a:cubicBezTo>
                        <a:pt x="10" y="65"/>
                        <a:pt x="11" y="65"/>
                        <a:pt x="12" y="66"/>
                      </a:cubicBezTo>
                      <a:cubicBezTo>
                        <a:pt x="13" y="68"/>
                        <a:pt x="14" y="69"/>
                        <a:pt x="14" y="70"/>
                      </a:cubicBezTo>
                      <a:cubicBezTo>
                        <a:pt x="15" y="72"/>
                        <a:pt x="15" y="73"/>
                        <a:pt x="17" y="73"/>
                      </a:cubicBezTo>
                      <a:cubicBezTo>
                        <a:pt x="18" y="73"/>
                        <a:pt x="19" y="73"/>
                        <a:pt x="21" y="73"/>
                      </a:cubicBezTo>
                      <a:cubicBezTo>
                        <a:pt x="23" y="73"/>
                        <a:pt x="24" y="73"/>
                        <a:pt x="26" y="73"/>
                      </a:cubicBezTo>
                      <a:cubicBezTo>
                        <a:pt x="28" y="73"/>
                        <a:pt x="28" y="73"/>
                        <a:pt x="28" y="73"/>
                      </a:cubicBezTo>
                      <a:cubicBezTo>
                        <a:pt x="29" y="72"/>
                        <a:pt x="30" y="72"/>
                        <a:pt x="31" y="71"/>
                      </a:cubicBezTo>
                      <a:cubicBezTo>
                        <a:pt x="32" y="70"/>
                        <a:pt x="34" y="69"/>
                        <a:pt x="34" y="67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9" y="32"/>
                        <a:pt x="40" y="33"/>
                        <a:pt x="41" y="35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3" y="41"/>
                        <a:pt x="44" y="45"/>
                        <a:pt x="44" y="46"/>
                      </a:cubicBezTo>
                      <a:cubicBezTo>
                        <a:pt x="43" y="48"/>
                        <a:pt x="43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9"/>
                        <a:pt x="42" y="49"/>
                        <a:pt x="42" y="50"/>
                      </a:cubicBezTo>
                      <a:cubicBezTo>
                        <a:pt x="42" y="50"/>
                        <a:pt x="42" y="51"/>
                        <a:pt x="42" y="51"/>
                      </a:cubicBezTo>
                      <a:cubicBezTo>
                        <a:pt x="42" y="51"/>
                        <a:pt x="42" y="51"/>
                        <a:pt x="43" y="51"/>
                      </a:cubicBezTo>
                      <a:cubicBezTo>
                        <a:pt x="44" y="51"/>
                        <a:pt x="45" y="52"/>
                        <a:pt x="46" y="52"/>
                      </a:cubicBezTo>
                      <a:cubicBezTo>
                        <a:pt x="47" y="52"/>
                        <a:pt x="48" y="52"/>
                        <a:pt x="49" y="52"/>
                      </a:cubicBezTo>
                      <a:cubicBezTo>
                        <a:pt x="50" y="52"/>
                        <a:pt x="51" y="52"/>
                        <a:pt x="52" y="51"/>
                      </a:cubicBezTo>
                      <a:cubicBezTo>
                        <a:pt x="52" y="50"/>
                        <a:pt x="53" y="50"/>
                        <a:pt x="54" y="48"/>
                      </a:cubicBezTo>
                      <a:cubicBezTo>
                        <a:pt x="56" y="46"/>
                        <a:pt x="60" y="43"/>
                        <a:pt x="60" y="42"/>
                      </a:cubicBezTo>
                      <a:cubicBezTo>
                        <a:pt x="60" y="40"/>
                        <a:pt x="61" y="35"/>
                        <a:pt x="65" y="35"/>
                      </a:cubicBezTo>
                      <a:cubicBezTo>
                        <a:pt x="66" y="35"/>
                        <a:pt x="67" y="35"/>
                        <a:pt x="68" y="36"/>
                      </a:cubicBezTo>
                      <a:cubicBezTo>
                        <a:pt x="69" y="37"/>
                        <a:pt x="69" y="37"/>
                        <a:pt x="69" y="37"/>
                      </a:cubicBezTo>
                      <a:cubicBezTo>
                        <a:pt x="73" y="39"/>
                        <a:pt x="74" y="39"/>
                        <a:pt x="79" y="39"/>
                      </a:cubicBezTo>
                      <a:cubicBezTo>
                        <a:pt x="86" y="39"/>
                        <a:pt x="86" y="39"/>
                        <a:pt x="87" y="36"/>
                      </a:cubicBezTo>
                      <a:cubicBezTo>
                        <a:pt x="88" y="35"/>
                        <a:pt x="88" y="34"/>
                        <a:pt x="88" y="33"/>
                      </a:cubicBezTo>
                      <a:cubicBezTo>
                        <a:pt x="88" y="31"/>
                        <a:pt x="89" y="28"/>
                        <a:pt x="92" y="28"/>
                      </a:cubicBezTo>
                      <a:cubicBezTo>
                        <a:pt x="95" y="28"/>
                        <a:pt x="99" y="25"/>
                        <a:pt x="99" y="23"/>
                      </a:cubicBezTo>
                      <a:cubicBezTo>
                        <a:pt x="99" y="20"/>
                        <a:pt x="101" y="15"/>
                        <a:pt x="104" y="15"/>
                      </a:cubicBezTo>
                      <a:cubicBezTo>
                        <a:pt x="106" y="15"/>
                        <a:pt x="111" y="13"/>
                        <a:pt x="111" y="11"/>
                      </a:cubicBezTo>
                      <a:cubicBezTo>
                        <a:pt x="111" y="8"/>
                        <a:pt x="114" y="8"/>
                        <a:pt x="115" y="7"/>
                      </a:cubicBezTo>
                      <a:cubicBezTo>
                        <a:pt x="116" y="7"/>
                        <a:pt x="117" y="7"/>
                        <a:pt x="117" y="7"/>
                      </a:cubicBezTo>
                      <a:cubicBezTo>
                        <a:pt x="118" y="6"/>
                        <a:pt x="119" y="4"/>
                        <a:pt x="120" y="2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22" y="2"/>
                        <a:pt x="122" y="2"/>
                        <a:pt x="122" y="2"/>
                      </a:cubicBezTo>
                      <a:cubicBezTo>
                        <a:pt x="123" y="2"/>
                        <a:pt x="124" y="2"/>
                        <a:pt x="126" y="2"/>
                      </a:cubicBezTo>
                      <a:cubicBezTo>
                        <a:pt x="128" y="2"/>
                        <a:pt x="131" y="2"/>
                        <a:pt x="131" y="4"/>
                      </a:cubicBezTo>
                      <a:cubicBezTo>
                        <a:pt x="132" y="4"/>
                        <a:pt x="135" y="4"/>
                        <a:pt x="137" y="5"/>
                      </a:cubicBezTo>
                      <a:cubicBezTo>
                        <a:pt x="140" y="5"/>
                        <a:pt x="142" y="5"/>
                        <a:pt x="143" y="6"/>
                      </a:cubicBezTo>
                      <a:cubicBezTo>
                        <a:pt x="143" y="7"/>
                        <a:pt x="143" y="8"/>
                        <a:pt x="144" y="11"/>
                      </a:cubicBezTo>
                      <a:cubicBezTo>
                        <a:pt x="145" y="15"/>
                        <a:pt x="147" y="23"/>
                        <a:pt x="148" y="24"/>
                      </a:cubicBezTo>
                      <a:cubicBezTo>
                        <a:pt x="152" y="26"/>
                        <a:pt x="150" y="42"/>
                        <a:pt x="150" y="42"/>
                      </a:cubicBezTo>
                      <a:cubicBezTo>
                        <a:pt x="150" y="43"/>
                        <a:pt x="150" y="43"/>
                        <a:pt x="150" y="44"/>
                      </a:cubicBezTo>
                      <a:cubicBezTo>
                        <a:pt x="150" y="46"/>
                        <a:pt x="150" y="46"/>
                        <a:pt x="150" y="46"/>
                      </a:cubicBezTo>
                      <a:cubicBezTo>
                        <a:pt x="148" y="44"/>
                        <a:pt x="148" y="44"/>
                        <a:pt x="148" y="44"/>
                      </a:cubicBezTo>
                      <a:cubicBezTo>
                        <a:pt x="146" y="44"/>
                        <a:pt x="144" y="42"/>
                        <a:pt x="143" y="42"/>
                      </a:cubicBezTo>
                      <a:cubicBezTo>
                        <a:pt x="142" y="42"/>
                        <a:pt x="138" y="47"/>
                        <a:pt x="138" y="48"/>
                      </a:cubicBezTo>
                      <a:cubicBezTo>
                        <a:pt x="138" y="49"/>
                        <a:pt x="141" y="56"/>
                        <a:pt x="143" y="56"/>
                      </a:cubicBezTo>
                      <a:cubicBezTo>
                        <a:pt x="143" y="56"/>
                        <a:pt x="144" y="56"/>
                        <a:pt x="144" y="56"/>
                      </a:cubicBezTo>
                      <a:cubicBezTo>
                        <a:pt x="147" y="56"/>
                        <a:pt x="147" y="55"/>
                        <a:pt x="147" y="55"/>
                      </a:cubicBezTo>
                      <a:cubicBezTo>
                        <a:pt x="147" y="54"/>
                        <a:pt x="148" y="53"/>
                        <a:pt x="149" y="52"/>
                      </a:cubicBezTo>
                      <a:cubicBezTo>
                        <a:pt x="150" y="50"/>
                        <a:pt x="150" y="50"/>
                        <a:pt x="150" y="50"/>
                      </a:cubicBezTo>
                      <a:cubicBezTo>
                        <a:pt x="151" y="52"/>
                        <a:pt x="151" y="52"/>
                        <a:pt x="151" y="52"/>
                      </a:cubicBezTo>
                      <a:cubicBezTo>
                        <a:pt x="152" y="52"/>
                        <a:pt x="154" y="52"/>
                        <a:pt x="157" y="52"/>
                      </a:cubicBezTo>
                      <a:cubicBezTo>
                        <a:pt x="158" y="52"/>
                        <a:pt x="158" y="52"/>
                        <a:pt x="158" y="52"/>
                      </a:cubicBezTo>
                      <a:cubicBezTo>
                        <a:pt x="158" y="53"/>
                        <a:pt x="158" y="53"/>
                        <a:pt x="158" y="53"/>
                      </a:cubicBezTo>
                      <a:cubicBezTo>
                        <a:pt x="157" y="59"/>
                        <a:pt x="156" y="67"/>
                        <a:pt x="153" y="70"/>
                      </a:cubicBezTo>
                      <a:cubicBezTo>
                        <a:pt x="152" y="70"/>
                        <a:pt x="152" y="70"/>
                        <a:pt x="152" y="70"/>
                      </a:cubicBezTo>
                      <a:cubicBezTo>
                        <a:pt x="149" y="73"/>
                        <a:pt x="143" y="79"/>
                        <a:pt x="139" y="85"/>
                      </a:cubicBezTo>
                      <a:cubicBezTo>
                        <a:pt x="136" y="91"/>
                        <a:pt x="124" y="106"/>
                        <a:pt x="116" y="113"/>
                      </a:cubicBezTo>
                      <a:cubicBezTo>
                        <a:pt x="110" y="119"/>
                        <a:pt x="100" y="126"/>
                        <a:pt x="96" y="126"/>
                      </a:cubicBezTo>
                      <a:cubicBezTo>
                        <a:pt x="95" y="126"/>
                        <a:pt x="95" y="126"/>
                        <a:pt x="94" y="126"/>
                      </a:cubicBezTo>
                      <a:cubicBezTo>
                        <a:pt x="94" y="126"/>
                        <a:pt x="93" y="126"/>
                        <a:pt x="93" y="126"/>
                      </a:cubicBezTo>
                      <a:cubicBezTo>
                        <a:pt x="90" y="126"/>
                        <a:pt x="89" y="127"/>
                        <a:pt x="89" y="128"/>
                      </a:cubicBezTo>
                      <a:cubicBezTo>
                        <a:pt x="89" y="130"/>
                        <a:pt x="87" y="130"/>
                        <a:pt x="86" y="130"/>
                      </a:cubicBezTo>
                      <a:cubicBezTo>
                        <a:pt x="86" y="130"/>
                        <a:pt x="85" y="130"/>
                        <a:pt x="84" y="130"/>
                      </a:cubicBezTo>
                      <a:cubicBezTo>
                        <a:pt x="84" y="130"/>
                        <a:pt x="83" y="129"/>
                        <a:pt x="82" y="130"/>
                      </a:cubicBezTo>
                      <a:cubicBezTo>
                        <a:pt x="79" y="132"/>
                        <a:pt x="76" y="132"/>
                        <a:pt x="72" y="131"/>
                      </a:cubicBezTo>
                      <a:cubicBezTo>
                        <a:pt x="68" y="130"/>
                        <a:pt x="62" y="130"/>
                        <a:pt x="58" y="131"/>
                      </a:cubicBezTo>
                      <a:cubicBezTo>
                        <a:pt x="56" y="132"/>
                        <a:pt x="55" y="132"/>
                        <a:pt x="54" y="133"/>
                      </a:cubicBezTo>
                      <a:cubicBezTo>
                        <a:pt x="53" y="134"/>
                        <a:pt x="52" y="135"/>
                        <a:pt x="49" y="135"/>
                      </a:cubicBezTo>
                      <a:cubicBezTo>
                        <a:pt x="43" y="135"/>
                        <a:pt x="39" y="136"/>
                        <a:pt x="38" y="137"/>
                      </a:cubicBezTo>
                      <a:cubicBezTo>
                        <a:pt x="37" y="139"/>
                        <a:pt x="36" y="140"/>
                        <a:pt x="34" y="140"/>
                      </a:cubicBezTo>
                      <a:close/>
                      <a:moveTo>
                        <a:pt x="4" y="72"/>
                      </a:moveTo>
                      <a:cubicBezTo>
                        <a:pt x="7" y="77"/>
                        <a:pt x="9" y="82"/>
                        <a:pt x="10" y="86"/>
                      </a:cubicBezTo>
                      <a:cubicBezTo>
                        <a:pt x="11" y="90"/>
                        <a:pt x="14" y="94"/>
                        <a:pt x="16" y="98"/>
                      </a:cubicBezTo>
                      <a:cubicBezTo>
                        <a:pt x="17" y="101"/>
                        <a:pt x="19" y="103"/>
                        <a:pt x="19" y="105"/>
                      </a:cubicBezTo>
                      <a:cubicBezTo>
                        <a:pt x="20" y="106"/>
                        <a:pt x="20" y="106"/>
                        <a:pt x="20" y="106"/>
                      </a:cubicBezTo>
                      <a:cubicBezTo>
                        <a:pt x="21" y="109"/>
                        <a:pt x="22" y="112"/>
                        <a:pt x="21" y="114"/>
                      </a:cubicBezTo>
                      <a:cubicBezTo>
                        <a:pt x="20" y="115"/>
                        <a:pt x="20" y="115"/>
                        <a:pt x="19" y="115"/>
                      </a:cubicBezTo>
                      <a:cubicBezTo>
                        <a:pt x="18" y="116"/>
                        <a:pt x="18" y="116"/>
                        <a:pt x="17" y="116"/>
                      </a:cubicBezTo>
                      <a:cubicBezTo>
                        <a:pt x="17" y="117"/>
                        <a:pt x="17" y="118"/>
                        <a:pt x="19" y="122"/>
                      </a:cubicBezTo>
                      <a:cubicBezTo>
                        <a:pt x="21" y="124"/>
                        <a:pt x="21" y="127"/>
                        <a:pt x="21" y="128"/>
                      </a:cubicBezTo>
                      <a:cubicBezTo>
                        <a:pt x="21" y="129"/>
                        <a:pt x="21" y="129"/>
                        <a:pt x="22" y="130"/>
                      </a:cubicBezTo>
                      <a:cubicBezTo>
                        <a:pt x="24" y="130"/>
                        <a:pt x="24" y="131"/>
                        <a:pt x="25" y="131"/>
                      </a:cubicBezTo>
                      <a:cubicBezTo>
                        <a:pt x="25" y="132"/>
                        <a:pt x="25" y="132"/>
                        <a:pt x="26" y="132"/>
                      </a:cubicBezTo>
                      <a:cubicBezTo>
                        <a:pt x="28" y="132"/>
                        <a:pt x="30" y="134"/>
                        <a:pt x="32" y="136"/>
                      </a:cubicBezTo>
                      <a:cubicBezTo>
                        <a:pt x="32" y="137"/>
                        <a:pt x="32" y="137"/>
                        <a:pt x="32" y="137"/>
                      </a:cubicBezTo>
                      <a:cubicBezTo>
                        <a:pt x="32" y="137"/>
                        <a:pt x="33" y="137"/>
                        <a:pt x="34" y="137"/>
                      </a:cubicBezTo>
                      <a:cubicBezTo>
                        <a:pt x="35" y="137"/>
                        <a:pt x="36" y="137"/>
                        <a:pt x="36" y="136"/>
                      </a:cubicBezTo>
                      <a:cubicBezTo>
                        <a:pt x="38" y="134"/>
                        <a:pt x="42" y="133"/>
                        <a:pt x="49" y="133"/>
                      </a:cubicBezTo>
                      <a:cubicBezTo>
                        <a:pt x="51" y="133"/>
                        <a:pt x="52" y="132"/>
                        <a:pt x="53" y="131"/>
                      </a:cubicBezTo>
                      <a:cubicBezTo>
                        <a:pt x="54" y="131"/>
                        <a:pt x="55" y="130"/>
                        <a:pt x="57" y="129"/>
                      </a:cubicBezTo>
                      <a:cubicBezTo>
                        <a:pt x="62" y="128"/>
                        <a:pt x="69" y="128"/>
                        <a:pt x="73" y="129"/>
                      </a:cubicBezTo>
                      <a:cubicBezTo>
                        <a:pt x="76" y="130"/>
                        <a:pt x="78" y="130"/>
                        <a:pt x="81" y="128"/>
                      </a:cubicBezTo>
                      <a:cubicBezTo>
                        <a:pt x="82" y="127"/>
                        <a:pt x="84" y="128"/>
                        <a:pt x="85" y="128"/>
                      </a:cubicBezTo>
                      <a:cubicBezTo>
                        <a:pt x="85" y="128"/>
                        <a:pt x="86" y="128"/>
                        <a:pt x="86" y="128"/>
                      </a:cubicBezTo>
                      <a:cubicBezTo>
                        <a:pt x="87" y="128"/>
                        <a:pt x="87" y="128"/>
                        <a:pt x="87" y="127"/>
                      </a:cubicBezTo>
                      <a:cubicBezTo>
                        <a:pt x="87" y="124"/>
                        <a:pt x="91" y="124"/>
                        <a:pt x="93" y="124"/>
                      </a:cubicBezTo>
                      <a:cubicBezTo>
                        <a:pt x="93" y="124"/>
                        <a:pt x="94" y="124"/>
                        <a:pt x="94" y="124"/>
                      </a:cubicBezTo>
                      <a:cubicBezTo>
                        <a:pt x="95" y="124"/>
                        <a:pt x="95" y="124"/>
                        <a:pt x="96" y="124"/>
                      </a:cubicBezTo>
                      <a:cubicBezTo>
                        <a:pt x="99" y="124"/>
                        <a:pt x="108" y="118"/>
                        <a:pt x="115" y="112"/>
                      </a:cubicBezTo>
                      <a:cubicBezTo>
                        <a:pt x="122" y="105"/>
                        <a:pt x="134" y="90"/>
                        <a:pt x="138" y="84"/>
                      </a:cubicBezTo>
                      <a:cubicBezTo>
                        <a:pt x="141" y="77"/>
                        <a:pt x="147" y="72"/>
                        <a:pt x="151" y="69"/>
                      </a:cubicBezTo>
                      <a:cubicBezTo>
                        <a:pt x="152" y="68"/>
                        <a:pt x="152" y="68"/>
                        <a:pt x="152" y="68"/>
                      </a:cubicBezTo>
                      <a:cubicBezTo>
                        <a:pt x="153" y="67"/>
                        <a:pt x="155" y="61"/>
                        <a:pt x="156" y="54"/>
                      </a:cubicBezTo>
                      <a:cubicBezTo>
                        <a:pt x="153" y="54"/>
                        <a:pt x="150" y="54"/>
                        <a:pt x="150" y="54"/>
                      </a:cubicBezTo>
                      <a:cubicBezTo>
                        <a:pt x="149" y="55"/>
                        <a:pt x="149" y="55"/>
                        <a:pt x="149" y="55"/>
                      </a:cubicBezTo>
                      <a:cubicBezTo>
                        <a:pt x="149" y="55"/>
                        <a:pt x="149" y="55"/>
                        <a:pt x="149" y="55"/>
                      </a:cubicBezTo>
                      <a:cubicBezTo>
                        <a:pt x="149" y="58"/>
                        <a:pt x="145" y="58"/>
                        <a:pt x="144" y="58"/>
                      </a:cubicBezTo>
                      <a:cubicBezTo>
                        <a:pt x="144" y="58"/>
                        <a:pt x="143" y="58"/>
                        <a:pt x="143" y="58"/>
                      </a:cubicBezTo>
                      <a:cubicBezTo>
                        <a:pt x="139" y="58"/>
                        <a:pt x="136" y="50"/>
                        <a:pt x="136" y="48"/>
                      </a:cubicBezTo>
                      <a:cubicBezTo>
                        <a:pt x="136" y="46"/>
                        <a:pt x="140" y="40"/>
                        <a:pt x="143" y="40"/>
                      </a:cubicBezTo>
                      <a:cubicBezTo>
                        <a:pt x="145" y="40"/>
                        <a:pt x="146" y="41"/>
                        <a:pt x="148" y="42"/>
                      </a:cubicBezTo>
                      <a:cubicBezTo>
                        <a:pt x="148" y="39"/>
                        <a:pt x="149" y="27"/>
                        <a:pt x="147" y="26"/>
                      </a:cubicBezTo>
                      <a:cubicBezTo>
                        <a:pt x="145" y="24"/>
                        <a:pt x="144" y="19"/>
                        <a:pt x="142" y="12"/>
                      </a:cubicBezTo>
                      <a:cubicBezTo>
                        <a:pt x="142" y="10"/>
                        <a:pt x="141" y="8"/>
                        <a:pt x="141" y="7"/>
                      </a:cubicBezTo>
                      <a:cubicBezTo>
                        <a:pt x="141" y="7"/>
                        <a:pt x="138" y="7"/>
                        <a:pt x="136" y="7"/>
                      </a:cubicBezTo>
                      <a:cubicBezTo>
                        <a:pt x="133" y="6"/>
                        <a:pt x="130" y="6"/>
                        <a:pt x="130" y="5"/>
                      </a:cubicBezTo>
                      <a:cubicBezTo>
                        <a:pt x="129" y="5"/>
                        <a:pt x="127" y="5"/>
                        <a:pt x="126" y="5"/>
                      </a:cubicBezTo>
                      <a:cubicBezTo>
                        <a:pt x="124" y="5"/>
                        <a:pt x="123" y="5"/>
                        <a:pt x="122" y="4"/>
                      </a:cubicBezTo>
                      <a:cubicBezTo>
                        <a:pt x="121" y="6"/>
                        <a:pt x="119" y="7"/>
                        <a:pt x="119" y="8"/>
                      </a:cubicBezTo>
                      <a:cubicBezTo>
                        <a:pt x="118" y="9"/>
                        <a:pt x="117" y="9"/>
                        <a:pt x="116" y="10"/>
                      </a:cubicBezTo>
                      <a:cubicBezTo>
                        <a:pt x="114" y="10"/>
                        <a:pt x="113" y="10"/>
                        <a:pt x="113" y="11"/>
                      </a:cubicBezTo>
                      <a:cubicBezTo>
                        <a:pt x="112" y="14"/>
                        <a:pt x="107" y="18"/>
                        <a:pt x="104" y="18"/>
                      </a:cubicBezTo>
                      <a:cubicBezTo>
                        <a:pt x="103" y="18"/>
                        <a:pt x="101" y="21"/>
                        <a:pt x="101" y="23"/>
                      </a:cubicBezTo>
                      <a:cubicBezTo>
                        <a:pt x="101" y="26"/>
                        <a:pt x="96" y="30"/>
                        <a:pt x="92" y="30"/>
                      </a:cubicBezTo>
                      <a:cubicBezTo>
                        <a:pt x="90" y="30"/>
                        <a:pt x="90" y="30"/>
                        <a:pt x="90" y="33"/>
                      </a:cubicBezTo>
                      <a:cubicBezTo>
                        <a:pt x="90" y="34"/>
                        <a:pt x="90" y="35"/>
                        <a:pt x="89" y="36"/>
                      </a:cubicBezTo>
                      <a:cubicBezTo>
                        <a:pt x="88" y="41"/>
                        <a:pt x="85" y="42"/>
                        <a:pt x="79" y="42"/>
                      </a:cubicBezTo>
                      <a:cubicBezTo>
                        <a:pt x="73" y="42"/>
                        <a:pt x="72" y="41"/>
                        <a:pt x="68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6" y="37"/>
                        <a:pt x="66" y="37"/>
                        <a:pt x="65" y="37"/>
                      </a:cubicBezTo>
                      <a:cubicBezTo>
                        <a:pt x="63" y="37"/>
                        <a:pt x="62" y="41"/>
                        <a:pt x="62" y="42"/>
                      </a:cubicBezTo>
                      <a:cubicBezTo>
                        <a:pt x="62" y="44"/>
                        <a:pt x="59" y="47"/>
                        <a:pt x="56" y="50"/>
                      </a:cubicBezTo>
                      <a:cubicBezTo>
                        <a:pt x="55" y="51"/>
                        <a:pt x="54" y="52"/>
                        <a:pt x="53" y="53"/>
                      </a:cubicBezTo>
                      <a:cubicBezTo>
                        <a:pt x="52" y="54"/>
                        <a:pt x="51" y="54"/>
                        <a:pt x="49" y="54"/>
                      </a:cubicBezTo>
                      <a:cubicBezTo>
                        <a:pt x="48" y="54"/>
                        <a:pt x="46" y="54"/>
                        <a:pt x="45" y="54"/>
                      </a:cubicBezTo>
                      <a:cubicBezTo>
                        <a:pt x="44" y="54"/>
                        <a:pt x="43" y="54"/>
                        <a:pt x="43" y="54"/>
                      </a:cubicBezTo>
                      <a:cubicBezTo>
                        <a:pt x="42" y="54"/>
                        <a:pt x="41" y="53"/>
                        <a:pt x="40" y="53"/>
                      </a:cubicBezTo>
                      <a:cubicBezTo>
                        <a:pt x="39" y="52"/>
                        <a:pt x="40" y="50"/>
                        <a:pt x="40" y="49"/>
                      </a:cubicBezTo>
                      <a:cubicBezTo>
                        <a:pt x="40" y="49"/>
                        <a:pt x="40" y="49"/>
                        <a:pt x="40" y="48"/>
                      </a:cubicBezTo>
                      <a:cubicBezTo>
                        <a:pt x="40" y="47"/>
                        <a:pt x="41" y="46"/>
                        <a:pt x="41" y="46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ubicBezTo>
                        <a:pt x="42" y="45"/>
                        <a:pt x="41" y="41"/>
                        <a:pt x="39" y="36"/>
                      </a:cubicBezTo>
                      <a:cubicBezTo>
                        <a:pt x="39" y="35"/>
                        <a:pt x="39" y="35"/>
                        <a:pt x="39" y="35"/>
                      </a:cubicBezTo>
                      <a:cubicBezTo>
                        <a:pt x="39" y="35"/>
                        <a:pt x="38" y="34"/>
                        <a:pt x="36" y="34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36" y="70"/>
                        <a:pt x="34" y="71"/>
                        <a:pt x="32" y="73"/>
                      </a:cubicBezTo>
                      <a:cubicBezTo>
                        <a:pt x="31" y="73"/>
                        <a:pt x="30" y="74"/>
                        <a:pt x="30" y="74"/>
                      </a:cubicBezTo>
                      <a:cubicBezTo>
                        <a:pt x="29" y="75"/>
                        <a:pt x="28" y="75"/>
                        <a:pt x="26" y="75"/>
                      </a:cubicBezTo>
                      <a:cubicBezTo>
                        <a:pt x="24" y="75"/>
                        <a:pt x="22" y="75"/>
                        <a:pt x="21" y="75"/>
                      </a:cubicBezTo>
                      <a:cubicBezTo>
                        <a:pt x="19" y="75"/>
                        <a:pt x="18" y="75"/>
                        <a:pt x="17" y="75"/>
                      </a:cubicBezTo>
                      <a:cubicBezTo>
                        <a:pt x="13" y="75"/>
                        <a:pt x="12" y="72"/>
                        <a:pt x="12" y="70"/>
                      </a:cubicBezTo>
                      <a:cubicBezTo>
                        <a:pt x="12" y="70"/>
                        <a:pt x="11" y="68"/>
                        <a:pt x="11" y="68"/>
                      </a:cubicBezTo>
                      <a:cubicBezTo>
                        <a:pt x="10" y="67"/>
                        <a:pt x="10" y="67"/>
                        <a:pt x="10" y="67"/>
                      </a:cubicBezTo>
                      <a:cubicBezTo>
                        <a:pt x="9" y="67"/>
                        <a:pt x="7" y="69"/>
                        <a:pt x="7" y="70"/>
                      </a:cubicBezTo>
                      <a:cubicBezTo>
                        <a:pt x="7" y="71"/>
                        <a:pt x="7" y="72"/>
                        <a:pt x="4" y="72"/>
                      </a:cubicBezTo>
                      <a:close/>
                      <a:moveTo>
                        <a:pt x="112" y="93"/>
                      </a:move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01" y="83"/>
                        <a:pt x="101" y="83"/>
                        <a:pt x="101" y="83"/>
                      </a:cubicBezTo>
                      <a:cubicBezTo>
                        <a:pt x="101" y="83"/>
                        <a:pt x="105" y="77"/>
                        <a:pt x="107" y="75"/>
                      </a:cubicBezTo>
                      <a:cubicBezTo>
                        <a:pt x="108" y="72"/>
                        <a:pt x="113" y="69"/>
                        <a:pt x="116" y="69"/>
                      </a:cubicBezTo>
                      <a:cubicBezTo>
                        <a:pt x="117" y="69"/>
                        <a:pt x="118" y="70"/>
                        <a:pt x="118" y="71"/>
                      </a:cubicBezTo>
                      <a:cubicBezTo>
                        <a:pt x="118" y="71"/>
                        <a:pt x="120" y="72"/>
                        <a:pt x="121" y="73"/>
                      </a:cubicBezTo>
                      <a:cubicBezTo>
                        <a:pt x="123" y="75"/>
                        <a:pt x="124" y="77"/>
                        <a:pt x="124" y="78"/>
                      </a:cubicBezTo>
                      <a:cubicBezTo>
                        <a:pt x="124" y="80"/>
                        <a:pt x="124" y="81"/>
                        <a:pt x="123" y="83"/>
                      </a:cubicBezTo>
                      <a:cubicBezTo>
                        <a:pt x="122" y="83"/>
                        <a:pt x="121" y="85"/>
                        <a:pt x="121" y="85"/>
                      </a:cubicBezTo>
                      <a:cubicBezTo>
                        <a:pt x="121" y="86"/>
                        <a:pt x="121" y="87"/>
                        <a:pt x="119" y="87"/>
                      </a:cubicBezTo>
                      <a:cubicBezTo>
                        <a:pt x="118" y="87"/>
                        <a:pt x="118" y="87"/>
                        <a:pt x="117" y="87"/>
                      </a:cubicBezTo>
                      <a:cubicBezTo>
                        <a:pt x="117" y="87"/>
                        <a:pt x="116" y="87"/>
                        <a:pt x="116" y="87"/>
                      </a:cubicBezTo>
                      <a:cubicBezTo>
                        <a:pt x="115" y="87"/>
                        <a:pt x="115" y="87"/>
                        <a:pt x="115" y="87"/>
                      </a:cubicBezTo>
                      <a:cubicBezTo>
                        <a:pt x="114" y="90"/>
                        <a:pt x="112" y="93"/>
                        <a:pt x="112" y="93"/>
                      </a:cubicBezTo>
                      <a:close/>
                      <a:moveTo>
                        <a:pt x="108" y="91"/>
                      </a:move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1" y="90"/>
                        <a:pt x="112" y="88"/>
                        <a:pt x="113" y="87"/>
                      </a:cubicBezTo>
                      <a:cubicBezTo>
                        <a:pt x="114" y="85"/>
                        <a:pt x="115" y="85"/>
                        <a:pt x="116" y="85"/>
                      </a:cubicBezTo>
                      <a:cubicBezTo>
                        <a:pt x="116" y="85"/>
                        <a:pt x="117" y="85"/>
                        <a:pt x="117" y="85"/>
                      </a:cubicBezTo>
                      <a:cubicBezTo>
                        <a:pt x="118" y="85"/>
                        <a:pt x="119" y="85"/>
                        <a:pt x="119" y="85"/>
                      </a:cubicBezTo>
                      <a:cubicBezTo>
                        <a:pt x="119" y="84"/>
                        <a:pt x="120" y="82"/>
                        <a:pt x="121" y="81"/>
                      </a:cubicBezTo>
                      <a:cubicBezTo>
                        <a:pt x="122" y="80"/>
                        <a:pt x="122" y="79"/>
                        <a:pt x="122" y="78"/>
                      </a:cubicBezTo>
                      <a:cubicBezTo>
                        <a:pt x="122" y="78"/>
                        <a:pt x="121" y="76"/>
                        <a:pt x="119" y="75"/>
                      </a:cubicBezTo>
                      <a:cubicBezTo>
                        <a:pt x="118" y="74"/>
                        <a:pt x="117" y="73"/>
                        <a:pt x="116" y="71"/>
                      </a:cubicBezTo>
                      <a:cubicBezTo>
                        <a:pt x="116" y="71"/>
                        <a:pt x="116" y="71"/>
                        <a:pt x="116" y="71"/>
                      </a:cubicBezTo>
                      <a:cubicBezTo>
                        <a:pt x="114" y="71"/>
                        <a:pt x="109" y="74"/>
                        <a:pt x="108" y="75"/>
                      </a:cubicBezTo>
                      <a:cubicBezTo>
                        <a:pt x="107" y="77"/>
                        <a:pt x="104" y="82"/>
                        <a:pt x="103" y="84"/>
                      </a:cubicBezTo>
                      <a:lnTo>
                        <a:pt x="108" y="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49" name="Google Shape;90;p3">
                  <a:extLst>
                    <a:ext uri="{FF2B5EF4-FFF2-40B4-BE49-F238E27FC236}">
                      <a16:creationId xmlns:a16="http://schemas.microsoft.com/office/drawing/2014/main" id="{D49974E6-67AA-4B49-BED8-4439694DD4D7}"/>
                    </a:ext>
                  </a:extLst>
                </p:cNvPr>
                <p:cNvSpPr/>
                <p:nvPr/>
              </p:nvSpPr>
              <p:spPr>
                <a:xfrm>
                  <a:off x="4357" y="3196"/>
                  <a:ext cx="91" cy="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120" extrusionOk="0">
                      <a:moveTo>
                        <a:pt x="6" y="111"/>
                      </a:moveTo>
                      <a:cubicBezTo>
                        <a:pt x="9" y="111"/>
                        <a:pt x="7" y="114"/>
                        <a:pt x="11" y="113"/>
                      </a:cubicBezTo>
                      <a:cubicBezTo>
                        <a:pt x="14" y="111"/>
                        <a:pt x="17" y="111"/>
                        <a:pt x="20" y="113"/>
                      </a:cubicBezTo>
                      <a:cubicBezTo>
                        <a:pt x="23" y="115"/>
                        <a:pt x="25" y="115"/>
                        <a:pt x="28" y="115"/>
                      </a:cubicBezTo>
                      <a:cubicBezTo>
                        <a:pt x="32" y="115"/>
                        <a:pt x="62" y="115"/>
                        <a:pt x="62" y="115"/>
                      </a:cubicBezTo>
                      <a:cubicBezTo>
                        <a:pt x="65" y="119"/>
                        <a:pt x="65" y="119"/>
                        <a:pt x="65" y="119"/>
                      </a:cubicBezTo>
                      <a:cubicBezTo>
                        <a:pt x="65" y="119"/>
                        <a:pt x="83" y="117"/>
                        <a:pt x="86" y="119"/>
                      </a:cubicBezTo>
                      <a:cubicBezTo>
                        <a:pt x="89" y="120"/>
                        <a:pt x="98" y="119"/>
                        <a:pt x="101" y="118"/>
                      </a:cubicBezTo>
                      <a:cubicBezTo>
                        <a:pt x="102" y="118"/>
                        <a:pt x="103" y="118"/>
                        <a:pt x="104" y="117"/>
                      </a:cubicBezTo>
                      <a:cubicBezTo>
                        <a:pt x="93" y="102"/>
                        <a:pt x="93" y="102"/>
                        <a:pt x="93" y="102"/>
                      </a:cubicBezTo>
                      <a:cubicBezTo>
                        <a:pt x="94" y="70"/>
                        <a:pt x="94" y="70"/>
                        <a:pt x="94" y="70"/>
                      </a:cubicBezTo>
                      <a:cubicBezTo>
                        <a:pt x="108" y="71"/>
                        <a:pt x="108" y="71"/>
                        <a:pt x="108" y="71"/>
                      </a:cubicBezTo>
                      <a:cubicBezTo>
                        <a:pt x="111" y="68"/>
                        <a:pt x="111" y="68"/>
                        <a:pt x="111" y="68"/>
                      </a:cubicBezTo>
                      <a:cubicBezTo>
                        <a:pt x="113" y="49"/>
                        <a:pt x="113" y="49"/>
                        <a:pt x="113" y="49"/>
                      </a:cubicBezTo>
                      <a:cubicBezTo>
                        <a:pt x="112" y="49"/>
                        <a:pt x="111" y="48"/>
                        <a:pt x="110" y="49"/>
                      </a:cubicBezTo>
                      <a:cubicBezTo>
                        <a:pt x="107" y="50"/>
                        <a:pt x="105" y="50"/>
                        <a:pt x="102" y="50"/>
                      </a:cubicBezTo>
                      <a:cubicBezTo>
                        <a:pt x="99" y="50"/>
                        <a:pt x="98" y="53"/>
                        <a:pt x="96" y="52"/>
                      </a:cubicBezTo>
                      <a:cubicBezTo>
                        <a:pt x="95" y="52"/>
                        <a:pt x="96" y="47"/>
                        <a:pt x="96" y="45"/>
                      </a:cubicBezTo>
                      <a:cubicBezTo>
                        <a:pt x="97" y="42"/>
                        <a:pt x="94" y="39"/>
                        <a:pt x="92" y="37"/>
                      </a:cubicBezTo>
                      <a:cubicBezTo>
                        <a:pt x="90" y="35"/>
                        <a:pt x="94" y="24"/>
                        <a:pt x="93" y="23"/>
                      </a:cubicBezTo>
                      <a:cubicBezTo>
                        <a:pt x="92" y="22"/>
                        <a:pt x="91" y="18"/>
                        <a:pt x="91" y="15"/>
                      </a:cubicBezTo>
                      <a:cubicBezTo>
                        <a:pt x="91" y="12"/>
                        <a:pt x="89" y="14"/>
                        <a:pt x="85" y="14"/>
                      </a:cubicBezTo>
                      <a:cubicBezTo>
                        <a:pt x="81" y="14"/>
                        <a:pt x="80" y="12"/>
                        <a:pt x="80" y="12"/>
                      </a:cubicBezTo>
                      <a:cubicBezTo>
                        <a:pt x="80" y="12"/>
                        <a:pt x="75" y="11"/>
                        <a:pt x="72" y="12"/>
                      </a:cubicBezTo>
                      <a:cubicBezTo>
                        <a:pt x="70" y="13"/>
                        <a:pt x="70" y="21"/>
                        <a:pt x="69" y="21"/>
                      </a:cubicBezTo>
                      <a:cubicBezTo>
                        <a:pt x="67" y="20"/>
                        <a:pt x="62" y="21"/>
                        <a:pt x="57" y="22"/>
                      </a:cubicBezTo>
                      <a:cubicBezTo>
                        <a:pt x="53" y="24"/>
                        <a:pt x="51" y="21"/>
                        <a:pt x="49" y="16"/>
                      </a:cubicBezTo>
                      <a:cubicBezTo>
                        <a:pt x="47" y="11"/>
                        <a:pt x="45" y="13"/>
                        <a:pt x="45" y="9"/>
                      </a:cubicBezTo>
                      <a:cubicBezTo>
                        <a:pt x="46" y="5"/>
                        <a:pt x="44" y="1"/>
                        <a:pt x="44" y="1"/>
                      </a:cubicBezTo>
                      <a:cubicBezTo>
                        <a:pt x="44" y="1"/>
                        <a:pt x="16" y="0"/>
                        <a:pt x="13" y="1"/>
                      </a:cubicBezTo>
                      <a:cubicBezTo>
                        <a:pt x="11" y="1"/>
                        <a:pt x="9" y="2"/>
                        <a:pt x="7" y="4"/>
                      </a:cubicBezTo>
                      <a:cubicBezTo>
                        <a:pt x="9" y="10"/>
                        <a:pt x="14" y="21"/>
                        <a:pt x="16" y="24"/>
                      </a:cubicBezTo>
                      <a:cubicBezTo>
                        <a:pt x="17" y="27"/>
                        <a:pt x="14" y="29"/>
                        <a:pt x="14" y="34"/>
                      </a:cubicBezTo>
                      <a:cubicBezTo>
                        <a:pt x="14" y="39"/>
                        <a:pt x="19" y="48"/>
                        <a:pt x="20" y="54"/>
                      </a:cubicBezTo>
                      <a:cubicBezTo>
                        <a:pt x="21" y="61"/>
                        <a:pt x="17" y="64"/>
                        <a:pt x="13" y="68"/>
                      </a:cubicBezTo>
                      <a:cubicBezTo>
                        <a:pt x="10" y="72"/>
                        <a:pt x="6" y="81"/>
                        <a:pt x="6" y="87"/>
                      </a:cubicBezTo>
                      <a:cubicBezTo>
                        <a:pt x="6" y="93"/>
                        <a:pt x="1" y="98"/>
                        <a:pt x="1" y="101"/>
                      </a:cubicBezTo>
                      <a:cubicBezTo>
                        <a:pt x="1" y="103"/>
                        <a:pt x="0" y="111"/>
                        <a:pt x="0" y="113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3" y="113"/>
                        <a:pt x="3" y="113"/>
                        <a:pt x="3" y="113"/>
                      </a:cubicBezTo>
                      <a:cubicBezTo>
                        <a:pt x="3" y="113"/>
                        <a:pt x="4" y="111"/>
                        <a:pt x="6" y="111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0" name="Google Shape;91;p3">
                  <a:extLst>
                    <a:ext uri="{FF2B5EF4-FFF2-40B4-BE49-F238E27FC236}">
                      <a16:creationId xmlns:a16="http://schemas.microsoft.com/office/drawing/2014/main" id="{8931F102-8DE8-794F-ABBB-5273B2434BCA}"/>
                    </a:ext>
                  </a:extLst>
                </p:cNvPr>
                <p:cNvSpPr/>
                <p:nvPr/>
              </p:nvSpPr>
              <p:spPr>
                <a:xfrm>
                  <a:off x="4356" y="3196"/>
                  <a:ext cx="93" cy="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121" extrusionOk="0">
                      <a:moveTo>
                        <a:pt x="91" y="121"/>
                      </a:moveTo>
                      <a:cubicBezTo>
                        <a:pt x="89" y="121"/>
                        <a:pt x="88" y="120"/>
                        <a:pt x="87" y="120"/>
                      </a:cubicBezTo>
                      <a:cubicBezTo>
                        <a:pt x="87" y="120"/>
                        <a:pt x="85" y="119"/>
                        <a:pt x="81" y="119"/>
                      </a:cubicBezTo>
                      <a:cubicBezTo>
                        <a:pt x="74" y="119"/>
                        <a:pt x="66" y="120"/>
                        <a:pt x="66" y="120"/>
                      </a:cubicBezTo>
                      <a:cubicBezTo>
                        <a:pt x="66" y="120"/>
                        <a:pt x="66" y="120"/>
                        <a:pt x="66" y="120"/>
                      </a:cubicBezTo>
                      <a:cubicBezTo>
                        <a:pt x="62" y="117"/>
                        <a:pt x="62" y="117"/>
                        <a:pt x="62" y="117"/>
                      </a:cubicBezTo>
                      <a:cubicBezTo>
                        <a:pt x="29" y="117"/>
                        <a:pt x="29" y="117"/>
                        <a:pt x="29" y="117"/>
                      </a:cubicBezTo>
                      <a:cubicBezTo>
                        <a:pt x="26" y="117"/>
                        <a:pt x="23" y="116"/>
                        <a:pt x="20" y="114"/>
                      </a:cubicBezTo>
                      <a:cubicBezTo>
                        <a:pt x="18" y="112"/>
                        <a:pt x="15" y="112"/>
                        <a:pt x="12" y="114"/>
                      </a:cubicBezTo>
                      <a:cubicBezTo>
                        <a:pt x="11" y="114"/>
                        <a:pt x="11" y="114"/>
                        <a:pt x="10" y="114"/>
                      </a:cubicBezTo>
                      <a:cubicBezTo>
                        <a:pt x="9" y="114"/>
                        <a:pt x="8" y="113"/>
                        <a:pt x="8" y="112"/>
                      </a:cubicBezTo>
                      <a:cubicBezTo>
                        <a:pt x="8" y="112"/>
                        <a:pt x="8" y="112"/>
                        <a:pt x="7" y="112"/>
                      </a:cubicBezTo>
                      <a:cubicBezTo>
                        <a:pt x="5" y="112"/>
                        <a:pt x="5" y="113"/>
                        <a:pt x="5" y="113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3"/>
                        <a:pt x="0" y="113"/>
                      </a:cubicBezTo>
                      <a:cubicBezTo>
                        <a:pt x="0" y="111"/>
                        <a:pt x="1" y="103"/>
                        <a:pt x="1" y="101"/>
                      </a:cubicBezTo>
                      <a:cubicBezTo>
                        <a:pt x="1" y="99"/>
                        <a:pt x="2" y="98"/>
                        <a:pt x="3" y="96"/>
                      </a:cubicBezTo>
                      <a:cubicBezTo>
                        <a:pt x="4" y="93"/>
                        <a:pt x="6" y="90"/>
                        <a:pt x="6" y="87"/>
                      </a:cubicBezTo>
                      <a:cubicBezTo>
                        <a:pt x="6" y="81"/>
                        <a:pt x="10" y="72"/>
                        <a:pt x="13" y="68"/>
                      </a:cubicBezTo>
                      <a:cubicBezTo>
                        <a:pt x="14" y="67"/>
                        <a:pt x="14" y="67"/>
                        <a:pt x="14" y="67"/>
                      </a:cubicBezTo>
                      <a:cubicBezTo>
                        <a:pt x="17" y="63"/>
                        <a:pt x="20" y="60"/>
                        <a:pt x="20" y="54"/>
                      </a:cubicBezTo>
                      <a:cubicBezTo>
                        <a:pt x="20" y="52"/>
                        <a:pt x="18" y="48"/>
                        <a:pt x="17" y="44"/>
                      </a:cubicBezTo>
                      <a:cubicBezTo>
                        <a:pt x="15" y="40"/>
                        <a:pt x="14" y="37"/>
                        <a:pt x="14" y="34"/>
                      </a:cubicBezTo>
                      <a:cubicBezTo>
                        <a:pt x="14" y="32"/>
                        <a:pt x="15" y="30"/>
                        <a:pt x="15" y="28"/>
                      </a:cubicBezTo>
                      <a:cubicBezTo>
                        <a:pt x="16" y="26"/>
                        <a:pt x="16" y="25"/>
                        <a:pt x="16" y="24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3" y="19"/>
                        <a:pt x="9" y="10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11" y="0"/>
                        <a:pt x="13" y="0"/>
                        <a:pt x="13" y="0"/>
                      </a:cubicBezTo>
                      <a:cubicBezTo>
                        <a:pt x="14" y="0"/>
                        <a:pt x="17" y="0"/>
                        <a:pt x="23" y="0"/>
                      </a:cubicBezTo>
                      <a:cubicBezTo>
                        <a:pt x="32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8" y="5"/>
                        <a:pt x="48" y="9"/>
                      </a:cubicBezTo>
                      <a:cubicBezTo>
                        <a:pt x="47" y="11"/>
                        <a:pt x="47" y="11"/>
                        <a:pt x="48" y="12"/>
                      </a:cubicBezTo>
                      <a:cubicBezTo>
                        <a:pt x="49" y="12"/>
                        <a:pt x="50" y="13"/>
                        <a:pt x="51" y="16"/>
                      </a:cubicBezTo>
                      <a:cubicBezTo>
                        <a:pt x="54" y="21"/>
                        <a:pt x="55" y="22"/>
                        <a:pt x="58" y="21"/>
                      </a:cubicBezTo>
                      <a:cubicBezTo>
                        <a:pt x="63" y="20"/>
                        <a:pt x="67" y="19"/>
                        <a:pt x="70" y="19"/>
                      </a:cubicBezTo>
                      <a:cubicBezTo>
                        <a:pt x="70" y="19"/>
                        <a:pt x="70" y="18"/>
                        <a:pt x="70" y="17"/>
                      </a:cubicBezTo>
                      <a:cubicBezTo>
                        <a:pt x="71" y="15"/>
                        <a:pt x="71" y="12"/>
                        <a:pt x="73" y="11"/>
                      </a:cubicBezTo>
                      <a:cubicBezTo>
                        <a:pt x="74" y="11"/>
                        <a:pt x="75" y="10"/>
                        <a:pt x="77" y="10"/>
                      </a:cubicBezTo>
                      <a:cubicBezTo>
                        <a:pt x="79" y="10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2" y="12"/>
                        <a:pt x="82" y="12"/>
                        <a:pt x="82" y="12"/>
                      </a:cubicBezTo>
                      <a:cubicBezTo>
                        <a:pt x="82" y="12"/>
                        <a:pt x="82" y="12"/>
                        <a:pt x="82" y="12"/>
                      </a:cubicBezTo>
                      <a:cubicBezTo>
                        <a:pt x="82" y="12"/>
                        <a:pt x="83" y="13"/>
                        <a:pt x="86" y="13"/>
                      </a:cubicBezTo>
                      <a:cubicBezTo>
                        <a:pt x="87" y="13"/>
                        <a:pt x="88" y="13"/>
                        <a:pt x="89" y="13"/>
                      </a:cubicBezTo>
                      <a:cubicBezTo>
                        <a:pt x="90" y="13"/>
                        <a:pt x="90" y="13"/>
                        <a:pt x="91" y="13"/>
                      </a:cubicBezTo>
                      <a:cubicBezTo>
                        <a:pt x="93" y="13"/>
                        <a:pt x="93" y="14"/>
                        <a:pt x="93" y="15"/>
                      </a:cubicBezTo>
                      <a:cubicBezTo>
                        <a:pt x="93" y="19"/>
                        <a:pt x="94" y="22"/>
                        <a:pt x="95" y="22"/>
                      </a:cubicBezTo>
                      <a:cubicBezTo>
                        <a:pt x="96" y="23"/>
                        <a:pt x="95" y="25"/>
                        <a:pt x="94" y="29"/>
                      </a:cubicBezTo>
                      <a:cubicBezTo>
                        <a:pt x="94" y="31"/>
                        <a:pt x="93" y="35"/>
                        <a:pt x="93" y="36"/>
                      </a:cubicBezTo>
                      <a:cubicBezTo>
                        <a:pt x="95" y="38"/>
                        <a:pt x="99" y="42"/>
                        <a:pt x="98" y="45"/>
                      </a:cubicBezTo>
                      <a:cubicBezTo>
                        <a:pt x="98" y="45"/>
                        <a:pt x="98" y="45"/>
                        <a:pt x="98" y="45"/>
                      </a:cubicBezTo>
                      <a:cubicBezTo>
                        <a:pt x="98" y="49"/>
                        <a:pt x="97" y="51"/>
                        <a:pt x="98" y="51"/>
                      </a:cubicBezTo>
                      <a:cubicBezTo>
                        <a:pt x="98" y="51"/>
                        <a:pt x="98" y="51"/>
                        <a:pt x="99" y="51"/>
                      </a:cubicBezTo>
                      <a:cubicBezTo>
                        <a:pt x="99" y="50"/>
                        <a:pt x="101" y="49"/>
                        <a:pt x="103" y="49"/>
                      </a:cubicBezTo>
                      <a:cubicBezTo>
                        <a:pt x="103" y="49"/>
                        <a:pt x="104" y="49"/>
                        <a:pt x="104" y="49"/>
                      </a:cubicBezTo>
                      <a:cubicBezTo>
                        <a:pt x="106" y="49"/>
                        <a:pt x="108" y="49"/>
                        <a:pt x="111" y="48"/>
                      </a:cubicBezTo>
                      <a:cubicBezTo>
                        <a:pt x="112" y="47"/>
                        <a:pt x="113" y="47"/>
                        <a:pt x="114" y="48"/>
                      </a:cubicBezTo>
                      <a:cubicBezTo>
                        <a:pt x="115" y="48"/>
                        <a:pt x="115" y="48"/>
                        <a:pt x="115" y="48"/>
                      </a:cubicBezTo>
                      <a:cubicBezTo>
                        <a:pt x="113" y="69"/>
                        <a:pt x="113" y="69"/>
                        <a:pt x="113" y="69"/>
                      </a:cubicBezTo>
                      <a:cubicBezTo>
                        <a:pt x="110" y="72"/>
                        <a:pt x="110" y="72"/>
                        <a:pt x="110" y="72"/>
                      </a:cubicBezTo>
                      <a:cubicBezTo>
                        <a:pt x="96" y="71"/>
                        <a:pt x="96" y="71"/>
                        <a:pt x="96" y="71"/>
                      </a:cubicBezTo>
                      <a:cubicBezTo>
                        <a:pt x="95" y="102"/>
                        <a:pt x="95" y="102"/>
                        <a:pt x="95" y="102"/>
                      </a:cubicBezTo>
                      <a:cubicBezTo>
                        <a:pt x="107" y="118"/>
                        <a:pt x="107" y="118"/>
                        <a:pt x="107" y="118"/>
                      </a:cubicBezTo>
                      <a:cubicBezTo>
                        <a:pt x="105" y="118"/>
                        <a:pt x="105" y="118"/>
                        <a:pt x="105" y="118"/>
                      </a:cubicBezTo>
                      <a:cubicBezTo>
                        <a:pt x="104" y="119"/>
                        <a:pt x="103" y="119"/>
                        <a:pt x="103" y="119"/>
                      </a:cubicBezTo>
                      <a:cubicBezTo>
                        <a:pt x="101" y="120"/>
                        <a:pt x="95" y="121"/>
                        <a:pt x="91" y="121"/>
                      </a:cubicBezTo>
                      <a:close/>
                      <a:moveTo>
                        <a:pt x="81" y="117"/>
                      </a:moveTo>
                      <a:cubicBezTo>
                        <a:pt x="86" y="117"/>
                        <a:pt x="87" y="118"/>
                        <a:pt x="88" y="118"/>
                      </a:cubicBezTo>
                      <a:cubicBezTo>
                        <a:pt x="88" y="118"/>
                        <a:pt x="89" y="118"/>
                        <a:pt x="91" y="118"/>
                      </a:cubicBezTo>
                      <a:cubicBezTo>
                        <a:pt x="95" y="118"/>
                        <a:pt x="100" y="118"/>
                        <a:pt x="102" y="117"/>
                      </a:cubicBezTo>
                      <a:cubicBezTo>
                        <a:pt x="102" y="117"/>
                        <a:pt x="103" y="117"/>
                        <a:pt x="103" y="117"/>
                      </a:cubicBezTo>
                      <a:cubicBezTo>
                        <a:pt x="93" y="103"/>
                        <a:pt x="93" y="103"/>
                        <a:pt x="93" y="103"/>
                      </a:cubicBezTo>
                      <a:cubicBezTo>
                        <a:pt x="94" y="69"/>
                        <a:pt x="94" y="69"/>
                        <a:pt x="94" y="69"/>
                      </a:cubicBezTo>
                      <a:cubicBezTo>
                        <a:pt x="109" y="70"/>
                        <a:pt x="109" y="70"/>
                        <a:pt x="109" y="70"/>
                      </a:cubicBezTo>
                      <a:cubicBezTo>
                        <a:pt x="111" y="68"/>
                        <a:pt x="111" y="68"/>
                        <a:pt x="111" y="68"/>
                      </a:cubicBez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112" y="50"/>
                        <a:pt x="112" y="50"/>
                        <a:pt x="112" y="50"/>
                      </a:cubicBezTo>
                      <a:cubicBezTo>
                        <a:pt x="110" y="51"/>
                        <a:pt x="108" y="51"/>
                        <a:pt x="106" y="51"/>
                      </a:cubicBezTo>
                      <a:cubicBezTo>
                        <a:pt x="106" y="51"/>
                        <a:pt x="105" y="51"/>
                        <a:pt x="104" y="51"/>
                      </a:cubicBezTo>
                      <a:cubicBezTo>
                        <a:pt x="104" y="51"/>
                        <a:pt x="103" y="51"/>
                        <a:pt x="103" y="51"/>
                      </a:cubicBezTo>
                      <a:cubicBezTo>
                        <a:pt x="101" y="51"/>
                        <a:pt x="101" y="51"/>
                        <a:pt x="100" y="52"/>
                      </a:cubicBezTo>
                      <a:cubicBezTo>
                        <a:pt x="99" y="53"/>
                        <a:pt x="98" y="54"/>
                        <a:pt x="97" y="53"/>
                      </a:cubicBezTo>
                      <a:cubicBezTo>
                        <a:pt x="95" y="53"/>
                        <a:pt x="96" y="48"/>
                        <a:pt x="96" y="45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7" y="43"/>
                        <a:pt x="94" y="39"/>
                        <a:pt x="92" y="38"/>
                      </a:cubicBezTo>
                      <a:cubicBezTo>
                        <a:pt x="90" y="36"/>
                        <a:pt x="91" y="32"/>
                        <a:pt x="92" y="28"/>
                      </a:cubicBezTo>
                      <a:cubicBezTo>
                        <a:pt x="93" y="27"/>
                        <a:pt x="93" y="24"/>
                        <a:pt x="93" y="24"/>
                      </a:cubicBezTo>
                      <a:cubicBezTo>
                        <a:pt x="92" y="22"/>
                        <a:pt x="91" y="18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1" y="15"/>
                        <a:pt x="90" y="15"/>
                        <a:pt x="89" y="15"/>
                      </a:cubicBezTo>
                      <a:cubicBezTo>
                        <a:pt x="89" y="15"/>
                        <a:pt x="87" y="15"/>
                        <a:pt x="86" y="15"/>
                      </a:cubicBezTo>
                      <a:cubicBezTo>
                        <a:pt x="82" y="15"/>
                        <a:pt x="81" y="14"/>
                        <a:pt x="80" y="13"/>
                      </a:cubicBezTo>
                      <a:cubicBezTo>
                        <a:pt x="80" y="13"/>
                        <a:pt x="78" y="12"/>
                        <a:pt x="77" y="12"/>
                      </a:cubicBezTo>
                      <a:cubicBezTo>
                        <a:pt x="75" y="12"/>
                        <a:pt x="75" y="13"/>
                        <a:pt x="74" y="13"/>
                      </a:cubicBezTo>
                      <a:cubicBezTo>
                        <a:pt x="73" y="13"/>
                        <a:pt x="73" y="16"/>
                        <a:pt x="72" y="17"/>
                      </a:cubicBezTo>
                      <a:cubicBezTo>
                        <a:pt x="72" y="20"/>
                        <a:pt x="71" y="22"/>
                        <a:pt x="70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2"/>
                        <a:pt x="69" y="21"/>
                        <a:pt x="68" y="21"/>
                      </a:cubicBezTo>
                      <a:cubicBezTo>
                        <a:pt x="66" y="21"/>
                        <a:pt x="62" y="22"/>
                        <a:pt x="59" y="23"/>
                      </a:cubicBezTo>
                      <a:cubicBezTo>
                        <a:pt x="53" y="25"/>
                        <a:pt x="51" y="21"/>
                        <a:pt x="49" y="17"/>
                      </a:cubicBezTo>
                      <a:cubicBezTo>
                        <a:pt x="48" y="15"/>
                        <a:pt x="48" y="14"/>
                        <a:pt x="47" y="13"/>
                      </a:cubicBezTo>
                      <a:cubicBezTo>
                        <a:pt x="46" y="12"/>
                        <a:pt x="45" y="11"/>
                        <a:pt x="45" y="9"/>
                      </a:cubicBezTo>
                      <a:cubicBezTo>
                        <a:pt x="46" y="6"/>
                        <a:pt x="45" y="3"/>
                        <a:pt x="44" y="2"/>
                      </a:cubicBezTo>
                      <a:cubicBezTo>
                        <a:pt x="42" y="2"/>
                        <a:pt x="31" y="2"/>
                        <a:pt x="23" y="2"/>
                      </a:cubicBezTo>
                      <a:cubicBezTo>
                        <a:pt x="16" y="2"/>
                        <a:pt x="14" y="2"/>
                        <a:pt x="14" y="2"/>
                      </a:cubicBezTo>
                      <a:cubicBezTo>
                        <a:pt x="13" y="2"/>
                        <a:pt x="12" y="2"/>
                        <a:pt x="9" y="4"/>
                      </a:cubicBezTo>
                      <a:cubicBezTo>
                        <a:pt x="11" y="10"/>
                        <a:pt x="15" y="19"/>
                        <a:pt x="17" y="22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8" y="25"/>
                        <a:pt x="18" y="27"/>
                        <a:pt x="17" y="29"/>
                      </a:cubicBezTo>
                      <a:cubicBezTo>
                        <a:pt x="17" y="30"/>
                        <a:pt x="16" y="32"/>
                        <a:pt x="16" y="34"/>
                      </a:cubicBezTo>
                      <a:cubicBezTo>
                        <a:pt x="16" y="36"/>
                        <a:pt x="17" y="40"/>
                        <a:pt x="19" y="44"/>
                      </a:cubicBezTo>
                      <a:cubicBezTo>
                        <a:pt x="20" y="47"/>
                        <a:pt x="22" y="51"/>
                        <a:pt x="22" y="54"/>
                      </a:cubicBezTo>
                      <a:cubicBezTo>
                        <a:pt x="23" y="60"/>
                        <a:pt x="19" y="64"/>
                        <a:pt x="16" y="68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1" y="73"/>
                        <a:pt x="8" y="82"/>
                        <a:pt x="8" y="87"/>
                      </a:cubicBezTo>
                      <a:cubicBezTo>
                        <a:pt x="8" y="90"/>
                        <a:pt x="6" y="94"/>
                        <a:pt x="5" y="97"/>
                      </a:cubicBezTo>
                      <a:cubicBezTo>
                        <a:pt x="4" y="98"/>
                        <a:pt x="3" y="100"/>
                        <a:pt x="3" y="100"/>
                      </a:cubicBezTo>
                      <a:cubicBezTo>
                        <a:pt x="3" y="103"/>
                        <a:pt x="3" y="109"/>
                        <a:pt x="2" y="112"/>
                      </a:cubicBezTo>
                      <a:cubicBezTo>
                        <a:pt x="3" y="112"/>
                        <a:pt x="3" y="112"/>
                        <a:pt x="3" y="112"/>
                      </a:cubicBezTo>
                      <a:cubicBezTo>
                        <a:pt x="4" y="111"/>
                        <a:pt x="5" y="110"/>
                        <a:pt x="7" y="110"/>
                      </a:cubicBezTo>
                      <a:cubicBezTo>
                        <a:pt x="9" y="110"/>
                        <a:pt x="9" y="111"/>
                        <a:pt x="10" y="111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10" y="112"/>
                        <a:pt x="11" y="112"/>
                        <a:pt x="11" y="112"/>
                      </a:cubicBezTo>
                      <a:cubicBezTo>
                        <a:pt x="15" y="110"/>
                        <a:pt x="18" y="110"/>
                        <a:pt x="21" y="112"/>
                      </a:cubicBezTo>
                      <a:cubicBezTo>
                        <a:pt x="24" y="114"/>
                        <a:pt x="26" y="114"/>
                        <a:pt x="29" y="114"/>
                      </a:cubicBezTo>
                      <a:cubicBezTo>
                        <a:pt x="63" y="114"/>
                        <a:pt x="63" y="114"/>
                        <a:pt x="63" y="114"/>
                      </a:cubicBezTo>
                      <a:cubicBezTo>
                        <a:pt x="67" y="118"/>
                        <a:pt x="67" y="118"/>
                        <a:pt x="67" y="118"/>
                      </a:cubicBezTo>
                      <a:cubicBezTo>
                        <a:pt x="68" y="118"/>
                        <a:pt x="75" y="117"/>
                        <a:pt x="81" y="1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1" name="Google Shape;92;p3">
                  <a:extLst>
                    <a:ext uri="{FF2B5EF4-FFF2-40B4-BE49-F238E27FC236}">
                      <a16:creationId xmlns:a16="http://schemas.microsoft.com/office/drawing/2014/main" id="{7D4AB451-CD2F-744A-935E-6E675FD732A6}"/>
                    </a:ext>
                  </a:extLst>
                </p:cNvPr>
                <p:cNvSpPr/>
                <p:nvPr/>
              </p:nvSpPr>
              <p:spPr>
                <a:xfrm>
                  <a:off x="4432" y="3215"/>
                  <a:ext cx="90" cy="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" h="98" extrusionOk="0">
                      <a:moveTo>
                        <a:pt x="85" y="4"/>
                      </a:moveTo>
                      <a:cubicBezTo>
                        <a:pt x="84" y="4"/>
                        <a:pt x="81" y="2"/>
                        <a:pt x="79" y="0"/>
                      </a:cubicBezTo>
                      <a:cubicBezTo>
                        <a:pt x="77" y="2"/>
                        <a:pt x="70" y="2"/>
                        <a:pt x="67" y="2"/>
                      </a:cubicBezTo>
                      <a:cubicBezTo>
                        <a:pt x="63" y="2"/>
                        <a:pt x="66" y="7"/>
                        <a:pt x="64" y="8"/>
                      </a:cubicBezTo>
                      <a:cubicBezTo>
                        <a:pt x="62" y="10"/>
                        <a:pt x="61" y="13"/>
                        <a:pt x="63" y="13"/>
                      </a:cubicBezTo>
                      <a:cubicBezTo>
                        <a:pt x="65" y="14"/>
                        <a:pt x="63" y="22"/>
                        <a:pt x="63" y="24"/>
                      </a:cubicBezTo>
                      <a:cubicBezTo>
                        <a:pt x="63" y="27"/>
                        <a:pt x="59" y="32"/>
                        <a:pt x="60" y="33"/>
                      </a:cubicBezTo>
                      <a:cubicBezTo>
                        <a:pt x="62" y="34"/>
                        <a:pt x="64" y="40"/>
                        <a:pt x="67" y="41"/>
                      </a:cubicBezTo>
                      <a:cubicBezTo>
                        <a:pt x="70" y="42"/>
                        <a:pt x="72" y="39"/>
                        <a:pt x="73" y="39"/>
                      </a:cubicBezTo>
                      <a:cubicBezTo>
                        <a:pt x="75" y="39"/>
                        <a:pt x="75" y="43"/>
                        <a:pt x="75" y="46"/>
                      </a:cubicBezTo>
                      <a:cubicBezTo>
                        <a:pt x="75" y="49"/>
                        <a:pt x="73" y="50"/>
                        <a:pt x="73" y="50"/>
                      </a:cubicBezTo>
                      <a:cubicBezTo>
                        <a:pt x="73" y="50"/>
                        <a:pt x="68" y="52"/>
                        <a:pt x="66" y="50"/>
                      </a:cubicBezTo>
                      <a:cubicBezTo>
                        <a:pt x="64" y="48"/>
                        <a:pt x="62" y="43"/>
                        <a:pt x="62" y="42"/>
                      </a:cubicBezTo>
                      <a:cubicBezTo>
                        <a:pt x="62" y="40"/>
                        <a:pt x="57" y="40"/>
                        <a:pt x="55" y="40"/>
                      </a:cubicBezTo>
                      <a:cubicBezTo>
                        <a:pt x="53" y="40"/>
                        <a:pt x="51" y="36"/>
                        <a:pt x="50" y="34"/>
                      </a:cubicBezTo>
                      <a:cubicBezTo>
                        <a:pt x="49" y="33"/>
                        <a:pt x="46" y="35"/>
                        <a:pt x="46" y="36"/>
                      </a:cubicBezTo>
                      <a:cubicBezTo>
                        <a:pt x="46" y="37"/>
                        <a:pt x="44" y="37"/>
                        <a:pt x="42" y="37"/>
                      </a:cubicBezTo>
                      <a:cubicBezTo>
                        <a:pt x="40" y="37"/>
                        <a:pt x="36" y="34"/>
                        <a:pt x="34" y="35"/>
                      </a:cubicBezTo>
                      <a:cubicBezTo>
                        <a:pt x="32" y="36"/>
                        <a:pt x="30" y="32"/>
                        <a:pt x="31" y="30"/>
                      </a:cubicBezTo>
                      <a:cubicBezTo>
                        <a:pt x="31" y="28"/>
                        <a:pt x="27" y="30"/>
                        <a:pt x="25" y="31"/>
                      </a:cubicBezTo>
                      <a:cubicBezTo>
                        <a:pt x="23" y="31"/>
                        <a:pt x="22" y="28"/>
                        <a:pt x="22" y="28"/>
                      </a:cubicBezTo>
                      <a:cubicBezTo>
                        <a:pt x="22" y="28"/>
                        <a:pt x="21" y="27"/>
                        <a:pt x="20" y="26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1" y="94"/>
                        <a:pt x="11" y="94"/>
                        <a:pt x="11" y="94"/>
                      </a:cubicBezTo>
                      <a:cubicBezTo>
                        <a:pt x="17" y="93"/>
                        <a:pt x="29" y="91"/>
                        <a:pt x="29" y="93"/>
                      </a:cubicBezTo>
                      <a:cubicBezTo>
                        <a:pt x="29" y="94"/>
                        <a:pt x="29" y="95"/>
                        <a:pt x="29" y="96"/>
                      </a:cubicBezTo>
                      <a:cubicBezTo>
                        <a:pt x="31" y="95"/>
                        <a:pt x="33" y="95"/>
                        <a:pt x="34" y="95"/>
                      </a:cubicBezTo>
                      <a:cubicBezTo>
                        <a:pt x="37" y="95"/>
                        <a:pt x="44" y="98"/>
                        <a:pt x="47" y="97"/>
                      </a:cubicBezTo>
                      <a:cubicBezTo>
                        <a:pt x="49" y="96"/>
                        <a:pt x="53" y="87"/>
                        <a:pt x="57" y="86"/>
                      </a:cubicBezTo>
                      <a:cubicBezTo>
                        <a:pt x="60" y="85"/>
                        <a:pt x="65" y="81"/>
                        <a:pt x="65" y="79"/>
                      </a:cubicBezTo>
                      <a:cubicBezTo>
                        <a:pt x="65" y="78"/>
                        <a:pt x="65" y="76"/>
                        <a:pt x="71" y="74"/>
                      </a:cubicBezTo>
                      <a:cubicBezTo>
                        <a:pt x="79" y="74"/>
                        <a:pt x="79" y="74"/>
                        <a:pt x="79" y="74"/>
                      </a:cubicBezTo>
                      <a:cubicBezTo>
                        <a:pt x="80" y="74"/>
                        <a:pt x="80" y="74"/>
                        <a:pt x="80" y="74"/>
                      </a:cubicBezTo>
                      <a:cubicBezTo>
                        <a:pt x="78" y="67"/>
                        <a:pt x="78" y="67"/>
                        <a:pt x="78" y="67"/>
                      </a:cubicBezTo>
                      <a:cubicBezTo>
                        <a:pt x="78" y="67"/>
                        <a:pt x="103" y="57"/>
                        <a:pt x="104" y="57"/>
                      </a:cubicBezTo>
                      <a:cubicBezTo>
                        <a:pt x="103" y="55"/>
                        <a:pt x="102" y="53"/>
                        <a:pt x="103" y="53"/>
                      </a:cubicBezTo>
                      <a:cubicBezTo>
                        <a:pt x="104" y="53"/>
                        <a:pt x="104" y="46"/>
                        <a:pt x="104" y="44"/>
                      </a:cubicBezTo>
                      <a:cubicBezTo>
                        <a:pt x="104" y="42"/>
                        <a:pt x="110" y="43"/>
                        <a:pt x="108" y="41"/>
                      </a:cubicBezTo>
                      <a:cubicBezTo>
                        <a:pt x="106" y="39"/>
                        <a:pt x="107" y="28"/>
                        <a:pt x="108" y="25"/>
                      </a:cubicBezTo>
                      <a:cubicBezTo>
                        <a:pt x="109" y="23"/>
                        <a:pt x="111" y="25"/>
                        <a:pt x="111" y="23"/>
                      </a:cubicBezTo>
                      <a:cubicBezTo>
                        <a:pt x="111" y="21"/>
                        <a:pt x="108" y="15"/>
                        <a:pt x="107" y="13"/>
                      </a:cubicBezTo>
                      <a:cubicBezTo>
                        <a:pt x="106" y="12"/>
                        <a:pt x="97" y="8"/>
                        <a:pt x="94" y="8"/>
                      </a:cubicBezTo>
                      <a:cubicBezTo>
                        <a:pt x="92" y="7"/>
                        <a:pt x="88" y="4"/>
                        <a:pt x="85" y="4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2" name="Google Shape;93;p3">
                  <a:extLst>
                    <a:ext uri="{FF2B5EF4-FFF2-40B4-BE49-F238E27FC236}">
                      <a16:creationId xmlns:a16="http://schemas.microsoft.com/office/drawing/2014/main" id="{D3BF1EE0-9F20-C946-BB70-ADFCE4FEBD63}"/>
                    </a:ext>
                  </a:extLst>
                </p:cNvPr>
                <p:cNvSpPr/>
                <p:nvPr/>
              </p:nvSpPr>
              <p:spPr>
                <a:xfrm>
                  <a:off x="4431" y="3214"/>
                  <a:ext cx="92" cy="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99" extrusionOk="0">
                      <a:moveTo>
                        <a:pt x="46" y="99"/>
                      </a:moveTo>
                      <a:cubicBezTo>
                        <a:pt x="44" y="99"/>
                        <a:pt x="41" y="98"/>
                        <a:pt x="38" y="98"/>
                      </a:cubicBezTo>
                      <a:cubicBezTo>
                        <a:pt x="37" y="97"/>
                        <a:pt x="36" y="97"/>
                        <a:pt x="35" y="97"/>
                      </a:cubicBezTo>
                      <a:cubicBezTo>
                        <a:pt x="34" y="97"/>
                        <a:pt x="32" y="97"/>
                        <a:pt x="31" y="98"/>
                      </a:cubicBezTo>
                      <a:cubicBezTo>
                        <a:pt x="30" y="98"/>
                        <a:pt x="30" y="98"/>
                        <a:pt x="30" y="98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cubicBezTo>
                        <a:pt x="29" y="96"/>
                        <a:pt x="29" y="95"/>
                        <a:pt x="29" y="95"/>
                      </a:cubicBezTo>
                      <a:cubicBezTo>
                        <a:pt x="28" y="95"/>
                        <a:pt x="28" y="95"/>
                        <a:pt x="26" y="95"/>
                      </a:cubicBezTo>
                      <a:cubicBezTo>
                        <a:pt x="22" y="95"/>
                        <a:pt x="16" y="96"/>
                        <a:pt x="12" y="96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3" y="27"/>
                        <a:pt x="24" y="29"/>
                        <a:pt x="24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5" y="30"/>
                        <a:pt x="25" y="31"/>
                        <a:pt x="25" y="31"/>
                      </a:cubicBezTo>
                      <a:cubicBezTo>
                        <a:pt x="27" y="30"/>
                        <a:pt x="29" y="29"/>
                        <a:pt x="31" y="29"/>
                      </a:cubicBezTo>
                      <a:cubicBezTo>
                        <a:pt x="32" y="29"/>
                        <a:pt x="32" y="29"/>
                        <a:pt x="33" y="30"/>
                      </a:cubicBezTo>
                      <a:cubicBezTo>
                        <a:pt x="33" y="30"/>
                        <a:pt x="33" y="31"/>
                        <a:pt x="33" y="31"/>
                      </a:cubicBezTo>
                      <a:cubicBezTo>
                        <a:pt x="33" y="32"/>
                        <a:pt x="33" y="34"/>
                        <a:pt x="34" y="34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6" y="34"/>
                        <a:pt x="38" y="35"/>
                        <a:pt x="40" y="36"/>
                      </a:cubicBezTo>
                      <a:cubicBezTo>
                        <a:pt x="41" y="37"/>
                        <a:pt x="42" y="37"/>
                        <a:pt x="43" y="37"/>
                      </a:cubicBezTo>
                      <a:cubicBezTo>
                        <a:pt x="44" y="37"/>
                        <a:pt x="46" y="37"/>
                        <a:pt x="46" y="37"/>
                      </a:cubicBezTo>
                      <a:cubicBezTo>
                        <a:pt x="46" y="36"/>
                        <a:pt x="48" y="34"/>
                        <a:pt x="50" y="34"/>
                      </a:cubicBezTo>
                      <a:cubicBezTo>
                        <a:pt x="51" y="34"/>
                        <a:pt x="51" y="34"/>
                        <a:pt x="52" y="35"/>
                      </a:cubicBezTo>
                      <a:cubicBezTo>
                        <a:pt x="54" y="39"/>
                        <a:pt x="55" y="40"/>
                        <a:pt x="56" y="40"/>
                      </a:cubicBezTo>
                      <a:cubicBezTo>
                        <a:pt x="60" y="40"/>
                        <a:pt x="64" y="40"/>
                        <a:pt x="64" y="43"/>
                      </a:cubicBezTo>
                      <a:cubicBezTo>
                        <a:pt x="64" y="44"/>
                        <a:pt x="66" y="49"/>
                        <a:pt x="68" y="50"/>
                      </a:cubicBezTo>
                      <a:cubicBezTo>
                        <a:pt x="68" y="50"/>
                        <a:pt x="69" y="51"/>
                        <a:pt x="70" y="51"/>
                      </a:cubicBezTo>
                      <a:cubicBezTo>
                        <a:pt x="71" y="51"/>
                        <a:pt x="73" y="50"/>
                        <a:pt x="73" y="50"/>
                      </a:cubicBezTo>
                      <a:cubicBezTo>
                        <a:pt x="74" y="50"/>
                        <a:pt x="75" y="49"/>
                        <a:pt x="75" y="47"/>
                      </a:cubicBezTo>
                      <a:cubicBezTo>
                        <a:pt x="75" y="45"/>
                        <a:pt x="75" y="42"/>
                        <a:pt x="74" y="41"/>
                      </a:cubicBezTo>
                      <a:cubicBezTo>
                        <a:pt x="74" y="41"/>
                        <a:pt x="74" y="41"/>
                        <a:pt x="73" y="41"/>
                      </a:cubicBezTo>
                      <a:cubicBezTo>
                        <a:pt x="72" y="42"/>
                        <a:pt x="71" y="43"/>
                        <a:pt x="69" y="43"/>
                      </a:cubicBezTo>
                      <a:cubicBezTo>
                        <a:pt x="69" y="43"/>
                        <a:pt x="68" y="43"/>
                        <a:pt x="68" y="43"/>
                      </a:cubicBezTo>
                      <a:cubicBezTo>
                        <a:pt x="65" y="42"/>
                        <a:pt x="64" y="39"/>
                        <a:pt x="62" y="37"/>
                      </a:cubicBezTo>
                      <a:cubicBezTo>
                        <a:pt x="62" y="36"/>
                        <a:pt x="61" y="35"/>
                        <a:pt x="61" y="35"/>
                      </a:cubicBezTo>
                      <a:cubicBezTo>
                        <a:pt x="59" y="34"/>
                        <a:pt x="60" y="32"/>
                        <a:pt x="61" y="29"/>
                      </a:cubicBezTo>
                      <a:cubicBezTo>
                        <a:pt x="62" y="28"/>
                        <a:pt x="63" y="26"/>
                        <a:pt x="63" y="25"/>
                      </a:cubicBezTo>
                      <a:cubicBezTo>
                        <a:pt x="63" y="24"/>
                        <a:pt x="63" y="23"/>
                        <a:pt x="63" y="21"/>
                      </a:cubicBezTo>
                      <a:cubicBezTo>
                        <a:pt x="63" y="20"/>
                        <a:pt x="64" y="16"/>
                        <a:pt x="63" y="15"/>
                      </a:cubicBezTo>
                      <a:cubicBezTo>
                        <a:pt x="63" y="15"/>
                        <a:pt x="62" y="14"/>
                        <a:pt x="62" y="13"/>
                      </a:cubicBezTo>
                      <a:cubicBezTo>
                        <a:pt x="62" y="12"/>
                        <a:pt x="63" y="10"/>
                        <a:pt x="65" y="8"/>
                      </a:cubicBezTo>
                      <a:cubicBezTo>
                        <a:pt x="65" y="8"/>
                        <a:pt x="65" y="7"/>
                        <a:pt x="65" y="6"/>
                      </a:cubicBezTo>
                      <a:cubicBezTo>
                        <a:pt x="65" y="5"/>
                        <a:pt x="65" y="3"/>
                        <a:pt x="66" y="3"/>
                      </a:cubicBezTo>
                      <a:cubicBezTo>
                        <a:pt x="66" y="2"/>
                        <a:pt x="67" y="2"/>
                        <a:pt x="68" y="2"/>
                      </a:cubicBezTo>
                      <a:cubicBezTo>
                        <a:pt x="71" y="2"/>
                        <a:pt x="71" y="2"/>
                        <a:pt x="71" y="2"/>
                      </a:cubicBezTo>
                      <a:cubicBezTo>
                        <a:pt x="72" y="2"/>
                        <a:pt x="77" y="2"/>
                        <a:pt x="79" y="0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5" y="4"/>
                        <a:pt x="86" y="4"/>
                        <a:pt x="86" y="4"/>
                      </a:cubicBezTo>
                      <a:cubicBezTo>
                        <a:pt x="88" y="4"/>
                        <a:pt x="90" y="5"/>
                        <a:pt x="92" y="6"/>
                      </a:cubicBezTo>
                      <a:cubicBezTo>
                        <a:pt x="93" y="7"/>
                        <a:pt x="95" y="7"/>
                        <a:pt x="96" y="8"/>
                      </a:cubicBezTo>
                      <a:cubicBezTo>
                        <a:pt x="98" y="8"/>
                        <a:pt x="107" y="12"/>
                        <a:pt x="109" y="13"/>
                      </a:cubicBezTo>
                      <a:cubicBezTo>
                        <a:pt x="110" y="15"/>
                        <a:pt x="113" y="22"/>
                        <a:pt x="113" y="24"/>
                      </a:cubicBezTo>
                      <a:cubicBezTo>
                        <a:pt x="113" y="25"/>
                        <a:pt x="113" y="25"/>
                        <a:pt x="113" y="26"/>
                      </a:cubicBezTo>
                      <a:cubicBezTo>
                        <a:pt x="112" y="26"/>
                        <a:pt x="112" y="26"/>
                        <a:pt x="111" y="26"/>
                      </a:cubicBezTo>
                      <a:cubicBezTo>
                        <a:pt x="111" y="26"/>
                        <a:pt x="111" y="26"/>
                        <a:pt x="111" y="26"/>
                      </a:cubicBezTo>
                      <a:cubicBezTo>
                        <a:pt x="110" y="26"/>
                        <a:pt x="110" y="26"/>
                        <a:pt x="110" y="27"/>
                      </a:cubicBezTo>
                      <a:cubicBezTo>
                        <a:pt x="109" y="29"/>
                        <a:pt x="108" y="40"/>
                        <a:pt x="110" y="41"/>
                      </a:cubicBezTo>
                      <a:cubicBezTo>
                        <a:pt x="111" y="42"/>
                        <a:pt x="111" y="43"/>
                        <a:pt x="111" y="43"/>
                      </a:cubicBezTo>
                      <a:cubicBezTo>
                        <a:pt x="110" y="44"/>
                        <a:pt x="109" y="44"/>
                        <a:pt x="108" y="44"/>
                      </a:cubicBezTo>
                      <a:cubicBezTo>
                        <a:pt x="107" y="44"/>
                        <a:pt x="106" y="45"/>
                        <a:pt x="106" y="45"/>
                      </a:cubicBezTo>
                      <a:cubicBezTo>
                        <a:pt x="106" y="45"/>
                        <a:pt x="106" y="45"/>
                        <a:pt x="106" y="45"/>
                      </a:cubicBezTo>
                      <a:cubicBezTo>
                        <a:pt x="106" y="45"/>
                        <a:pt x="106" y="52"/>
                        <a:pt x="105" y="54"/>
                      </a:cubicBezTo>
                      <a:cubicBezTo>
                        <a:pt x="105" y="55"/>
                        <a:pt x="105" y="56"/>
                        <a:pt x="106" y="56"/>
                      </a:cubicBezTo>
                      <a:cubicBezTo>
                        <a:pt x="106" y="57"/>
                        <a:pt x="106" y="57"/>
                        <a:pt x="106" y="58"/>
                      </a:cubicBezTo>
                      <a:cubicBezTo>
                        <a:pt x="107" y="59"/>
                        <a:pt x="107" y="59"/>
                        <a:pt x="107" y="59"/>
                      </a:cubicBezTo>
                      <a:cubicBezTo>
                        <a:pt x="106" y="59"/>
                        <a:pt x="106" y="59"/>
                        <a:pt x="106" y="59"/>
                      </a:cubicBezTo>
                      <a:cubicBezTo>
                        <a:pt x="105" y="59"/>
                        <a:pt x="90" y="65"/>
                        <a:pt x="80" y="69"/>
                      </a:cubicBezTo>
                      <a:cubicBezTo>
                        <a:pt x="82" y="76"/>
                        <a:pt x="82" y="76"/>
                        <a:pt x="82" y="76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67" y="78"/>
                        <a:pt x="67" y="79"/>
                        <a:pt x="67" y="80"/>
                      </a:cubicBezTo>
                      <a:cubicBezTo>
                        <a:pt x="67" y="83"/>
                        <a:pt x="62" y="87"/>
                        <a:pt x="58" y="88"/>
                      </a:cubicBezTo>
                      <a:cubicBezTo>
                        <a:pt x="56" y="89"/>
                        <a:pt x="54" y="92"/>
                        <a:pt x="52" y="94"/>
                      </a:cubicBezTo>
                      <a:cubicBezTo>
                        <a:pt x="50" y="97"/>
                        <a:pt x="49" y="98"/>
                        <a:pt x="48" y="99"/>
                      </a:cubicBezTo>
                      <a:cubicBezTo>
                        <a:pt x="48" y="99"/>
                        <a:pt x="47" y="99"/>
                        <a:pt x="46" y="99"/>
                      </a:cubicBezTo>
                      <a:close/>
                      <a:moveTo>
                        <a:pt x="35" y="95"/>
                      </a:moveTo>
                      <a:cubicBezTo>
                        <a:pt x="35" y="95"/>
                        <a:pt x="35" y="95"/>
                        <a:pt x="35" y="95"/>
                      </a:cubicBezTo>
                      <a:cubicBezTo>
                        <a:pt x="36" y="95"/>
                        <a:pt x="37" y="95"/>
                        <a:pt x="39" y="96"/>
                      </a:cubicBezTo>
                      <a:cubicBezTo>
                        <a:pt x="41" y="96"/>
                        <a:pt x="44" y="97"/>
                        <a:pt x="46" y="97"/>
                      </a:cubicBezTo>
                      <a:cubicBezTo>
                        <a:pt x="47" y="97"/>
                        <a:pt x="47" y="97"/>
                        <a:pt x="47" y="97"/>
                      </a:cubicBezTo>
                      <a:cubicBezTo>
                        <a:pt x="48" y="97"/>
                        <a:pt x="49" y="95"/>
                        <a:pt x="50" y="93"/>
                      </a:cubicBezTo>
                      <a:cubicBezTo>
                        <a:pt x="52" y="90"/>
                        <a:pt x="55" y="87"/>
                        <a:pt x="57" y="86"/>
                      </a:cubicBezTo>
                      <a:cubicBezTo>
                        <a:pt x="61" y="85"/>
                        <a:pt x="65" y="81"/>
                        <a:pt x="65" y="80"/>
                      </a:cubicBezTo>
                      <a:cubicBezTo>
                        <a:pt x="65" y="78"/>
                        <a:pt x="66" y="76"/>
                        <a:pt x="72" y="74"/>
                      </a:cubicBezTo>
                      <a:cubicBezTo>
                        <a:pt x="72" y="74"/>
                        <a:pt x="72" y="74"/>
                        <a:pt x="72" y="74"/>
                      </a:cubicBezTo>
                      <a:cubicBezTo>
                        <a:pt x="79" y="74"/>
                        <a:pt x="79" y="74"/>
                        <a:pt x="79" y="74"/>
                      </a:cubicBezTo>
                      <a:cubicBezTo>
                        <a:pt x="77" y="67"/>
                        <a:pt x="77" y="67"/>
                        <a:pt x="77" y="67"/>
                      </a:cubicBezTo>
                      <a:cubicBezTo>
                        <a:pt x="78" y="67"/>
                        <a:pt x="78" y="67"/>
                        <a:pt x="78" y="67"/>
                      </a:cubicBezTo>
                      <a:cubicBezTo>
                        <a:pt x="82" y="66"/>
                        <a:pt x="99" y="59"/>
                        <a:pt x="104" y="58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3" y="55"/>
                        <a:pt x="102" y="55"/>
                        <a:pt x="103" y="54"/>
                      </a:cubicBezTo>
                      <a:cubicBezTo>
                        <a:pt x="103" y="53"/>
                        <a:pt x="103" y="53"/>
                        <a:pt x="103" y="53"/>
                      </a:cubicBezTo>
                      <a:cubicBezTo>
                        <a:pt x="103" y="53"/>
                        <a:pt x="103" y="53"/>
                        <a:pt x="103" y="53"/>
                      </a:cubicBezTo>
                      <a:cubicBezTo>
                        <a:pt x="104" y="52"/>
                        <a:pt x="104" y="47"/>
                        <a:pt x="104" y="45"/>
                      </a:cubicBezTo>
                      <a:cubicBezTo>
                        <a:pt x="104" y="43"/>
                        <a:pt x="106" y="42"/>
                        <a:pt x="108" y="42"/>
                      </a:cubicBezTo>
                      <a:cubicBezTo>
                        <a:pt x="108" y="42"/>
                        <a:pt x="108" y="42"/>
                        <a:pt x="108" y="42"/>
                      </a:cubicBezTo>
                      <a:cubicBezTo>
                        <a:pt x="106" y="39"/>
                        <a:pt x="107" y="28"/>
                        <a:pt x="108" y="26"/>
                      </a:cubicBezTo>
                      <a:cubicBezTo>
                        <a:pt x="108" y="25"/>
                        <a:pt x="109" y="24"/>
                        <a:pt x="110" y="24"/>
                      </a:cubicBezTo>
                      <a:cubicBezTo>
                        <a:pt x="111" y="24"/>
                        <a:pt x="111" y="24"/>
                        <a:pt x="111" y="24"/>
                      </a:cubicBezTo>
                      <a:cubicBezTo>
                        <a:pt x="111" y="24"/>
                        <a:pt x="111" y="24"/>
                        <a:pt x="111" y="24"/>
                      </a:cubicBezTo>
                      <a:cubicBezTo>
                        <a:pt x="111" y="22"/>
                        <a:pt x="108" y="16"/>
                        <a:pt x="107" y="15"/>
                      </a:cubicBezTo>
                      <a:cubicBezTo>
                        <a:pt x="106" y="14"/>
                        <a:pt x="98" y="10"/>
                        <a:pt x="95" y="10"/>
                      </a:cubicBezTo>
                      <a:cubicBezTo>
                        <a:pt x="94" y="9"/>
                        <a:pt x="93" y="9"/>
                        <a:pt x="91" y="8"/>
                      </a:cubicBezTo>
                      <a:cubicBezTo>
                        <a:pt x="89" y="7"/>
                        <a:pt x="88" y="6"/>
                        <a:pt x="86" y="6"/>
                      </a:cubicBezTo>
                      <a:cubicBezTo>
                        <a:pt x="86" y="6"/>
                        <a:pt x="84" y="6"/>
                        <a:pt x="80" y="2"/>
                      </a:cubicBezTo>
                      <a:cubicBezTo>
                        <a:pt x="78" y="4"/>
                        <a:pt x="74" y="4"/>
                        <a:pt x="71" y="4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4"/>
                        <a:pt x="67" y="4"/>
                        <a:pt x="67" y="4"/>
                      </a:cubicBezTo>
                      <a:cubicBezTo>
                        <a:pt x="67" y="4"/>
                        <a:pt x="67" y="5"/>
                        <a:pt x="67" y="6"/>
                      </a:cubicBezTo>
                      <a:cubicBezTo>
                        <a:pt x="67" y="7"/>
                        <a:pt x="67" y="9"/>
                        <a:pt x="66" y="10"/>
                      </a:cubicBezTo>
                      <a:cubicBezTo>
                        <a:pt x="65" y="11"/>
                        <a:pt x="64" y="12"/>
                        <a:pt x="64" y="13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6" y="14"/>
                        <a:pt x="66" y="18"/>
                        <a:pt x="65" y="22"/>
                      </a:cubicBezTo>
                      <a:cubicBezTo>
                        <a:pt x="65" y="23"/>
                        <a:pt x="65" y="24"/>
                        <a:pt x="65" y="25"/>
                      </a:cubicBezTo>
                      <a:cubicBezTo>
                        <a:pt x="65" y="26"/>
                        <a:pt x="64" y="28"/>
                        <a:pt x="63" y="30"/>
                      </a:cubicBezTo>
                      <a:cubicBezTo>
                        <a:pt x="63" y="31"/>
                        <a:pt x="62" y="33"/>
                        <a:pt x="62" y="33"/>
                      </a:cubicBezTo>
                      <a:cubicBezTo>
                        <a:pt x="63" y="34"/>
                        <a:pt x="63" y="35"/>
                        <a:pt x="64" y="36"/>
                      </a:cubicBezTo>
                      <a:cubicBezTo>
                        <a:pt x="65" y="38"/>
                        <a:pt x="67" y="40"/>
                        <a:pt x="68" y="41"/>
                      </a:cubicBezTo>
                      <a:cubicBezTo>
                        <a:pt x="70" y="41"/>
                        <a:pt x="71" y="40"/>
                        <a:pt x="72" y="40"/>
                      </a:cubicBezTo>
                      <a:cubicBezTo>
                        <a:pt x="73" y="39"/>
                        <a:pt x="74" y="39"/>
                        <a:pt x="74" y="39"/>
                      </a:cubicBezTo>
                      <a:cubicBezTo>
                        <a:pt x="77" y="39"/>
                        <a:pt x="77" y="42"/>
                        <a:pt x="77" y="47"/>
                      </a:cubicBezTo>
                      <a:cubicBezTo>
                        <a:pt x="77" y="50"/>
                        <a:pt x="75" y="52"/>
                        <a:pt x="75" y="52"/>
                      </a:cubicBezTo>
                      <a:cubicBezTo>
                        <a:pt x="74" y="52"/>
                        <a:pt x="74" y="52"/>
                        <a:pt x="74" y="52"/>
                      </a:cubicBezTo>
                      <a:cubicBezTo>
                        <a:pt x="74" y="52"/>
                        <a:pt x="72" y="53"/>
                        <a:pt x="70" y="53"/>
                      </a:cubicBezTo>
                      <a:cubicBezTo>
                        <a:pt x="68" y="53"/>
                        <a:pt x="67" y="52"/>
                        <a:pt x="66" y="52"/>
                      </a:cubicBezTo>
                      <a:cubicBezTo>
                        <a:pt x="64" y="50"/>
                        <a:pt x="62" y="45"/>
                        <a:pt x="62" y="43"/>
                      </a:cubicBezTo>
                      <a:cubicBezTo>
                        <a:pt x="62" y="43"/>
                        <a:pt x="61" y="42"/>
                        <a:pt x="56" y="42"/>
                      </a:cubicBezTo>
                      <a:cubicBezTo>
                        <a:pt x="54" y="42"/>
                        <a:pt x="52" y="40"/>
                        <a:pt x="50" y="36"/>
                      </a:cubicBezTo>
                      <a:cubicBezTo>
                        <a:pt x="49" y="36"/>
                        <a:pt x="48" y="37"/>
                        <a:pt x="48" y="37"/>
                      </a:cubicBezTo>
                      <a:cubicBezTo>
                        <a:pt x="48" y="39"/>
                        <a:pt x="45" y="39"/>
                        <a:pt x="43" y="39"/>
                      </a:cubicBezTo>
                      <a:cubicBezTo>
                        <a:pt x="42" y="39"/>
                        <a:pt x="40" y="39"/>
                        <a:pt x="39" y="38"/>
                      </a:cubicBezTo>
                      <a:cubicBezTo>
                        <a:pt x="38" y="37"/>
                        <a:pt x="36" y="37"/>
                        <a:pt x="36" y="37"/>
                      </a:cubicBezTo>
                      <a:cubicBezTo>
                        <a:pt x="35" y="37"/>
                        <a:pt x="35" y="37"/>
                        <a:pt x="34" y="37"/>
                      </a:cubicBezTo>
                      <a:cubicBezTo>
                        <a:pt x="34" y="37"/>
                        <a:pt x="33" y="37"/>
                        <a:pt x="32" y="36"/>
                      </a:cubicBezTo>
                      <a:cubicBezTo>
                        <a:pt x="31" y="35"/>
                        <a:pt x="31" y="33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29" y="31"/>
                        <a:pt x="27" y="32"/>
                        <a:pt x="26" y="32"/>
                      </a:cubicBezTo>
                      <a:cubicBezTo>
                        <a:pt x="26" y="33"/>
                        <a:pt x="26" y="33"/>
                        <a:pt x="25" y="33"/>
                      </a:cubicBezTo>
                      <a:cubicBezTo>
                        <a:pt x="23" y="33"/>
                        <a:pt x="23" y="30"/>
                        <a:pt x="22" y="30"/>
                      </a:cubicBezTo>
                      <a:cubicBezTo>
                        <a:pt x="22" y="30"/>
                        <a:pt x="22" y="29"/>
                        <a:pt x="22" y="29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12" y="94"/>
                        <a:pt x="12" y="94"/>
                        <a:pt x="12" y="94"/>
                      </a:cubicBezTo>
                      <a:cubicBezTo>
                        <a:pt x="16" y="93"/>
                        <a:pt x="22" y="92"/>
                        <a:pt x="26" y="92"/>
                      </a:cubicBezTo>
                      <a:cubicBezTo>
                        <a:pt x="28" y="92"/>
                        <a:pt x="31" y="92"/>
                        <a:pt x="31" y="94"/>
                      </a:cubicBezTo>
                      <a:cubicBezTo>
                        <a:pt x="31" y="95"/>
                        <a:pt x="31" y="95"/>
                        <a:pt x="31" y="95"/>
                      </a:cubicBezTo>
                      <a:cubicBezTo>
                        <a:pt x="33" y="95"/>
                        <a:pt x="34" y="95"/>
                        <a:pt x="35" y="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3" name="Google Shape;94;p3">
                  <a:extLst>
                    <a:ext uri="{FF2B5EF4-FFF2-40B4-BE49-F238E27FC236}">
                      <a16:creationId xmlns:a16="http://schemas.microsoft.com/office/drawing/2014/main" id="{683E55D5-7E72-2243-AC64-C160FBDA43AD}"/>
                    </a:ext>
                  </a:extLst>
                </p:cNvPr>
                <p:cNvSpPr/>
                <p:nvPr/>
              </p:nvSpPr>
              <p:spPr>
                <a:xfrm>
                  <a:off x="4486" y="3159"/>
                  <a:ext cx="15" cy="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6" extrusionOk="0">
                      <a:moveTo>
                        <a:pt x="15" y="0"/>
                      </a:moveTo>
                      <a:cubicBezTo>
                        <a:pt x="13" y="0"/>
                        <a:pt x="11" y="1"/>
                        <a:pt x="10" y="1"/>
                      </a:cubicBezTo>
                      <a:cubicBezTo>
                        <a:pt x="9" y="2"/>
                        <a:pt x="8" y="2"/>
                        <a:pt x="5" y="2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2" y="4"/>
                        <a:pt x="2" y="9"/>
                        <a:pt x="2" y="9"/>
                      </a:cubicBezTo>
                      <a:cubicBezTo>
                        <a:pt x="2" y="9"/>
                        <a:pt x="0" y="10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3" y="15"/>
                        <a:pt x="4" y="15"/>
                        <a:pt x="5" y="15"/>
                      </a:cubicBezTo>
                      <a:cubicBezTo>
                        <a:pt x="11" y="16"/>
                        <a:pt x="10" y="12"/>
                        <a:pt x="10" y="12"/>
                      </a:cubicBezTo>
                      <a:cubicBezTo>
                        <a:pt x="10" y="12"/>
                        <a:pt x="18" y="13"/>
                        <a:pt x="18" y="10"/>
                      </a:cubicBezTo>
                      <a:cubicBezTo>
                        <a:pt x="19" y="8"/>
                        <a:pt x="17" y="4"/>
                        <a:pt x="17" y="4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4" name="Google Shape;95;p3">
                  <a:extLst>
                    <a:ext uri="{FF2B5EF4-FFF2-40B4-BE49-F238E27FC236}">
                      <a16:creationId xmlns:a16="http://schemas.microsoft.com/office/drawing/2014/main" id="{031D6B3B-6B64-DB49-A012-725422BE9965}"/>
                    </a:ext>
                  </a:extLst>
                </p:cNvPr>
                <p:cNvSpPr/>
                <p:nvPr/>
              </p:nvSpPr>
              <p:spPr>
                <a:xfrm>
                  <a:off x="4485" y="3157"/>
                  <a:ext cx="17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8" extrusionOk="0">
                      <a:moveTo>
                        <a:pt x="8" y="18"/>
                      </a:moveTo>
                      <a:cubicBezTo>
                        <a:pt x="7" y="18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1" y="17"/>
                        <a:pt x="0" y="16"/>
                        <a:pt x="0" y="14"/>
                      </a:cubicBezTo>
                      <a:cubicBezTo>
                        <a:pt x="0" y="12"/>
                        <a:pt x="1" y="11"/>
                        <a:pt x="2" y="11"/>
                      </a:cubicBezTo>
                      <a:cubicBezTo>
                        <a:pt x="2" y="9"/>
                        <a:pt x="2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9" y="3"/>
                        <a:pt x="9" y="3"/>
                        <a:pt x="10" y="3"/>
                      </a:cubicBezTo>
                      <a:cubicBezTo>
                        <a:pt x="11" y="2"/>
                        <a:pt x="13" y="1"/>
                        <a:pt x="16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6"/>
                        <a:pt x="21" y="10"/>
                        <a:pt x="21" y="12"/>
                      </a:cubicBezTo>
                      <a:cubicBezTo>
                        <a:pt x="20" y="14"/>
                        <a:pt x="18" y="15"/>
                        <a:pt x="13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0" y="18"/>
                        <a:pt x="9" y="18"/>
                        <a:pt x="8" y="18"/>
                      </a:cubicBezTo>
                      <a:close/>
                      <a:moveTo>
                        <a:pt x="3" y="16"/>
                      </a:moveTo>
                      <a:cubicBezTo>
                        <a:pt x="4" y="16"/>
                        <a:pt x="6" y="16"/>
                        <a:pt x="6" y="16"/>
                      </a:cubicBezTo>
                      <a:cubicBezTo>
                        <a:pt x="8" y="16"/>
                        <a:pt x="9" y="16"/>
                        <a:pt x="10" y="16"/>
                      </a:cubicBezTo>
                      <a:cubicBezTo>
                        <a:pt x="10" y="15"/>
                        <a:pt x="10" y="14"/>
                        <a:pt x="10" y="14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2" y="13"/>
                        <a:pt x="13" y="13"/>
                      </a:cubicBezTo>
                      <a:cubicBezTo>
                        <a:pt x="17" y="13"/>
                        <a:pt x="18" y="12"/>
                        <a:pt x="18" y="12"/>
                      </a:cubicBezTo>
                      <a:cubicBezTo>
                        <a:pt x="19" y="10"/>
                        <a:pt x="18" y="7"/>
                        <a:pt x="17" y="6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0" y="5"/>
                        <a:pt x="9" y="5"/>
                        <a:pt x="7" y="5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4" y="6"/>
                        <a:pt x="4" y="9"/>
                        <a:pt x="4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2" y="13"/>
                        <a:pt x="2" y="14"/>
                      </a:cubicBezTo>
                      <a:cubicBezTo>
                        <a:pt x="2" y="14"/>
                        <a:pt x="2" y="15"/>
                        <a:pt x="3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5" name="Google Shape;96;p3">
                  <a:extLst>
                    <a:ext uri="{FF2B5EF4-FFF2-40B4-BE49-F238E27FC236}">
                      <a16:creationId xmlns:a16="http://schemas.microsoft.com/office/drawing/2014/main" id="{AC2D9925-647A-4F40-A3F4-EAB1EAFC6B7A}"/>
                    </a:ext>
                  </a:extLst>
                </p:cNvPr>
                <p:cNvSpPr/>
                <p:nvPr/>
              </p:nvSpPr>
              <p:spPr>
                <a:xfrm>
                  <a:off x="4580" y="3054"/>
                  <a:ext cx="81" cy="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35" extrusionOk="0">
                      <a:moveTo>
                        <a:pt x="24" y="25"/>
                      </a:moveTo>
                      <a:cubicBezTo>
                        <a:pt x="25" y="26"/>
                        <a:pt x="28" y="31"/>
                        <a:pt x="30" y="31"/>
                      </a:cubicBezTo>
                      <a:cubicBezTo>
                        <a:pt x="32" y="32"/>
                        <a:pt x="43" y="35"/>
                        <a:pt x="50" y="38"/>
                      </a:cubicBezTo>
                      <a:cubicBezTo>
                        <a:pt x="56" y="41"/>
                        <a:pt x="61" y="41"/>
                        <a:pt x="63" y="41"/>
                      </a:cubicBezTo>
                      <a:cubicBezTo>
                        <a:pt x="65" y="41"/>
                        <a:pt x="68" y="42"/>
                        <a:pt x="66" y="43"/>
                      </a:cubicBezTo>
                      <a:cubicBezTo>
                        <a:pt x="64" y="45"/>
                        <a:pt x="43" y="66"/>
                        <a:pt x="41" y="69"/>
                      </a:cubicBezTo>
                      <a:cubicBezTo>
                        <a:pt x="38" y="72"/>
                        <a:pt x="36" y="71"/>
                        <a:pt x="30" y="71"/>
                      </a:cubicBezTo>
                      <a:cubicBezTo>
                        <a:pt x="24" y="71"/>
                        <a:pt x="19" y="78"/>
                        <a:pt x="17" y="77"/>
                      </a:cubicBezTo>
                      <a:cubicBezTo>
                        <a:pt x="16" y="77"/>
                        <a:pt x="13" y="78"/>
                        <a:pt x="9" y="79"/>
                      </a:cubicBezTo>
                      <a:cubicBezTo>
                        <a:pt x="5" y="85"/>
                        <a:pt x="5" y="85"/>
                        <a:pt x="5" y="85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1" y="127"/>
                        <a:pt x="1" y="127"/>
                        <a:pt x="1" y="127"/>
                      </a:cubicBezTo>
                      <a:cubicBezTo>
                        <a:pt x="6" y="135"/>
                        <a:pt x="6" y="135"/>
                        <a:pt x="6" y="135"/>
                      </a:cubicBezTo>
                      <a:cubicBezTo>
                        <a:pt x="9" y="129"/>
                        <a:pt x="20" y="120"/>
                        <a:pt x="27" y="112"/>
                      </a:cubicBezTo>
                      <a:cubicBezTo>
                        <a:pt x="35" y="103"/>
                        <a:pt x="39" y="101"/>
                        <a:pt x="44" y="99"/>
                      </a:cubicBezTo>
                      <a:cubicBezTo>
                        <a:pt x="49" y="97"/>
                        <a:pt x="60" y="85"/>
                        <a:pt x="68" y="75"/>
                      </a:cubicBezTo>
                      <a:cubicBezTo>
                        <a:pt x="73" y="69"/>
                        <a:pt x="78" y="62"/>
                        <a:pt x="79" y="58"/>
                      </a:cubicBezTo>
                      <a:cubicBezTo>
                        <a:pt x="80" y="53"/>
                        <a:pt x="84" y="47"/>
                        <a:pt x="88" y="43"/>
                      </a:cubicBezTo>
                      <a:cubicBezTo>
                        <a:pt x="91" y="38"/>
                        <a:pt x="97" y="27"/>
                        <a:pt x="97" y="23"/>
                      </a:cubicBezTo>
                      <a:cubicBezTo>
                        <a:pt x="97" y="20"/>
                        <a:pt x="100" y="13"/>
                        <a:pt x="100" y="7"/>
                      </a:cubicBezTo>
                      <a:cubicBezTo>
                        <a:pt x="101" y="0"/>
                        <a:pt x="95" y="0"/>
                        <a:pt x="94" y="3"/>
                      </a:cubicBezTo>
                      <a:cubicBezTo>
                        <a:pt x="92" y="7"/>
                        <a:pt x="80" y="9"/>
                        <a:pt x="72" y="9"/>
                      </a:cubicBezTo>
                      <a:cubicBezTo>
                        <a:pt x="64" y="9"/>
                        <a:pt x="60" y="10"/>
                        <a:pt x="57" y="13"/>
                      </a:cubicBezTo>
                      <a:cubicBezTo>
                        <a:pt x="54" y="15"/>
                        <a:pt x="47" y="12"/>
                        <a:pt x="44" y="15"/>
                      </a:cubicBezTo>
                      <a:cubicBezTo>
                        <a:pt x="42" y="18"/>
                        <a:pt x="31" y="21"/>
                        <a:pt x="28" y="14"/>
                      </a:cubicBezTo>
                      <a:cubicBezTo>
                        <a:pt x="27" y="11"/>
                        <a:pt x="25" y="9"/>
                        <a:pt x="23" y="8"/>
                      </a:cubicBezTo>
                      <a:cubicBezTo>
                        <a:pt x="20" y="11"/>
                        <a:pt x="17" y="15"/>
                        <a:pt x="18" y="17"/>
                      </a:cubicBezTo>
                      <a:cubicBezTo>
                        <a:pt x="19" y="19"/>
                        <a:pt x="22" y="25"/>
                        <a:pt x="24" y="25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6" name="Google Shape;97;p3">
                  <a:extLst>
                    <a:ext uri="{FF2B5EF4-FFF2-40B4-BE49-F238E27FC236}">
                      <a16:creationId xmlns:a16="http://schemas.microsoft.com/office/drawing/2014/main" id="{901400AC-8D6B-C246-A9BC-8E6DCCF5C316}"/>
                    </a:ext>
                  </a:extLst>
                </p:cNvPr>
                <p:cNvSpPr/>
                <p:nvPr/>
              </p:nvSpPr>
              <p:spPr>
                <a:xfrm>
                  <a:off x="4579" y="3054"/>
                  <a:ext cx="82" cy="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136" extrusionOk="0">
                      <a:moveTo>
                        <a:pt x="7" y="136"/>
                      </a:moveTo>
                      <a:cubicBezTo>
                        <a:pt x="1" y="127"/>
                        <a:pt x="1" y="127"/>
                        <a:pt x="1" y="127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5" y="85"/>
                        <a:pt x="5" y="85"/>
                        <a:pt x="5" y="85"/>
                      </a:cubicBezTo>
                      <a:cubicBezTo>
                        <a:pt x="10" y="78"/>
                        <a:pt x="10" y="78"/>
                        <a:pt x="10" y="78"/>
                      </a:cubicBezTo>
                      <a:cubicBezTo>
                        <a:pt x="10" y="78"/>
                        <a:pt x="10" y="78"/>
                        <a:pt x="10" y="78"/>
                      </a:cubicBezTo>
                      <a:cubicBezTo>
                        <a:pt x="13" y="77"/>
                        <a:pt x="17" y="76"/>
                        <a:pt x="18" y="76"/>
                      </a:cubicBezTo>
                      <a:cubicBezTo>
                        <a:pt x="19" y="76"/>
                        <a:pt x="20" y="75"/>
                        <a:pt x="21" y="75"/>
                      </a:cubicBezTo>
                      <a:cubicBezTo>
                        <a:pt x="23" y="73"/>
                        <a:pt x="27" y="70"/>
                        <a:pt x="31" y="70"/>
                      </a:cubicBezTo>
                      <a:cubicBezTo>
                        <a:pt x="32" y="70"/>
                        <a:pt x="34" y="70"/>
                        <a:pt x="35" y="70"/>
                      </a:cubicBezTo>
                      <a:cubicBezTo>
                        <a:pt x="38" y="70"/>
                        <a:pt x="39" y="70"/>
                        <a:pt x="41" y="68"/>
                      </a:cubicBezTo>
                      <a:cubicBezTo>
                        <a:pt x="44" y="65"/>
                        <a:pt x="64" y="45"/>
                        <a:pt x="67" y="42"/>
                      </a:cubicBezTo>
                      <a:cubicBezTo>
                        <a:pt x="66" y="42"/>
                        <a:pt x="65" y="42"/>
                        <a:pt x="64" y="42"/>
                      </a:cubicBezTo>
                      <a:cubicBezTo>
                        <a:pt x="62" y="42"/>
                        <a:pt x="58" y="42"/>
                        <a:pt x="50" y="39"/>
                      </a:cubicBezTo>
                      <a:cubicBezTo>
                        <a:pt x="43" y="36"/>
                        <a:pt x="33" y="33"/>
                        <a:pt x="31" y="32"/>
                      </a:cubicBezTo>
                      <a:cubicBezTo>
                        <a:pt x="29" y="32"/>
                        <a:pt x="28" y="30"/>
                        <a:pt x="27" y="29"/>
                      </a:cubicBezTo>
                      <a:cubicBezTo>
                        <a:pt x="26" y="28"/>
                        <a:pt x="25" y="27"/>
                        <a:pt x="24" y="26"/>
                      </a:cubicBezTo>
                      <a:cubicBezTo>
                        <a:pt x="22" y="25"/>
                        <a:pt x="18" y="18"/>
                        <a:pt x="18" y="17"/>
                      </a:cubicBezTo>
                      <a:cubicBezTo>
                        <a:pt x="17" y="15"/>
                        <a:pt x="21" y="10"/>
                        <a:pt x="23" y="8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9"/>
                        <a:pt x="29" y="11"/>
                        <a:pt x="30" y="13"/>
                      </a:cubicBezTo>
                      <a:cubicBezTo>
                        <a:pt x="32" y="16"/>
                        <a:pt x="35" y="17"/>
                        <a:pt x="37" y="17"/>
                      </a:cubicBezTo>
                      <a:cubicBezTo>
                        <a:pt x="40" y="17"/>
                        <a:pt x="43" y="16"/>
                        <a:pt x="44" y="14"/>
                      </a:cubicBezTo>
                      <a:cubicBezTo>
                        <a:pt x="46" y="13"/>
                        <a:pt x="48" y="13"/>
                        <a:pt x="49" y="13"/>
                      </a:cubicBezTo>
                      <a:cubicBezTo>
                        <a:pt x="50" y="13"/>
                        <a:pt x="51" y="13"/>
                        <a:pt x="52" y="13"/>
                      </a:cubicBezTo>
                      <a:cubicBezTo>
                        <a:pt x="52" y="13"/>
                        <a:pt x="53" y="13"/>
                        <a:pt x="54" y="13"/>
                      </a:cubicBezTo>
                      <a:cubicBezTo>
                        <a:pt x="55" y="13"/>
                        <a:pt x="56" y="13"/>
                        <a:pt x="57" y="12"/>
                      </a:cubicBezTo>
                      <a:cubicBezTo>
                        <a:pt x="60" y="9"/>
                        <a:pt x="65" y="8"/>
                        <a:pt x="73" y="8"/>
                      </a:cubicBezTo>
                      <a:cubicBezTo>
                        <a:pt x="81" y="8"/>
                        <a:pt x="93" y="6"/>
                        <a:pt x="94" y="3"/>
                      </a:cubicBezTo>
                      <a:cubicBezTo>
                        <a:pt x="95" y="1"/>
                        <a:pt x="96" y="0"/>
                        <a:pt x="98" y="0"/>
                      </a:cubicBezTo>
                      <a:cubicBezTo>
                        <a:pt x="99" y="0"/>
                        <a:pt x="100" y="1"/>
                        <a:pt x="101" y="1"/>
                      </a:cubicBezTo>
                      <a:cubicBezTo>
                        <a:pt x="101" y="2"/>
                        <a:pt x="102" y="4"/>
                        <a:pt x="102" y="7"/>
                      </a:cubicBezTo>
                      <a:cubicBezTo>
                        <a:pt x="102" y="10"/>
                        <a:pt x="101" y="13"/>
                        <a:pt x="100" y="17"/>
                      </a:cubicBezTo>
                      <a:cubicBezTo>
                        <a:pt x="99" y="19"/>
                        <a:pt x="99" y="22"/>
                        <a:pt x="99" y="23"/>
                      </a:cubicBezTo>
                      <a:cubicBezTo>
                        <a:pt x="99" y="27"/>
                        <a:pt x="93" y="39"/>
                        <a:pt x="90" y="43"/>
                      </a:cubicBezTo>
                      <a:cubicBezTo>
                        <a:pt x="87" y="47"/>
                        <a:pt x="82" y="53"/>
                        <a:pt x="81" y="58"/>
                      </a:cubicBezTo>
                      <a:cubicBezTo>
                        <a:pt x="80" y="63"/>
                        <a:pt x="75" y="70"/>
                        <a:pt x="70" y="76"/>
                      </a:cubicBezTo>
                      <a:cubicBezTo>
                        <a:pt x="62" y="86"/>
                        <a:pt x="50" y="98"/>
                        <a:pt x="45" y="100"/>
                      </a:cubicBezTo>
                      <a:cubicBezTo>
                        <a:pt x="45" y="100"/>
                        <a:pt x="45" y="100"/>
                        <a:pt x="45" y="100"/>
                      </a:cubicBezTo>
                      <a:cubicBezTo>
                        <a:pt x="41" y="102"/>
                        <a:pt x="37" y="104"/>
                        <a:pt x="29" y="113"/>
                      </a:cubicBezTo>
                      <a:cubicBezTo>
                        <a:pt x="26" y="115"/>
                        <a:pt x="24" y="118"/>
                        <a:pt x="21" y="121"/>
                      </a:cubicBezTo>
                      <a:cubicBezTo>
                        <a:pt x="15" y="126"/>
                        <a:pt x="10" y="132"/>
                        <a:pt x="7" y="135"/>
                      </a:cubicBezTo>
                      <a:lnTo>
                        <a:pt x="7" y="136"/>
                      </a:lnTo>
                      <a:close/>
                      <a:moveTo>
                        <a:pt x="3" y="127"/>
                      </a:moveTo>
                      <a:cubicBezTo>
                        <a:pt x="7" y="133"/>
                        <a:pt x="7" y="133"/>
                        <a:pt x="7" y="133"/>
                      </a:cubicBezTo>
                      <a:cubicBezTo>
                        <a:pt x="10" y="129"/>
                        <a:pt x="14" y="124"/>
                        <a:pt x="19" y="119"/>
                      </a:cubicBezTo>
                      <a:cubicBezTo>
                        <a:pt x="22" y="116"/>
                        <a:pt x="25" y="114"/>
                        <a:pt x="27" y="111"/>
                      </a:cubicBezTo>
                      <a:cubicBezTo>
                        <a:pt x="36" y="103"/>
                        <a:pt x="40" y="100"/>
                        <a:pt x="44" y="98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9" y="96"/>
                        <a:pt x="61" y="85"/>
                        <a:pt x="68" y="75"/>
                      </a:cubicBezTo>
                      <a:cubicBezTo>
                        <a:pt x="73" y="69"/>
                        <a:pt x="78" y="62"/>
                        <a:pt x="79" y="57"/>
                      </a:cubicBezTo>
                      <a:cubicBezTo>
                        <a:pt x="80" y="52"/>
                        <a:pt x="85" y="46"/>
                        <a:pt x="88" y="42"/>
                      </a:cubicBezTo>
                      <a:cubicBezTo>
                        <a:pt x="91" y="38"/>
                        <a:pt x="97" y="26"/>
                        <a:pt x="97" y="23"/>
                      </a:cubicBezTo>
                      <a:cubicBezTo>
                        <a:pt x="97" y="22"/>
                        <a:pt x="97" y="19"/>
                        <a:pt x="98" y="16"/>
                      </a:cubicBezTo>
                      <a:cubicBezTo>
                        <a:pt x="99" y="13"/>
                        <a:pt x="100" y="10"/>
                        <a:pt x="100" y="7"/>
                      </a:cubicBezTo>
                      <a:cubicBezTo>
                        <a:pt x="100" y="5"/>
                        <a:pt x="100" y="4"/>
                        <a:pt x="99" y="3"/>
                      </a:cubicBezTo>
                      <a:cubicBezTo>
                        <a:pt x="98" y="2"/>
                        <a:pt x="96" y="2"/>
                        <a:pt x="96" y="4"/>
                      </a:cubicBezTo>
                      <a:cubicBezTo>
                        <a:pt x="94" y="8"/>
                        <a:pt x="80" y="10"/>
                        <a:pt x="73" y="10"/>
                      </a:cubicBezTo>
                      <a:cubicBezTo>
                        <a:pt x="66" y="10"/>
                        <a:pt x="61" y="11"/>
                        <a:pt x="58" y="13"/>
                      </a:cubicBezTo>
                      <a:cubicBezTo>
                        <a:pt x="57" y="15"/>
                        <a:pt x="55" y="15"/>
                        <a:pt x="54" y="15"/>
                      </a:cubicBezTo>
                      <a:cubicBezTo>
                        <a:pt x="53" y="15"/>
                        <a:pt x="52" y="15"/>
                        <a:pt x="51" y="15"/>
                      </a:cubicBezTo>
                      <a:cubicBezTo>
                        <a:pt x="51" y="15"/>
                        <a:pt x="50" y="15"/>
                        <a:pt x="49" y="15"/>
                      </a:cubicBezTo>
                      <a:cubicBezTo>
                        <a:pt x="48" y="15"/>
                        <a:pt x="46" y="15"/>
                        <a:pt x="46" y="16"/>
                      </a:cubicBezTo>
                      <a:cubicBezTo>
                        <a:pt x="44" y="18"/>
                        <a:pt x="40" y="19"/>
                        <a:pt x="37" y="19"/>
                      </a:cubicBezTo>
                      <a:cubicBezTo>
                        <a:pt x="33" y="19"/>
                        <a:pt x="30" y="17"/>
                        <a:pt x="28" y="14"/>
                      </a:cubicBezTo>
                      <a:cubicBezTo>
                        <a:pt x="27" y="12"/>
                        <a:pt x="26" y="11"/>
                        <a:pt x="24" y="10"/>
                      </a:cubicBezTo>
                      <a:cubicBezTo>
                        <a:pt x="21" y="13"/>
                        <a:pt x="20" y="16"/>
                        <a:pt x="20" y="16"/>
                      </a:cubicBezTo>
                      <a:cubicBezTo>
                        <a:pt x="21" y="18"/>
                        <a:pt x="24" y="24"/>
                        <a:pt x="25" y="24"/>
                      </a:cubicBezTo>
                      <a:cubicBezTo>
                        <a:pt x="26" y="25"/>
                        <a:pt x="27" y="26"/>
                        <a:pt x="28" y="27"/>
                      </a:cubicBezTo>
                      <a:cubicBezTo>
                        <a:pt x="29" y="28"/>
                        <a:pt x="31" y="30"/>
                        <a:pt x="31" y="30"/>
                      </a:cubicBezTo>
                      <a:cubicBezTo>
                        <a:pt x="33" y="31"/>
                        <a:pt x="44" y="34"/>
                        <a:pt x="51" y="37"/>
                      </a:cubicBezTo>
                      <a:cubicBezTo>
                        <a:pt x="58" y="40"/>
                        <a:pt x="62" y="40"/>
                        <a:pt x="64" y="40"/>
                      </a:cubicBezTo>
                      <a:cubicBezTo>
                        <a:pt x="65" y="40"/>
                        <a:pt x="68" y="40"/>
                        <a:pt x="69" y="42"/>
                      </a:cubicBezTo>
                      <a:cubicBezTo>
                        <a:pt x="69" y="42"/>
                        <a:pt x="69" y="43"/>
                        <a:pt x="68" y="44"/>
                      </a:cubicBezTo>
                      <a:cubicBezTo>
                        <a:pt x="66" y="45"/>
                        <a:pt x="46" y="66"/>
                        <a:pt x="42" y="70"/>
                      </a:cubicBezTo>
                      <a:cubicBezTo>
                        <a:pt x="40" y="72"/>
                        <a:pt x="39" y="72"/>
                        <a:pt x="37" y="72"/>
                      </a:cubicBezTo>
                      <a:cubicBezTo>
                        <a:pt x="36" y="72"/>
                        <a:pt x="35" y="72"/>
                        <a:pt x="35" y="72"/>
                      </a:cubicBezTo>
                      <a:cubicBezTo>
                        <a:pt x="34" y="72"/>
                        <a:pt x="32" y="72"/>
                        <a:pt x="31" y="72"/>
                      </a:cubicBezTo>
                      <a:cubicBezTo>
                        <a:pt x="27" y="72"/>
                        <a:pt x="24" y="74"/>
                        <a:pt x="22" y="76"/>
                      </a:cubicBezTo>
                      <a:cubicBezTo>
                        <a:pt x="20" y="78"/>
                        <a:pt x="19" y="78"/>
                        <a:pt x="18" y="78"/>
                      </a:cubicBezTo>
                      <a:cubicBezTo>
                        <a:pt x="18" y="78"/>
                        <a:pt x="18" y="78"/>
                        <a:pt x="18" y="78"/>
                      </a:cubicBezTo>
                      <a:cubicBezTo>
                        <a:pt x="18" y="78"/>
                        <a:pt x="18" y="78"/>
                        <a:pt x="18" y="78"/>
                      </a:cubicBezTo>
                      <a:cubicBezTo>
                        <a:pt x="17" y="78"/>
                        <a:pt x="14" y="79"/>
                        <a:pt x="11" y="80"/>
                      </a:cubicBezTo>
                      <a:cubicBezTo>
                        <a:pt x="7" y="86"/>
                        <a:pt x="7" y="86"/>
                        <a:pt x="7" y="86"/>
                      </a:cubicBezTo>
                      <a:cubicBezTo>
                        <a:pt x="2" y="93"/>
                        <a:pt x="2" y="93"/>
                        <a:pt x="2" y="93"/>
                      </a:cubicBezTo>
                      <a:lnTo>
                        <a:pt x="3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7" name="Google Shape;98;p3">
                  <a:extLst>
                    <a:ext uri="{FF2B5EF4-FFF2-40B4-BE49-F238E27FC236}">
                      <a16:creationId xmlns:a16="http://schemas.microsoft.com/office/drawing/2014/main" id="{D945DAA0-8A3F-7048-BCC6-C7CAE3B0614C}"/>
                    </a:ext>
                  </a:extLst>
                </p:cNvPr>
                <p:cNvSpPr/>
                <p:nvPr/>
              </p:nvSpPr>
              <p:spPr>
                <a:xfrm>
                  <a:off x="4162" y="2855"/>
                  <a:ext cx="95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3" extrusionOk="0">
                      <a:moveTo>
                        <a:pt x="43" y="93"/>
                      </a:moveTo>
                      <a:cubicBezTo>
                        <a:pt x="43" y="86"/>
                        <a:pt x="43" y="80"/>
                        <a:pt x="43" y="79"/>
                      </a:cubicBezTo>
                      <a:cubicBezTo>
                        <a:pt x="43" y="78"/>
                        <a:pt x="56" y="71"/>
                        <a:pt x="58" y="69"/>
                      </a:cubicBezTo>
                      <a:cubicBezTo>
                        <a:pt x="61" y="68"/>
                        <a:pt x="65" y="70"/>
                        <a:pt x="65" y="67"/>
                      </a:cubicBezTo>
                      <a:cubicBezTo>
                        <a:pt x="65" y="65"/>
                        <a:pt x="70" y="66"/>
                        <a:pt x="73" y="66"/>
                      </a:cubicBezTo>
                      <a:cubicBezTo>
                        <a:pt x="76" y="65"/>
                        <a:pt x="78" y="63"/>
                        <a:pt x="78" y="60"/>
                      </a:cubicBezTo>
                      <a:cubicBezTo>
                        <a:pt x="78" y="57"/>
                        <a:pt x="83" y="58"/>
                        <a:pt x="85" y="57"/>
                      </a:cubicBezTo>
                      <a:cubicBezTo>
                        <a:pt x="88" y="57"/>
                        <a:pt x="88" y="55"/>
                        <a:pt x="90" y="55"/>
                      </a:cubicBezTo>
                      <a:cubicBezTo>
                        <a:pt x="92" y="55"/>
                        <a:pt x="91" y="52"/>
                        <a:pt x="91" y="49"/>
                      </a:cubicBezTo>
                      <a:cubicBezTo>
                        <a:pt x="91" y="45"/>
                        <a:pt x="91" y="46"/>
                        <a:pt x="94" y="46"/>
                      </a:cubicBezTo>
                      <a:cubicBezTo>
                        <a:pt x="97" y="46"/>
                        <a:pt x="100" y="45"/>
                        <a:pt x="100" y="43"/>
                      </a:cubicBezTo>
                      <a:cubicBezTo>
                        <a:pt x="100" y="41"/>
                        <a:pt x="112" y="42"/>
                        <a:pt x="114" y="42"/>
                      </a:cubicBezTo>
                      <a:cubicBezTo>
                        <a:pt x="116" y="42"/>
                        <a:pt x="117" y="40"/>
                        <a:pt x="116" y="38"/>
                      </a:cubicBezTo>
                      <a:cubicBezTo>
                        <a:pt x="116" y="37"/>
                        <a:pt x="114" y="32"/>
                        <a:pt x="113" y="32"/>
                      </a:cubicBezTo>
                      <a:cubicBezTo>
                        <a:pt x="111" y="31"/>
                        <a:pt x="112" y="27"/>
                        <a:pt x="112" y="23"/>
                      </a:cubicBezTo>
                      <a:cubicBezTo>
                        <a:pt x="112" y="19"/>
                        <a:pt x="111" y="16"/>
                        <a:pt x="109" y="13"/>
                      </a:cubicBezTo>
                      <a:cubicBezTo>
                        <a:pt x="109" y="12"/>
                        <a:pt x="108" y="11"/>
                        <a:pt x="107" y="10"/>
                      </a:cubicBezTo>
                      <a:cubicBezTo>
                        <a:pt x="104" y="10"/>
                        <a:pt x="100" y="7"/>
                        <a:pt x="96" y="7"/>
                      </a:cubicBezTo>
                      <a:cubicBezTo>
                        <a:pt x="91" y="7"/>
                        <a:pt x="84" y="10"/>
                        <a:pt x="80" y="5"/>
                      </a:cubicBezTo>
                      <a:cubicBezTo>
                        <a:pt x="76" y="1"/>
                        <a:pt x="74" y="0"/>
                        <a:pt x="71" y="1"/>
                      </a:cubicBezTo>
                      <a:cubicBezTo>
                        <a:pt x="68" y="3"/>
                        <a:pt x="63" y="17"/>
                        <a:pt x="60" y="21"/>
                      </a:cubicBezTo>
                      <a:cubicBezTo>
                        <a:pt x="57" y="25"/>
                        <a:pt x="49" y="28"/>
                        <a:pt x="46" y="28"/>
                      </a:cubicBezTo>
                      <a:cubicBezTo>
                        <a:pt x="42" y="28"/>
                        <a:pt x="41" y="34"/>
                        <a:pt x="38" y="36"/>
                      </a:cubicBezTo>
                      <a:cubicBezTo>
                        <a:pt x="35" y="39"/>
                        <a:pt x="36" y="43"/>
                        <a:pt x="33" y="45"/>
                      </a:cubicBezTo>
                      <a:cubicBezTo>
                        <a:pt x="29" y="48"/>
                        <a:pt x="31" y="57"/>
                        <a:pt x="33" y="60"/>
                      </a:cubicBezTo>
                      <a:cubicBezTo>
                        <a:pt x="35" y="63"/>
                        <a:pt x="26" y="73"/>
                        <a:pt x="21" y="76"/>
                      </a:cubicBezTo>
                      <a:cubicBezTo>
                        <a:pt x="17" y="79"/>
                        <a:pt x="15" y="84"/>
                        <a:pt x="7" y="86"/>
                      </a:cubicBezTo>
                      <a:cubicBezTo>
                        <a:pt x="4" y="86"/>
                        <a:pt x="2" y="87"/>
                        <a:pt x="0" y="89"/>
                      </a:cubicBezTo>
                      <a:cubicBezTo>
                        <a:pt x="12" y="89"/>
                        <a:pt x="30" y="89"/>
                        <a:pt x="36" y="89"/>
                      </a:cubicBezTo>
                      <a:cubicBezTo>
                        <a:pt x="44" y="89"/>
                        <a:pt x="42" y="91"/>
                        <a:pt x="43" y="9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8" name="Google Shape;99;p3">
                  <a:extLst>
                    <a:ext uri="{FF2B5EF4-FFF2-40B4-BE49-F238E27FC236}">
                      <a16:creationId xmlns:a16="http://schemas.microsoft.com/office/drawing/2014/main" id="{76343E9A-A035-5945-BB42-EDE949BCF826}"/>
                    </a:ext>
                  </a:extLst>
                </p:cNvPr>
                <p:cNvSpPr/>
                <p:nvPr/>
              </p:nvSpPr>
              <p:spPr>
                <a:xfrm>
                  <a:off x="4160" y="2854"/>
                  <a:ext cx="98" cy="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98" extrusionOk="0">
                      <a:moveTo>
                        <a:pt x="46" y="98"/>
                      </a:move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4" y="94"/>
                        <a:pt x="44" y="93"/>
                        <a:pt x="44" y="93"/>
                      </a:cubicBezTo>
                      <a:cubicBezTo>
                        <a:pt x="43" y="92"/>
                        <a:pt x="43" y="91"/>
                        <a:pt x="38" y="91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2" y="89"/>
                        <a:pt x="2" y="89"/>
                        <a:pt x="2" y="89"/>
                      </a:cubicBezTo>
                      <a:cubicBezTo>
                        <a:pt x="4" y="87"/>
                        <a:pt x="6" y="86"/>
                        <a:pt x="9" y="85"/>
                      </a:cubicBezTo>
                      <a:cubicBezTo>
                        <a:pt x="14" y="85"/>
                        <a:pt x="16" y="82"/>
                        <a:pt x="18" y="80"/>
                      </a:cubicBezTo>
                      <a:cubicBezTo>
                        <a:pt x="20" y="79"/>
                        <a:pt x="21" y="77"/>
                        <a:pt x="23" y="76"/>
                      </a:cubicBezTo>
                      <a:cubicBezTo>
                        <a:pt x="25" y="75"/>
                        <a:pt x="28" y="72"/>
                        <a:pt x="31" y="68"/>
                      </a:cubicBezTo>
                      <a:cubicBezTo>
                        <a:pt x="34" y="65"/>
                        <a:pt x="34" y="62"/>
                        <a:pt x="34" y="62"/>
                      </a:cubicBezTo>
                      <a:cubicBezTo>
                        <a:pt x="32" y="59"/>
                        <a:pt x="30" y="49"/>
                        <a:pt x="34" y="46"/>
                      </a:cubicBezTo>
                      <a:cubicBezTo>
                        <a:pt x="36" y="44"/>
                        <a:pt x="36" y="43"/>
                        <a:pt x="37" y="41"/>
                      </a:cubicBezTo>
                      <a:cubicBezTo>
                        <a:pt x="37" y="39"/>
                        <a:pt x="38" y="38"/>
                        <a:pt x="40" y="36"/>
                      </a:cubicBezTo>
                      <a:cubicBezTo>
                        <a:pt x="41" y="36"/>
                        <a:pt x="41" y="34"/>
                        <a:pt x="42" y="33"/>
                      </a:cubicBezTo>
                      <a:cubicBezTo>
                        <a:pt x="43" y="31"/>
                        <a:pt x="45" y="28"/>
                        <a:pt x="48" y="28"/>
                      </a:cubicBezTo>
                      <a:cubicBezTo>
                        <a:pt x="51" y="28"/>
                        <a:pt x="59" y="25"/>
                        <a:pt x="61" y="21"/>
                      </a:cubicBezTo>
                      <a:cubicBezTo>
                        <a:pt x="63" y="20"/>
                        <a:pt x="64" y="16"/>
                        <a:pt x="66" y="13"/>
                      </a:cubicBezTo>
                      <a:cubicBezTo>
                        <a:pt x="69" y="6"/>
                        <a:pt x="71" y="2"/>
                        <a:pt x="72" y="1"/>
                      </a:cubicBezTo>
                      <a:cubicBezTo>
                        <a:pt x="76" y="0"/>
                        <a:pt x="78" y="1"/>
                        <a:pt x="83" y="6"/>
                      </a:cubicBezTo>
                      <a:cubicBezTo>
                        <a:pt x="84" y="7"/>
                        <a:pt x="86" y="8"/>
                        <a:pt x="89" y="8"/>
                      </a:cubicBezTo>
                      <a:cubicBezTo>
                        <a:pt x="90" y="8"/>
                        <a:pt x="92" y="8"/>
                        <a:pt x="94" y="7"/>
                      </a:cubicBezTo>
                      <a:cubicBezTo>
                        <a:pt x="95" y="7"/>
                        <a:pt x="97" y="7"/>
                        <a:pt x="98" y="7"/>
                      </a:cubicBezTo>
                      <a:cubicBezTo>
                        <a:pt x="98" y="7"/>
                        <a:pt x="98" y="7"/>
                        <a:pt x="98" y="7"/>
                      </a:cubicBezTo>
                      <a:cubicBezTo>
                        <a:pt x="100" y="7"/>
                        <a:pt x="102" y="8"/>
                        <a:pt x="104" y="8"/>
                      </a:cubicBezTo>
                      <a:cubicBezTo>
                        <a:pt x="106" y="9"/>
                        <a:pt x="108" y="10"/>
                        <a:pt x="109" y="10"/>
                      </a:cubicBez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0" y="10"/>
                        <a:pt x="110" y="10"/>
                        <a:pt x="110" y="10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4" y="16"/>
                        <a:pt x="115" y="19"/>
                        <a:pt x="115" y="24"/>
                      </a:cubicBezTo>
                      <a:cubicBezTo>
                        <a:pt x="115" y="25"/>
                        <a:pt x="115" y="26"/>
                        <a:pt x="115" y="27"/>
                      </a:cubicBezTo>
                      <a:cubicBezTo>
                        <a:pt x="115" y="29"/>
                        <a:pt x="114" y="31"/>
                        <a:pt x="115" y="32"/>
                      </a:cubicBezTo>
                      <a:cubicBezTo>
                        <a:pt x="118" y="32"/>
                        <a:pt x="119" y="39"/>
                        <a:pt x="119" y="39"/>
                      </a:cubicBezTo>
                      <a:cubicBezTo>
                        <a:pt x="120" y="40"/>
                        <a:pt x="119" y="42"/>
                        <a:pt x="118" y="43"/>
                      </a:cubicBezTo>
                      <a:cubicBezTo>
                        <a:pt x="118" y="44"/>
                        <a:pt x="117" y="44"/>
                        <a:pt x="116" y="44"/>
                      </a:cubicBezTo>
                      <a:cubicBezTo>
                        <a:pt x="116" y="44"/>
                        <a:pt x="115" y="44"/>
                        <a:pt x="114" y="44"/>
                      </a:cubicBezTo>
                      <a:cubicBezTo>
                        <a:pt x="112" y="44"/>
                        <a:pt x="109" y="44"/>
                        <a:pt x="107" y="44"/>
                      </a:cubicBezTo>
                      <a:cubicBezTo>
                        <a:pt x="104" y="44"/>
                        <a:pt x="103" y="44"/>
                        <a:pt x="103" y="44"/>
                      </a:cubicBezTo>
                      <a:cubicBezTo>
                        <a:pt x="103" y="46"/>
                        <a:pt x="99" y="48"/>
                        <a:pt x="96" y="48"/>
                      </a:cubicBezTo>
                      <a:cubicBezTo>
                        <a:pt x="96" y="48"/>
                        <a:pt x="95" y="48"/>
                        <a:pt x="95" y="48"/>
                      </a:cubicBezTo>
                      <a:cubicBezTo>
                        <a:pt x="95" y="48"/>
                        <a:pt x="95" y="48"/>
                        <a:pt x="94" y="48"/>
                      </a:cubicBezTo>
                      <a:cubicBezTo>
                        <a:pt x="94" y="48"/>
                        <a:pt x="94" y="49"/>
                        <a:pt x="94" y="50"/>
                      </a:cubicBezTo>
                      <a:cubicBezTo>
                        <a:pt x="94" y="51"/>
                        <a:pt x="94" y="52"/>
                        <a:pt x="94" y="52"/>
                      </a:cubicBezTo>
                      <a:cubicBezTo>
                        <a:pt x="94" y="54"/>
                        <a:pt x="94" y="55"/>
                        <a:pt x="93" y="56"/>
                      </a:cubicBezTo>
                      <a:cubicBezTo>
                        <a:pt x="93" y="56"/>
                        <a:pt x="93" y="57"/>
                        <a:pt x="92" y="57"/>
                      </a:cubicBezTo>
                      <a:cubicBezTo>
                        <a:pt x="92" y="57"/>
                        <a:pt x="91" y="57"/>
                        <a:pt x="91" y="57"/>
                      </a:cubicBezTo>
                      <a:cubicBezTo>
                        <a:pt x="90" y="58"/>
                        <a:pt x="90" y="59"/>
                        <a:pt x="88" y="59"/>
                      </a:cubicBezTo>
                      <a:cubicBezTo>
                        <a:pt x="87" y="60"/>
                        <a:pt x="86" y="60"/>
                        <a:pt x="85" y="60"/>
                      </a:cubicBezTo>
                      <a:cubicBezTo>
                        <a:pt x="83" y="60"/>
                        <a:pt x="81" y="60"/>
                        <a:pt x="81" y="61"/>
                      </a:cubicBezTo>
                      <a:cubicBezTo>
                        <a:pt x="81" y="64"/>
                        <a:pt x="79" y="67"/>
                        <a:pt x="75" y="68"/>
                      </a:cubicBezTo>
                      <a:cubicBezTo>
                        <a:pt x="74" y="68"/>
                        <a:pt x="73" y="68"/>
                        <a:pt x="72" y="68"/>
                      </a:cubicBezTo>
                      <a:cubicBezTo>
                        <a:pt x="70" y="68"/>
                        <a:pt x="68" y="68"/>
                        <a:pt x="68" y="68"/>
                      </a:cubicBezTo>
                      <a:cubicBezTo>
                        <a:pt x="68" y="71"/>
                        <a:pt x="65" y="71"/>
                        <a:pt x="64" y="71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62" y="71"/>
                        <a:pt x="61" y="71"/>
                        <a:pt x="61" y="71"/>
                      </a:cubicBezTo>
                      <a:cubicBezTo>
                        <a:pt x="56" y="74"/>
                        <a:pt x="47" y="79"/>
                        <a:pt x="46" y="81"/>
                      </a:cubicBezTo>
                      <a:cubicBezTo>
                        <a:pt x="46" y="82"/>
                        <a:pt x="46" y="86"/>
                        <a:pt x="46" y="90"/>
                      </a:cubicBezTo>
                      <a:lnTo>
                        <a:pt x="46" y="98"/>
                      </a:lnTo>
                      <a:close/>
                      <a:moveTo>
                        <a:pt x="5" y="89"/>
                      </a:moveTo>
                      <a:cubicBezTo>
                        <a:pt x="38" y="89"/>
                        <a:pt x="38" y="89"/>
                        <a:pt x="38" y="89"/>
                      </a:cubicBezTo>
                      <a:cubicBezTo>
                        <a:pt x="41" y="89"/>
                        <a:pt x="43" y="89"/>
                        <a:pt x="44" y="90"/>
                      </a:cubicBezTo>
                      <a:cubicBezTo>
                        <a:pt x="44" y="90"/>
                        <a:pt x="44" y="90"/>
                        <a:pt x="44" y="90"/>
                      </a:cubicBezTo>
                      <a:cubicBezTo>
                        <a:pt x="44" y="83"/>
                        <a:pt x="44" y="81"/>
                        <a:pt x="44" y="80"/>
                      </a:cubicBezTo>
                      <a:cubicBezTo>
                        <a:pt x="44" y="78"/>
                        <a:pt x="55" y="72"/>
                        <a:pt x="60" y="69"/>
                      </a:cubicBezTo>
                      <a:cubicBezTo>
                        <a:pt x="61" y="69"/>
                        <a:pt x="62" y="69"/>
                        <a:pt x="63" y="69"/>
                      </a:cubicBezTo>
                      <a:cubicBezTo>
                        <a:pt x="64" y="69"/>
                        <a:pt x="64" y="69"/>
                        <a:pt x="64" y="69"/>
                      </a:cubicBezTo>
                      <a:cubicBezTo>
                        <a:pt x="65" y="69"/>
                        <a:pt x="66" y="69"/>
                        <a:pt x="66" y="69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6" y="69"/>
                        <a:pt x="66" y="69"/>
                        <a:pt x="66" y="68"/>
                      </a:cubicBezTo>
                      <a:cubicBezTo>
                        <a:pt x="66" y="66"/>
                        <a:pt x="69" y="66"/>
                        <a:pt x="72" y="66"/>
                      </a:cubicBezTo>
                      <a:cubicBezTo>
                        <a:pt x="73" y="66"/>
                        <a:pt x="74" y="66"/>
                        <a:pt x="75" y="66"/>
                      </a:cubicBezTo>
                      <a:cubicBezTo>
                        <a:pt x="78" y="65"/>
                        <a:pt x="79" y="63"/>
                        <a:pt x="79" y="61"/>
                      </a:cubicBezTo>
                      <a:cubicBezTo>
                        <a:pt x="79" y="58"/>
                        <a:pt x="83" y="58"/>
                        <a:pt x="85" y="58"/>
                      </a:cubicBezTo>
                      <a:cubicBezTo>
                        <a:pt x="86" y="57"/>
                        <a:pt x="87" y="57"/>
                        <a:pt x="87" y="57"/>
                      </a:cubicBezTo>
                      <a:cubicBezTo>
                        <a:pt x="88" y="57"/>
                        <a:pt x="89" y="57"/>
                        <a:pt x="89" y="56"/>
                      </a:cubicBezTo>
                      <a:cubicBezTo>
                        <a:pt x="90" y="55"/>
                        <a:pt x="90" y="55"/>
                        <a:pt x="92" y="55"/>
                      </a:cubicBezTo>
                      <a:cubicBezTo>
                        <a:pt x="92" y="54"/>
                        <a:pt x="92" y="53"/>
                        <a:pt x="92" y="52"/>
                      </a:cubicBezTo>
                      <a:cubicBezTo>
                        <a:pt x="92" y="52"/>
                        <a:pt x="92" y="51"/>
                        <a:pt x="92" y="50"/>
                      </a:cubicBezTo>
                      <a:cubicBezTo>
                        <a:pt x="92" y="47"/>
                        <a:pt x="92" y="46"/>
                        <a:pt x="94" y="46"/>
                      </a:cubicBezTo>
                      <a:cubicBezTo>
                        <a:pt x="95" y="46"/>
                        <a:pt x="95" y="46"/>
                        <a:pt x="95" y="46"/>
                      </a:cubicBezTo>
                      <a:cubicBezTo>
                        <a:pt x="95" y="46"/>
                        <a:pt x="96" y="46"/>
                        <a:pt x="96" y="46"/>
                      </a:cubicBezTo>
                      <a:cubicBezTo>
                        <a:pt x="99" y="46"/>
                        <a:pt x="101" y="45"/>
                        <a:pt x="101" y="44"/>
                      </a:cubicBezTo>
                      <a:cubicBezTo>
                        <a:pt x="101" y="42"/>
                        <a:pt x="103" y="42"/>
                        <a:pt x="107" y="42"/>
                      </a:cubicBezTo>
                      <a:cubicBezTo>
                        <a:pt x="109" y="42"/>
                        <a:pt x="112" y="42"/>
                        <a:pt x="114" y="42"/>
                      </a:cubicBezTo>
                      <a:cubicBezTo>
                        <a:pt x="115" y="42"/>
                        <a:pt x="116" y="42"/>
                        <a:pt x="116" y="42"/>
                      </a:cubicBezTo>
                      <a:cubicBezTo>
                        <a:pt x="116" y="42"/>
                        <a:pt x="117" y="42"/>
                        <a:pt x="117" y="42"/>
                      </a:cubicBezTo>
                      <a:cubicBezTo>
                        <a:pt x="117" y="41"/>
                        <a:pt x="117" y="40"/>
                        <a:pt x="117" y="39"/>
                      </a:cubicBezTo>
                      <a:cubicBezTo>
                        <a:pt x="117" y="37"/>
                        <a:pt x="115" y="34"/>
                        <a:pt x="114" y="34"/>
                      </a:cubicBezTo>
                      <a:cubicBezTo>
                        <a:pt x="112" y="33"/>
                        <a:pt x="112" y="30"/>
                        <a:pt x="113" y="27"/>
                      </a:cubicBezTo>
                      <a:cubicBezTo>
                        <a:pt x="113" y="26"/>
                        <a:pt x="113" y="25"/>
                        <a:pt x="113" y="24"/>
                      </a:cubicBezTo>
                      <a:cubicBezTo>
                        <a:pt x="113" y="20"/>
                        <a:pt x="112" y="17"/>
                        <a:pt x="110" y="14"/>
                      </a:cubicBezTo>
                      <a:cubicBezTo>
                        <a:pt x="110" y="14"/>
                        <a:pt x="109" y="13"/>
                        <a:pt x="109" y="12"/>
                      </a:cubicBezTo>
                      <a:cubicBezTo>
                        <a:pt x="107" y="12"/>
                        <a:pt x="105" y="11"/>
                        <a:pt x="103" y="10"/>
                      </a:cubicBezTo>
                      <a:cubicBezTo>
                        <a:pt x="102" y="10"/>
                        <a:pt x="100" y="9"/>
                        <a:pt x="98" y="9"/>
                      </a:cubicBezTo>
                      <a:cubicBezTo>
                        <a:pt x="98" y="9"/>
                        <a:pt x="98" y="9"/>
                        <a:pt x="98" y="9"/>
                      </a:cubicBezTo>
                      <a:cubicBezTo>
                        <a:pt x="97" y="9"/>
                        <a:pt x="95" y="9"/>
                        <a:pt x="94" y="9"/>
                      </a:cubicBezTo>
                      <a:cubicBezTo>
                        <a:pt x="92" y="10"/>
                        <a:pt x="90" y="10"/>
                        <a:pt x="89" y="10"/>
                      </a:cubicBezTo>
                      <a:cubicBezTo>
                        <a:pt x="86" y="10"/>
                        <a:pt x="83" y="10"/>
                        <a:pt x="81" y="7"/>
                      </a:cubicBezTo>
                      <a:cubicBezTo>
                        <a:pt x="78" y="4"/>
                        <a:pt x="77" y="3"/>
                        <a:pt x="75" y="3"/>
                      </a:cubicBezTo>
                      <a:cubicBezTo>
                        <a:pt x="74" y="3"/>
                        <a:pt x="74" y="3"/>
                        <a:pt x="73" y="3"/>
                      </a:cubicBezTo>
                      <a:cubicBezTo>
                        <a:pt x="72" y="4"/>
                        <a:pt x="69" y="10"/>
                        <a:pt x="67" y="14"/>
                      </a:cubicBezTo>
                      <a:cubicBezTo>
                        <a:pt x="66" y="17"/>
                        <a:pt x="64" y="21"/>
                        <a:pt x="63" y="23"/>
                      </a:cubicBezTo>
                      <a:cubicBezTo>
                        <a:pt x="60" y="27"/>
                        <a:pt x="52" y="30"/>
                        <a:pt x="48" y="30"/>
                      </a:cubicBezTo>
                      <a:cubicBezTo>
                        <a:pt x="46" y="30"/>
                        <a:pt x="45" y="31"/>
                        <a:pt x="44" y="34"/>
                      </a:cubicBezTo>
                      <a:cubicBezTo>
                        <a:pt x="43" y="35"/>
                        <a:pt x="42" y="37"/>
                        <a:pt x="41" y="38"/>
                      </a:cubicBezTo>
                      <a:cubicBezTo>
                        <a:pt x="40" y="39"/>
                        <a:pt x="39" y="40"/>
                        <a:pt x="39" y="42"/>
                      </a:cubicBezTo>
                      <a:cubicBezTo>
                        <a:pt x="38" y="44"/>
                        <a:pt x="38" y="46"/>
                        <a:pt x="36" y="47"/>
                      </a:cubicBezTo>
                      <a:cubicBezTo>
                        <a:pt x="33" y="50"/>
                        <a:pt x="34" y="57"/>
                        <a:pt x="36" y="61"/>
                      </a:cubicBezTo>
                      <a:cubicBezTo>
                        <a:pt x="37" y="63"/>
                        <a:pt x="35" y="67"/>
                        <a:pt x="32" y="70"/>
                      </a:cubicBezTo>
                      <a:cubicBezTo>
                        <a:pt x="30" y="73"/>
                        <a:pt x="26" y="76"/>
                        <a:pt x="24" y="78"/>
                      </a:cubicBezTo>
                      <a:cubicBezTo>
                        <a:pt x="22" y="79"/>
                        <a:pt x="21" y="80"/>
                        <a:pt x="20" y="81"/>
                      </a:cubicBezTo>
                      <a:cubicBezTo>
                        <a:pt x="17" y="84"/>
                        <a:pt x="15" y="87"/>
                        <a:pt x="9" y="88"/>
                      </a:cubicBezTo>
                      <a:cubicBezTo>
                        <a:pt x="8" y="88"/>
                        <a:pt x="7" y="88"/>
                        <a:pt x="5" y="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59" name="Google Shape;100;p3">
                  <a:extLst>
                    <a:ext uri="{FF2B5EF4-FFF2-40B4-BE49-F238E27FC236}">
                      <a16:creationId xmlns:a16="http://schemas.microsoft.com/office/drawing/2014/main" id="{4812A05C-B4C1-3E45-B879-BF7E813BF852}"/>
                    </a:ext>
                  </a:extLst>
                </p:cNvPr>
                <p:cNvSpPr/>
                <p:nvPr/>
              </p:nvSpPr>
              <p:spPr>
                <a:xfrm>
                  <a:off x="4322" y="2841"/>
                  <a:ext cx="34" cy="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79" extrusionOk="0">
                      <a:moveTo>
                        <a:pt x="12" y="20"/>
                      </a:moveTo>
                      <a:cubicBezTo>
                        <a:pt x="14" y="24"/>
                        <a:pt x="11" y="29"/>
                        <a:pt x="9" y="31"/>
                      </a:cubicBezTo>
                      <a:cubicBezTo>
                        <a:pt x="7" y="32"/>
                        <a:pt x="5" y="37"/>
                        <a:pt x="3" y="37"/>
                      </a:cubicBezTo>
                      <a:cubicBezTo>
                        <a:pt x="0" y="37"/>
                        <a:pt x="3" y="45"/>
                        <a:pt x="7" y="47"/>
                      </a:cubicBezTo>
                      <a:cubicBezTo>
                        <a:pt x="11" y="49"/>
                        <a:pt x="11" y="52"/>
                        <a:pt x="11" y="53"/>
                      </a:cubicBezTo>
                      <a:cubicBezTo>
                        <a:pt x="11" y="55"/>
                        <a:pt x="16" y="57"/>
                        <a:pt x="18" y="59"/>
                      </a:cubicBezTo>
                      <a:cubicBezTo>
                        <a:pt x="20" y="61"/>
                        <a:pt x="23" y="72"/>
                        <a:pt x="23" y="76"/>
                      </a:cubicBezTo>
                      <a:cubicBezTo>
                        <a:pt x="23" y="77"/>
                        <a:pt x="23" y="78"/>
                        <a:pt x="24" y="79"/>
                      </a:cubicBezTo>
                      <a:cubicBezTo>
                        <a:pt x="25" y="78"/>
                        <a:pt x="27" y="77"/>
                        <a:pt x="28" y="75"/>
                      </a:cubicBezTo>
                      <a:cubicBezTo>
                        <a:pt x="29" y="73"/>
                        <a:pt x="30" y="69"/>
                        <a:pt x="29" y="68"/>
                      </a:cubicBezTo>
                      <a:cubicBezTo>
                        <a:pt x="29" y="66"/>
                        <a:pt x="29" y="64"/>
                        <a:pt x="30" y="63"/>
                      </a:cubicBezTo>
                      <a:cubicBezTo>
                        <a:pt x="31" y="62"/>
                        <a:pt x="37" y="57"/>
                        <a:pt x="38" y="56"/>
                      </a:cubicBezTo>
                      <a:cubicBezTo>
                        <a:pt x="39" y="56"/>
                        <a:pt x="42" y="56"/>
                        <a:pt x="42" y="53"/>
                      </a:cubicBezTo>
                      <a:cubicBezTo>
                        <a:pt x="42" y="52"/>
                        <a:pt x="42" y="50"/>
                        <a:pt x="42" y="48"/>
                      </a:cubicBezTo>
                      <a:cubicBezTo>
                        <a:pt x="40" y="47"/>
                        <a:pt x="38" y="45"/>
                        <a:pt x="38" y="44"/>
                      </a:cubicBezTo>
                      <a:cubicBezTo>
                        <a:pt x="38" y="42"/>
                        <a:pt x="36" y="39"/>
                        <a:pt x="34" y="41"/>
                      </a:cubicBezTo>
                      <a:cubicBezTo>
                        <a:pt x="33" y="43"/>
                        <a:pt x="27" y="41"/>
                        <a:pt x="27" y="38"/>
                      </a:cubicBezTo>
                      <a:cubicBezTo>
                        <a:pt x="26" y="34"/>
                        <a:pt x="30" y="34"/>
                        <a:pt x="34" y="31"/>
                      </a:cubicBezTo>
                      <a:cubicBezTo>
                        <a:pt x="38" y="28"/>
                        <a:pt x="39" y="21"/>
                        <a:pt x="35" y="18"/>
                      </a:cubicBezTo>
                      <a:cubicBezTo>
                        <a:pt x="30" y="14"/>
                        <a:pt x="33" y="13"/>
                        <a:pt x="36" y="9"/>
                      </a:cubicBezTo>
                      <a:cubicBezTo>
                        <a:pt x="39" y="6"/>
                        <a:pt x="37" y="5"/>
                        <a:pt x="35" y="6"/>
                      </a:cubicBezTo>
                      <a:cubicBezTo>
                        <a:pt x="33" y="7"/>
                        <a:pt x="31" y="8"/>
                        <a:pt x="30" y="4"/>
                      </a:cubicBezTo>
                      <a:cubicBezTo>
                        <a:pt x="30" y="1"/>
                        <a:pt x="21" y="0"/>
                        <a:pt x="17" y="4"/>
                      </a:cubicBezTo>
                      <a:cubicBezTo>
                        <a:pt x="16" y="5"/>
                        <a:pt x="14" y="5"/>
                        <a:pt x="12" y="5"/>
                      </a:cubicBezTo>
                      <a:cubicBezTo>
                        <a:pt x="11" y="11"/>
                        <a:pt x="10" y="18"/>
                        <a:pt x="12" y="2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0" name="Google Shape;101;p3">
                  <a:extLst>
                    <a:ext uri="{FF2B5EF4-FFF2-40B4-BE49-F238E27FC236}">
                      <a16:creationId xmlns:a16="http://schemas.microsoft.com/office/drawing/2014/main" id="{15C7776F-301B-B54E-8994-6A4C7E0B3540}"/>
                    </a:ext>
                  </a:extLst>
                </p:cNvPr>
                <p:cNvSpPr/>
                <p:nvPr/>
              </p:nvSpPr>
              <p:spPr>
                <a:xfrm>
                  <a:off x="4322" y="2841"/>
                  <a:ext cx="35" cy="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80" extrusionOk="0">
                      <a:moveTo>
                        <a:pt x="23" y="80"/>
                      </a:moveTo>
                      <a:cubicBezTo>
                        <a:pt x="23" y="79"/>
                        <a:pt x="23" y="79"/>
                        <a:pt x="23" y="79"/>
                      </a:cubicBezTo>
                      <a:cubicBezTo>
                        <a:pt x="22" y="78"/>
                        <a:pt x="22" y="77"/>
                        <a:pt x="22" y="76"/>
                      </a:cubicBezTo>
                      <a:cubicBezTo>
                        <a:pt x="22" y="72"/>
                        <a:pt x="19" y="62"/>
                        <a:pt x="17" y="60"/>
                      </a:cubicBezTo>
                      <a:cubicBezTo>
                        <a:pt x="17" y="59"/>
                        <a:pt x="15" y="58"/>
                        <a:pt x="14" y="57"/>
                      </a:cubicBezTo>
                      <a:cubicBezTo>
                        <a:pt x="11" y="56"/>
                        <a:pt x="10" y="55"/>
                        <a:pt x="10" y="53"/>
                      </a:cubicBezTo>
                      <a:cubicBezTo>
                        <a:pt x="10" y="52"/>
                        <a:pt x="10" y="50"/>
                        <a:pt x="6" y="48"/>
                      </a:cubicBezTo>
                      <a:cubicBezTo>
                        <a:pt x="2" y="46"/>
                        <a:pt x="0" y="40"/>
                        <a:pt x="1" y="38"/>
                      </a:cubicBezTo>
                      <a:cubicBezTo>
                        <a:pt x="1" y="36"/>
                        <a:pt x="2" y="36"/>
                        <a:pt x="3" y="36"/>
                      </a:cubicBezTo>
                      <a:cubicBezTo>
                        <a:pt x="3" y="36"/>
                        <a:pt x="4" y="34"/>
                        <a:pt x="5" y="33"/>
                      </a:cubicBezTo>
                      <a:cubicBezTo>
                        <a:pt x="6" y="32"/>
                        <a:pt x="7" y="30"/>
                        <a:pt x="8" y="30"/>
                      </a:cubicBezTo>
                      <a:cubicBezTo>
                        <a:pt x="9" y="29"/>
                        <a:pt x="11" y="27"/>
                        <a:pt x="11" y="25"/>
                      </a:cubicBezTo>
                      <a:cubicBezTo>
                        <a:pt x="12" y="24"/>
                        <a:pt x="12" y="22"/>
                        <a:pt x="11" y="21"/>
                      </a:cubicBezTo>
                      <a:cubicBezTo>
                        <a:pt x="10" y="19"/>
                        <a:pt x="10" y="14"/>
                        <a:pt x="11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4" y="4"/>
                        <a:pt x="16" y="4"/>
                        <a:pt x="16" y="3"/>
                      </a:cubicBezTo>
                      <a:cubicBezTo>
                        <a:pt x="18" y="1"/>
                        <a:pt x="21" y="0"/>
                        <a:pt x="24" y="0"/>
                      </a:cubicBezTo>
                      <a:cubicBezTo>
                        <a:pt x="28" y="0"/>
                        <a:pt x="31" y="2"/>
                        <a:pt x="31" y="4"/>
                      </a:cubicBezTo>
                      <a:cubicBezTo>
                        <a:pt x="32" y="5"/>
                        <a:pt x="32" y="6"/>
                        <a:pt x="33" y="6"/>
                      </a:cubicBezTo>
                      <a:cubicBezTo>
                        <a:pt x="33" y="6"/>
                        <a:pt x="34" y="6"/>
                        <a:pt x="34" y="5"/>
                      </a:cubicBezTo>
                      <a:cubicBezTo>
                        <a:pt x="36" y="4"/>
                        <a:pt x="38" y="4"/>
                        <a:pt x="38" y="6"/>
                      </a:cubicBezTo>
                      <a:cubicBezTo>
                        <a:pt x="39" y="7"/>
                        <a:pt x="39" y="8"/>
                        <a:pt x="37" y="10"/>
                      </a:cubicBezTo>
                      <a:cubicBezTo>
                        <a:pt x="37" y="11"/>
                        <a:pt x="36" y="11"/>
                        <a:pt x="36" y="11"/>
                      </a:cubicBezTo>
                      <a:cubicBezTo>
                        <a:pt x="35" y="13"/>
                        <a:pt x="33" y="14"/>
                        <a:pt x="33" y="15"/>
                      </a:cubicBezTo>
                      <a:cubicBezTo>
                        <a:pt x="33" y="15"/>
                        <a:pt x="34" y="16"/>
                        <a:pt x="35" y="17"/>
                      </a:cubicBezTo>
                      <a:cubicBezTo>
                        <a:pt x="37" y="19"/>
                        <a:pt x="39" y="21"/>
                        <a:pt x="39" y="24"/>
                      </a:cubicBezTo>
                      <a:cubicBezTo>
                        <a:pt x="39" y="27"/>
                        <a:pt x="37" y="30"/>
                        <a:pt x="35" y="32"/>
                      </a:cubicBezTo>
                      <a:cubicBezTo>
                        <a:pt x="33" y="33"/>
                        <a:pt x="32" y="34"/>
                        <a:pt x="30" y="34"/>
                      </a:cubicBezTo>
                      <a:cubicBezTo>
                        <a:pt x="28" y="36"/>
                        <a:pt x="27" y="36"/>
                        <a:pt x="28" y="37"/>
                      </a:cubicBezTo>
                      <a:cubicBezTo>
                        <a:pt x="28" y="39"/>
                        <a:pt x="31" y="41"/>
                        <a:pt x="32" y="41"/>
                      </a:cubicBezTo>
                      <a:cubicBezTo>
                        <a:pt x="33" y="41"/>
                        <a:pt x="33" y="40"/>
                        <a:pt x="33" y="40"/>
                      </a:cubicBezTo>
                      <a:cubicBezTo>
                        <a:pt x="34" y="40"/>
                        <a:pt x="35" y="39"/>
                        <a:pt x="35" y="39"/>
                      </a:cubicBezTo>
                      <a:cubicBezTo>
                        <a:pt x="37" y="39"/>
                        <a:pt x="39" y="42"/>
                        <a:pt x="39" y="44"/>
                      </a:cubicBezTo>
                      <a:cubicBezTo>
                        <a:pt x="39" y="44"/>
                        <a:pt x="40" y="46"/>
                        <a:pt x="43" y="47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3" y="51"/>
                        <a:pt x="43" y="52"/>
                        <a:pt x="43" y="53"/>
                      </a:cubicBezTo>
                      <a:cubicBezTo>
                        <a:pt x="43" y="57"/>
                        <a:pt x="40" y="57"/>
                        <a:pt x="39" y="57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7" y="58"/>
                        <a:pt x="35" y="60"/>
                        <a:pt x="33" y="62"/>
                      </a:cubicBezTo>
                      <a:cubicBezTo>
                        <a:pt x="32" y="63"/>
                        <a:pt x="31" y="64"/>
                        <a:pt x="31" y="64"/>
                      </a:cubicBezTo>
                      <a:cubicBezTo>
                        <a:pt x="30" y="65"/>
                        <a:pt x="30" y="66"/>
                        <a:pt x="30" y="67"/>
                      </a:cubicBezTo>
                      <a:cubicBezTo>
                        <a:pt x="31" y="69"/>
                        <a:pt x="30" y="73"/>
                        <a:pt x="28" y="76"/>
                      </a:cubicBezTo>
                      <a:cubicBezTo>
                        <a:pt x="28" y="77"/>
                        <a:pt x="26" y="78"/>
                        <a:pt x="24" y="79"/>
                      </a:cubicBezTo>
                      <a:lnTo>
                        <a:pt x="23" y="80"/>
                      </a:lnTo>
                      <a:close/>
                      <a:moveTo>
                        <a:pt x="3" y="38"/>
                      </a:moveTo>
                      <a:cubicBezTo>
                        <a:pt x="3" y="38"/>
                        <a:pt x="3" y="39"/>
                        <a:pt x="3" y="41"/>
                      </a:cubicBezTo>
                      <a:cubicBezTo>
                        <a:pt x="4" y="43"/>
                        <a:pt x="5" y="45"/>
                        <a:pt x="7" y="46"/>
                      </a:cubicBezTo>
                      <a:cubicBezTo>
                        <a:pt x="12" y="48"/>
                        <a:pt x="12" y="52"/>
                        <a:pt x="12" y="53"/>
                      </a:cubicBezTo>
                      <a:cubicBezTo>
                        <a:pt x="12" y="54"/>
                        <a:pt x="14" y="55"/>
                        <a:pt x="15" y="55"/>
                      </a:cubicBezTo>
                      <a:cubicBezTo>
                        <a:pt x="16" y="56"/>
                        <a:pt x="18" y="57"/>
                        <a:pt x="19" y="58"/>
                      </a:cubicBezTo>
                      <a:cubicBezTo>
                        <a:pt x="21" y="61"/>
                        <a:pt x="24" y="72"/>
                        <a:pt x="24" y="76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25" y="77"/>
                        <a:pt x="26" y="76"/>
                        <a:pt x="27" y="75"/>
                      </a:cubicBezTo>
                      <a:cubicBezTo>
                        <a:pt x="28" y="72"/>
                        <a:pt x="29" y="69"/>
                        <a:pt x="28" y="68"/>
                      </a:cubicBezTo>
                      <a:cubicBezTo>
                        <a:pt x="28" y="66"/>
                        <a:pt x="28" y="64"/>
                        <a:pt x="29" y="62"/>
                      </a:cubicBezTo>
                      <a:cubicBezTo>
                        <a:pt x="30" y="62"/>
                        <a:pt x="31" y="61"/>
                        <a:pt x="32" y="60"/>
                      </a:cubicBezTo>
                      <a:cubicBezTo>
                        <a:pt x="35" y="57"/>
                        <a:pt x="36" y="56"/>
                        <a:pt x="37" y="55"/>
                      </a:cubicBezTo>
                      <a:cubicBezTo>
                        <a:pt x="37" y="55"/>
                        <a:pt x="38" y="55"/>
                        <a:pt x="38" y="55"/>
                      </a:cubicBezTo>
                      <a:cubicBezTo>
                        <a:pt x="40" y="55"/>
                        <a:pt x="41" y="55"/>
                        <a:pt x="41" y="53"/>
                      </a:cubicBezTo>
                      <a:cubicBezTo>
                        <a:pt x="41" y="52"/>
                        <a:pt x="41" y="51"/>
                        <a:pt x="41" y="49"/>
                      </a:cubicBezTo>
                      <a:cubicBezTo>
                        <a:pt x="39" y="47"/>
                        <a:pt x="37" y="46"/>
                        <a:pt x="37" y="44"/>
                      </a:cubicBezTo>
                      <a:cubicBezTo>
                        <a:pt x="37" y="43"/>
                        <a:pt x="36" y="41"/>
                        <a:pt x="35" y="4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42"/>
                        <a:pt x="33" y="43"/>
                        <a:pt x="32" y="43"/>
                      </a:cubicBezTo>
                      <a:cubicBezTo>
                        <a:pt x="30" y="43"/>
                        <a:pt x="26" y="41"/>
                        <a:pt x="26" y="38"/>
                      </a:cubicBezTo>
                      <a:cubicBezTo>
                        <a:pt x="25" y="35"/>
                        <a:pt x="27" y="34"/>
                        <a:pt x="30" y="32"/>
                      </a:cubicBezTo>
                      <a:cubicBezTo>
                        <a:pt x="31" y="32"/>
                        <a:pt x="32" y="31"/>
                        <a:pt x="34" y="30"/>
                      </a:cubicBezTo>
                      <a:cubicBezTo>
                        <a:pt x="35" y="29"/>
                        <a:pt x="36" y="26"/>
                        <a:pt x="36" y="24"/>
                      </a:cubicBezTo>
                      <a:cubicBezTo>
                        <a:pt x="36" y="22"/>
                        <a:pt x="36" y="20"/>
                        <a:pt x="34" y="19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1" y="13"/>
                        <a:pt x="33" y="11"/>
                        <a:pt x="34" y="1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7" y="8"/>
                        <a:pt x="37" y="7"/>
                        <a:pt x="37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5" y="8"/>
                        <a:pt x="34" y="8"/>
                        <a:pt x="33" y="8"/>
                      </a:cubicBezTo>
                      <a:cubicBezTo>
                        <a:pt x="32" y="8"/>
                        <a:pt x="30" y="8"/>
                        <a:pt x="29" y="5"/>
                      </a:cubicBezTo>
                      <a:cubicBezTo>
                        <a:pt x="29" y="3"/>
                        <a:pt x="27" y="3"/>
                        <a:pt x="24" y="3"/>
                      </a:cubicBezTo>
                      <a:cubicBezTo>
                        <a:pt x="21" y="3"/>
                        <a:pt x="19" y="3"/>
                        <a:pt x="18" y="4"/>
                      </a:cubicBezTo>
                      <a:cubicBezTo>
                        <a:pt x="17" y="6"/>
                        <a:pt x="15" y="6"/>
                        <a:pt x="13" y="6"/>
                      </a:cubicBezTo>
                      <a:cubicBezTo>
                        <a:pt x="11" y="15"/>
                        <a:pt x="12" y="19"/>
                        <a:pt x="13" y="20"/>
                      </a:cubicBezTo>
                      <a:cubicBezTo>
                        <a:pt x="14" y="21"/>
                        <a:pt x="14" y="23"/>
                        <a:pt x="13" y="26"/>
                      </a:cubicBezTo>
                      <a:cubicBezTo>
                        <a:pt x="13" y="28"/>
                        <a:pt x="11" y="31"/>
                        <a:pt x="9" y="31"/>
                      </a:cubicBezTo>
                      <a:cubicBezTo>
                        <a:pt x="9" y="32"/>
                        <a:pt x="8" y="33"/>
                        <a:pt x="7" y="34"/>
                      </a:cubicBezTo>
                      <a:cubicBezTo>
                        <a:pt x="6" y="36"/>
                        <a:pt x="5" y="38"/>
                        <a:pt x="3" y="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1" name="Google Shape;102;p3">
                  <a:extLst>
                    <a:ext uri="{FF2B5EF4-FFF2-40B4-BE49-F238E27FC236}">
                      <a16:creationId xmlns:a16="http://schemas.microsoft.com/office/drawing/2014/main" id="{32946B60-022A-1A4E-BF0D-35B55E065305}"/>
                    </a:ext>
                  </a:extLst>
                </p:cNvPr>
                <p:cNvSpPr/>
                <p:nvPr/>
              </p:nvSpPr>
              <p:spPr>
                <a:xfrm>
                  <a:off x="4197" y="2844"/>
                  <a:ext cx="162" cy="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193" extrusionOk="0">
                      <a:moveTo>
                        <a:pt x="69" y="37"/>
                      </a:moveTo>
                      <a:cubicBezTo>
                        <a:pt x="69" y="41"/>
                        <a:pt x="68" y="45"/>
                        <a:pt x="70" y="46"/>
                      </a:cubicBezTo>
                      <a:cubicBezTo>
                        <a:pt x="71" y="46"/>
                        <a:pt x="73" y="51"/>
                        <a:pt x="73" y="52"/>
                      </a:cubicBezTo>
                      <a:cubicBezTo>
                        <a:pt x="74" y="54"/>
                        <a:pt x="73" y="56"/>
                        <a:pt x="71" y="56"/>
                      </a:cubicBezTo>
                      <a:cubicBezTo>
                        <a:pt x="69" y="56"/>
                        <a:pt x="57" y="55"/>
                        <a:pt x="57" y="57"/>
                      </a:cubicBezTo>
                      <a:cubicBezTo>
                        <a:pt x="57" y="59"/>
                        <a:pt x="54" y="60"/>
                        <a:pt x="51" y="60"/>
                      </a:cubicBezTo>
                      <a:cubicBezTo>
                        <a:pt x="48" y="60"/>
                        <a:pt x="48" y="59"/>
                        <a:pt x="48" y="63"/>
                      </a:cubicBezTo>
                      <a:cubicBezTo>
                        <a:pt x="48" y="66"/>
                        <a:pt x="49" y="69"/>
                        <a:pt x="47" y="69"/>
                      </a:cubicBezTo>
                      <a:cubicBezTo>
                        <a:pt x="45" y="69"/>
                        <a:pt x="45" y="71"/>
                        <a:pt x="42" y="71"/>
                      </a:cubicBezTo>
                      <a:cubicBezTo>
                        <a:pt x="40" y="72"/>
                        <a:pt x="35" y="71"/>
                        <a:pt x="35" y="74"/>
                      </a:cubicBezTo>
                      <a:cubicBezTo>
                        <a:pt x="35" y="77"/>
                        <a:pt x="33" y="79"/>
                        <a:pt x="30" y="80"/>
                      </a:cubicBezTo>
                      <a:cubicBezTo>
                        <a:pt x="27" y="80"/>
                        <a:pt x="22" y="79"/>
                        <a:pt x="22" y="81"/>
                      </a:cubicBezTo>
                      <a:cubicBezTo>
                        <a:pt x="22" y="84"/>
                        <a:pt x="18" y="82"/>
                        <a:pt x="15" y="83"/>
                      </a:cubicBezTo>
                      <a:cubicBezTo>
                        <a:pt x="13" y="85"/>
                        <a:pt x="0" y="92"/>
                        <a:pt x="0" y="93"/>
                      </a:cubicBezTo>
                      <a:cubicBezTo>
                        <a:pt x="0" y="94"/>
                        <a:pt x="0" y="100"/>
                        <a:pt x="0" y="107"/>
                      </a:cubicBezTo>
                      <a:cubicBezTo>
                        <a:pt x="0" y="107"/>
                        <a:pt x="1" y="108"/>
                        <a:pt x="2" y="108"/>
                      </a:cubicBezTo>
                      <a:cubicBezTo>
                        <a:pt x="7" y="111"/>
                        <a:pt x="93" y="168"/>
                        <a:pt x="96" y="171"/>
                      </a:cubicBezTo>
                      <a:cubicBezTo>
                        <a:pt x="98" y="174"/>
                        <a:pt x="102" y="180"/>
                        <a:pt x="102" y="180"/>
                      </a:cubicBezTo>
                      <a:cubicBezTo>
                        <a:pt x="102" y="180"/>
                        <a:pt x="108" y="180"/>
                        <a:pt x="113" y="183"/>
                      </a:cubicBezTo>
                      <a:cubicBezTo>
                        <a:pt x="118" y="186"/>
                        <a:pt x="118" y="193"/>
                        <a:pt x="118" y="193"/>
                      </a:cubicBezTo>
                      <a:cubicBezTo>
                        <a:pt x="118" y="193"/>
                        <a:pt x="124" y="192"/>
                        <a:pt x="127" y="191"/>
                      </a:cubicBezTo>
                      <a:cubicBezTo>
                        <a:pt x="130" y="191"/>
                        <a:pt x="142" y="186"/>
                        <a:pt x="142" y="186"/>
                      </a:cubicBezTo>
                      <a:cubicBezTo>
                        <a:pt x="160" y="172"/>
                        <a:pt x="160" y="172"/>
                        <a:pt x="160" y="172"/>
                      </a:cubicBezTo>
                      <a:cubicBezTo>
                        <a:pt x="201" y="146"/>
                        <a:pt x="201" y="146"/>
                        <a:pt x="201" y="146"/>
                      </a:cubicBezTo>
                      <a:cubicBezTo>
                        <a:pt x="201" y="146"/>
                        <a:pt x="201" y="146"/>
                        <a:pt x="201" y="146"/>
                      </a:cubicBezTo>
                      <a:cubicBezTo>
                        <a:pt x="200" y="142"/>
                        <a:pt x="198" y="138"/>
                        <a:pt x="196" y="138"/>
                      </a:cubicBezTo>
                      <a:cubicBezTo>
                        <a:pt x="194" y="138"/>
                        <a:pt x="192" y="136"/>
                        <a:pt x="189" y="136"/>
                      </a:cubicBezTo>
                      <a:cubicBezTo>
                        <a:pt x="186" y="136"/>
                        <a:pt x="183" y="135"/>
                        <a:pt x="182" y="132"/>
                      </a:cubicBezTo>
                      <a:cubicBezTo>
                        <a:pt x="182" y="130"/>
                        <a:pt x="183" y="128"/>
                        <a:pt x="181" y="125"/>
                      </a:cubicBezTo>
                      <a:cubicBezTo>
                        <a:pt x="179" y="121"/>
                        <a:pt x="177" y="120"/>
                        <a:pt x="177" y="119"/>
                      </a:cubicBezTo>
                      <a:cubicBezTo>
                        <a:pt x="177" y="117"/>
                        <a:pt x="181" y="114"/>
                        <a:pt x="181" y="114"/>
                      </a:cubicBezTo>
                      <a:cubicBezTo>
                        <a:pt x="182" y="113"/>
                        <a:pt x="180" y="111"/>
                        <a:pt x="180" y="109"/>
                      </a:cubicBezTo>
                      <a:cubicBezTo>
                        <a:pt x="180" y="108"/>
                        <a:pt x="178" y="105"/>
                        <a:pt x="180" y="103"/>
                      </a:cubicBezTo>
                      <a:cubicBezTo>
                        <a:pt x="181" y="102"/>
                        <a:pt x="182" y="100"/>
                        <a:pt x="181" y="97"/>
                      </a:cubicBezTo>
                      <a:cubicBezTo>
                        <a:pt x="179" y="94"/>
                        <a:pt x="183" y="91"/>
                        <a:pt x="181" y="87"/>
                      </a:cubicBezTo>
                      <a:cubicBezTo>
                        <a:pt x="179" y="83"/>
                        <a:pt x="176" y="79"/>
                        <a:pt x="176" y="78"/>
                      </a:cubicBezTo>
                      <a:cubicBezTo>
                        <a:pt x="177" y="77"/>
                        <a:pt x="177" y="77"/>
                        <a:pt x="179" y="76"/>
                      </a:cubicBezTo>
                      <a:cubicBezTo>
                        <a:pt x="178" y="75"/>
                        <a:pt x="178" y="74"/>
                        <a:pt x="178" y="73"/>
                      </a:cubicBezTo>
                      <a:cubicBezTo>
                        <a:pt x="178" y="69"/>
                        <a:pt x="175" y="58"/>
                        <a:pt x="173" y="56"/>
                      </a:cubicBezTo>
                      <a:cubicBezTo>
                        <a:pt x="171" y="54"/>
                        <a:pt x="166" y="52"/>
                        <a:pt x="166" y="50"/>
                      </a:cubicBezTo>
                      <a:cubicBezTo>
                        <a:pt x="166" y="49"/>
                        <a:pt x="166" y="46"/>
                        <a:pt x="162" y="44"/>
                      </a:cubicBezTo>
                      <a:cubicBezTo>
                        <a:pt x="158" y="42"/>
                        <a:pt x="155" y="34"/>
                        <a:pt x="158" y="34"/>
                      </a:cubicBezTo>
                      <a:cubicBezTo>
                        <a:pt x="160" y="34"/>
                        <a:pt x="162" y="29"/>
                        <a:pt x="164" y="28"/>
                      </a:cubicBezTo>
                      <a:cubicBezTo>
                        <a:pt x="166" y="26"/>
                        <a:pt x="169" y="21"/>
                        <a:pt x="167" y="17"/>
                      </a:cubicBezTo>
                      <a:cubicBezTo>
                        <a:pt x="165" y="15"/>
                        <a:pt x="166" y="8"/>
                        <a:pt x="167" y="2"/>
                      </a:cubicBezTo>
                      <a:cubicBezTo>
                        <a:pt x="163" y="2"/>
                        <a:pt x="159" y="1"/>
                        <a:pt x="158" y="0"/>
                      </a:cubicBezTo>
                      <a:cubicBezTo>
                        <a:pt x="156" y="0"/>
                        <a:pt x="151" y="1"/>
                        <a:pt x="148" y="1"/>
                      </a:cubicBezTo>
                      <a:cubicBezTo>
                        <a:pt x="145" y="2"/>
                        <a:pt x="137" y="7"/>
                        <a:pt x="135" y="4"/>
                      </a:cubicBezTo>
                      <a:cubicBezTo>
                        <a:pt x="132" y="2"/>
                        <a:pt x="106" y="6"/>
                        <a:pt x="98" y="6"/>
                      </a:cubicBezTo>
                      <a:cubicBezTo>
                        <a:pt x="91" y="7"/>
                        <a:pt x="88" y="14"/>
                        <a:pt x="83" y="14"/>
                      </a:cubicBezTo>
                      <a:cubicBezTo>
                        <a:pt x="79" y="14"/>
                        <a:pt x="72" y="18"/>
                        <a:pt x="68" y="22"/>
                      </a:cubicBezTo>
                      <a:cubicBezTo>
                        <a:pt x="67" y="23"/>
                        <a:pt x="66" y="24"/>
                        <a:pt x="64" y="24"/>
                      </a:cubicBezTo>
                      <a:cubicBezTo>
                        <a:pt x="65" y="25"/>
                        <a:pt x="66" y="26"/>
                        <a:pt x="66" y="27"/>
                      </a:cubicBezTo>
                      <a:cubicBezTo>
                        <a:pt x="68" y="30"/>
                        <a:pt x="69" y="33"/>
                        <a:pt x="69" y="37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2" name="Google Shape;103;p3">
                  <a:extLst>
                    <a:ext uri="{FF2B5EF4-FFF2-40B4-BE49-F238E27FC236}">
                      <a16:creationId xmlns:a16="http://schemas.microsoft.com/office/drawing/2014/main" id="{9E400E49-856C-D843-A4C0-7D4E86ED25F1}"/>
                    </a:ext>
                  </a:extLst>
                </p:cNvPr>
                <p:cNvSpPr/>
                <p:nvPr/>
              </p:nvSpPr>
              <p:spPr>
                <a:xfrm>
                  <a:off x="4196" y="2843"/>
                  <a:ext cx="165" cy="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196" extrusionOk="0">
                      <a:moveTo>
                        <a:pt x="117" y="196"/>
                      </a:moveTo>
                      <a:cubicBezTo>
                        <a:pt x="117" y="194"/>
                        <a:pt x="117" y="194"/>
                        <a:pt x="117" y="194"/>
                      </a:cubicBezTo>
                      <a:cubicBezTo>
                        <a:pt x="117" y="194"/>
                        <a:pt x="117" y="187"/>
                        <a:pt x="113" y="185"/>
                      </a:cubicBezTo>
                      <a:cubicBezTo>
                        <a:pt x="109" y="182"/>
                        <a:pt x="103" y="182"/>
                        <a:pt x="103" y="182"/>
                      </a:cubicBezTo>
                      <a:cubicBezTo>
                        <a:pt x="102" y="182"/>
                        <a:pt x="102" y="182"/>
                        <a:pt x="102" y="182"/>
                      </a:cubicBezTo>
                      <a:cubicBezTo>
                        <a:pt x="102" y="181"/>
                        <a:pt x="102" y="181"/>
                        <a:pt x="102" y="181"/>
                      </a:cubicBezTo>
                      <a:cubicBezTo>
                        <a:pt x="102" y="181"/>
                        <a:pt x="99" y="175"/>
                        <a:pt x="96" y="173"/>
                      </a:cubicBezTo>
                      <a:cubicBezTo>
                        <a:pt x="94" y="170"/>
                        <a:pt x="7" y="113"/>
                        <a:pt x="3" y="110"/>
                      </a:cubicBezTo>
                      <a:cubicBezTo>
                        <a:pt x="1" y="110"/>
                        <a:pt x="1" y="109"/>
                        <a:pt x="0" y="10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97"/>
                        <a:pt x="0" y="95"/>
                        <a:pt x="0" y="94"/>
                      </a:cubicBezTo>
                      <a:cubicBezTo>
                        <a:pt x="0" y="92"/>
                        <a:pt x="11" y="86"/>
                        <a:pt x="16" y="83"/>
                      </a:cubicBezTo>
                      <a:cubicBezTo>
                        <a:pt x="17" y="83"/>
                        <a:pt x="18" y="83"/>
                        <a:pt x="19" y="83"/>
                      </a:cubicBezTo>
                      <a:cubicBezTo>
                        <a:pt x="20" y="83"/>
                        <a:pt x="20" y="83"/>
                        <a:pt x="20" y="83"/>
                      </a:cubicBezTo>
                      <a:cubicBezTo>
                        <a:pt x="21" y="83"/>
                        <a:pt x="22" y="83"/>
                        <a:pt x="22" y="83"/>
                      </a:cubicBezTo>
                      <a:cubicBezTo>
                        <a:pt x="22" y="83"/>
                        <a:pt x="22" y="83"/>
                        <a:pt x="22" y="83"/>
                      </a:cubicBezTo>
                      <a:cubicBezTo>
                        <a:pt x="22" y="83"/>
                        <a:pt x="22" y="83"/>
                        <a:pt x="22" y="82"/>
                      </a:cubicBezTo>
                      <a:cubicBezTo>
                        <a:pt x="22" y="80"/>
                        <a:pt x="25" y="80"/>
                        <a:pt x="28" y="80"/>
                      </a:cubicBezTo>
                      <a:cubicBezTo>
                        <a:pt x="29" y="80"/>
                        <a:pt x="30" y="80"/>
                        <a:pt x="31" y="80"/>
                      </a:cubicBezTo>
                      <a:cubicBezTo>
                        <a:pt x="34" y="79"/>
                        <a:pt x="35" y="77"/>
                        <a:pt x="35" y="75"/>
                      </a:cubicBezTo>
                      <a:cubicBezTo>
                        <a:pt x="35" y="72"/>
                        <a:pt x="39" y="72"/>
                        <a:pt x="41" y="72"/>
                      </a:cubicBezTo>
                      <a:cubicBezTo>
                        <a:pt x="42" y="71"/>
                        <a:pt x="43" y="71"/>
                        <a:pt x="43" y="71"/>
                      </a:cubicBezTo>
                      <a:cubicBezTo>
                        <a:pt x="44" y="71"/>
                        <a:pt x="45" y="71"/>
                        <a:pt x="45" y="70"/>
                      </a:cubicBezTo>
                      <a:cubicBezTo>
                        <a:pt x="46" y="69"/>
                        <a:pt x="46" y="69"/>
                        <a:pt x="48" y="69"/>
                      </a:cubicBezTo>
                      <a:cubicBezTo>
                        <a:pt x="48" y="68"/>
                        <a:pt x="48" y="67"/>
                        <a:pt x="48" y="66"/>
                      </a:cubicBezTo>
                      <a:cubicBezTo>
                        <a:pt x="48" y="66"/>
                        <a:pt x="48" y="65"/>
                        <a:pt x="48" y="64"/>
                      </a:cubicBezTo>
                      <a:cubicBezTo>
                        <a:pt x="48" y="61"/>
                        <a:pt x="48" y="60"/>
                        <a:pt x="50" y="60"/>
                      </a:cubicBezTo>
                      <a:cubicBezTo>
                        <a:pt x="51" y="60"/>
                        <a:pt x="51" y="60"/>
                        <a:pt x="51" y="60"/>
                      </a:cubicBezTo>
                      <a:cubicBezTo>
                        <a:pt x="51" y="60"/>
                        <a:pt x="52" y="60"/>
                        <a:pt x="52" y="60"/>
                      </a:cubicBezTo>
                      <a:cubicBezTo>
                        <a:pt x="55" y="60"/>
                        <a:pt x="57" y="59"/>
                        <a:pt x="57" y="58"/>
                      </a:cubicBezTo>
                      <a:cubicBezTo>
                        <a:pt x="57" y="56"/>
                        <a:pt x="59" y="56"/>
                        <a:pt x="63" y="56"/>
                      </a:cubicBezTo>
                      <a:cubicBezTo>
                        <a:pt x="65" y="56"/>
                        <a:pt x="68" y="56"/>
                        <a:pt x="70" y="56"/>
                      </a:cubicBezTo>
                      <a:cubicBezTo>
                        <a:pt x="71" y="56"/>
                        <a:pt x="72" y="56"/>
                        <a:pt x="72" y="56"/>
                      </a:cubicBezTo>
                      <a:cubicBezTo>
                        <a:pt x="72" y="56"/>
                        <a:pt x="73" y="56"/>
                        <a:pt x="73" y="56"/>
                      </a:cubicBezTo>
                      <a:cubicBezTo>
                        <a:pt x="73" y="55"/>
                        <a:pt x="73" y="54"/>
                        <a:pt x="73" y="53"/>
                      </a:cubicBezTo>
                      <a:cubicBezTo>
                        <a:pt x="73" y="51"/>
                        <a:pt x="71" y="48"/>
                        <a:pt x="70" y="48"/>
                      </a:cubicBezTo>
                      <a:cubicBezTo>
                        <a:pt x="68" y="47"/>
                        <a:pt x="68" y="44"/>
                        <a:pt x="69" y="41"/>
                      </a:cubicBezTo>
                      <a:cubicBezTo>
                        <a:pt x="69" y="40"/>
                        <a:pt x="69" y="39"/>
                        <a:pt x="69" y="38"/>
                      </a:cubicBezTo>
                      <a:cubicBezTo>
                        <a:pt x="69" y="34"/>
                        <a:pt x="68" y="31"/>
                        <a:pt x="66" y="28"/>
                      </a:cubicBezTo>
                      <a:cubicBezTo>
                        <a:pt x="66" y="28"/>
                        <a:pt x="65" y="27"/>
                        <a:pt x="65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24"/>
                        <a:pt x="68" y="23"/>
                        <a:pt x="68" y="22"/>
                      </a:cubicBezTo>
                      <a:cubicBezTo>
                        <a:pt x="72" y="18"/>
                        <a:pt x="80" y="14"/>
                        <a:pt x="84" y="14"/>
                      </a:cubicBezTo>
                      <a:cubicBezTo>
                        <a:pt x="86" y="14"/>
                        <a:pt x="87" y="13"/>
                        <a:pt x="89" y="11"/>
                      </a:cubicBezTo>
                      <a:cubicBezTo>
                        <a:pt x="92" y="9"/>
                        <a:pt x="95" y="6"/>
                        <a:pt x="99" y="6"/>
                      </a:cubicBezTo>
                      <a:cubicBezTo>
                        <a:pt x="102" y="6"/>
                        <a:pt x="106" y="6"/>
                        <a:pt x="110" y="5"/>
                      </a:cubicBezTo>
                      <a:cubicBezTo>
                        <a:pt x="118" y="4"/>
                        <a:pt x="126" y="3"/>
                        <a:pt x="131" y="3"/>
                      </a:cubicBezTo>
                      <a:cubicBezTo>
                        <a:pt x="135" y="3"/>
                        <a:pt x="136" y="4"/>
                        <a:pt x="136" y="4"/>
                      </a:cubicBezTo>
                      <a:cubicBezTo>
                        <a:pt x="137" y="5"/>
                        <a:pt x="141" y="4"/>
                        <a:pt x="144" y="3"/>
                      </a:cubicBezTo>
                      <a:cubicBezTo>
                        <a:pt x="146" y="2"/>
                        <a:pt x="148" y="1"/>
                        <a:pt x="149" y="1"/>
                      </a:cubicBezTo>
                      <a:cubicBezTo>
                        <a:pt x="150" y="1"/>
                        <a:pt x="152" y="1"/>
                        <a:pt x="153" y="1"/>
                      </a:cubicBezTo>
                      <a:cubicBezTo>
                        <a:pt x="156" y="0"/>
                        <a:pt x="158" y="0"/>
                        <a:pt x="159" y="0"/>
                      </a:cubicBezTo>
                      <a:cubicBezTo>
                        <a:pt x="163" y="2"/>
                        <a:pt x="166" y="2"/>
                        <a:pt x="168" y="2"/>
                      </a:cubicBez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9" y="3"/>
                        <a:pt x="169" y="3"/>
                        <a:pt x="169" y="3"/>
                      </a:cubicBezTo>
                      <a:cubicBezTo>
                        <a:pt x="167" y="13"/>
                        <a:pt x="168" y="17"/>
                        <a:pt x="169" y="18"/>
                      </a:cubicBezTo>
                      <a:cubicBezTo>
                        <a:pt x="170" y="19"/>
                        <a:pt x="170" y="21"/>
                        <a:pt x="169" y="24"/>
                      </a:cubicBezTo>
                      <a:cubicBezTo>
                        <a:pt x="169" y="26"/>
                        <a:pt x="167" y="29"/>
                        <a:pt x="165" y="29"/>
                      </a:cubicBezTo>
                      <a:cubicBezTo>
                        <a:pt x="165" y="30"/>
                        <a:pt x="164" y="31"/>
                        <a:pt x="163" y="32"/>
                      </a:cubicBezTo>
                      <a:cubicBezTo>
                        <a:pt x="162" y="34"/>
                        <a:pt x="161" y="36"/>
                        <a:pt x="159" y="36"/>
                      </a:cubicBezTo>
                      <a:cubicBezTo>
                        <a:pt x="159" y="36"/>
                        <a:pt x="159" y="37"/>
                        <a:pt x="159" y="39"/>
                      </a:cubicBezTo>
                      <a:cubicBezTo>
                        <a:pt x="160" y="41"/>
                        <a:pt x="161" y="43"/>
                        <a:pt x="163" y="44"/>
                      </a:cubicBezTo>
                      <a:cubicBezTo>
                        <a:pt x="168" y="46"/>
                        <a:pt x="168" y="50"/>
                        <a:pt x="168" y="51"/>
                      </a:cubicBezTo>
                      <a:cubicBezTo>
                        <a:pt x="168" y="52"/>
                        <a:pt x="170" y="53"/>
                        <a:pt x="171" y="53"/>
                      </a:cubicBezTo>
                      <a:cubicBezTo>
                        <a:pt x="172" y="54"/>
                        <a:pt x="174" y="55"/>
                        <a:pt x="175" y="56"/>
                      </a:cubicBezTo>
                      <a:cubicBezTo>
                        <a:pt x="177" y="59"/>
                        <a:pt x="180" y="70"/>
                        <a:pt x="180" y="74"/>
                      </a:cubicBezTo>
                      <a:cubicBezTo>
                        <a:pt x="180" y="75"/>
                        <a:pt x="180" y="76"/>
                        <a:pt x="180" y="76"/>
                      </a:cubicBezTo>
                      <a:cubicBezTo>
                        <a:pt x="181" y="77"/>
                        <a:pt x="181" y="77"/>
                        <a:pt x="181" y="77"/>
                      </a:cubicBezTo>
                      <a:cubicBezTo>
                        <a:pt x="180" y="78"/>
                        <a:pt x="180" y="78"/>
                        <a:pt x="180" y="78"/>
                      </a:cubicBezTo>
                      <a:cubicBezTo>
                        <a:pt x="180" y="78"/>
                        <a:pt x="179" y="79"/>
                        <a:pt x="178" y="79"/>
                      </a:cubicBezTo>
                      <a:cubicBezTo>
                        <a:pt x="178" y="79"/>
                        <a:pt x="179" y="81"/>
                        <a:pt x="180" y="82"/>
                      </a:cubicBezTo>
                      <a:cubicBezTo>
                        <a:pt x="181" y="84"/>
                        <a:pt x="182" y="85"/>
                        <a:pt x="183" y="87"/>
                      </a:cubicBezTo>
                      <a:cubicBezTo>
                        <a:pt x="184" y="90"/>
                        <a:pt x="183" y="92"/>
                        <a:pt x="183" y="94"/>
                      </a:cubicBezTo>
                      <a:cubicBezTo>
                        <a:pt x="182" y="95"/>
                        <a:pt x="182" y="96"/>
                        <a:pt x="182" y="97"/>
                      </a:cubicBezTo>
                      <a:cubicBezTo>
                        <a:pt x="184" y="101"/>
                        <a:pt x="183" y="103"/>
                        <a:pt x="182" y="105"/>
                      </a:cubicBezTo>
                      <a:cubicBezTo>
                        <a:pt x="181" y="106"/>
                        <a:pt x="181" y="107"/>
                        <a:pt x="182" y="108"/>
                      </a:cubicBezTo>
                      <a:cubicBezTo>
                        <a:pt x="182" y="109"/>
                        <a:pt x="182" y="110"/>
                        <a:pt x="182" y="110"/>
                      </a:cubicBezTo>
                      <a:cubicBezTo>
                        <a:pt x="182" y="111"/>
                        <a:pt x="182" y="112"/>
                        <a:pt x="183" y="112"/>
                      </a:cubicBezTo>
                      <a:cubicBezTo>
                        <a:pt x="183" y="114"/>
                        <a:pt x="184" y="115"/>
                        <a:pt x="183" y="116"/>
                      </a:cubicBezTo>
                      <a:cubicBezTo>
                        <a:pt x="183" y="116"/>
                        <a:pt x="183" y="116"/>
                        <a:pt x="182" y="116"/>
                      </a:cubicBezTo>
                      <a:cubicBezTo>
                        <a:pt x="180" y="118"/>
                        <a:pt x="179" y="119"/>
                        <a:pt x="179" y="120"/>
                      </a:cubicBezTo>
                      <a:cubicBezTo>
                        <a:pt x="179" y="120"/>
                        <a:pt x="180" y="121"/>
                        <a:pt x="181" y="122"/>
                      </a:cubicBezTo>
                      <a:cubicBezTo>
                        <a:pt x="181" y="123"/>
                        <a:pt x="182" y="124"/>
                        <a:pt x="183" y="125"/>
                      </a:cubicBezTo>
                      <a:cubicBezTo>
                        <a:pt x="185" y="128"/>
                        <a:pt x="185" y="129"/>
                        <a:pt x="184" y="131"/>
                      </a:cubicBezTo>
                      <a:cubicBezTo>
                        <a:pt x="184" y="132"/>
                        <a:pt x="184" y="132"/>
                        <a:pt x="184" y="133"/>
                      </a:cubicBezTo>
                      <a:cubicBezTo>
                        <a:pt x="185" y="135"/>
                        <a:pt x="188" y="136"/>
                        <a:pt x="190" y="136"/>
                      </a:cubicBezTo>
                      <a:cubicBezTo>
                        <a:pt x="192" y="136"/>
                        <a:pt x="193" y="137"/>
                        <a:pt x="194" y="137"/>
                      </a:cubicBezTo>
                      <a:cubicBezTo>
                        <a:pt x="195" y="138"/>
                        <a:pt x="196" y="138"/>
                        <a:pt x="197" y="138"/>
                      </a:cubicBezTo>
                      <a:cubicBezTo>
                        <a:pt x="200" y="138"/>
                        <a:pt x="202" y="143"/>
                        <a:pt x="203" y="147"/>
                      </a:cubicBezTo>
                      <a:cubicBezTo>
                        <a:pt x="204" y="148"/>
                        <a:pt x="204" y="148"/>
                        <a:pt x="204" y="148"/>
                      </a:cubicBezTo>
                      <a:cubicBezTo>
                        <a:pt x="202" y="148"/>
                        <a:pt x="202" y="148"/>
                        <a:pt x="202" y="148"/>
                      </a:cubicBezTo>
                      <a:cubicBezTo>
                        <a:pt x="161" y="174"/>
                        <a:pt x="161" y="174"/>
                        <a:pt x="161" y="174"/>
                      </a:cubicBezTo>
                      <a:cubicBezTo>
                        <a:pt x="143" y="188"/>
                        <a:pt x="143" y="188"/>
                        <a:pt x="143" y="188"/>
                      </a:cubicBezTo>
                      <a:cubicBezTo>
                        <a:pt x="143" y="189"/>
                        <a:pt x="132" y="193"/>
                        <a:pt x="128" y="193"/>
                      </a:cubicBezTo>
                      <a:cubicBezTo>
                        <a:pt x="125" y="194"/>
                        <a:pt x="119" y="195"/>
                        <a:pt x="119" y="195"/>
                      </a:cubicBezTo>
                      <a:lnTo>
                        <a:pt x="117" y="196"/>
                      </a:lnTo>
                      <a:close/>
                      <a:moveTo>
                        <a:pt x="104" y="180"/>
                      </a:moveTo>
                      <a:cubicBezTo>
                        <a:pt x="105" y="180"/>
                        <a:pt x="110" y="181"/>
                        <a:pt x="114" y="183"/>
                      </a:cubicBezTo>
                      <a:cubicBezTo>
                        <a:pt x="118" y="185"/>
                        <a:pt x="119" y="191"/>
                        <a:pt x="119" y="193"/>
                      </a:cubicBezTo>
                      <a:cubicBezTo>
                        <a:pt x="121" y="193"/>
                        <a:pt x="125" y="192"/>
                        <a:pt x="128" y="191"/>
                      </a:cubicBezTo>
                      <a:cubicBezTo>
                        <a:pt x="131" y="191"/>
                        <a:pt x="141" y="187"/>
                        <a:pt x="142" y="187"/>
                      </a:cubicBezTo>
                      <a:cubicBezTo>
                        <a:pt x="160" y="172"/>
                        <a:pt x="160" y="172"/>
                        <a:pt x="160" y="172"/>
                      </a:cubicBezTo>
                      <a:cubicBezTo>
                        <a:pt x="201" y="147"/>
                        <a:pt x="201" y="147"/>
                        <a:pt x="201" y="147"/>
                      </a:cubicBezTo>
                      <a:cubicBezTo>
                        <a:pt x="200" y="144"/>
                        <a:pt x="199" y="140"/>
                        <a:pt x="197" y="140"/>
                      </a:cubicBezTo>
                      <a:cubicBezTo>
                        <a:pt x="196" y="140"/>
                        <a:pt x="195" y="140"/>
                        <a:pt x="194" y="139"/>
                      </a:cubicBezTo>
                      <a:cubicBezTo>
                        <a:pt x="192" y="139"/>
                        <a:pt x="191" y="138"/>
                        <a:pt x="190" y="138"/>
                      </a:cubicBezTo>
                      <a:cubicBezTo>
                        <a:pt x="187" y="138"/>
                        <a:pt x="183" y="136"/>
                        <a:pt x="182" y="133"/>
                      </a:cubicBezTo>
                      <a:cubicBezTo>
                        <a:pt x="182" y="132"/>
                        <a:pt x="182" y="131"/>
                        <a:pt x="182" y="131"/>
                      </a:cubicBezTo>
                      <a:cubicBezTo>
                        <a:pt x="183" y="129"/>
                        <a:pt x="183" y="128"/>
                        <a:pt x="181" y="126"/>
                      </a:cubicBezTo>
                      <a:cubicBezTo>
                        <a:pt x="181" y="125"/>
                        <a:pt x="180" y="124"/>
                        <a:pt x="179" y="123"/>
                      </a:cubicBezTo>
                      <a:cubicBezTo>
                        <a:pt x="178" y="122"/>
                        <a:pt x="177" y="121"/>
                        <a:pt x="177" y="120"/>
                      </a:cubicBezTo>
                      <a:cubicBezTo>
                        <a:pt x="177" y="118"/>
                        <a:pt x="178" y="117"/>
                        <a:pt x="181" y="115"/>
                      </a:cubicBezTo>
                      <a:cubicBezTo>
                        <a:pt x="181" y="114"/>
                        <a:pt x="181" y="114"/>
                        <a:pt x="181" y="114"/>
                      </a:cubicBezTo>
                      <a:cubicBezTo>
                        <a:pt x="181" y="114"/>
                        <a:pt x="181" y="114"/>
                        <a:pt x="181" y="113"/>
                      </a:cubicBezTo>
                      <a:cubicBezTo>
                        <a:pt x="180" y="112"/>
                        <a:pt x="180" y="111"/>
                        <a:pt x="180" y="110"/>
                      </a:cubicBezTo>
                      <a:cubicBezTo>
                        <a:pt x="180" y="110"/>
                        <a:pt x="180" y="109"/>
                        <a:pt x="180" y="109"/>
                      </a:cubicBezTo>
                      <a:cubicBezTo>
                        <a:pt x="179" y="107"/>
                        <a:pt x="179" y="105"/>
                        <a:pt x="180" y="104"/>
                      </a:cubicBezTo>
                      <a:cubicBezTo>
                        <a:pt x="181" y="102"/>
                        <a:pt x="182" y="101"/>
                        <a:pt x="181" y="98"/>
                      </a:cubicBezTo>
                      <a:cubicBezTo>
                        <a:pt x="180" y="96"/>
                        <a:pt x="180" y="95"/>
                        <a:pt x="181" y="93"/>
                      </a:cubicBezTo>
                      <a:cubicBezTo>
                        <a:pt x="181" y="91"/>
                        <a:pt x="182" y="90"/>
                        <a:pt x="181" y="88"/>
                      </a:cubicBezTo>
                      <a:cubicBezTo>
                        <a:pt x="180" y="86"/>
                        <a:pt x="179" y="85"/>
                        <a:pt x="178" y="83"/>
                      </a:cubicBezTo>
                      <a:cubicBezTo>
                        <a:pt x="177" y="81"/>
                        <a:pt x="176" y="80"/>
                        <a:pt x="176" y="79"/>
                      </a:cubicBezTo>
                      <a:cubicBezTo>
                        <a:pt x="177" y="78"/>
                        <a:pt x="177" y="77"/>
                        <a:pt x="178" y="76"/>
                      </a:cubicBezTo>
                      <a:cubicBezTo>
                        <a:pt x="178" y="76"/>
                        <a:pt x="178" y="75"/>
                        <a:pt x="178" y="74"/>
                      </a:cubicBezTo>
                      <a:cubicBezTo>
                        <a:pt x="178" y="70"/>
                        <a:pt x="175" y="60"/>
                        <a:pt x="173" y="58"/>
                      </a:cubicBezTo>
                      <a:cubicBezTo>
                        <a:pt x="173" y="57"/>
                        <a:pt x="171" y="56"/>
                        <a:pt x="170" y="55"/>
                      </a:cubicBezTo>
                      <a:cubicBezTo>
                        <a:pt x="167" y="54"/>
                        <a:pt x="166" y="53"/>
                        <a:pt x="166" y="51"/>
                      </a:cubicBezTo>
                      <a:cubicBezTo>
                        <a:pt x="166" y="50"/>
                        <a:pt x="166" y="48"/>
                        <a:pt x="162" y="46"/>
                      </a:cubicBezTo>
                      <a:cubicBezTo>
                        <a:pt x="158" y="44"/>
                        <a:pt x="156" y="38"/>
                        <a:pt x="157" y="36"/>
                      </a:cubicBezTo>
                      <a:cubicBezTo>
                        <a:pt x="157" y="34"/>
                        <a:pt x="158" y="34"/>
                        <a:pt x="159" y="34"/>
                      </a:cubicBezTo>
                      <a:cubicBezTo>
                        <a:pt x="159" y="34"/>
                        <a:pt x="160" y="32"/>
                        <a:pt x="161" y="31"/>
                      </a:cubicBezTo>
                      <a:cubicBezTo>
                        <a:pt x="162" y="30"/>
                        <a:pt x="163" y="28"/>
                        <a:pt x="164" y="28"/>
                      </a:cubicBezTo>
                      <a:cubicBezTo>
                        <a:pt x="165" y="27"/>
                        <a:pt x="167" y="25"/>
                        <a:pt x="167" y="23"/>
                      </a:cubicBezTo>
                      <a:cubicBezTo>
                        <a:pt x="168" y="22"/>
                        <a:pt x="168" y="20"/>
                        <a:pt x="167" y="19"/>
                      </a:cubicBezTo>
                      <a:cubicBezTo>
                        <a:pt x="166" y="17"/>
                        <a:pt x="166" y="12"/>
                        <a:pt x="167" y="4"/>
                      </a:cubicBezTo>
                      <a:cubicBezTo>
                        <a:pt x="165" y="4"/>
                        <a:pt x="162" y="4"/>
                        <a:pt x="158" y="2"/>
                      </a:cubicBezTo>
                      <a:cubicBezTo>
                        <a:pt x="158" y="2"/>
                        <a:pt x="158" y="2"/>
                        <a:pt x="158" y="2"/>
                      </a:cubicBezTo>
                      <a:cubicBezTo>
                        <a:pt x="157" y="2"/>
                        <a:pt x="155" y="3"/>
                        <a:pt x="153" y="3"/>
                      </a:cubicBezTo>
                      <a:cubicBezTo>
                        <a:pt x="152" y="3"/>
                        <a:pt x="150" y="3"/>
                        <a:pt x="149" y="3"/>
                      </a:cubicBezTo>
                      <a:cubicBezTo>
                        <a:pt x="148" y="3"/>
                        <a:pt x="146" y="4"/>
                        <a:pt x="145" y="5"/>
                      </a:cubicBezTo>
                      <a:cubicBezTo>
                        <a:pt x="142" y="6"/>
                        <a:pt x="140" y="7"/>
                        <a:pt x="138" y="7"/>
                      </a:cubicBezTo>
                      <a:cubicBezTo>
                        <a:pt x="136" y="7"/>
                        <a:pt x="135" y="7"/>
                        <a:pt x="135" y="6"/>
                      </a:cubicBezTo>
                      <a:cubicBezTo>
                        <a:pt x="135" y="6"/>
                        <a:pt x="134" y="5"/>
                        <a:pt x="131" y="5"/>
                      </a:cubicBezTo>
                      <a:cubicBezTo>
                        <a:pt x="126" y="5"/>
                        <a:pt x="118" y="6"/>
                        <a:pt x="111" y="7"/>
                      </a:cubicBezTo>
                      <a:cubicBezTo>
                        <a:pt x="106" y="8"/>
                        <a:pt x="102" y="8"/>
                        <a:pt x="99" y="8"/>
                      </a:cubicBezTo>
                      <a:cubicBezTo>
                        <a:pt x="96" y="8"/>
                        <a:pt x="93" y="11"/>
                        <a:pt x="91" y="13"/>
                      </a:cubicBezTo>
                      <a:cubicBezTo>
                        <a:pt x="89" y="15"/>
                        <a:pt x="87" y="16"/>
                        <a:pt x="84" y="16"/>
                      </a:cubicBezTo>
                      <a:cubicBezTo>
                        <a:pt x="80" y="16"/>
                        <a:pt x="73" y="20"/>
                        <a:pt x="70" y="24"/>
                      </a:cubicBezTo>
                      <a:cubicBezTo>
                        <a:pt x="69" y="25"/>
                        <a:pt x="68" y="25"/>
                        <a:pt x="67" y="26"/>
                      </a:cubicBezTo>
                      <a:cubicBezTo>
                        <a:pt x="67" y="26"/>
                        <a:pt x="68" y="27"/>
                        <a:pt x="68" y="27"/>
                      </a:cubicBezTo>
                      <a:cubicBezTo>
                        <a:pt x="70" y="30"/>
                        <a:pt x="71" y="33"/>
                        <a:pt x="71" y="38"/>
                      </a:cubicBezTo>
                      <a:cubicBezTo>
                        <a:pt x="71" y="39"/>
                        <a:pt x="71" y="40"/>
                        <a:pt x="71" y="41"/>
                      </a:cubicBezTo>
                      <a:cubicBezTo>
                        <a:pt x="71" y="43"/>
                        <a:pt x="70" y="45"/>
                        <a:pt x="71" y="46"/>
                      </a:cubicBezTo>
                      <a:cubicBezTo>
                        <a:pt x="74" y="46"/>
                        <a:pt x="75" y="53"/>
                        <a:pt x="75" y="53"/>
                      </a:cubicBezTo>
                      <a:cubicBezTo>
                        <a:pt x="76" y="54"/>
                        <a:pt x="75" y="56"/>
                        <a:pt x="74" y="57"/>
                      </a:cubicBezTo>
                      <a:cubicBezTo>
                        <a:pt x="74" y="58"/>
                        <a:pt x="73" y="58"/>
                        <a:pt x="72" y="58"/>
                      </a:cubicBezTo>
                      <a:cubicBezTo>
                        <a:pt x="72" y="58"/>
                        <a:pt x="71" y="58"/>
                        <a:pt x="70" y="58"/>
                      </a:cubicBezTo>
                      <a:cubicBezTo>
                        <a:pt x="68" y="58"/>
                        <a:pt x="65" y="58"/>
                        <a:pt x="63" y="58"/>
                      </a:cubicBezTo>
                      <a:cubicBezTo>
                        <a:pt x="60" y="58"/>
                        <a:pt x="59" y="58"/>
                        <a:pt x="59" y="58"/>
                      </a:cubicBezTo>
                      <a:cubicBezTo>
                        <a:pt x="59" y="60"/>
                        <a:pt x="55" y="62"/>
                        <a:pt x="52" y="62"/>
                      </a:cubicBezTo>
                      <a:cubicBezTo>
                        <a:pt x="52" y="62"/>
                        <a:pt x="51" y="62"/>
                        <a:pt x="51" y="62"/>
                      </a:cubicBezTo>
                      <a:cubicBezTo>
                        <a:pt x="51" y="62"/>
                        <a:pt x="51" y="62"/>
                        <a:pt x="50" y="62"/>
                      </a:cubicBezTo>
                      <a:cubicBezTo>
                        <a:pt x="50" y="62"/>
                        <a:pt x="50" y="63"/>
                        <a:pt x="50" y="64"/>
                      </a:cubicBezTo>
                      <a:cubicBezTo>
                        <a:pt x="50" y="65"/>
                        <a:pt x="50" y="66"/>
                        <a:pt x="50" y="66"/>
                      </a:cubicBezTo>
                      <a:cubicBezTo>
                        <a:pt x="50" y="68"/>
                        <a:pt x="50" y="69"/>
                        <a:pt x="49" y="70"/>
                      </a:cubicBezTo>
                      <a:cubicBezTo>
                        <a:pt x="49" y="70"/>
                        <a:pt x="49" y="71"/>
                        <a:pt x="48" y="71"/>
                      </a:cubicBezTo>
                      <a:cubicBezTo>
                        <a:pt x="48" y="71"/>
                        <a:pt x="47" y="71"/>
                        <a:pt x="47" y="71"/>
                      </a:cubicBezTo>
                      <a:cubicBezTo>
                        <a:pt x="46" y="72"/>
                        <a:pt x="46" y="73"/>
                        <a:pt x="44" y="73"/>
                      </a:cubicBezTo>
                      <a:cubicBezTo>
                        <a:pt x="43" y="74"/>
                        <a:pt x="42" y="74"/>
                        <a:pt x="41" y="74"/>
                      </a:cubicBezTo>
                      <a:cubicBezTo>
                        <a:pt x="39" y="74"/>
                        <a:pt x="37" y="74"/>
                        <a:pt x="37" y="75"/>
                      </a:cubicBezTo>
                      <a:cubicBezTo>
                        <a:pt x="37" y="78"/>
                        <a:pt x="35" y="81"/>
                        <a:pt x="31" y="82"/>
                      </a:cubicBezTo>
                      <a:cubicBezTo>
                        <a:pt x="30" y="82"/>
                        <a:pt x="29" y="82"/>
                        <a:pt x="28" y="82"/>
                      </a:cubicBezTo>
                      <a:cubicBezTo>
                        <a:pt x="26" y="82"/>
                        <a:pt x="24" y="82"/>
                        <a:pt x="24" y="82"/>
                      </a:cubicBezTo>
                      <a:cubicBezTo>
                        <a:pt x="24" y="85"/>
                        <a:pt x="21" y="85"/>
                        <a:pt x="20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8" y="85"/>
                        <a:pt x="17" y="85"/>
                        <a:pt x="17" y="85"/>
                      </a:cubicBezTo>
                      <a:cubicBezTo>
                        <a:pt x="12" y="88"/>
                        <a:pt x="3" y="93"/>
                        <a:pt x="2" y="95"/>
                      </a:cubicBezTo>
                      <a:cubicBezTo>
                        <a:pt x="2" y="96"/>
                        <a:pt x="2" y="100"/>
                        <a:pt x="2" y="104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8"/>
                        <a:pt x="3" y="108"/>
                        <a:pt x="4" y="108"/>
                      </a:cubicBezTo>
                      <a:cubicBezTo>
                        <a:pt x="8" y="111"/>
                        <a:pt x="95" y="168"/>
                        <a:pt x="98" y="171"/>
                      </a:cubicBezTo>
                      <a:cubicBezTo>
                        <a:pt x="100" y="173"/>
                        <a:pt x="103" y="178"/>
                        <a:pt x="104" y="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3" name="Google Shape;104;p3">
                  <a:extLst>
                    <a:ext uri="{FF2B5EF4-FFF2-40B4-BE49-F238E27FC236}">
                      <a16:creationId xmlns:a16="http://schemas.microsoft.com/office/drawing/2014/main" id="{4060E8A3-4CA1-584C-9530-113D0A15F430}"/>
                    </a:ext>
                  </a:extLst>
                </p:cNvPr>
                <p:cNvSpPr/>
                <p:nvPr/>
              </p:nvSpPr>
              <p:spPr>
                <a:xfrm>
                  <a:off x="4339" y="2880"/>
                  <a:ext cx="119" cy="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41" extrusionOk="0">
                      <a:moveTo>
                        <a:pt x="17" y="8"/>
                      </a:moveTo>
                      <a:cubicBezTo>
                        <a:pt x="16" y="9"/>
                        <a:pt x="10" y="14"/>
                        <a:pt x="9" y="15"/>
                      </a:cubicBezTo>
                      <a:cubicBezTo>
                        <a:pt x="8" y="16"/>
                        <a:pt x="8" y="18"/>
                        <a:pt x="8" y="20"/>
                      </a:cubicBezTo>
                      <a:cubicBezTo>
                        <a:pt x="9" y="21"/>
                        <a:pt x="8" y="25"/>
                        <a:pt x="7" y="27"/>
                      </a:cubicBezTo>
                      <a:cubicBezTo>
                        <a:pt x="5" y="30"/>
                        <a:pt x="1" y="31"/>
                        <a:pt x="0" y="33"/>
                      </a:cubicBezTo>
                      <a:cubicBezTo>
                        <a:pt x="0" y="34"/>
                        <a:pt x="3" y="38"/>
                        <a:pt x="5" y="42"/>
                      </a:cubicBezTo>
                      <a:cubicBezTo>
                        <a:pt x="7" y="46"/>
                        <a:pt x="3" y="49"/>
                        <a:pt x="5" y="52"/>
                      </a:cubicBezTo>
                      <a:cubicBezTo>
                        <a:pt x="6" y="55"/>
                        <a:pt x="5" y="57"/>
                        <a:pt x="4" y="58"/>
                      </a:cubicBezTo>
                      <a:cubicBezTo>
                        <a:pt x="2" y="60"/>
                        <a:pt x="4" y="63"/>
                        <a:pt x="4" y="64"/>
                      </a:cubicBezTo>
                      <a:cubicBezTo>
                        <a:pt x="4" y="66"/>
                        <a:pt x="6" y="68"/>
                        <a:pt x="5" y="69"/>
                      </a:cubicBezTo>
                      <a:cubicBezTo>
                        <a:pt x="5" y="69"/>
                        <a:pt x="1" y="72"/>
                        <a:pt x="1" y="74"/>
                      </a:cubicBezTo>
                      <a:cubicBezTo>
                        <a:pt x="1" y="75"/>
                        <a:pt x="3" y="76"/>
                        <a:pt x="5" y="80"/>
                      </a:cubicBezTo>
                      <a:cubicBezTo>
                        <a:pt x="7" y="83"/>
                        <a:pt x="6" y="85"/>
                        <a:pt x="6" y="87"/>
                      </a:cubicBezTo>
                      <a:cubicBezTo>
                        <a:pt x="7" y="90"/>
                        <a:pt x="10" y="91"/>
                        <a:pt x="13" y="91"/>
                      </a:cubicBezTo>
                      <a:cubicBezTo>
                        <a:pt x="16" y="91"/>
                        <a:pt x="18" y="93"/>
                        <a:pt x="20" y="93"/>
                      </a:cubicBezTo>
                      <a:cubicBezTo>
                        <a:pt x="22" y="93"/>
                        <a:pt x="24" y="97"/>
                        <a:pt x="25" y="101"/>
                      </a:cubicBezTo>
                      <a:cubicBezTo>
                        <a:pt x="26" y="101"/>
                        <a:pt x="35" y="102"/>
                        <a:pt x="39" y="104"/>
                      </a:cubicBezTo>
                      <a:cubicBezTo>
                        <a:pt x="43" y="107"/>
                        <a:pt x="45" y="110"/>
                        <a:pt x="45" y="110"/>
                      </a:cubicBezTo>
                      <a:cubicBezTo>
                        <a:pt x="62" y="101"/>
                        <a:pt x="62" y="101"/>
                        <a:pt x="62" y="101"/>
                      </a:cubicBezTo>
                      <a:cubicBezTo>
                        <a:pt x="135" y="141"/>
                        <a:pt x="135" y="141"/>
                        <a:pt x="135" y="141"/>
                      </a:cubicBezTo>
                      <a:cubicBezTo>
                        <a:pt x="135" y="136"/>
                        <a:pt x="135" y="136"/>
                        <a:pt x="135" y="136"/>
                      </a:cubicBezTo>
                      <a:cubicBezTo>
                        <a:pt x="144" y="136"/>
                        <a:pt x="144" y="136"/>
                        <a:pt x="144" y="136"/>
                      </a:cubicBezTo>
                      <a:cubicBezTo>
                        <a:pt x="144" y="136"/>
                        <a:pt x="144" y="48"/>
                        <a:pt x="144" y="41"/>
                      </a:cubicBezTo>
                      <a:cubicBezTo>
                        <a:pt x="144" y="35"/>
                        <a:pt x="141" y="31"/>
                        <a:pt x="144" y="27"/>
                      </a:cubicBezTo>
                      <a:cubicBezTo>
                        <a:pt x="147" y="23"/>
                        <a:pt x="143" y="22"/>
                        <a:pt x="146" y="15"/>
                      </a:cubicBezTo>
                      <a:cubicBezTo>
                        <a:pt x="146" y="14"/>
                        <a:pt x="146" y="13"/>
                        <a:pt x="146" y="13"/>
                      </a:cubicBezTo>
                      <a:cubicBezTo>
                        <a:pt x="146" y="13"/>
                        <a:pt x="146" y="12"/>
                        <a:pt x="146" y="12"/>
                      </a:cubicBezTo>
                      <a:cubicBezTo>
                        <a:pt x="145" y="10"/>
                        <a:pt x="142" y="10"/>
                        <a:pt x="133" y="9"/>
                      </a:cubicBezTo>
                      <a:cubicBezTo>
                        <a:pt x="125" y="8"/>
                        <a:pt x="128" y="2"/>
                        <a:pt x="118" y="1"/>
                      </a:cubicBezTo>
                      <a:cubicBezTo>
                        <a:pt x="109" y="1"/>
                        <a:pt x="97" y="8"/>
                        <a:pt x="97" y="12"/>
                      </a:cubicBezTo>
                      <a:cubicBezTo>
                        <a:pt x="97" y="16"/>
                        <a:pt x="101" y="21"/>
                        <a:pt x="98" y="25"/>
                      </a:cubicBezTo>
                      <a:cubicBezTo>
                        <a:pt x="95" y="29"/>
                        <a:pt x="88" y="29"/>
                        <a:pt x="83" y="25"/>
                      </a:cubicBezTo>
                      <a:cubicBezTo>
                        <a:pt x="78" y="21"/>
                        <a:pt x="71" y="19"/>
                        <a:pt x="65" y="19"/>
                      </a:cubicBezTo>
                      <a:cubicBezTo>
                        <a:pt x="60" y="19"/>
                        <a:pt x="55" y="15"/>
                        <a:pt x="56" y="12"/>
                      </a:cubicBezTo>
                      <a:cubicBezTo>
                        <a:pt x="56" y="9"/>
                        <a:pt x="54" y="7"/>
                        <a:pt x="50" y="6"/>
                      </a:cubicBezTo>
                      <a:cubicBezTo>
                        <a:pt x="45" y="5"/>
                        <a:pt x="41" y="1"/>
                        <a:pt x="32" y="3"/>
                      </a:cubicBezTo>
                      <a:cubicBezTo>
                        <a:pt x="28" y="3"/>
                        <a:pt x="24" y="2"/>
                        <a:pt x="21" y="0"/>
                      </a:cubicBezTo>
                      <a:cubicBezTo>
                        <a:pt x="21" y="2"/>
                        <a:pt x="21" y="4"/>
                        <a:pt x="21" y="5"/>
                      </a:cubicBezTo>
                      <a:cubicBezTo>
                        <a:pt x="21" y="8"/>
                        <a:pt x="18" y="8"/>
                        <a:pt x="17" y="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4" name="Google Shape;105;p3">
                  <a:extLst>
                    <a:ext uri="{FF2B5EF4-FFF2-40B4-BE49-F238E27FC236}">
                      <a16:creationId xmlns:a16="http://schemas.microsoft.com/office/drawing/2014/main" id="{6DDA611A-D93F-DC45-829B-016B24174535}"/>
                    </a:ext>
                  </a:extLst>
                </p:cNvPr>
                <p:cNvSpPr/>
                <p:nvPr/>
              </p:nvSpPr>
              <p:spPr>
                <a:xfrm>
                  <a:off x="4338" y="2879"/>
                  <a:ext cx="121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5" extrusionOk="0">
                      <a:moveTo>
                        <a:pt x="137" y="145"/>
                      </a:moveTo>
                      <a:cubicBezTo>
                        <a:pt x="63" y="105"/>
                        <a:pt x="63" y="105"/>
                        <a:pt x="63" y="105"/>
                      </a:cubicBezTo>
                      <a:cubicBezTo>
                        <a:pt x="46" y="114"/>
                        <a:pt x="46" y="114"/>
                        <a:pt x="46" y="114"/>
                      </a:cubicBezTo>
                      <a:cubicBezTo>
                        <a:pt x="46" y="113"/>
                        <a:pt x="46" y="113"/>
                        <a:pt x="46" y="113"/>
                      </a:cubicBezTo>
                      <a:cubicBezTo>
                        <a:pt x="46" y="113"/>
                        <a:pt x="44" y="110"/>
                        <a:pt x="40" y="107"/>
                      </a:cubicBezTo>
                      <a:cubicBezTo>
                        <a:pt x="37" y="105"/>
                        <a:pt x="31" y="105"/>
                        <a:pt x="26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5" y="102"/>
                        <a:pt x="23" y="96"/>
                        <a:pt x="21" y="96"/>
                      </a:cubicBezTo>
                      <a:cubicBezTo>
                        <a:pt x="20" y="96"/>
                        <a:pt x="19" y="96"/>
                        <a:pt x="18" y="95"/>
                      </a:cubicBezTo>
                      <a:cubicBezTo>
                        <a:pt x="16" y="95"/>
                        <a:pt x="15" y="94"/>
                        <a:pt x="14" y="94"/>
                      </a:cubicBezTo>
                      <a:cubicBezTo>
                        <a:pt x="11" y="94"/>
                        <a:pt x="7" y="92"/>
                        <a:pt x="6" y="89"/>
                      </a:cubicBezTo>
                      <a:cubicBezTo>
                        <a:pt x="6" y="88"/>
                        <a:pt x="6" y="87"/>
                        <a:pt x="6" y="87"/>
                      </a:cubicBezTo>
                      <a:cubicBezTo>
                        <a:pt x="7" y="85"/>
                        <a:pt x="7" y="84"/>
                        <a:pt x="5" y="82"/>
                      </a:cubicBezTo>
                      <a:cubicBezTo>
                        <a:pt x="5" y="81"/>
                        <a:pt x="4" y="80"/>
                        <a:pt x="3" y="79"/>
                      </a:cubicBezTo>
                      <a:cubicBezTo>
                        <a:pt x="2" y="78"/>
                        <a:pt x="1" y="77"/>
                        <a:pt x="1" y="76"/>
                      </a:cubicBezTo>
                      <a:cubicBezTo>
                        <a:pt x="1" y="74"/>
                        <a:pt x="2" y="73"/>
                        <a:pt x="5" y="71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0"/>
                        <a:pt x="5" y="70"/>
                        <a:pt x="5" y="69"/>
                      </a:cubicBezTo>
                      <a:cubicBezTo>
                        <a:pt x="4" y="68"/>
                        <a:pt x="4" y="67"/>
                        <a:pt x="4" y="66"/>
                      </a:cubicBezTo>
                      <a:cubicBezTo>
                        <a:pt x="4" y="66"/>
                        <a:pt x="4" y="65"/>
                        <a:pt x="4" y="65"/>
                      </a:cubicBezTo>
                      <a:cubicBezTo>
                        <a:pt x="3" y="63"/>
                        <a:pt x="3" y="61"/>
                        <a:pt x="4" y="60"/>
                      </a:cubicBezTo>
                      <a:cubicBezTo>
                        <a:pt x="5" y="58"/>
                        <a:pt x="6" y="57"/>
                        <a:pt x="5" y="54"/>
                      </a:cubicBezTo>
                      <a:cubicBezTo>
                        <a:pt x="4" y="52"/>
                        <a:pt x="4" y="51"/>
                        <a:pt x="5" y="49"/>
                      </a:cubicBezTo>
                      <a:cubicBezTo>
                        <a:pt x="5" y="47"/>
                        <a:pt x="6" y="46"/>
                        <a:pt x="5" y="44"/>
                      </a:cubicBezTo>
                      <a:cubicBezTo>
                        <a:pt x="4" y="42"/>
                        <a:pt x="3" y="41"/>
                        <a:pt x="2" y="39"/>
                      </a:cubicBezTo>
                      <a:cubicBezTo>
                        <a:pt x="1" y="37"/>
                        <a:pt x="0" y="36"/>
                        <a:pt x="0" y="35"/>
                      </a:cubicBezTo>
                      <a:cubicBezTo>
                        <a:pt x="1" y="34"/>
                        <a:pt x="2" y="33"/>
                        <a:pt x="3" y="32"/>
                      </a:cubicBezTo>
                      <a:cubicBezTo>
                        <a:pt x="5" y="31"/>
                        <a:pt x="6" y="30"/>
                        <a:pt x="7" y="29"/>
                      </a:cubicBezTo>
                      <a:cubicBezTo>
                        <a:pt x="8" y="26"/>
                        <a:pt x="9" y="23"/>
                        <a:pt x="8" y="22"/>
                      </a:cubicBezTo>
                      <a:cubicBezTo>
                        <a:pt x="8" y="20"/>
                        <a:pt x="8" y="18"/>
                        <a:pt x="9" y="16"/>
                      </a:cubicBezTo>
                      <a:cubicBezTo>
                        <a:pt x="10" y="16"/>
                        <a:pt x="11" y="15"/>
                        <a:pt x="12" y="14"/>
                      </a:cubicBezTo>
                      <a:cubicBezTo>
                        <a:pt x="15" y="11"/>
                        <a:pt x="16" y="10"/>
                        <a:pt x="17" y="9"/>
                      </a:cubicBezTo>
                      <a:cubicBezTo>
                        <a:pt x="17" y="9"/>
                        <a:pt x="18" y="9"/>
                        <a:pt x="18" y="9"/>
                      </a:cubicBezTo>
                      <a:cubicBezTo>
                        <a:pt x="20" y="9"/>
                        <a:pt x="21" y="9"/>
                        <a:pt x="21" y="7"/>
                      </a:cubicBezTo>
                      <a:cubicBezTo>
                        <a:pt x="21" y="6"/>
                        <a:pt x="21" y="4"/>
                        <a:pt x="21" y="2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4" y="2"/>
                        <a:pt x="27" y="4"/>
                        <a:pt x="30" y="4"/>
                      </a:cubicBezTo>
                      <a:cubicBezTo>
                        <a:pt x="31" y="4"/>
                        <a:pt x="32" y="4"/>
                        <a:pt x="33" y="4"/>
                      </a:cubicBezTo>
                      <a:cubicBezTo>
                        <a:pt x="34" y="3"/>
                        <a:pt x="35" y="3"/>
                        <a:pt x="37" y="3"/>
                      </a:cubicBezTo>
                      <a:cubicBezTo>
                        <a:pt x="41" y="3"/>
                        <a:pt x="44" y="4"/>
                        <a:pt x="47" y="6"/>
                      </a:cubicBezTo>
                      <a:cubicBezTo>
                        <a:pt x="48" y="6"/>
                        <a:pt x="49" y="7"/>
                        <a:pt x="51" y="7"/>
                      </a:cubicBezTo>
                      <a:cubicBezTo>
                        <a:pt x="55" y="8"/>
                        <a:pt x="59" y="9"/>
                        <a:pt x="58" y="14"/>
                      </a:cubicBezTo>
                      <a:cubicBezTo>
                        <a:pt x="58" y="15"/>
                        <a:pt x="58" y="16"/>
                        <a:pt x="59" y="17"/>
                      </a:cubicBezTo>
                      <a:cubicBezTo>
                        <a:pt x="60" y="18"/>
                        <a:pt x="63" y="19"/>
                        <a:pt x="66" y="19"/>
                      </a:cubicBezTo>
                      <a:cubicBezTo>
                        <a:pt x="72" y="19"/>
                        <a:pt x="80" y="21"/>
                        <a:pt x="85" y="26"/>
                      </a:cubicBezTo>
                      <a:cubicBezTo>
                        <a:pt x="87" y="28"/>
                        <a:pt x="90" y="29"/>
                        <a:pt x="92" y="29"/>
                      </a:cubicBezTo>
                      <a:cubicBezTo>
                        <a:pt x="95" y="29"/>
                        <a:pt x="97" y="28"/>
                        <a:pt x="98" y="26"/>
                      </a:cubicBezTo>
                      <a:cubicBezTo>
                        <a:pt x="100" y="24"/>
                        <a:pt x="99" y="22"/>
                        <a:pt x="98" y="19"/>
                      </a:cubicBezTo>
                      <a:cubicBezTo>
                        <a:pt x="97" y="18"/>
                        <a:pt x="97" y="16"/>
                        <a:pt x="97" y="14"/>
                      </a:cubicBezTo>
                      <a:cubicBezTo>
                        <a:pt x="97" y="9"/>
                        <a:pt x="110" y="2"/>
                        <a:pt x="120" y="2"/>
                      </a:cubicBezTo>
                      <a:cubicBezTo>
                        <a:pt x="125" y="3"/>
                        <a:pt x="127" y="5"/>
                        <a:pt x="128" y="6"/>
                      </a:cubicBezTo>
                      <a:cubicBezTo>
                        <a:pt x="130" y="8"/>
                        <a:pt x="131" y="9"/>
                        <a:pt x="134" y="10"/>
                      </a:cubicBezTo>
                      <a:cubicBezTo>
                        <a:pt x="136" y="10"/>
                        <a:pt x="137" y="10"/>
                        <a:pt x="138" y="10"/>
                      </a:cubicBezTo>
                      <a:cubicBezTo>
                        <a:pt x="145" y="11"/>
                        <a:pt x="147" y="12"/>
                        <a:pt x="148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48" y="15"/>
                        <a:pt x="148" y="15"/>
                        <a:pt x="148" y="15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6" y="20"/>
                        <a:pt x="147" y="22"/>
                        <a:pt x="147" y="24"/>
                      </a:cubicBezTo>
                      <a:cubicBezTo>
                        <a:pt x="148" y="26"/>
                        <a:pt x="148" y="27"/>
                        <a:pt x="146" y="30"/>
                      </a:cubicBezTo>
                      <a:cubicBezTo>
                        <a:pt x="145" y="31"/>
                        <a:pt x="145" y="34"/>
                        <a:pt x="146" y="37"/>
                      </a:cubicBezTo>
                      <a:cubicBezTo>
                        <a:pt x="146" y="39"/>
                        <a:pt x="146" y="41"/>
                        <a:pt x="146" y="43"/>
                      </a:cubicBezTo>
                      <a:cubicBezTo>
                        <a:pt x="146" y="139"/>
                        <a:pt x="146" y="139"/>
                        <a:pt x="146" y="139"/>
                      </a:cubicBezTo>
                      <a:cubicBezTo>
                        <a:pt x="137" y="139"/>
                        <a:pt x="137" y="139"/>
                        <a:pt x="137" y="139"/>
                      </a:cubicBezTo>
                      <a:lnTo>
                        <a:pt x="137" y="145"/>
                      </a:lnTo>
                      <a:close/>
                      <a:moveTo>
                        <a:pt x="63" y="102"/>
                      </a:moveTo>
                      <a:cubicBezTo>
                        <a:pt x="135" y="141"/>
                        <a:pt x="135" y="141"/>
                        <a:pt x="135" y="141"/>
                      </a:cubicBezTo>
                      <a:cubicBezTo>
                        <a:pt x="135" y="137"/>
                        <a:pt x="135" y="137"/>
                        <a:pt x="135" y="137"/>
                      </a:cubicBezTo>
                      <a:cubicBezTo>
                        <a:pt x="144" y="137"/>
                        <a:pt x="144" y="137"/>
                        <a:pt x="144" y="137"/>
                      </a:cubicBezTo>
                      <a:cubicBezTo>
                        <a:pt x="144" y="43"/>
                        <a:pt x="144" y="43"/>
                        <a:pt x="144" y="43"/>
                      </a:cubicBezTo>
                      <a:cubicBezTo>
                        <a:pt x="144" y="41"/>
                        <a:pt x="144" y="39"/>
                        <a:pt x="144" y="37"/>
                      </a:cubicBezTo>
                      <a:cubicBezTo>
                        <a:pt x="143" y="34"/>
                        <a:pt x="142" y="31"/>
                        <a:pt x="145" y="28"/>
                      </a:cubicBezTo>
                      <a:cubicBezTo>
                        <a:pt x="146" y="27"/>
                        <a:pt x="146" y="26"/>
                        <a:pt x="145" y="24"/>
                      </a:cubicBezTo>
                      <a:cubicBezTo>
                        <a:pt x="145" y="23"/>
                        <a:pt x="144" y="20"/>
                        <a:pt x="146" y="17"/>
                      </a:cubicBezTo>
                      <a:cubicBezTo>
                        <a:pt x="146" y="15"/>
                        <a:pt x="146" y="15"/>
                        <a:pt x="146" y="15"/>
                      </a:cubicBezTo>
                      <a:cubicBezTo>
                        <a:pt x="146" y="15"/>
                        <a:pt x="146" y="15"/>
                        <a:pt x="146" y="15"/>
                      </a:cubicBezTo>
                      <a:cubicBezTo>
                        <a:pt x="146" y="14"/>
                        <a:pt x="143" y="13"/>
                        <a:pt x="138" y="12"/>
                      </a:cubicBezTo>
                      <a:cubicBezTo>
                        <a:pt x="137" y="12"/>
                        <a:pt x="136" y="12"/>
                        <a:pt x="134" y="12"/>
                      </a:cubicBezTo>
                      <a:cubicBezTo>
                        <a:pt x="130" y="11"/>
                        <a:pt x="128" y="9"/>
                        <a:pt x="127" y="8"/>
                      </a:cubicBezTo>
                      <a:cubicBezTo>
                        <a:pt x="125" y="6"/>
                        <a:pt x="124" y="5"/>
                        <a:pt x="119" y="4"/>
                      </a:cubicBezTo>
                      <a:cubicBezTo>
                        <a:pt x="110" y="4"/>
                        <a:pt x="99" y="11"/>
                        <a:pt x="99" y="14"/>
                      </a:cubicBezTo>
                      <a:cubicBezTo>
                        <a:pt x="99" y="16"/>
                        <a:pt x="99" y="17"/>
                        <a:pt x="100" y="19"/>
                      </a:cubicBezTo>
                      <a:cubicBezTo>
                        <a:pt x="101" y="21"/>
                        <a:pt x="102" y="24"/>
                        <a:pt x="100" y="27"/>
                      </a:cubicBezTo>
                      <a:cubicBezTo>
                        <a:pt x="98" y="30"/>
                        <a:pt x="95" y="31"/>
                        <a:pt x="92" y="31"/>
                      </a:cubicBezTo>
                      <a:cubicBezTo>
                        <a:pt x="89" y="31"/>
                        <a:pt x="86" y="30"/>
                        <a:pt x="84" y="28"/>
                      </a:cubicBezTo>
                      <a:cubicBezTo>
                        <a:pt x="79" y="23"/>
                        <a:pt x="72" y="22"/>
                        <a:pt x="66" y="22"/>
                      </a:cubicBezTo>
                      <a:cubicBezTo>
                        <a:pt x="63" y="22"/>
                        <a:pt x="59" y="20"/>
                        <a:pt x="57" y="18"/>
                      </a:cubicBezTo>
                      <a:cubicBezTo>
                        <a:pt x="56" y="17"/>
                        <a:pt x="56" y="15"/>
                        <a:pt x="56" y="14"/>
                      </a:cubicBezTo>
                      <a:cubicBezTo>
                        <a:pt x="56" y="11"/>
                        <a:pt x="55" y="10"/>
                        <a:pt x="50" y="9"/>
                      </a:cubicBezTo>
                      <a:cubicBezTo>
                        <a:pt x="49" y="9"/>
                        <a:pt x="47" y="8"/>
                        <a:pt x="46" y="8"/>
                      </a:cubicBezTo>
                      <a:cubicBezTo>
                        <a:pt x="43" y="6"/>
                        <a:pt x="40" y="5"/>
                        <a:pt x="37" y="5"/>
                      </a:cubicBezTo>
                      <a:cubicBezTo>
                        <a:pt x="36" y="5"/>
                        <a:pt x="34" y="5"/>
                        <a:pt x="33" y="6"/>
                      </a:cubicBezTo>
                      <a:cubicBezTo>
                        <a:pt x="32" y="6"/>
                        <a:pt x="31" y="6"/>
                        <a:pt x="30" y="6"/>
                      </a:cubicBezTo>
                      <a:cubicBezTo>
                        <a:pt x="27" y="6"/>
                        <a:pt x="25" y="5"/>
                        <a:pt x="23" y="4"/>
                      </a:cubicBezTo>
                      <a:cubicBezTo>
                        <a:pt x="23" y="5"/>
                        <a:pt x="23" y="6"/>
                        <a:pt x="23" y="7"/>
                      </a:cubicBezTo>
                      <a:cubicBezTo>
                        <a:pt x="23" y="11"/>
                        <a:pt x="20" y="11"/>
                        <a:pt x="19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2"/>
                        <a:pt x="15" y="14"/>
                        <a:pt x="13" y="16"/>
                      </a:cubicBezTo>
                      <a:cubicBezTo>
                        <a:pt x="12" y="17"/>
                        <a:pt x="11" y="18"/>
                        <a:pt x="11" y="18"/>
                      </a:cubicBezTo>
                      <a:cubicBezTo>
                        <a:pt x="10" y="19"/>
                        <a:pt x="10" y="20"/>
                        <a:pt x="10" y="21"/>
                      </a:cubicBezTo>
                      <a:cubicBezTo>
                        <a:pt x="11" y="23"/>
                        <a:pt x="10" y="27"/>
                        <a:pt x="8" y="30"/>
                      </a:cubicBezTo>
                      <a:cubicBezTo>
                        <a:pt x="8" y="31"/>
                        <a:pt x="6" y="32"/>
                        <a:pt x="4" y="33"/>
                      </a:cubicBezTo>
                      <a:cubicBezTo>
                        <a:pt x="4" y="34"/>
                        <a:pt x="3" y="35"/>
                        <a:pt x="2" y="35"/>
                      </a:cubicBezTo>
                      <a:cubicBezTo>
                        <a:pt x="2" y="35"/>
                        <a:pt x="3" y="37"/>
                        <a:pt x="4" y="38"/>
                      </a:cubicBezTo>
                      <a:cubicBezTo>
                        <a:pt x="5" y="40"/>
                        <a:pt x="6" y="41"/>
                        <a:pt x="7" y="43"/>
                      </a:cubicBezTo>
                      <a:cubicBezTo>
                        <a:pt x="8" y="46"/>
                        <a:pt x="7" y="48"/>
                        <a:pt x="7" y="50"/>
                      </a:cubicBezTo>
                      <a:cubicBezTo>
                        <a:pt x="6" y="51"/>
                        <a:pt x="6" y="52"/>
                        <a:pt x="6" y="53"/>
                      </a:cubicBezTo>
                      <a:cubicBezTo>
                        <a:pt x="8" y="57"/>
                        <a:pt x="7" y="59"/>
                        <a:pt x="6" y="61"/>
                      </a:cubicBezTo>
                      <a:cubicBezTo>
                        <a:pt x="5" y="62"/>
                        <a:pt x="5" y="63"/>
                        <a:pt x="6" y="64"/>
                      </a:cubicBezTo>
                      <a:cubicBezTo>
                        <a:pt x="6" y="65"/>
                        <a:pt x="6" y="66"/>
                        <a:pt x="6" y="66"/>
                      </a:cubicBezTo>
                      <a:cubicBezTo>
                        <a:pt x="6" y="67"/>
                        <a:pt x="6" y="68"/>
                        <a:pt x="7" y="68"/>
                      </a:cubicBezTo>
                      <a:cubicBezTo>
                        <a:pt x="7" y="70"/>
                        <a:pt x="8" y="71"/>
                        <a:pt x="7" y="72"/>
                      </a:cubicBezTo>
                      <a:cubicBezTo>
                        <a:pt x="7" y="72"/>
                        <a:pt x="7" y="72"/>
                        <a:pt x="6" y="72"/>
                      </a:cubicBezTo>
                      <a:cubicBezTo>
                        <a:pt x="4" y="74"/>
                        <a:pt x="3" y="75"/>
                        <a:pt x="3" y="76"/>
                      </a:cubicBezTo>
                      <a:cubicBezTo>
                        <a:pt x="3" y="76"/>
                        <a:pt x="4" y="77"/>
                        <a:pt x="5" y="78"/>
                      </a:cubicBezTo>
                      <a:cubicBezTo>
                        <a:pt x="5" y="79"/>
                        <a:pt x="6" y="80"/>
                        <a:pt x="7" y="81"/>
                      </a:cubicBezTo>
                      <a:cubicBezTo>
                        <a:pt x="9" y="84"/>
                        <a:pt x="9" y="85"/>
                        <a:pt x="8" y="87"/>
                      </a:cubicBezTo>
                      <a:cubicBezTo>
                        <a:pt x="8" y="88"/>
                        <a:pt x="8" y="88"/>
                        <a:pt x="8" y="89"/>
                      </a:cubicBezTo>
                      <a:cubicBezTo>
                        <a:pt x="9" y="91"/>
                        <a:pt x="12" y="92"/>
                        <a:pt x="14" y="92"/>
                      </a:cubicBezTo>
                      <a:cubicBezTo>
                        <a:pt x="16" y="92"/>
                        <a:pt x="17" y="93"/>
                        <a:pt x="18" y="93"/>
                      </a:cubicBezTo>
                      <a:cubicBezTo>
                        <a:pt x="19" y="94"/>
                        <a:pt x="20" y="94"/>
                        <a:pt x="21" y="94"/>
                      </a:cubicBezTo>
                      <a:cubicBezTo>
                        <a:pt x="24" y="94"/>
                        <a:pt x="26" y="98"/>
                        <a:pt x="27" y="102"/>
                      </a:cubicBezTo>
                      <a:cubicBezTo>
                        <a:pt x="30" y="102"/>
                        <a:pt x="37" y="103"/>
                        <a:pt x="41" y="105"/>
                      </a:cubicBezTo>
                      <a:cubicBezTo>
                        <a:pt x="44" y="107"/>
                        <a:pt x="46" y="110"/>
                        <a:pt x="47" y="111"/>
                      </a:cubicBezTo>
                      <a:lnTo>
                        <a:pt x="63" y="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5" name="Google Shape;106;p3">
                  <a:extLst>
                    <a:ext uri="{FF2B5EF4-FFF2-40B4-BE49-F238E27FC236}">
                      <a16:creationId xmlns:a16="http://schemas.microsoft.com/office/drawing/2014/main" id="{50722885-4774-554C-B397-9634A67885EA}"/>
                    </a:ext>
                  </a:extLst>
                </p:cNvPr>
                <p:cNvSpPr/>
                <p:nvPr/>
              </p:nvSpPr>
              <p:spPr>
                <a:xfrm>
                  <a:off x="4135" y="3039"/>
                  <a:ext cx="22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10" extrusionOk="0">
                      <a:moveTo>
                        <a:pt x="14" y="6"/>
                      </a:moveTo>
                      <a:cubicBezTo>
                        <a:pt x="16" y="4"/>
                        <a:pt x="19" y="8"/>
                        <a:pt x="22" y="8"/>
                      </a:cubicBezTo>
                      <a:cubicBezTo>
                        <a:pt x="25" y="9"/>
                        <a:pt x="28" y="7"/>
                        <a:pt x="28" y="7"/>
                      </a:cubicBezTo>
                      <a:cubicBezTo>
                        <a:pt x="28" y="7"/>
                        <a:pt x="27" y="6"/>
                        <a:pt x="22" y="6"/>
                      </a:cubicBezTo>
                      <a:cubicBezTo>
                        <a:pt x="18" y="5"/>
                        <a:pt x="17" y="0"/>
                        <a:pt x="13" y="2"/>
                      </a:cubicBezTo>
                      <a:cubicBezTo>
                        <a:pt x="9" y="4"/>
                        <a:pt x="6" y="4"/>
                        <a:pt x="1" y="4"/>
                      </a:cubicBezTo>
                      <a:cubicBezTo>
                        <a:pt x="1" y="5"/>
                        <a:pt x="0" y="8"/>
                        <a:pt x="0" y="10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6" y="9"/>
                        <a:pt x="12" y="8"/>
                        <a:pt x="14" y="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6" name="Google Shape;107;p3">
                  <a:extLst>
                    <a:ext uri="{FF2B5EF4-FFF2-40B4-BE49-F238E27FC236}">
                      <a16:creationId xmlns:a16="http://schemas.microsoft.com/office/drawing/2014/main" id="{353C8419-DB5D-3044-A4BD-5026489B61B1}"/>
                    </a:ext>
                  </a:extLst>
                </p:cNvPr>
                <p:cNvSpPr/>
                <p:nvPr/>
              </p:nvSpPr>
              <p:spPr>
                <a:xfrm>
                  <a:off x="4134" y="3039"/>
                  <a:ext cx="25" cy="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1" extrusionOk="0">
                      <a:moveTo>
                        <a:pt x="0" y="11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0" y="7"/>
                        <a:pt x="0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5" y="1"/>
                        <a:pt x="15" y="0"/>
                        <a:pt x="16" y="0"/>
                      </a:cubicBezTo>
                      <a:cubicBezTo>
                        <a:pt x="18" y="0"/>
                        <a:pt x="19" y="1"/>
                        <a:pt x="20" y="3"/>
                      </a:cubicBezTo>
                      <a:cubicBezTo>
                        <a:pt x="21" y="4"/>
                        <a:pt x="22" y="5"/>
                        <a:pt x="24" y="5"/>
                      </a:cubicBezTo>
                      <a:cubicBezTo>
                        <a:pt x="27" y="5"/>
                        <a:pt x="29" y="5"/>
                        <a:pt x="29" y="6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8"/>
                        <a:pt x="26" y="10"/>
                        <a:pt x="23" y="9"/>
                      </a:cubicBezTo>
                      <a:cubicBezTo>
                        <a:pt x="21" y="9"/>
                        <a:pt x="20" y="8"/>
                        <a:pt x="19" y="8"/>
                      </a:cubicBezTo>
                      <a:cubicBezTo>
                        <a:pt x="17" y="7"/>
                        <a:pt x="16" y="6"/>
                        <a:pt x="15" y="7"/>
                      </a:cubicBezTo>
                      <a:cubicBezTo>
                        <a:pt x="13" y="9"/>
                        <a:pt x="6" y="10"/>
                        <a:pt x="4" y="10"/>
                      </a:cubicBezTo>
                      <a:cubicBezTo>
                        <a:pt x="4" y="10"/>
                        <a:pt x="3" y="10"/>
                        <a:pt x="1" y="11"/>
                      </a:cubicBezTo>
                      <a:lnTo>
                        <a:pt x="0" y="11"/>
                      </a:lnTo>
                      <a:close/>
                      <a:moveTo>
                        <a:pt x="3" y="5"/>
                      </a:moveTo>
                      <a:cubicBezTo>
                        <a:pt x="3" y="6"/>
                        <a:pt x="3" y="6"/>
                        <a:pt x="2" y="7"/>
                      </a:cubicBezTo>
                      <a:cubicBezTo>
                        <a:pt x="2" y="7"/>
                        <a:pt x="2" y="8"/>
                        <a:pt x="2" y="8"/>
                      </a:cubicBezTo>
                      <a:cubicBezTo>
                        <a:pt x="3" y="8"/>
                        <a:pt x="3" y="8"/>
                        <a:pt x="4" y="8"/>
                      </a:cubicBezTo>
                      <a:cubicBezTo>
                        <a:pt x="7" y="8"/>
                        <a:pt x="12" y="7"/>
                        <a:pt x="14" y="5"/>
                      </a:cubicBezTo>
                      <a:cubicBezTo>
                        <a:pt x="15" y="5"/>
                        <a:pt x="15" y="4"/>
                        <a:pt x="16" y="4"/>
                      </a:cubicBezTo>
                      <a:cubicBezTo>
                        <a:pt x="17" y="4"/>
                        <a:pt x="18" y="5"/>
                        <a:pt x="20" y="6"/>
                      </a:cubicBezTo>
                      <a:cubicBezTo>
                        <a:pt x="21" y="6"/>
                        <a:pt x="22" y="7"/>
                        <a:pt x="23" y="7"/>
                      </a:cubicBezTo>
                      <a:cubicBezTo>
                        <a:pt x="24" y="7"/>
                        <a:pt x="24" y="7"/>
                        <a:pt x="25" y="7"/>
                      </a:cubicBezTo>
                      <a:cubicBezTo>
                        <a:pt x="25" y="7"/>
                        <a:pt x="24" y="7"/>
                        <a:pt x="23" y="7"/>
                      </a:cubicBezTo>
                      <a:cubicBezTo>
                        <a:pt x="21" y="7"/>
                        <a:pt x="19" y="5"/>
                        <a:pt x="18" y="4"/>
                      </a:cubicBezTo>
                      <a:cubicBezTo>
                        <a:pt x="17" y="3"/>
                        <a:pt x="16" y="2"/>
                        <a:pt x="15" y="3"/>
                      </a:cubicBezTo>
                      <a:cubicBezTo>
                        <a:pt x="11" y="4"/>
                        <a:pt x="9" y="5"/>
                        <a:pt x="5" y="5"/>
                      </a:cubicBezTo>
                      <a:cubicBezTo>
                        <a:pt x="5" y="5"/>
                        <a:pt x="4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7" name="Google Shape;108;p3">
                  <a:extLst>
                    <a:ext uri="{FF2B5EF4-FFF2-40B4-BE49-F238E27FC236}">
                      <a16:creationId xmlns:a16="http://schemas.microsoft.com/office/drawing/2014/main" id="{3A9CF119-B2BB-D942-9CD8-C1E10F4FA096}"/>
                    </a:ext>
                  </a:extLst>
                </p:cNvPr>
                <p:cNvSpPr/>
                <p:nvPr/>
              </p:nvSpPr>
              <p:spPr>
                <a:xfrm>
                  <a:off x="4130" y="3018"/>
                  <a:ext cx="46" cy="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45" extrusionOk="0">
                      <a:moveTo>
                        <a:pt x="13" y="43"/>
                      </a:moveTo>
                      <a:cubicBezTo>
                        <a:pt x="15" y="43"/>
                        <a:pt x="18" y="41"/>
                        <a:pt x="18" y="41"/>
                      </a:cubicBezTo>
                      <a:cubicBezTo>
                        <a:pt x="18" y="41"/>
                        <a:pt x="30" y="40"/>
                        <a:pt x="32" y="39"/>
                      </a:cubicBezTo>
                      <a:cubicBezTo>
                        <a:pt x="33" y="39"/>
                        <a:pt x="34" y="40"/>
                        <a:pt x="35" y="40"/>
                      </a:cubicBezTo>
                      <a:cubicBezTo>
                        <a:pt x="35" y="40"/>
                        <a:pt x="35" y="39"/>
                        <a:pt x="35" y="39"/>
                      </a:cubicBezTo>
                      <a:cubicBezTo>
                        <a:pt x="35" y="39"/>
                        <a:pt x="41" y="40"/>
                        <a:pt x="42" y="42"/>
                      </a:cubicBezTo>
                      <a:cubicBezTo>
                        <a:pt x="42" y="43"/>
                        <a:pt x="51" y="45"/>
                        <a:pt x="56" y="43"/>
                      </a:cubicBezTo>
                      <a:cubicBezTo>
                        <a:pt x="56" y="43"/>
                        <a:pt x="56" y="43"/>
                        <a:pt x="57" y="42"/>
                      </a:cubicBezTo>
                      <a:cubicBezTo>
                        <a:pt x="57" y="40"/>
                        <a:pt x="57" y="37"/>
                        <a:pt x="57" y="36"/>
                      </a:cubicBezTo>
                      <a:cubicBezTo>
                        <a:pt x="56" y="35"/>
                        <a:pt x="53" y="32"/>
                        <a:pt x="52" y="30"/>
                      </a:cubicBezTo>
                      <a:cubicBezTo>
                        <a:pt x="50" y="28"/>
                        <a:pt x="50" y="24"/>
                        <a:pt x="50" y="24"/>
                      </a:cubicBezTo>
                      <a:cubicBezTo>
                        <a:pt x="48" y="21"/>
                        <a:pt x="48" y="21"/>
                        <a:pt x="48" y="21"/>
                      </a:cubicBezTo>
                      <a:cubicBezTo>
                        <a:pt x="48" y="21"/>
                        <a:pt x="47" y="16"/>
                        <a:pt x="43" y="15"/>
                      </a:cubicBezTo>
                      <a:cubicBezTo>
                        <a:pt x="39" y="13"/>
                        <a:pt x="36" y="6"/>
                        <a:pt x="36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0" y="2"/>
                        <a:pt x="27" y="1"/>
                      </a:cubicBezTo>
                      <a:cubicBezTo>
                        <a:pt x="25" y="0"/>
                        <a:pt x="20" y="2"/>
                        <a:pt x="20" y="2"/>
                      </a:cubicBezTo>
                      <a:cubicBezTo>
                        <a:pt x="20" y="2"/>
                        <a:pt x="14" y="2"/>
                        <a:pt x="11" y="2"/>
                      </a:cubicBezTo>
                      <a:cubicBezTo>
                        <a:pt x="8" y="1"/>
                        <a:pt x="8" y="6"/>
                        <a:pt x="6" y="6"/>
                      </a:cubicBezTo>
                      <a:cubicBezTo>
                        <a:pt x="6" y="7"/>
                        <a:pt x="5" y="7"/>
                        <a:pt x="5" y="7"/>
                      </a:cubicBezTo>
                      <a:cubicBezTo>
                        <a:pt x="5" y="9"/>
                        <a:pt x="4" y="12"/>
                        <a:pt x="3" y="14"/>
                      </a:cubicBezTo>
                      <a:cubicBezTo>
                        <a:pt x="0" y="19"/>
                        <a:pt x="4" y="26"/>
                        <a:pt x="6" y="28"/>
                      </a:cubicBezTo>
                      <a:cubicBezTo>
                        <a:pt x="7" y="28"/>
                        <a:pt x="7" y="29"/>
                        <a:pt x="7" y="30"/>
                      </a:cubicBezTo>
                      <a:cubicBezTo>
                        <a:pt x="12" y="30"/>
                        <a:pt x="15" y="30"/>
                        <a:pt x="19" y="28"/>
                      </a:cubicBezTo>
                      <a:cubicBezTo>
                        <a:pt x="23" y="26"/>
                        <a:pt x="24" y="31"/>
                        <a:pt x="28" y="32"/>
                      </a:cubicBezTo>
                      <a:cubicBezTo>
                        <a:pt x="33" y="32"/>
                        <a:pt x="34" y="33"/>
                        <a:pt x="34" y="33"/>
                      </a:cubicBezTo>
                      <a:cubicBezTo>
                        <a:pt x="34" y="33"/>
                        <a:pt x="31" y="35"/>
                        <a:pt x="28" y="34"/>
                      </a:cubicBezTo>
                      <a:cubicBezTo>
                        <a:pt x="25" y="34"/>
                        <a:pt x="22" y="30"/>
                        <a:pt x="20" y="32"/>
                      </a:cubicBezTo>
                      <a:cubicBezTo>
                        <a:pt x="18" y="34"/>
                        <a:pt x="12" y="35"/>
                        <a:pt x="9" y="35"/>
                      </a:cubicBezTo>
                      <a:cubicBezTo>
                        <a:pt x="8" y="35"/>
                        <a:pt x="7" y="35"/>
                        <a:pt x="6" y="36"/>
                      </a:cubicBezTo>
                      <a:cubicBezTo>
                        <a:pt x="6" y="37"/>
                        <a:pt x="6" y="39"/>
                        <a:pt x="7" y="40"/>
                      </a:cubicBezTo>
                      <a:cubicBezTo>
                        <a:pt x="7" y="41"/>
                        <a:pt x="8" y="41"/>
                        <a:pt x="8" y="41"/>
                      </a:cubicBezTo>
                      <a:cubicBezTo>
                        <a:pt x="13" y="40"/>
                        <a:pt x="11" y="43"/>
                        <a:pt x="13" y="4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8" name="Google Shape;109;p3">
                  <a:extLst>
                    <a:ext uri="{FF2B5EF4-FFF2-40B4-BE49-F238E27FC236}">
                      <a16:creationId xmlns:a16="http://schemas.microsoft.com/office/drawing/2014/main" id="{081A8A39-180B-B848-872B-38AB965BE62A}"/>
                    </a:ext>
                  </a:extLst>
                </p:cNvPr>
                <p:cNvSpPr/>
                <p:nvPr/>
              </p:nvSpPr>
              <p:spPr>
                <a:xfrm>
                  <a:off x="4128" y="3018"/>
                  <a:ext cx="49" cy="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45" extrusionOk="0">
                      <a:moveTo>
                        <a:pt x="51" y="45"/>
                      </a:moveTo>
                      <a:cubicBezTo>
                        <a:pt x="51" y="45"/>
                        <a:pt x="43" y="45"/>
                        <a:pt x="43" y="42"/>
                      </a:cubicBezTo>
                      <a:cubicBezTo>
                        <a:pt x="42" y="42"/>
                        <a:pt x="40" y="41"/>
                        <a:pt x="38" y="40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5" y="41"/>
                        <a:pt x="35" y="40"/>
                        <a:pt x="34" y="40"/>
                      </a:cubicBezTo>
                      <a:cubicBezTo>
                        <a:pt x="33" y="41"/>
                        <a:pt x="22" y="41"/>
                        <a:pt x="21" y="42"/>
                      </a:cubicBezTo>
                      <a:cubicBezTo>
                        <a:pt x="20" y="42"/>
                        <a:pt x="17" y="44"/>
                        <a:pt x="15" y="44"/>
                      </a:cubicBezTo>
                      <a:cubicBezTo>
                        <a:pt x="14" y="44"/>
                        <a:pt x="13" y="43"/>
                        <a:pt x="13" y="42"/>
                      </a:cubicBezTo>
                      <a:cubicBezTo>
                        <a:pt x="13" y="42"/>
                        <a:pt x="13" y="42"/>
                        <a:pt x="12" y="42"/>
                      </a:cubicBezTo>
                      <a:cubicBezTo>
                        <a:pt x="12" y="42"/>
                        <a:pt x="11" y="42"/>
                        <a:pt x="10" y="42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9" y="42"/>
                        <a:pt x="8" y="41"/>
                        <a:pt x="8" y="41"/>
                      </a:cubicBezTo>
                      <a:cubicBezTo>
                        <a:pt x="7" y="40"/>
                        <a:pt x="6" y="38"/>
                        <a:pt x="7" y="36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9" y="34"/>
                        <a:pt x="10" y="34"/>
                        <a:pt x="11" y="34"/>
                      </a:cubicBezTo>
                      <a:cubicBezTo>
                        <a:pt x="14" y="34"/>
                        <a:pt x="19" y="33"/>
                        <a:pt x="21" y="31"/>
                      </a:cubicBezTo>
                      <a:cubicBezTo>
                        <a:pt x="22" y="31"/>
                        <a:pt x="22" y="30"/>
                        <a:pt x="23" y="30"/>
                      </a:cubicBezTo>
                      <a:cubicBezTo>
                        <a:pt x="24" y="30"/>
                        <a:pt x="25" y="31"/>
                        <a:pt x="27" y="32"/>
                      </a:cubicBezTo>
                      <a:cubicBezTo>
                        <a:pt x="28" y="32"/>
                        <a:pt x="29" y="33"/>
                        <a:pt x="30" y="33"/>
                      </a:cubicBezTo>
                      <a:cubicBezTo>
                        <a:pt x="31" y="33"/>
                        <a:pt x="31" y="33"/>
                        <a:pt x="32" y="33"/>
                      </a:cubicBezTo>
                      <a:cubicBezTo>
                        <a:pt x="32" y="33"/>
                        <a:pt x="31" y="33"/>
                        <a:pt x="30" y="33"/>
                      </a:cubicBezTo>
                      <a:cubicBezTo>
                        <a:pt x="28" y="33"/>
                        <a:pt x="26" y="31"/>
                        <a:pt x="25" y="30"/>
                      </a:cubicBezTo>
                      <a:cubicBezTo>
                        <a:pt x="24" y="29"/>
                        <a:pt x="23" y="28"/>
                        <a:pt x="22" y="29"/>
                      </a:cubicBezTo>
                      <a:cubicBezTo>
                        <a:pt x="18" y="30"/>
                        <a:pt x="16" y="31"/>
                        <a:pt x="12" y="31"/>
                      </a:cubicBezTo>
                      <a:cubicBezTo>
                        <a:pt x="11" y="31"/>
                        <a:pt x="10" y="31"/>
                        <a:pt x="9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6" y="27"/>
                        <a:pt x="0" y="19"/>
                        <a:pt x="4" y="14"/>
                      </a:cubicBezTo>
                      <a:cubicBezTo>
                        <a:pt x="5" y="12"/>
                        <a:pt x="6" y="9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5"/>
                        <a:pt x="8" y="5"/>
                        <a:pt x="9" y="4"/>
                      </a:cubicBezTo>
                      <a:cubicBezTo>
                        <a:pt x="10" y="2"/>
                        <a:pt x="11" y="0"/>
                        <a:pt x="13" y="1"/>
                      </a:cubicBezTo>
                      <a:cubicBezTo>
                        <a:pt x="14" y="1"/>
                        <a:pt x="15" y="1"/>
                        <a:pt x="17" y="1"/>
                      </a:cubicBezTo>
                      <a:cubicBezTo>
                        <a:pt x="19" y="1"/>
                        <a:pt x="21" y="1"/>
                        <a:pt x="22" y="1"/>
                      </a:cubicBezTo>
                      <a:cubicBezTo>
                        <a:pt x="22" y="0"/>
                        <a:pt x="25" y="0"/>
                        <a:pt x="27" y="0"/>
                      </a:cubicBezTo>
                      <a:cubicBezTo>
                        <a:pt x="28" y="0"/>
                        <a:pt x="29" y="0"/>
                        <a:pt x="30" y="0"/>
                      </a:cubicBezTo>
                      <a:cubicBezTo>
                        <a:pt x="32" y="1"/>
                        <a:pt x="34" y="4"/>
                        <a:pt x="35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0" y="7"/>
                        <a:pt x="42" y="13"/>
                        <a:pt x="45" y="14"/>
                      </a:cubicBezTo>
                      <a:cubicBezTo>
                        <a:pt x="49" y="15"/>
                        <a:pt x="51" y="20"/>
                        <a:pt x="51" y="21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3" y="25"/>
                        <a:pt x="53" y="28"/>
                        <a:pt x="54" y="29"/>
                      </a:cubicBezTo>
                      <a:cubicBezTo>
                        <a:pt x="58" y="33"/>
                        <a:pt x="59" y="35"/>
                        <a:pt x="60" y="36"/>
                      </a:cubicBezTo>
                      <a:cubicBezTo>
                        <a:pt x="60" y="37"/>
                        <a:pt x="60" y="39"/>
                        <a:pt x="60" y="42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56" y="45"/>
                        <a:pt x="53" y="45"/>
                        <a:pt x="51" y="45"/>
                      </a:cubicBezTo>
                      <a:close/>
                      <a:moveTo>
                        <a:pt x="36" y="38"/>
                      </a:move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40" y="39"/>
                        <a:pt x="44" y="40"/>
                        <a:pt x="45" y="42"/>
                      </a:cubicBezTo>
                      <a:cubicBezTo>
                        <a:pt x="45" y="42"/>
                        <a:pt x="48" y="43"/>
                        <a:pt x="51" y="43"/>
                      </a:cubicBezTo>
                      <a:cubicBezTo>
                        <a:pt x="54" y="43"/>
                        <a:pt x="56" y="42"/>
                        <a:pt x="57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38"/>
                        <a:pt x="58" y="37"/>
                        <a:pt x="58" y="37"/>
                      </a:cubicBezTo>
                      <a:cubicBezTo>
                        <a:pt x="57" y="35"/>
                        <a:pt x="54" y="32"/>
                        <a:pt x="53" y="31"/>
                      </a:cubicBezTo>
                      <a:cubicBezTo>
                        <a:pt x="51" y="29"/>
                        <a:pt x="51" y="26"/>
                        <a:pt x="51" y="24"/>
                      </a:cubicBezTo>
                      <a:cubicBezTo>
                        <a:pt x="49" y="22"/>
                        <a:pt x="49" y="22"/>
                        <a:pt x="49" y="22"/>
                      </a:cubicBezTo>
                      <a:cubicBezTo>
                        <a:pt x="49" y="22"/>
                        <a:pt x="48" y="17"/>
                        <a:pt x="45" y="16"/>
                      </a:cubicBezTo>
                      <a:cubicBezTo>
                        <a:pt x="41" y="14"/>
                        <a:pt x="38" y="9"/>
                        <a:pt x="37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1" y="3"/>
                        <a:pt x="29" y="2"/>
                      </a:cubicBezTo>
                      <a:cubicBezTo>
                        <a:pt x="28" y="2"/>
                        <a:pt x="28" y="2"/>
                        <a:pt x="27" y="2"/>
                      </a:cubicBezTo>
                      <a:cubicBezTo>
                        <a:pt x="25" y="2"/>
                        <a:pt x="22" y="3"/>
                        <a:pt x="22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3"/>
                        <a:pt x="19" y="3"/>
                        <a:pt x="17" y="3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12" y="3"/>
                        <a:pt x="12" y="3"/>
                        <a:pt x="11" y="4"/>
                      </a:cubicBezTo>
                      <a:cubicBezTo>
                        <a:pt x="10" y="6"/>
                        <a:pt x="10" y="7"/>
                        <a:pt x="8" y="7"/>
                      </a:cubicBezTo>
                      <a:cubicBezTo>
                        <a:pt x="8" y="10"/>
                        <a:pt x="7" y="13"/>
                        <a:pt x="6" y="15"/>
                      </a:cubicBezTo>
                      <a:cubicBezTo>
                        <a:pt x="3" y="19"/>
                        <a:pt x="7" y="26"/>
                        <a:pt x="9" y="27"/>
                      </a:cubicBezTo>
                      <a:cubicBezTo>
                        <a:pt x="10" y="28"/>
                        <a:pt x="10" y="28"/>
                        <a:pt x="10" y="29"/>
                      </a:cubicBezTo>
                      <a:cubicBezTo>
                        <a:pt x="14" y="29"/>
                        <a:pt x="17" y="29"/>
                        <a:pt x="21" y="27"/>
                      </a:cubicBezTo>
                      <a:cubicBezTo>
                        <a:pt x="22" y="27"/>
                        <a:pt x="22" y="26"/>
                        <a:pt x="23" y="26"/>
                      </a:cubicBezTo>
                      <a:cubicBezTo>
                        <a:pt x="25" y="26"/>
                        <a:pt x="26" y="27"/>
                        <a:pt x="27" y="29"/>
                      </a:cubicBezTo>
                      <a:cubicBezTo>
                        <a:pt x="28" y="30"/>
                        <a:pt x="29" y="31"/>
                        <a:pt x="31" y="31"/>
                      </a:cubicBezTo>
                      <a:cubicBezTo>
                        <a:pt x="34" y="31"/>
                        <a:pt x="36" y="31"/>
                        <a:pt x="36" y="32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34"/>
                        <a:pt x="33" y="36"/>
                        <a:pt x="30" y="35"/>
                      </a:cubicBezTo>
                      <a:cubicBezTo>
                        <a:pt x="28" y="35"/>
                        <a:pt x="27" y="34"/>
                        <a:pt x="26" y="34"/>
                      </a:cubicBezTo>
                      <a:cubicBezTo>
                        <a:pt x="24" y="33"/>
                        <a:pt x="23" y="32"/>
                        <a:pt x="22" y="33"/>
                      </a:cubicBezTo>
                      <a:cubicBezTo>
                        <a:pt x="20" y="35"/>
                        <a:pt x="13" y="36"/>
                        <a:pt x="11" y="36"/>
                      </a:cubicBezTo>
                      <a:cubicBezTo>
                        <a:pt x="11" y="36"/>
                        <a:pt x="10" y="36"/>
                        <a:pt x="9" y="37"/>
                      </a:cubicBezTo>
                      <a:cubicBezTo>
                        <a:pt x="9" y="38"/>
                        <a:pt x="9" y="39"/>
                        <a:pt x="10" y="39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4" y="39"/>
                        <a:pt x="14" y="41"/>
                        <a:pt x="15" y="41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6" y="42"/>
                        <a:pt x="18" y="40"/>
                        <a:pt x="20" y="40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32" y="39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38"/>
                        <a:pt x="35" y="38"/>
                        <a:pt x="36" y="39"/>
                      </a:cubicBezTo>
                      <a:lnTo>
                        <a:pt x="36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69" name="Google Shape;110;p3">
                  <a:extLst>
                    <a:ext uri="{FF2B5EF4-FFF2-40B4-BE49-F238E27FC236}">
                      <a16:creationId xmlns:a16="http://schemas.microsoft.com/office/drawing/2014/main" id="{9EC97C98-5477-3D47-81D1-8A81BFE8E89B}"/>
                    </a:ext>
                  </a:extLst>
                </p:cNvPr>
                <p:cNvSpPr/>
                <p:nvPr/>
              </p:nvSpPr>
              <p:spPr>
                <a:xfrm>
                  <a:off x="4136" y="3050"/>
                  <a:ext cx="22" cy="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6" extrusionOk="0">
                      <a:moveTo>
                        <a:pt x="14" y="15"/>
                      </a:moveTo>
                      <a:cubicBezTo>
                        <a:pt x="16" y="14"/>
                        <a:pt x="20" y="10"/>
                        <a:pt x="22" y="11"/>
                      </a:cubicBezTo>
                      <a:cubicBezTo>
                        <a:pt x="23" y="11"/>
                        <a:pt x="25" y="10"/>
                        <a:pt x="25" y="9"/>
                      </a:cubicBezTo>
                      <a:cubicBezTo>
                        <a:pt x="25" y="8"/>
                        <a:pt x="22" y="6"/>
                        <a:pt x="25" y="5"/>
                      </a:cubicBezTo>
                      <a:cubicBezTo>
                        <a:pt x="26" y="4"/>
                        <a:pt x="27" y="2"/>
                        <a:pt x="27" y="1"/>
                      </a:cubicBezTo>
                      <a:cubicBezTo>
                        <a:pt x="26" y="1"/>
                        <a:pt x="25" y="0"/>
                        <a:pt x="24" y="0"/>
                      </a:cubicBezTo>
                      <a:cubicBezTo>
                        <a:pt x="22" y="1"/>
                        <a:pt x="10" y="2"/>
                        <a:pt x="10" y="2"/>
                      </a:cubicBezTo>
                      <a:cubicBezTo>
                        <a:pt x="10" y="2"/>
                        <a:pt x="7" y="4"/>
                        <a:pt x="5" y="4"/>
                      </a:cubicBezTo>
                      <a:cubicBezTo>
                        <a:pt x="3" y="4"/>
                        <a:pt x="5" y="1"/>
                        <a:pt x="0" y="2"/>
                      </a:cubicBezTo>
                      <a:cubicBezTo>
                        <a:pt x="2" y="5"/>
                        <a:pt x="3" y="7"/>
                        <a:pt x="8" y="8"/>
                      </a:cubicBezTo>
                      <a:cubicBezTo>
                        <a:pt x="13" y="10"/>
                        <a:pt x="7" y="13"/>
                        <a:pt x="12" y="16"/>
                      </a:cubicBezTo>
                      <a:cubicBezTo>
                        <a:pt x="12" y="16"/>
                        <a:pt x="13" y="16"/>
                        <a:pt x="13" y="16"/>
                      </a:cubicBezTo>
                      <a:cubicBezTo>
                        <a:pt x="13" y="16"/>
                        <a:pt x="14" y="16"/>
                        <a:pt x="14" y="15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0" name="Google Shape;111;p3">
                  <a:extLst>
                    <a:ext uri="{FF2B5EF4-FFF2-40B4-BE49-F238E27FC236}">
                      <a16:creationId xmlns:a16="http://schemas.microsoft.com/office/drawing/2014/main" id="{F80F6798-71FD-054D-AE81-D48F94AFAD3A}"/>
                    </a:ext>
                  </a:extLst>
                </p:cNvPr>
                <p:cNvSpPr/>
                <p:nvPr/>
              </p:nvSpPr>
              <p:spPr>
                <a:xfrm>
                  <a:off x="4135" y="3049"/>
                  <a:ext cx="24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9" extrusionOk="0">
                      <a:moveTo>
                        <a:pt x="15" y="19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3" y="17"/>
                      </a:cubicBezTo>
                      <a:cubicBezTo>
                        <a:pt x="10" y="16"/>
                        <a:pt x="11" y="14"/>
                        <a:pt x="11" y="12"/>
                      </a:cubicBezTo>
                      <a:cubicBezTo>
                        <a:pt x="11" y="11"/>
                        <a:pt x="11" y="11"/>
                        <a:pt x="9" y="10"/>
                      </a:cubicBezTo>
                      <a:cubicBezTo>
                        <a:pt x="5" y="9"/>
                        <a:pt x="4" y="8"/>
                        <a:pt x="2" y="5"/>
                      </a:cubicBezTo>
                      <a:cubicBezTo>
                        <a:pt x="2" y="5"/>
                        <a:pt x="1" y="5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6" y="2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4"/>
                        <a:pt x="10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24" y="1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8" y="1"/>
                        <a:pt x="29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4"/>
                        <a:pt x="29" y="6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8"/>
                        <a:pt x="28" y="8"/>
                      </a:cubicBezTo>
                      <a:cubicBezTo>
                        <a:pt x="28" y="9"/>
                        <a:pt x="28" y="10"/>
                        <a:pt x="28" y="10"/>
                      </a:cubicBezTo>
                      <a:cubicBezTo>
                        <a:pt x="28" y="12"/>
                        <a:pt x="25" y="13"/>
                        <a:pt x="23" y="13"/>
                      </a:cubicBezTo>
                      <a:cubicBezTo>
                        <a:pt x="22" y="13"/>
                        <a:pt x="20" y="15"/>
                        <a:pt x="18" y="16"/>
                      </a:cubicBezTo>
                      <a:cubicBezTo>
                        <a:pt x="18" y="16"/>
                        <a:pt x="17" y="17"/>
                        <a:pt x="16" y="17"/>
                      </a:cubicBezTo>
                      <a:cubicBezTo>
                        <a:pt x="16" y="17"/>
                        <a:pt x="16" y="17"/>
                        <a:pt x="16" y="18"/>
                      </a:cubicBezTo>
                      <a:lnTo>
                        <a:pt x="15" y="19"/>
                      </a:lnTo>
                      <a:close/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6"/>
                        <a:pt x="6" y="7"/>
                        <a:pt x="10" y="8"/>
                      </a:cubicBezTo>
                      <a:cubicBezTo>
                        <a:pt x="13" y="9"/>
                        <a:pt x="13" y="11"/>
                        <a:pt x="13" y="13"/>
                      </a:cubicBezTo>
                      <a:cubicBezTo>
                        <a:pt x="13" y="14"/>
                        <a:pt x="13" y="15"/>
                        <a:pt x="14" y="16"/>
                      </a:cubicBezTo>
                      <a:cubicBezTo>
                        <a:pt x="14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4"/>
                      </a:cubicBezTo>
                      <a:cubicBezTo>
                        <a:pt x="20" y="12"/>
                        <a:pt x="23" y="10"/>
                        <a:pt x="24" y="11"/>
                      </a:cubicBezTo>
                      <a:cubicBezTo>
                        <a:pt x="25" y="11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4" y="7"/>
                        <a:pt x="25" y="6"/>
                      </a:cubicBezTo>
                      <a:cubicBezTo>
                        <a:pt x="25" y="6"/>
                        <a:pt x="25" y="5"/>
                        <a:pt x="26" y="5"/>
                      </a:cubicBezTo>
                      <a:cubicBezTo>
                        <a:pt x="27" y="4"/>
                        <a:pt x="27" y="4"/>
                        <a:pt x="28" y="3"/>
                      </a:cubicBezTo>
                      <a:cubicBezTo>
                        <a:pt x="27" y="3"/>
                        <a:pt x="27" y="2"/>
                        <a:pt x="26" y="2"/>
                      </a:cubicBezTo>
                      <a:cubicBezTo>
                        <a:pt x="25" y="3"/>
                        <a:pt x="14" y="3"/>
                        <a:pt x="13" y="4"/>
                      </a:cubicBezTo>
                      <a:cubicBezTo>
                        <a:pt x="12" y="4"/>
                        <a:pt x="9" y="6"/>
                        <a:pt x="7" y="6"/>
                      </a:cubicBezTo>
                      <a:cubicBezTo>
                        <a:pt x="6" y="6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1" name="Google Shape;112;p3">
                  <a:extLst>
                    <a:ext uri="{FF2B5EF4-FFF2-40B4-BE49-F238E27FC236}">
                      <a16:creationId xmlns:a16="http://schemas.microsoft.com/office/drawing/2014/main" id="{CA58F779-8FE1-5F43-AD0A-4CEA9ADF752E}"/>
                    </a:ext>
                  </a:extLst>
                </p:cNvPr>
                <p:cNvSpPr/>
                <p:nvPr/>
              </p:nvSpPr>
              <p:spPr>
                <a:xfrm>
                  <a:off x="4378" y="3062"/>
                  <a:ext cx="96" cy="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83" extrusionOk="0">
                      <a:moveTo>
                        <a:pt x="109" y="47"/>
                      </a:moveTo>
                      <a:cubicBezTo>
                        <a:pt x="109" y="46"/>
                        <a:pt x="109" y="44"/>
                        <a:pt x="106" y="41"/>
                      </a:cubicBezTo>
                      <a:cubicBezTo>
                        <a:pt x="102" y="38"/>
                        <a:pt x="100" y="37"/>
                        <a:pt x="100" y="35"/>
                      </a:cubicBezTo>
                      <a:cubicBezTo>
                        <a:pt x="100" y="34"/>
                        <a:pt x="99" y="33"/>
                        <a:pt x="96" y="29"/>
                      </a:cubicBezTo>
                      <a:cubicBezTo>
                        <a:pt x="93" y="26"/>
                        <a:pt x="88" y="26"/>
                        <a:pt x="88" y="26"/>
                      </a:cubicBezTo>
                      <a:cubicBezTo>
                        <a:pt x="87" y="23"/>
                        <a:pt x="87" y="23"/>
                        <a:pt x="87" y="23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3" y="22"/>
                        <a:pt x="80" y="21"/>
                        <a:pt x="84" y="19"/>
                      </a:cubicBezTo>
                      <a:cubicBezTo>
                        <a:pt x="87" y="17"/>
                        <a:pt x="84" y="12"/>
                        <a:pt x="83" y="10"/>
                      </a:cubicBezTo>
                      <a:cubicBezTo>
                        <a:pt x="83" y="9"/>
                        <a:pt x="78" y="3"/>
                        <a:pt x="76" y="1"/>
                      </a:cubicBezTo>
                      <a:cubicBezTo>
                        <a:pt x="76" y="1"/>
                        <a:pt x="75" y="1"/>
                        <a:pt x="75" y="1"/>
                      </a:cubicBezTo>
                      <a:cubicBezTo>
                        <a:pt x="73" y="0"/>
                        <a:pt x="69" y="2"/>
                        <a:pt x="67" y="4"/>
                      </a:cubicBezTo>
                      <a:cubicBezTo>
                        <a:pt x="65" y="6"/>
                        <a:pt x="66" y="7"/>
                        <a:pt x="65" y="9"/>
                      </a:cubicBezTo>
                      <a:cubicBezTo>
                        <a:pt x="63" y="10"/>
                        <a:pt x="58" y="14"/>
                        <a:pt x="55" y="18"/>
                      </a:cubicBezTo>
                      <a:cubicBezTo>
                        <a:pt x="52" y="22"/>
                        <a:pt x="44" y="20"/>
                        <a:pt x="42" y="21"/>
                      </a:cubicBezTo>
                      <a:cubicBezTo>
                        <a:pt x="39" y="23"/>
                        <a:pt x="43" y="25"/>
                        <a:pt x="41" y="26"/>
                      </a:cubicBezTo>
                      <a:cubicBezTo>
                        <a:pt x="39" y="28"/>
                        <a:pt x="34" y="30"/>
                        <a:pt x="32" y="31"/>
                      </a:cubicBezTo>
                      <a:cubicBezTo>
                        <a:pt x="31" y="32"/>
                        <a:pt x="24" y="31"/>
                        <a:pt x="22" y="34"/>
                      </a:cubicBezTo>
                      <a:cubicBezTo>
                        <a:pt x="20" y="37"/>
                        <a:pt x="18" y="31"/>
                        <a:pt x="16" y="34"/>
                      </a:cubicBezTo>
                      <a:cubicBezTo>
                        <a:pt x="14" y="37"/>
                        <a:pt x="11" y="37"/>
                        <a:pt x="10" y="36"/>
                      </a:cubicBezTo>
                      <a:cubicBezTo>
                        <a:pt x="10" y="36"/>
                        <a:pt x="10" y="36"/>
                        <a:pt x="9" y="35"/>
                      </a:cubicBezTo>
                      <a:cubicBezTo>
                        <a:pt x="8" y="37"/>
                        <a:pt x="5" y="39"/>
                        <a:pt x="4" y="41"/>
                      </a:cubicBezTo>
                      <a:cubicBezTo>
                        <a:pt x="3" y="45"/>
                        <a:pt x="0" y="49"/>
                        <a:pt x="0" y="51"/>
                      </a:cubicBezTo>
                      <a:cubicBezTo>
                        <a:pt x="0" y="53"/>
                        <a:pt x="1" y="55"/>
                        <a:pt x="1" y="59"/>
                      </a:cubicBezTo>
                      <a:cubicBezTo>
                        <a:pt x="1" y="62"/>
                        <a:pt x="2" y="64"/>
                        <a:pt x="4" y="67"/>
                      </a:cubicBezTo>
                      <a:cubicBezTo>
                        <a:pt x="6" y="69"/>
                        <a:pt x="5" y="72"/>
                        <a:pt x="5" y="72"/>
                      </a:cubicBezTo>
                      <a:cubicBezTo>
                        <a:pt x="5" y="72"/>
                        <a:pt x="6" y="74"/>
                        <a:pt x="7" y="76"/>
                      </a:cubicBezTo>
                      <a:cubicBezTo>
                        <a:pt x="9" y="77"/>
                        <a:pt x="13" y="80"/>
                        <a:pt x="14" y="82"/>
                      </a:cubicBezTo>
                      <a:cubicBezTo>
                        <a:pt x="14" y="82"/>
                        <a:pt x="15" y="83"/>
                        <a:pt x="15" y="83"/>
                      </a:cubicBezTo>
                      <a:cubicBezTo>
                        <a:pt x="16" y="83"/>
                        <a:pt x="16" y="83"/>
                        <a:pt x="16" y="83"/>
                      </a:cubicBezTo>
                      <a:cubicBezTo>
                        <a:pt x="18" y="80"/>
                        <a:pt x="18" y="75"/>
                        <a:pt x="18" y="75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7" y="73"/>
                        <a:pt x="27" y="73"/>
                        <a:pt x="27" y="73"/>
                      </a:cubicBezTo>
                      <a:cubicBezTo>
                        <a:pt x="36" y="74"/>
                        <a:pt x="36" y="74"/>
                        <a:pt x="36" y="74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8"/>
                        <a:pt x="42" y="60"/>
                        <a:pt x="46" y="60"/>
                      </a:cubicBezTo>
                      <a:cubicBezTo>
                        <a:pt x="50" y="60"/>
                        <a:pt x="53" y="65"/>
                        <a:pt x="53" y="65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9"/>
                        <a:pt x="73" y="63"/>
                        <a:pt x="75" y="62"/>
                      </a:cubicBezTo>
                      <a:cubicBezTo>
                        <a:pt x="77" y="61"/>
                        <a:pt x="80" y="63"/>
                        <a:pt x="83" y="62"/>
                      </a:cubicBezTo>
                      <a:cubicBezTo>
                        <a:pt x="85" y="61"/>
                        <a:pt x="89" y="59"/>
                        <a:pt x="93" y="59"/>
                      </a:cubicBezTo>
                      <a:cubicBezTo>
                        <a:pt x="97" y="59"/>
                        <a:pt x="99" y="62"/>
                        <a:pt x="101" y="58"/>
                      </a:cubicBezTo>
                      <a:cubicBezTo>
                        <a:pt x="102" y="55"/>
                        <a:pt x="111" y="59"/>
                        <a:pt x="111" y="59"/>
                      </a:cubicBezTo>
                      <a:cubicBezTo>
                        <a:pt x="118" y="58"/>
                        <a:pt x="118" y="58"/>
                        <a:pt x="118" y="58"/>
                      </a:cubicBezTo>
                      <a:cubicBezTo>
                        <a:pt x="116" y="52"/>
                        <a:pt x="116" y="52"/>
                        <a:pt x="116" y="52"/>
                      </a:cubicBezTo>
                      <a:cubicBezTo>
                        <a:pt x="116" y="52"/>
                        <a:pt x="109" y="49"/>
                        <a:pt x="109" y="47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2" name="Google Shape;113;p3">
                  <a:extLst>
                    <a:ext uri="{FF2B5EF4-FFF2-40B4-BE49-F238E27FC236}">
                      <a16:creationId xmlns:a16="http://schemas.microsoft.com/office/drawing/2014/main" id="{7EAD93E4-C3DB-EF44-A6BC-0011AE677B1A}"/>
                    </a:ext>
                  </a:extLst>
                </p:cNvPr>
                <p:cNvSpPr/>
                <p:nvPr/>
              </p:nvSpPr>
              <p:spPr>
                <a:xfrm>
                  <a:off x="4377" y="3062"/>
                  <a:ext cx="98" cy="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85" extrusionOk="0">
                      <a:moveTo>
                        <a:pt x="17" y="85"/>
                      </a:move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5" y="84"/>
                        <a:pt x="14" y="83"/>
                        <a:pt x="14" y="82"/>
                      </a:cubicBezTo>
                      <a:cubicBezTo>
                        <a:pt x="14" y="82"/>
                        <a:pt x="12" y="80"/>
                        <a:pt x="11" y="79"/>
                      </a:cubicBezTo>
                      <a:cubicBezTo>
                        <a:pt x="10" y="78"/>
                        <a:pt x="8" y="77"/>
                        <a:pt x="8" y="76"/>
                      </a:cubicBezTo>
                      <a:cubicBezTo>
                        <a:pt x="6" y="74"/>
                        <a:pt x="5" y="73"/>
                        <a:pt x="5" y="73"/>
                      </a:cubicBezTo>
                      <a:cubicBezTo>
                        <a:pt x="5" y="73"/>
                        <a:pt x="5" y="73"/>
                        <a:pt x="5" y="73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5" y="72"/>
                        <a:pt x="6" y="69"/>
                        <a:pt x="4" y="67"/>
                      </a:cubicBezTo>
                      <a:cubicBezTo>
                        <a:pt x="2" y="64"/>
                        <a:pt x="1" y="63"/>
                        <a:pt x="1" y="59"/>
                      </a:cubicBezTo>
                      <a:cubicBezTo>
                        <a:pt x="1" y="57"/>
                        <a:pt x="1" y="55"/>
                        <a:pt x="0" y="54"/>
                      </a:cubicBezTo>
                      <a:cubicBezTo>
                        <a:pt x="0" y="53"/>
                        <a:pt x="0" y="52"/>
                        <a:pt x="0" y="51"/>
                      </a:cubicBezTo>
                      <a:cubicBezTo>
                        <a:pt x="0" y="50"/>
                        <a:pt x="1" y="48"/>
                        <a:pt x="2" y="46"/>
                      </a:cubicBezTo>
                      <a:cubicBezTo>
                        <a:pt x="3" y="45"/>
                        <a:pt x="4" y="43"/>
                        <a:pt x="5" y="41"/>
                      </a:cubicBezTo>
                      <a:cubicBezTo>
                        <a:pt x="5" y="39"/>
                        <a:pt x="7" y="37"/>
                        <a:pt x="9" y="35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3" y="36"/>
                        <a:pt x="15" y="35"/>
                        <a:pt x="16" y="33"/>
                      </a:cubicBezTo>
                      <a:cubicBezTo>
                        <a:pt x="16" y="33"/>
                        <a:pt x="17" y="32"/>
                        <a:pt x="18" y="32"/>
                      </a:cubicBezTo>
                      <a:cubicBezTo>
                        <a:pt x="19" y="32"/>
                        <a:pt x="20" y="33"/>
                        <a:pt x="20" y="33"/>
                      </a:cubicBezTo>
                      <a:cubicBezTo>
                        <a:pt x="21" y="33"/>
                        <a:pt x="21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4" y="31"/>
                        <a:pt x="27" y="31"/>
                        <a:pt x="30" y="30"/>
                      </a:cubicBezTo>
                      <a:cubicBezTo>
                        <a:pt x="31" y="30"/>
                        <a:pt x="33" y="30"/>
                        <a:pt x="33" y="30"/>
                      </a:cubicBezTo>
                      <a:cubicBezTo>
                        <a:pt x="33" y="30"/>
                        <a:pt x="34" y="30"/>
                        <a:pt x="34" y="29"/>
                      </a:cubicBezTo>
                      <a:cubicBezTo>
                        <a:pt x="37" y="28"/>
                        <a:pt x="40" y="27"/>
                        <a:pt x="41" y="26"/>
                      </a:cubicBezTo>
                      <a:cubicBezTo>
                        <a:pt x="42" y="25"/>
                        <a:pt x="42" y="25"/>
                        <a:pt x="41" y="24"/>
                      </a:cubicBezTo>
                      <a:cubicBezTo>
                        <a:pt x="41" y="23"/>
                        <a:pt x="40" y="21"/>
                        <a:pt x="42" y="20"/>
                      </a:cubicBezTo>
                      <a:cubicBezTo>
                        <a:pt x="43" y="20"/>
                        <a:pt x="45" y="20"/>
                        <a:pt x="47" y="20"/>
                      </a:cubicBezTo>
                      <a:cubicBezTo>
                        <a:pt x="50" y="20"/>
                        <a:pt x="54" y="20"/>
                        <a:pt x="56" y="18"/>
                      </a:cubicBezTo>
                      <a:cubicBezTo>
                        <a:pt x="58" y="14"/>
                        <a:pt x="62" y="11"/>
                        <a:pt x="64" y="9"/>
                      </a:cubicBezTo>
                      <a:cubicBezTo>
                        <a:pt x="64" y="9"/>
                        <a:pt x="65" y="8"/>
                        <a:pt x="65" y="8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6"/>
                        <a:pt x="66" y="5"/>
                        <a:pt x="67" y="3"/>
                      </a:cubicBezTo>
                      <a:cubicBezTo>
                        <a:pt x="69" y="2"/>
                        <a:pt x="72" y="0"/>
                        <a:pt x="74" y="0"/>
                      </a:cubicBezTo>
                      <a:cubicBezTo>
                        <a:pt x="75" y="0"/>
                        <a:pt x="76" y="0"/>
                        <a:pt x="76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80" y="3"/>
                        <a:pt x="85" y="8"/>
                        <a:pt x="85" y="10"/>
                      </a:cubicBezTo>
                      <a:cubicBezTo>
                        <a:pt x="85" y="10"/>
                        <a:pt x="86" y="11"/>
                        <a:pt x="86" y="11"/>
                      </a:cubicBezTo>
                      <a:cubicBezTo>
                        <a:pt x="87" y="13"/>
                        <a:pt x="88" y="16"/>
                        <a:pt x="87" y="18"/>
                      </a:cubicBezTo>
                      <a:cubicBezTo>
                        <a:pt x="87" y="18"/>
                        <a:pt x="86" y="19"/>
                        <a:pt x="85" y="20"/>
                      </a:cubicBezTo>
                      <a:cubicBezTo>
                        <a:pt x="84" y="20"/>
                        <a:pt x="84" y="21"/>
                        <a:pt x="84" y="21"/>
                      </a:cubicBezTo>
                      <a:cubicBezTo>
                        <a:pt x="84" y="21"/>
                        <a:pt x="84" y="21"/>
                        <a:pt x="84" y="21"/>
                      </a:cubicBezTo>
                      <a:cubicBezTo>
                        <a:pt x="89" y="22"/>
                        <a:pt x="89" y="22"/>
                        <a:pt x="89" y="22"/>
                      </a:cubicBezTo>
                      <a:cubicBezTo>
                        <a:pt x="90" y="25"/>
                        <a:pt x="90" y="25"/>
                        <a:pt x="90" y="25"/>
                      </a:cubicBezTo>
                      <a:cubicBezTo>
                        <a:pt x="91" y="25"/>
                        <a:pt x="95" y="26"/>
                        <a:pt x="98" y="29"/>
                      </a:cubicBezTo>
                      <a:cubicBezTo>
                        <a:pt x="98" y="30"/>
                        <a:pt x="99" y="31"/>
                        <a:pt x="100" y="31"/>
                      </a:cubicBezTo>
                      <a:cubicBezTo>
                        <a:pt x="101" y="33"/>
                        <a:pt x="102" y="34"/>
                        <a:pt x="102" y="35"/>
                      </a:cubicBezTo>
                      <a:cubicBezTo>
                        <a:pt x="102" y="36"/>
                        <a:pt x="103" y="37"/>
                        <a:pt x="104" y="37"/>
                      </a:cubicBezTo>
                      <a:cubicBezTo>
                        <a:pt x="105" y="38"/>
                        <a:pt x="106" y="39"/>
                        <a:pt x="108" y="40"/>
                      </a:cubicBezTo>
                      <a:cubicBezTo>
                        <a:pt x="112" y="43"/>
                        <a:pt x="112" y="45"/>
                        <a:pt x="112" y="47"/>
                      </a:cubicBezTo>
                      <a:cubicBezTo>
                        <a:pt x="112" y="48"/>
                        <a:pt x="114" y="50"/>
                        <a:pt x="117" y="51"/>
                      </a:cubicBezTo>
                      <a:cubicBezTo>
                        <a:pt x="118" y="51"/>
                        <a:pt x="118" y="51"/>
                        <a:pt x="118" y="51"/>
                      </a:cubicBezTo>
                      <a:cubicBezTo>
                        <a:pt x="121" y="59"/>
                        <a:pt x="121" y="59"/>
                        <a:pt x="121" y="59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2" y="60"/>
                        <a:pt x="107" y="58"/>
                        <a:pt x="104" y="58"/>
                      </a:cubicBezTo>
                      <a:cubicBezTo>
                        <a:pt x="103" y="58"/>
                        <a:pt x="103" y="58"/>
                        <a:pt x="102" y="59"/>
                      </a:cubicBezTo>
                      <a:cubicBezTo>
                        <a:pt x="102" y="60"/>
                        <a:pt x="101" y="61"/>
                        <a:pt x="99" y="61"/>
                      </a:cubicBezTo>
                      <a:cubicBezTo>
                        <a:pt x="98" y="61"/>
                        <a:pt x="98" y="61"/>
                        <a:pt x="97" y="61"/>
                      </a:cubicBezTo>
                      <a:cubicBezTo>
                        <a:pt x="96" y="61"/>
                        <a:pt x="95" y="60"/>
                        <a:pt x="94" y="60"/>
                      </a:cubicBezTo>
                      <a:cubicBezTo>
                        <a:pt x="90" y="60"/>
                        <a:pt x="86" y="62"/>
                        <a:pt x="84" y="63"/>
                      </a:cubicBezTo>
                      <a:cubicBezTo>
                        <a:pt x="83" y="64"/>
                        <a:pt x="81" y="64"/>
                        <a:pt x="79" y="63"/>
                      </a:cubicBezTo>
                      <a:cubicBezTo>
                        <a:pt x="78" y="63"/>
                        <a:pt x="77" y="63"/>
                        <a:pt x="77" y="63"/>
                      </a:cubicBezTo>
                      <a:cubicBezTo>
                        <a:pt x="76" y="64"/>
                        <a:pt x="74" y="67"/>
                        <a:pt x="74" y="69"/>
                      </a:cubicBezTo>
                      <a:cubicBezTo>
                        <a:pt x="74" y="70"/>
                        <a:pt x="74" y="70"/>
                        <a:pt x="74" y="70"/>
                      </a:cubicBezTo>
                      <a:cubicBezTo>
                        <a:pt x="54" y="66"/>
                        <a:pt x="54" y="66"/>
                        <a:pt x="54" y="66"/>
                      </a:cubicBezTo>
                      <a:cubicBezTo>
                        <a:pt x="54" y="66"/>
                        <a:pt x="54" y="66"/>
                        <a:pt x="54" y="66"/>
                      </a:cubicBezTo>
                      <a:cubicBezTo>
                        <a:pt x="54" y="66"/>
                        <a:pt x="50" y="61"/>
                        <a:pt x="47" y="61"/>
                      </a:cubicBezTo>
                      <a:cubicBezTo>
                        <a:pt x="44" y="61"/>
                        <a:pt x="40" y="65"/>
                        <a:pt x="38" y="68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28" y="74"/>
                        <a:pt x="28" y="74"/>
                        <a:pt x="28" y="74"/>
                      </a:cubicBezTo>
                      <a:cubicBezTo>
                        <a:pt x="24" y="75"/>
                        <a:pt x="24" y="75"/>
                        <a:pt x="24" y="75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78"/>
                        <a:pt x="20" y="81"/>
                        <a:pt x="18" y="83"/>
                      </a:cubicBezTo>
                      <a:cubicBezTo>
                        <a:pt x="18" y="83"/>
                        <a:pt x="17" y="84"/>
                        <a:pt x="17" y="84"/>
                      </a:cubicBezTo>
                      <a:lnTo>
                        <a:pt x="17" y="85"/>
                      </a:lnTo>
                      <a:close/>
                      <a:moveTo>
                        <a:pt x="7" y="72"/>
                      </a:moveTo>
                      <a:cubicBezTo>
                        <a:pt x="8" y="73"/>
                        <a:pt x="8" y="74"/>
                        <a:pt x="9" y="75"/>
                      </a:cubicBezTo>
                      <a:cubicBezTo>
                        <a:pt x="10" y="76"/>
                        <a:pt x="11" y="77"/>
                        <a:pt x="12" y="78"/>
                      </a:cubicBezTo>
                      <a:cubicBezTo>
                        <a:pt x="14" y="79"/>
                        <a:pt x="15" y="80"/>
                        <a:pt x="16" y="82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cubicBezTo>
                        <a:pt x="18" y="79"/>
                        <a:pt x="18" y="76"/>
                        <a:pt x="18" y="75"/>
                      </a:cubicBezTo>
                      <a:cubicBezTo>
                        <a:pt x="18" y="75"/>
                        <a:pt x="18" y="75"/>
                        <a:pt x="18" y="75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8" y="72"/>
                        <a:pt x="28" y="72"/>
                        <a:pt x="28" y="72"/>
                      </a:cubicBezTo>
                      <a:cubicBezTo>
                        <a:pt x="36" y="73"/>
                        <a:pt x="36" y="73"/>
                        <a:pt x="36" y="73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36" y="66"/>
                        <a:pt x="42" y="59"/>
                        <a:pt x="47" y="59"/>
                      </a:cubicBezTo>
                      <a:cubicBezTo>
                        <a:pt x="51" y="59"/>
                        <a:pt x="54" y="63"/>
                        <a:pt x="55" y="64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3" y="66"/>
                        <a:pt x="74" y="62"/>
                        <a:pt x="75" y="61"/>
                      </a:cubicBezTo>
                      <a:cubicBezTo>
                        <a:pt x="76" y="61"/>
                        <a:pt x="78" y="61"/>
                        <a:pt x="80" y="61"/>
                      </a:cubicBezTo>
                      <a:cubicBezTo>
                        <a:pt x="81" y="61"/>
                        <a:pt x="82" y="62"/>
                        <a:pt x="83" y="61"/>
                      </a:cubicBezTo>
                      <a:cubicBezTo>
                        <a:pt x="86" y="60"/>
                        <a:pt x="89" y="58"/>
                        <a:pt x="94" y="58"/>
                      </a:cubicBezTo>
                      <a:cubicBezTo>
                        <a:pt x="95" y="58"/>
                        <a:pt x="97" y="59"/>
                        <a:pt x="97" y="59"/>
                      </a:cubicBezTo>
                      <a:cubicBezTo>
                        <a:pt x="98" y="59"/>
                        <a:pt x="99" y="59"/>
                        <a:pt x="99" y="59"/>
                      </a:cubicBezTo>
                      <a:cubicBezTo>
                        <a:pt x="99" y="59"/>
                        <a:pt x="100" y="59"/>
                        <a:pt x="101" y="58"/>
                      </a:cubicBezTo>
                      <a:cubicBezTo>
                        <a:pt x="101" y="57"/>
                        <a:pt x="102" y="56"/>
                        <a:pt x="104" y="56"/>
                      </a:cubicBezTo>
                      <a:cubicBezTo>
                        <a:pt x="107" y="56"/>
                        <a:pt x="111" y="58"/>
                        <a:pt x="112" y="58"/>
                      </a:cubicBezTo>
                      <a:cubicBezTo>
                        <a:pt x="118" y="57"/>
                        <a:pt x="118" y="57"/>
                        <a:pt x="118" y="57"/>
                      </a:cubicBezTo>
                      <a:cubicBezTo>
                        <a:pt x="116" y="53"/>
                        <a:pt x="116" y="53"/>
                        <a:pt x="116" y="53"/>
                      </a:cubicBezTo>
                      <a:cubicBezTo>
                        <a:pt x="114" y="52"/>
                        <a:pt x="109" y="49"/>
                        <a:pt x="109" y="47"/>
                      </a:cubicBezTo>
                      <a:cubicBezTo>
                        <a:pt x="109" y="46"/>
                        <a:pt x="109" y="44"/>
                        <a:pt x="106" y="42"/>
                      </a:cubicBezTo>
                      <a:cubicBezTo>
                        <a:pt x="105" y="41"/>
                        <a:pt x="104" y="40"/>
                        <a:pt x="103" y="39"/>
                      </a:cubicBezTo>
                      <a:cubicBezTo>
                        <a:pt x="101" y="38"/>
                        <a:pt x="100" y="37"/>
                        <a:pt x="100" y="35"/>
                      </a:cubicBezTo>
                      <a:cubicBezTo>
                        <a:pt x="100" y="35"/>
                        <a:pt x="100" y="34"/>
                        <a:pt x="98" y="33"/>
                      </a:cubicBezTo>
                      <a:cubicBezTo>
                        <a:pt x="98" y="32"/>
                        <a:pt x="97" y="31"/>
                        <a:pt x="96" y="30"/>
                      </a:cubicBezTo>
                      <a:cubicBezTo>
                        <a:pt x="93" y="27"/>
                        <a:pt x="89" y="27"/>
                        <a:pt x="89" y="27"/>
                      </a:cubicBezTo>
                      <a:cubicBezTo>
                        <a:pt x="88" y="27"/>
                        <a:pt x="88" y="27"/>
                        <a:pt x="88" y="27"/>
                      </a:cubicBezTo>
                      <a:cubicBezTo>
                        <a:pt x="87" y="24"/>
                        <a:pt x="87" y="24"/>
                        <a:pt x="87" y="24"/>
                      </a:cubicBezTo>
                      <a:cubicBezTo>
                        <a:pt x="83" y="23"/>
                        <a:pt x="83" y="23"/>
                        <a:pt x="83" y="23"/>
                      </a:cubicBezTo>
                      <a:cubicBezTo>
                        <a:pt x="83" y="23"/>
                        <a:pt x="83" y="23"/>
                        <a:pt x="83" y="23"/>
                      </a:cubicBezTo>
                      <a:cubicBezTo>
                        <a:pt x="83" y="23"/>
                        <a:pt x="82" y="22"/>
                        <a:pt x="82" y="21"/>
                      </a:cubicBezTo>
                      <a:cubicBezTo>
                        <a:pt x="82" y="20"/>
                        <a:pt x="83" y="19"/>
                        <a:pt x="84" y="18"/>
                      </a:cubicBezTo>
                      <a:cubicBezTo>
                        <a:pt x="85" y="18"/>
                        <a:pt x="85" y="17"/>
                        <a:pt x="85" y="17"/>
                      </a:cubicBezTo>
                      <a:cubicBezTo>
                        <a:pt x="86" y="16"/>
                        <a:pt x="85" y="14"/>
                        <a:pt x="84" y="12"/>
                      </a:cubicBezTo>
                      <a:cubicBezTo>
                        <a:pt x="84" y="12"/>
                        <a:pt x="83" y="11"/>
                        <a:pt x="83" y="11"/>
                      </a:cubicBezTo>
                      <a:cubicBezTo>
                        <a:pt x="83" y="10"/>
                        <a:pt x="80" y="6"/>
                        <a:pt x="77" y="2"/>
                      </a:cubicBezTo>
                      <a:cubicBezTo>
                        <a:pt x="76" y="2"/>
                        <a:pt x="76" y="2"/>
                        <a:pt x="75" y="2"/>
                      </a:cubicBezTo>
                      <a:cubicBezTo>
                        <a:pt x="75" y="2"/>
                        <a:pt x="75" y="2"/>
                        <a:pt x="74" y="2"/>
                      </a:cubicBezTo>
                      <a:cubicBezTo>
                        <a:pt x="73" y="2"/>
                        <a:pt x="70" y="3"/>
                        <a:pt x="68" y="5"/>
                      </a:cubicBezTo>
                      <a:cubicBezTo>
                        <a:pt x="68" y="6"/>
                        <a:pt x="68" y="6"/>
                        <a:pt x="68" y="7"/>
                      </a:cubicBezTo>
                      <a:cubicBezTo>
                        <a:pt x="67" y="8"/>
                        <a:pt x="67" y="8"/>
                        <a:pt x="66" y="9"/>
                      </a:cubicBezTo>
                      <a:cubicBezTo>
                        <a:pt x="66" y="10"/>
                        <a:pt x="66" y="10"/>
                        <a:pt x="65" y="11"/>
                      </a:cubicBezTo>
                      <a:cubicBezTo>
                        <a:pt x="63" y="13"/>
                        <a:pt x="60" y="16"/>
                        <a:pt x="57" y="19"/>
                      </a:cubicBezTo>
                      <a:cubicBezTo>
                        <a:pt x="55" y="22"/>
                        <a:pt x="51" y="22"/>
                        <a:pt x="47" y="22"/>
                      </a:cubicBezTo>
                      <a:cubicBezTo>
                        <a:pt x="47" y="22"/>
                        <a:pt x="46" y="22"/>
                        <a:pt x="46" y="22"/>
                      </a:cubicBezTo>
                      <a:cubicBezTo>
                        <a:pt x="45" y="22"/>
                        <a:pt x="44" y="22"/>
                        <a:pt x="43" y="22"/>
                      </a:cubicBezTo>
                      <a:cubicBezTo>
                        <a:pt x="43" y="22"/>
                        <a:pt x="43" y="22"/>
                        <a:pt x="43" y="24"/>
                      </a:cubicBezTo>
                      <a:cubicBezTo>
                        <a:pt x="43" y="24"/>
                        <a:pt x="44" y="26"/>
                        <a:pt x="43" y="27"/>
                      </a:cubicBezTo>
                      <a:cubicBezTo>
                        <a:pt x="41" y="28"/>
                        <a:pt x="38" y="30"/>
                        <a:pt x="35" y="31"/>
                      </a:cubicBezTo>
                      <a:cubicBezTo>
                        <a:pt x="35" y="31"/>
                        <a:pt x="34" y="32"/>
                        <a:pt x="34" y="32"/>
                      </a:cubicBezTo>
                      <a:cubicBezTo>
                        <a:pt x="33" y="32"/>
                        <a:pt x="32" y="32"/>
                        <a:pt x="30" y="33"/>
                      </a:cubicBezTo>
                      <a:cubicBezTo>
                        <a:pt x="28" y="33"/>
                        <a:pt x="25" y="33"/>
                        <a:pt x="24" y="35"/>
                      </a:cubicBezTo>
                      <a:cubicBezTo>
                        <a:pt x="23" y="35"/>
                        <a:pt x="22" y="36"/>
                        <a:pt x="22" y="36"/>
                      </a:cubicBezTo>
                      <a:cubicBezTo>
                        <a:pt x="21" y="36"/>
                        <a:pt x="20" y="35"/>
                        <a:pt x="19" y="35"/>
                      </a:cubicBezTo>
                      <a:cubicBezTo>
                        <a:pt x="19" y="35"/>
                        <a:pt x="18" y="34"/>
                        <a:pt x="18" y="34"/>
                      </a:cubicBezTo>
                      <a:cubicBezTo>
                        <a:pt x="18" y="34"/>
                        <a:pt x="18" y="34"/>
                        <a:pt x="17" y="35"/>
                      </a:cubicBezTo>
                      <a:cubicBezTo>
                        <a:pt x="16" y="37"/>
                        <a:pt x="14" y="38"/>
                        <a:pt x="13" y="38"/>
                      </a:cubicBezTo>
                      <a:cubicBezTo>
                        <a:pt x="12" y="38"/>
                        <a:pt x="11" y="38"/>
                        <a:pt x="11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9" y="38"/>
                        <a:pt x="7" y="40"/>
                        <a:pt x="6" y="42"/>
                      </a:cubicBezTo>
                      <a:cubicBezTo>
                        <a:pt x="6" y="44"/>
                        <a:pt x="5" y="46"/>
                        <a:pt x="4" y="47"/>
                      </a:cubicBezTo>
                      <a:cubicBezTo>
                        <a:pt x="3" y="49"/>
                        <a:pt x="2" y="50"/>
                        <a:pt x="2" y="51"/>
                      </a:cubicBezTo>
                      <a:cubicBezTo>
                        <a:pt x="2" y="52"/>
                        <a:pt x="2" y="53"/>
                        <a:pt x="2" y="54"/>
                      </a:cubicBezTo>
                      <a:cubicBezTo>
                        <a:pt x="3" y="55"/>
                        <a:pt x="3" y="57"/>
                        <a:pt x="3" y="59"/>
                      </a:cubicBezTo>
                      <a:cubicBezTo>
                        <a:pt x="3" y="62"/>
                        <a:pt x="4" y="64"/>
                        <a:pt x="6" y="66"/>
                      </a:cubicBezTo>
                      <a:cubicBezTo>
                        <a:pt x="7" y="68"/>
                        <a:pt x="7" y="71"/>
                        <a:pt x="7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3" name="Google Shape;114;p3">
                  <a:extLst>
                    <a:ext uri="{FF2B5EF4-FFF2-40B4-BE49-F238E27FC236}">
                      <a16:creationId xmlns:a16="http://schemas.microsoft.com/office/drawing/2014/main" id="{2A76E27C-9BBE-A442-8A45-173A55D14894}"/>
                    </a:ext>
                  </a:extLst>
                </p:cNvPr>
                <p:cNvSpPr/>
                <p:nvPr/>
              </p:nvSpPr>
              <p:spPr>
                <a:xfrm>
                  <a:off x="4287" y="3039"/>
                  <a:ext cx="93" cy="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96" extrusionOk="0">
                      <a:moveTo>
                        <a:pt x="71" y="70"/>
                      </a:moveTo>
                      <a:cubicBezTo>
                        <a:pt x="72" y="70"/>
                        <a:pt x="74" y="71"/>
                        <a:pt x="76" y="69"/>
                      </a:cubicBezTo>
                      <a:cubicBezTo>
                        <a:pt x="78" y="68"/>
                        <a:pt x="83" y="71"/>
                        <a:pt x="83" y="74"/>
                      </a:cubicBezTo>
                      <a:cubicBezTo>
                        <a:pt x="84" y="77"/>
                        <a:pt x="86" y="73"/>
                        <a:pt x="87" y="70"/>
                      </a:cubicBezTo>
                      <a:cubicBezTo>
                        <a:pt x="89" y="67"/>
                        <a:pt x="94" y="57"/>
                        <a:pt x="94" y="55"/>
                      </a:cubicBezTo>
                      <a:cubicBezTo>
                        <a:pt x="94" y="53"/>
                        <a:pt x="99" y="51"/>
                        <a:pt x="99" y="49"/>
                      </a:cubicBezTo>
                      <a:cubicBezTo>
                        <a:pt x="99" y="48"/>
                        <a:pt x="99" y="45"/>
                        <a:pt x="100" y="44"/>
                      </a:cubicBezTo>
                      <a:cubicBezTo>
                        <a:pt x="102" y="43"/>
                        <a:pt x="103" y="39"/>
                        <a:pt x="102" y="38"/>
                      </a:cubicBezTo>
                      <a:cubicBezTo>
                        <a:pt x="102" y="36"/>
                        <a:pt x="107" y="28"/>
                        <a:pt x="108" y="27"/>
                      </a:cubicBezTo>
                      <a:cubicBezTo>
                        <a:pt x="109" y="26"/>
                        <a:pt x="114" y="27"/>
                        <a:pt x="114" y="24"/>
                      </a:cubicBezTo>
                      <a:cubicBezTo>
                        <a:pt x="114" y="21"/>
                        <a:pt x="115" y="19"/>
                        <a:pt x="113" y="18"/>
                      </a:cubicBezTo>
                      <a:cubicBezTo>
                        <a:pt x="112" y="17"/>
                        <a:pt x="109" y="15"/>
                        <a:pt x="109" y="14"/>
                      </a:cubicBezTo>
                      <a:cubicBezTo>
                        <a:pt x="109" y="13"/>
                        <a:pt x="109" y="11"/>
                        <a:pt x="110" y="9"/>
                      </a:cubicBezTo>
                      <a:cubicBezTo>
                        <a:pt x="108" y="9"/>
                        <a:pt x="107" y="6"/>
                        <a:pt x="106" y="5"/>
                      </a:cubicBezTo>
                      <a:cubicBezTo>
                        <a:pt x="105" y="3"/>
                        <a:pt x="105" y="2"/>
                        <a:pt x="103" y="3"/>
                      </a:cubicBezTo>
                      <a:cubicBezTo>
                        <a:pt x="101" y="3"/>
                        <a:pt x="98" y="8"/>
                        <a:pt x="96" y="9"/>
                      </a:cubicBezTo>
                      <a:cubicBezTo>
                        <a:pt x="93" y="10"/>
                        <a:pt x="90" y="8"/>
                        <a:pt x="88" y="7"/>
                      </a:cubicBezTo>
                      <a:cubicBezTo>
                        <a:pt x="86" y="6"/>
                        <a:pt x="78" y="7"/>
                        <a:pt x="76" y="7"/>
                      </a:cubicBezTo>
                      <a:cubicBezTo>
                        <a:pt x="73" y="7"/>
                        <a:pt x="70" y="10"/>
                        <a:pt x="68" y="11"/>
                      </a:cubicBezTo>
                      <a:cubicBezTo>
                        <a:pt x="66" y="13"/>
                        <a:pt x="61" y="12"/>
                        <a:pt x="59" y="11"/>
                      </a:cubicBezTo>
                      <a:cubicBezTo>
                        <a:pt x="57" y="11"/>
                        <a:pt x="53" y="7"/>
                        <a:pt x="52" y="7"/>
                      </a:cubicBezTo>
                      <a:cubicBezTo>
                        <a:pt x="50" y="7"/>
                        <a:pt x="46" y="8"/>
                        <a:pt x="44" y="10"/>
                      </a:cubicBezTo>
                      <a:cubicBezTo>
                        <a:pt x="41" y="11"/>
                        <a:pt x="40" y="7"/>
                        <a:pt x="38" y="5"/>
                      </a:cubicBezTo>
                      <a:cubicBezTo>
                        <a:pt x="36" y="3"/>
                        <a:pt x="33" y="4"/>
                        <a:pt x="30" y="2"/>
                      </a:cubicBezTo>
                      <a:cubicBezTo>
                        <a:pt x="28" y="0"/>
                        <a:pt x="27" y="5"/>
                        <a:pt x="25" y="4"/>
                      </a:cubicBezTo>
                      <a:cubicBezTo>
                        <a:pt x="23" y="4"/>
                        <a:pt x="18" y="3"/>
                        <a:pt x="16" y="4"/>
                      </a:cubicBezTo>
                      <a:cubicBezTo>
                        <a:pt x="14" y="6"/>
                        <a:pt x="14" y="11"/>
                        <a:pt x="14" y="12"/>
                      </a:cubicBezTo>
                      <a:cubicBezTo>
                        <a:pt x="13" y="13"/>
                        <a:pt x="9" y="17"/>
                        <a:pt x="9" y="19"/>
                      </a:cubicBezTo>
                      <a:cubicBezTo>
                        <a:pt x="9" y="20"/>
                        <a:pt x="9" y="20"/>
                        <a:pt x="8" y="21"/>
                      </a:cubicBezTo>
                      <a:cubicBezTo>
                        <a:pt x="9" y="23"/>
                        <a:pt x="9" y="26"/>
                        <a:pt x="9" y="27"/>
                      </a:cubicBezTo>
                      <a:cubicBezTo>
                        <a:pt x="10" y="29"/>
                        <a:pt x="10" y="39"/>
                        <a:pt x="8" y="41"/>
                      </a:cubicBezTo>
                      <a:cubicBezTo>
                        <a:pt x="6" y="43"/>
                        <a:pt x="5" y="47"/>
                        <a:pt x="5" y="47"/>
                      </a:cubicBezTo>
                      <a:cubicBezTo>
                        <a:pt x="5" y="47"/>
                        <a:pt x="1" y="49"/>
                        <a:pt x="1" y="54"/>
                      </a:cubicBezTo>
                      <a:cubicBezTo>
                        <a:pt x="0" y="58"/>
                        <a:pt x="1" y="61"/>
                        <a:pt x="1" y="65"/>
                      </a:cubicBezTo>
                      <a:cubicBezTo>
                        <a:pt x="1" y="68"/>
                        <a:pt x="3" y="69"/>
                        <a:pt x="4" y="73"/>
                      </a:cubicBezTo>
                      <a:cubicBezTo>
                        <a:pt x="4" y="73"/>
                        <a:pt x="4" y="73"/>
                        <a:pt x="4" y="73"/>
                      </a:cubicBezTo>
                      <a:cubicBezTo>
                        <a:pt x="6" y="75"/>
                        <a:pt x="14" y="75"/>
                        <a:pt x="18" y="76"/>
                      </a:cubicBezTo>
                      <a:cubicBezTo>
                        <a:pt x="23" y="77"/>
                        <a:pt x="28" y="84"/>
                        <a:pt x="27" y="86"/>
                      </a:cubicBezTo>
                      <a:cubicBezTo>
                        <a:pt x="27" y="89"/>
                        <a:pt x="30" y="93"/>
                        <a:pt x="33" y="95"/>
                      </a:cubicBezTo>
                      <a:cubicBezTo>
                        <a:pt x="35" y="96"/>
                        <a:pt x="40" y="92"/>
                        <a:pt x="42" y="92"/>
                      </a:cubicBezTo>
                      <a:cubicBezTo>
                        <a:pt x="45" y="92"/>
                        <a:pt x="54" y="93"/>
                        <a:pt x="55" y="91"/>
                      </a:cubicBezTo>
                      <a:cubicBezTo>
                        <a:pt x="56" y="91"/>
                        <a:pt x="56" y="91"/>
                        <a:pt x="57" y="91"/>
                      </a:cubicBezTo>
                      <a:cubicBezTo>
                        <a:pt x="59" y="85"/>
                        <a:pt x="60" y="81"/>
                        <a:pt x="60" y="81"/>
                      </a:cubicBezTo>
                      <a:cubicBezTo>
                        <a:pt x="60" y="81"/>
                        <a:pt x="70" y="70"/>
                        <a:pt x="71" y="7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4" name="Google Shape;115;p3">
                  <a:extLst>
                    <a:ext uri="{FF2B5EF4-FFF2-40B4-BE49-F238E27FC236}">
                      <a16:creationId xmlns:a16="http://schemas.microsoft.com/office/drawing/2014/main" id="{74E72568-26CE-D945-886B-4442ABA1A44C}"/>
                    </a:ext>
                  </a:extLst>
                </p:cNvPr>
                <p:cNvSpPr/>
                <p:nvPr/>
              </p:nvSpPr>
              <p:spPr>
                <a:xfrm>
                  <a:off x="4286" y="3040"/>
                  <a:ext cx="95" cy="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5" extrusionOk="0">
                      <a:moveTo>
                        <a:pt x="35" y="95"/>
                      </a:moveTo>
                      <a:cubicBezTo>
                        <a:pt x="34" y="95"/>
                        <a:pt x="33" y="95"/>
                        <a:pt x="33" y="94"/>
                      </a:cubicBezTo>
                      <a:cubicBezTo>
                        <a:pt x="31" y="93"/>
                        <a:pt x="27" y="88"/>
                        <a:pt x="27" y="85"/>
                      </a:cubicBezTo>
                      <a:cubicBezTo>
                        <a:pt x="27" y="83"/>
                        <a:pt x="23" y="77"/>
                        <a:pt x="19" y="76"/>
                      </a:cubicBezTo>
                      <a:cubicBezTo>
                        <a:pt x="18" y="76"/>
                        <a:pt x="16" y="76"/>
                        <a:pt x="15" y="76"/>
                      </a:cubicBezTo>
                      <a:cubicBezTo>
                        <a:pt x="10" y="75"/>
                        <a:pt x="6" y="74"/>
                        <a:pt x="4" y="72"/>
                      </a:cubicBezTo>
                      <a:cubicBezTo>
                        <a:pt x="4" y="72"/>
                        <a:pt x="4" y="72"/>
                        <a:pt x="4" y="72"/>
                      </a:cubicBezTo>
                      <a:cubicBezTo>
                        <a:pt x="4" y="72"/>
                        <a:pt x="4" y="72"/>
                        <a:pt x="4" y="72"/>
                      </a:cubicBezTo>
                      <a:cubicBezTo>
                        <a:pt x="3" y="71"/>
                        <a:pt x="3" y="70"/>
                        <a:pt x="2" y="69"/>
                      </a:cubicBezTo>
                      <a:cubicBezTo>
                        <a:pt x="1" y="67"/>
                        <a:pt x="1" y="66"/>
                        <a:pt x="1" y="64"/>
                      </a:cubicBezTo>
                      <a:cubicBezTo>
                        <a:pt x="1" y="63"/>
                        <a:pt x="1" y="62"/>
                        <a:pt x="1" y="60"/>
                      </a:cubicBezTo>
                      <a:cubicBezTo>
                        <a:pt x="0" y="58"/>
                        <a:pt x="0" y="56"/>
                        <a:pt x="1" y="53"/>
                      </a:cubicBezTo>
                      <a:cubicBezTo>
                        <a:pt x="1" y="48"/>
                        <a:pt x="4" y="46"/>
                        <a:pt x="5" y="45"/>
                      </a:cubicBezTo>
                      <a:cubicBezTo>
                        <a:pt x="5" y="44"/>
                        <a:pt x="7" y="41"/>
                        <a:pt x="9" y="39"/>
                      </a:cubicBezTo>
                      <a:cubicBezTo>
                        <a:pt x="10" y="38"/>
                        <a:pt x="10" y="32"/>
                        <a:pt x="9" y="26"/>
                      </a:cubicBezTo>
                      <a:cubicBezTo>
                        <a:pt x="9" y="25"/>
                        <a:pt x="9" y="23"/>
                        <a:pt x="8" y="2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5"/>
                        <a:pt x="14" y="10"/>
                        <a:pt x="14" y="10"/>
                      </a:cubicBezTo>
                      <a:cubicBezTo>
                        <a:pt x="14" y="10"/>
                        <a:pt x="14" y="9"/>
                        <a:pt x="14" y="8"/>
                      </a:cubicBezTo>
                      <a:cubicBezTo>
                        <a:pt x="15" y="6"/>
                        <a:pt x="15" y="4"/>
                        <a:pt x="16" y="3"/>
                      </a:cubicBezTo>
                      <a:cubicBezTo>
                        <a:pt x="17" y="2"/>
                        <a:pt x="18" y="2"/>
                        <a:pt x="20" y="2"/>
                      </a:cubicBezTo>
                      <a:cubicBezTo>
                        <a:pt x="22" y="2"/>
                        <a:pt x="23" y="2"/>
                        <a:pt x="25" y="2"/>
                      </a:cubicBezTo>
                      <a:cubicBezTo>
                        <a:pt x="25" y="2"/>
                        <a:pt x="26" y="2"/>
                        <a:pt x="26" y="2"/>
                      </a:cubicBezTo>
                      <a:cubicBezTo>
                        <a:pt x="26" y="2"/>
                        <a:pt x="27" y="2"/>
                        <a:pt x="27" y="1"/>
                      </a:cubicBezTo>
                      <a:cubicBezTo>
                        <a:pt x="28" y="1"/>
                        <a:pt x="29" y="0"/>
                        <a:pt x="30" y="0"/>
                      </a:cubicBezTo>
                      <a:cubicBezTo>
                        <a:pt x="31" y="0"/>
                        <a:pt x="31" y="0"/>
                        <a:pt x="32" y="1"/>
                      </a:cubicBezTo>
                      <a:cubicBezTo>
                        <a:pt x="33" y="1"/>
                        <a:pt x="34" y="1"/>
                        <a:pt x="36" y="1"/>
                      </a:cubicBezTo>
                      <a:cubicBezTo>
                        <a:pt x="37" y="2"/>
                        <a:pt x="39" y="2"/>
                        <a:pt x="40" y="3"/>
                      </a:cubicBezTo>
                      <a:cubicBezTo>
                        <a:pt x="40" y="4"/>
                        <a:pt x="41" y="5"/>
                        <a:pt x="41" y="5"/>
                      </a:cubicBezTo>
                      <a:cubicBezTo>
                        <a:pt x="42" y="7"/>
                        <a:pt x="43" y="8"/>
                        <a:pt x="43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7" y="6"/>
                        <a:pt x="51" y="5"/>
                        <a:pt x="53" y="5"/>
                      </a:cubicBezTo>
                      <a:cubicBezTo>
                        <a:pt x="54" y="5"/>
                        <a:pt x="55" y="6"/>
                        <a:pt x="58" y="8"/>
                      </a:cubicBezTo>
                      <a:cubicBezTo>
                        <a:pt x="59" y="9"/>
                        <a:pt x="60" y="9"/>
                        <a:pt x="60" y="9"/>
                      </a:cubicBezTo>
                      <a:cubicBezTo>
                        <a:pt x="61" y="10"/>
                        <a:pt x="63" y="10"/>
                        <a:pt x="65" y="10"/>
                      </a:cubicBezTo>
                      <a:cubicBezTo>
                        <a:pt x="67" y="10"/>
                        <a:pt x="68" y="10"/>
                        <a:pt x="69" y="10"/>
                      </a:cubicBezTo>
                      <a:cubicBezTo>
                        <a:pt x="69" y="9"/>
                        <a:pt x="70" y="9"/>
                        <a:pt x="71" y="8"/>
                      </a:cubicBezTo>
                      <a:cubicBezTo>
                        <a:pt x="73" y="6"/>
                        <a:pt x="74" y="5"/>
                        <a:pt x="77" y="5"/>
                      </a:cubicBezTo>
                      <a:cubicBezTo>
                        <a:pt x="78" y="5"/>
                        <a:pt x="79" y="5"/>
                        <a:pt x="81" y="5"/>
                      </a:cubicBezTo>
                      <a:cubicBezTo>
                        <a:pt x="83" y="5"/>
                        <a:pt x="84" y="5"/>
                        <a:pt x="85" y="5"/>
                      </a:cubicBezTo>
                      <a:cubicBezTo>
                        <a:pt x="87" y="5"/>
                        <a:pt x="89" y="5"/>
                        <a:pt x="89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1" y="6"/>
                        <a:pt x="93" y="7"/>
                        <a:pt x="95" y="7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7"/>
                        <a:pt x="99" y="5"/>
                        <a:pt x="100" y="4"/>
                      </a:cubicBezTo>
                      <a:cubicBezTo>
                        <a:pt x="101" y="3"/>
                        <a:pt x="102" y="1"/>
                        <a:pt x="103" y="1"/>
                      </a:cubicBezTo>
                      <a:cubicBezTo>
                        <a:pt x="105" y="0"/>
                        <a:pt x="106" y="1"/>
                        <a:pt x="107" y="2"/>
                      </a:cubicBezTo>
                      <a:cubicBezTo>
                        <a:pt x="107" y="2"/>
                        <a:pt x="107" y="3"/>
                        <a:pt x="108" y="3"/>
                      </a:cubicBezTo>
                      <a:cubicBezTo>
                        <a:pt x="108" y="4"/>
                        <a:pt x="109" y="4"/>
                        <a:pt x="109" y="5"/>
                      </a:cubicBezTo>
                      <a:cubicBezTo>
                        <a:pt x="110" y="6"/>
                        <a:pt x="110" y="7"/>
                        <a:pt x="111" y="7"/>
                      </a:cubicBezTo>
                      <a:cubicBezTo>
                        <a:pt x="112" y="7"/>
                        <a:pt x="112" y="7"/>
                        <a:pt x="112" y="7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11" y="10"/>
                        <a:pt x="111" y="12"/>
                        <a:pt x="111" y="13"/>
                      </a:cubicBezTo>
                      <a:cubicBezTo>
                        <a:pt x="111" y="14"/>
                        <a:pt x="113" y="16"/>
                        <a:pt x="115" y="16"/>
                      </a:cubicBezTo>
                      <a:cubicBezTo>
                        <a:pt x="117" y="17"/>
                        <a:pt x="116" y="19"/>
                        <a:pt x="116" y="22"/>
                      </a:cubicBezTo>
                      <a:cubicBezTo>
                        <a:pt x="116" y="22"/>
                        <a:pt x="116" y="23"/>
                        <a:pt x="116" y="23"/>
                      </a:cubicBezTo>
                      <a:cubicBezTo>
                        <a:pt x="116" y="25"/>
                        <a:pt x="113" y="26"/>
                        <a:pt x="111" y="26"/>
                      </a:cubicBezTo>
                      <a:cubicBezTo>
                        <a:pt x="111" y="26"/>
                        <a:pt x="110" y="27"/>
                        <a:pt x="110" y="27"/>
                      </a:cubicBezTo>
                      <a:cubicBezTo>
                        <a:pt x="109" y="28"/>
                        <a:pt x="104" y="35"/>
                        <a:pt x="104" y="37"/>
                      </a:cubicBezTo>
                      <a:cubicBezTo>
                        <a:pt x="105" y="38"/>
                        <a:pt x="104" y="43"/>
                        <a:pt x="101" y="44"/>
                      </a:cubicBezTo>
                      <a:cubicBezTo>
                        <a:pt x="101" y="44"/>
                        <a:pt x="101" y="45"/>
                        <a:pt x="101" y="48"/>
                      </a:cubicBezTo>
                      <a:cubicBezTo>
                        <a:pt x="101" y="48"/>
                        <a:pt x="101" y="48"/>
                        <a:pt x="101" y="48"/>
                      </a:cubicBezTo>
                      <a:cubicBezTo>
                        <a:pt x="101" y="49"/>
                        <a:pt x="100" y="50"/>
                        <a:pt x="99" y="51"/>
                      </a:cubicBezTo>
                      <a:cubicBezTo>
                        <a:pt x="98" y="52"/>
                        <a:pt x="96" y="53"/>
                        <a:pt x="96" y="54"/>
                      </a:cubicBezTo>
                      <a:cubicBezTo>
                        <a:pt x="96" y="56"/>
                        <a:pt x="94" y="61"/>
                        <a:pt x="90" y="68"/>
                      </a:cubicBezTo>
                      <a:cubicBezTo>
                        <a:pt x="89" y="69"/>
                        <a:pt x="89" y="69"/>
                        <a:pt x="89" y="69"/>
                      </a:cubicBezTo>
                      <a:cubicBezTo>
                        <a:pt x="89" y="70"/>
                        <a:pt x="89" y="70"/>
                        <a:pt x="88" y="71"/>
                      </a:cubicBezTo>
                      <a:cubicBezTo>
                        <a:pt x="87" y="74"/>
                        <a:pt x="86" y="75"/>
                        <a:pt x="85" y="75"/>
                      </a:cubicBezTo>
                      <a:cubicBezTo>
                        <a:pt x="84" y="75"/>
                        <a:pt x="84" y="75"/>
                        <a:pt x="83" y="73"/>
                      </a:cubicBezTo>
                      <a:cubicBezTo>
                        <a:pt x="83" y="71"/>
                        <a:pt x="80" y="69"/>
                        <a:pt x="78" y="69"/>
                      </a:cubicBezTo>
                      <a:cubicBezTo>
                        <a:pt x="78" y="69"/>
                        <a:pt x="78" y="69"/>
                        <a:pt x="78" y="69"/>
                      </a:cubicBezTo>
                      <a:cubicBezTo>
                        <a:pt x="77" y="70"/>
                        <a:pt x="75" y="70"/>
                        <a:pt x="74" y="70"/>
                      </a:cubicBezTo>
                      <a:cubicBezTo>
                        <a:pt x="74" y="70"/>
                        <a:pt x="73" y="70"/>
                        <a:pt x="73" y="70"/>
                      </a:cubicBezTo>
                      <a:cubicBezTo>
                        <a:pt x="73" y="70"/>
                        <a:pt x="72" y="70"/>
                        <a:pt x="72" y="70"/>
                      </a:cubicBezTo>
                      <a:cubicBezTo>
                        <a:pt x="71" y="70"/>
                        <a:pt x="66" y="75"/>
                        <a:pt x="62" y="80"/>
                      </a:cubicBezTo>
                      <a:cubicBezTo>
                        <a:pt x="61" y="81"/>
                        <a:pt x="61" y="86"/>
                        <a:pt x="59" y="90"/>
                      </a:cubicBezTo>
                      <a:cubicBezTo>
                        <a:pt x="58" y="91"/>
                        <a:pt x="58" y="91"/>
                        <a:pt x="58" y="91"/>
                      </a:cubicBezTo>
                      <a:cubicBezTo>
                        <a:pt x="57" y="91"/>
                        <a:pt x="57" y="91"/>
                        <a:pt x="57" y="91"/>
                      </a:cubicBezTo>
                      <a:cubicBezTo>
                        <a:pt x="57" y="91"/>
                        <a:pt x="57" y="91"/>
                        <a:pt x="57" y="91"/>
                      </a:cubicBezTo>
                      <a:cubicBezTo>
                        <a:pt x="56" y="92"/>
                        <a:pt x="52" y="92"/>
                        <a:pt x="45" y="92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43" y="92"/>
                        <a:pt x="41" y="93"/>
                        <a:pt x="40" y="94"/>
                      </a:cubicBezTo>
                      <a:cubicBezTo>
                        <a:pt x="38" y="94"/>
                        <a:pt x="36" y="95"/>
                        <a:pt x="35" y="95"/>
                      </a:cubicBezTo>
                      <a:close/>
                      <a:moveTo>
                        <a:pt x="6" y="71"/>
                      </a:move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7" y="72"/>
                        <a:pt x="11" y="73"/>
                        <a:pt x="15" y="74"/>
                      </a:cubicBezTo>
                      <a:cubicBezTo>
                        <a:pt x="17" y="74"/>
                        <a:pt x="18" y="74"/>
                        <a:pt x="19" y="74"/>
                      </a:cubicBezTo>
                      <a:cubicBezTo>
                        <a:pt x="25" y="76"/>
                        <a:pt x="30" y="82"/>
                        <a:pt x="29" y="85"/>
                      </a:cubicBezTo>
                      <a:cubicBezTo>
                        <a:pt x="29" y="87"/>
                        <a:pt x="32" y="92"/>
                        <a:pt x="34" y="93"/>
                      </a:cubicBezTo>
                      <a:cubicBezTo>
                        <a:pt x="34" y="93"/>
                        <a:pt x="34" y="93"/>
                        <a:pt x="35" y="93"/>
                      </a:cubicBezTo>
                      <a:cubicBezTo>
                        <a:pt x="36" y="93"/>
                        <a:pt x="38" y="92"/>
                        <a:pt x="39" y="92"/>
                      </a:cubicBezTo>
                      <a:cubicBezTo>
                        <a:pt x="41" y="91"/>
                        <a:pt x="42" y="90"/>
                        <a:pt x="43" y="90"/>
                      </a:cubicBezTo>
                      <a:cubicBezTo>
                        <a:pt x="45" y="90"/>
                        <a:pt x="45" y="90"/>
                        <a:pt x="45" y="90"/>
                      </a:cubicBezTo>
                      <a:cubicBezTo>
                        <a:pt x="53" y="90"/>
                        <a:pt x="55" y="90"/>
                        <a:pt x="56" y="89"/>
                      </a:cubicBezTo>
                      <a:cubicBezTo>
                        <a:pt x="56" y="89"/>
                        <a:pt x="57" y="89"/>
                        <a:pt x="57" y="89"/>
                      </a:cubicBezTo>
                      <a:cubicBezTo>
                        <a:pt x="59" y="84"/>
                        <a:pt x="60" y="79"/>
                        <a:pt x="60" y="79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67" y="72"/>
                        <a:pt x="70" y="68"/>
                        <a:pt x="71" y="68"/>
                      </a:cubicBezTo>
                      <a:cubicBezTo>
                        <a:pt x="72" y="68"/>
                        <a:pt x="72" y="68"/>
                        <a:pt x="73" y="68"/>
                      </a:cubicBezTo>
                      <a:cubicBezTo>
                        <a:pt x="74" y="68"/>
                        <a:pt x="74" y="68"/>
                        <a:pt x="74" y="68"/>
                      </a:cubicBezTo>
                      <a:cubicBezTo>
                        <a:pt x="75" y="68"/>
                        <a:pt x="76" y="68"/>
                        <a:pt x="77" y="67"/>
                      </a:cubicBezTo>
                      <a:cubicBezTo>
                        <a:pt x="77" y="67"/>
                        <a:pt x="78" y="67"/>
                        <a:pt x="78" y="67"/>
                      </a:cubicBezTo>
                      <a:cubicBezTo>
                        <a:pt x="81" y="67"/>
                        <a:pt x="84" y="70"/>
                        <a:pt x="85" y="72"/>
                      </a:cubicBezTo>
                      <a:cubicBezTo>
                        <a:pt x="86" y="72"/>
                        <a:pt x="86" y="71"/>
                        <a:pt x="87" y="70"/>
                      </a:cubicBezTo>
                      <a:cubicBezTo>
                        <a:pt x="87" y="69"/>
                        <a:pt x="87" y="69"/>
                        <a:pt x="87" y="68"/>
                      </a:cubicBezTo>
                      <a:cubicBezTo>
                        <a:pt x="88" y="67"/>
                        <a:pt x="88" y="67"/>
                        <a:pt x="88" y="67"/>
                      </a:cubicBezTo>
                      <a:cubicBezTo>
                        <a:pt x="90" y="64"/>
                        <a:pt x="94" y="56"/>
                        <a:pt x="94" y="54"/>
                      </a:cubicBezTo>
                      <a:cubicBezTo>
                        <a:pt x="94" y="52"/>
                        <a:pt x="96" y="51"/>
                        <a:pt x="97" y="50"/>
                      </a:cubicBezTo>
                      <a:cubicBezTo>
                        <a:pt x="98" y="49"/>
                        <a:pt x="99" y="48"/>
                        <a:pt x="99" y="48"/>
                      </a:cubicBezTo>
                      <a:cubicBezTo>
                        <a:pt x="99" y="48"/>
                        <a:pt x="99" y="48"/>
                        <a:pt x="99" y="48"/>
                      </a:cubicBezTo>
                      <a:cubicBezTo>
                        <a:pt x="99" y="46"/>
                        <a:pt x="99" y="43"/>
                        <a:pt x="101" y="42"/>
                      </a:cubicBezTo>
                      <a:cubicBezTo>
                        <a:pt x="101" y="42"/>
                        <a:pt x="103" y="38"/>
                        <a:pt x="102" y="37"/>
                      </a:cubicBezTo>
                      <a:cubicBezTo>
                        <a:pt x="102" y="35"/>
                        <a:pt x="108" y="26"/>
                        <a:pt x="108" y="26"/>
                      </a:cubicBezTo>
                      <a:cubicBezTo>
                        <a:pt x="109" y="25"/>
                        <a:pt x="110" y="25"/>
                        <a:pt x="111" y="24"/>
                      </a:cubicBezTo>
                      <a:cubicBezTo>
                        <a:pt x="113" y="24"/>
                        <a:pt x="114" y="24"/>
                        <a:pt x="114" y="23"/>
                      </a:cubicBezTo>
                      <a:cubicBezTo>
                        <a:pt x="114" y="22"/>
                        <a:pt x="114" y="22"/>
                        <a:pt x="114" y="21"/>
                      </a:cubicBezTo>
                      <a:cubicBezTo>
                        <a:pt x="114" y="20"/>
                        <a:pt x="114" y="18"/>
                        <a:pt x="114" y="18"/>
                      </a:cubicBezTo>
                      <a:cubicBezTo>
                        <a:pt x="112" y="17"/>
                        <a:pt x="109" y="15"/>
                        <a:pt x="109" y="13"/>
                      </a:cubicBezTo>
                      <a:cubicBezTo>
                        <a:pt x="109" y="12"/>
                        <a:pt x="109" y="10"/>
                        <a:pt x="110" y="9"/>
                      </a:cubicBezTo>
                      <a:cubicBezTo>
                        <a:pt x="108" y="8"/>
                        <a:pt x="108" y="7"/>
                        <a:pt x="107" y="6"/>
                      </a:cubicBezTo>
                      <a:cubicBezTo>
                        <a:pt x="107" y="5"/>
                        <a:pt x="107" y="5"/>
                        <a:pt x="106" y="5"/>
                      </a:cubicBezTo>
                      <a:cubicBezTo>
                        <a:pt x="106" y="4"/>
                        <a:pt x="106" y="4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3" y="3"/>
                        <a:pt x="102" y="4"/>
                        <a:pt x="101" y="5"/>
                      </a:cubicBezTo>
                      <a:cubicBezTo>
                        <a:pt x="100" y="7"/>
                        <a:pt x="99" y="9"/>
                        <a:pt x="97" y="9"/>
                      </a:cubicBezTo>
                      <a:cubicBezTo>
                        <a:pt x="97" y="9"/>
                        <a:pt x="96" y="9"/>
                        <a:pt x="95" y="9"/>
                      </a:cubicBezTo>
                      <a:cubicBezTo>
                        <a:pt x="93" y="9"/>
                        <a:pt x="90" y="8"/>
                        <a:pt x="89" y="7"/>
                      </a:cubicBezTo>
                      <a:cubicBezTo>
                        <a:pt x="88" y="7"/>
                        <a:pt x="88" y="7"/>
                        <a:pt x="88" y="7"/>
                      </a:cubicBezTo>
                      <a:cubicBezTo>
                        <a:pt x="88" y="7"/>
                        <a:pt x="88" y="7"/>
                        <a:pt x="85" y="7"/>
                      </a:cubicBezTo>
                      <a:cubicBezTo>
                        <a:pt x="84" y="7"/>
                        <a:pt x="83" y="7"/>
                        <a:pt x="81" y="7"/>
                      </a:cubicBezTo>
                      <a:cubicBezTo>
                        <a:pt x="79" y="7"/>
                        <a:pt x="77" y="7"/>
                        <a:pt x="76" y="7"/>
                      </a:cubicBezTo>
                      <a:cubicBezTo>
                        <a:pt x="75" y="7"/>
                        <a:pt x="74" y="8"/>
                        <a:pt x="72" y="9"/>
                      </a:cubicBezTo>
                      <a:cubicBezTo>
                        <a:pt x="71" y="10"/>
                        <a:pt x="71" y="11"/>
                        <a:pt x="70" y="11"/>
                      </a:cubicBezTo>
                      <a:cubicBezTo>
                        <a:pt x="69" y="12"/>
                        <a:pt x="67" y="12"/>
                        <a:pt x="65" y="12"/>
                      </a:cubicBezTo>
                      <a:cubicBezTo>
                        <a:pt x="63" y="12"/>
                        <a:pt x="61" y="12"/>
                        <a:pt x="60" y="11"/>
                      </a:cubicBezTo>
                      <a:cubicBezTo>
                        <a:pt x="59" y="11"/>
                        <a:pt x="58" y="10"/>
                        <a:pt x="56" y="10"/>
                      </a:cubicBezTo>
                      <a:cubicBezTo>
                        <a:pt x="55" y="9"/>
                        <a:pt x="53" y="8"/>
                        <a:pt x="53" y="8"/>
                      </a:cubicBezTo>
                      <a:cubicBezTo>
                        <a:pt x="51" y="8"/>
                        <a:pt x="48" y="8"/>
                        <a:pt x="45" y="10"/>
                      </a:cubicBezTo>
                      <a:cubicBezTo>
                        <a:pt x="45" y="10"/>
                        <a:pt x="44" y="10"/>
                        <a:pt x="43" y="10"/>
                      </a:cubicBezTo>
                      <a:cubicBezTo>
                        <a:pt x="41" y="10"/>
                        <a:pt x="40" y="8"/>
                        <a:pt x="40" y="6"/>
                      </a:cubicBezTo>
                      <a:cubicBezTo>
                        <a:pt x="39" y="6"/>
                        <a:pt x="39" y="5"/>
                        <a:pt x="38" y="4"/>
                      </a:cubicBezTo>
                      <a:cubicBezTo>
                        <a:pt x="38" y="4"/>
                        <a:pt x="37" y="4"/>
                        <a:pt x="35" y="4"/>
                      </a:cubicBezTo>
                      <a:cubicBezTo>
                        <a:pt x="34" y="3"/>
                        <a:pt x="32" y="3"/>
                        <a:pt x="31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29" y="2"/>
                        <a:pt x="29" y="3"/>
                      </a:cubicBezTo>
                      <a:cubicBezTo>
                        <a:pt x="28" y="4"/>
                        <a:pt x="27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5" y="4"/>
                        <a:pt x="25" y="4"/>
                        <a:pt x="24" y="4"/>
                      </a:cubicBezTo>
                      <a:cubicBezTo>
                        <a:pt x="23" y="4"/>
                        <a:pt x="21" y="4"/>
                        <a:pt x="20" y="4"/>
                      </a:cubicBezTo>
                      <a:cubicBezTo>
                        <a:pt x="18" y="4"/>
                        <a:pt x="18" y="4"/>
                        <a:pt x="17" y="4"/>
                      </a:cubicBezTo>
                      <a:cubicBezTo>
                        <a:pt x="17" y="5"/>
                        <a:pt x="16" y="7"/>
                        <a:pt x="16" y="8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4" y="13"/>
                        <a:pt x="11" y="17"/>
                        <a:pt x="11" y="18"/>
                      </a:cubicBezTo>
                      <a:cubicBezTo>
                        <a:pt x="11" y="19"/>
                        <a:pt x="11" y="20"/>
                        <a:pt x="10" y="20"/>
                      </a:cubicBezTo>
                      <a:cubicBezTo>
                        <a:pt x="11" y="23"/>
                        <a:pt x="11" y="25"/>
                        <a:pt x="11" y="26"/>
                      </a:cubicBezTo>
                      <a:cubicBezTo>
                        <a:pt x="12" y="28"/>
                        <a:pt x="13" y="38"/>
                        <a:pt x="10" y="41"/>
                      </a:cubicBezTo>
                      <a:cubicBezTo>
                        <a:pt x="8" y="43"/>
                        <a:pt x="7" y="46"/>
                        <a:pt x="7" y="46"/>
                      </a:cubicBez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6" y="46"/>
                        <a:pt x="3" y="49"/>
                        <a:pt x="3" y="53"/>
                      </a:cubicBezTo>
                      <a:cubicBezTo>
                        <a:pt x="2" y="56"/>
                        <a:pt x="2" y="58"/>
                        <a:pt x="3" y="60"/>
                      </a:cubicBezTo>
                      <a:cubicBezTo>
                        <a:pt x="3" y="61"/>
                        <a:pt x="3" y="63"/>
                        <a:pt x="3" y="64"/>
                      </a:cubicBezTo>
                      <a:cubicBezTo>
                        <a:pt x="3" y="65"/>
                        <a:pt x="3" y="66"/>
                        <a:pt x="4" y="68"/>
                      </a:cubicBezTo>
                      <a:cubicBezTo>
                        <a:pt x="5" y="69"/>
                        <a:pt x="5" y="70"/>
                        <a:pt x="6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5" name="Google Shape;116;p3">
                  <a:extLst>
                    <a:ext uri="{FF2B5EF4-FFF2-40B4-BE49-F238E27FC236}">
                      <a16:creationId xmlns:a16="http://schemas.microsoft.com/office/drawing/2014/main" id="{4719EB85-584B-4C49-B360-7BD4C1D8A109}"/>
                    </a:ext>
                  </a:extLst>
                </p:cNvPr>
                <p:cNvSpPr/>
                <p:nvPr/>
              </p:nvSpPr>
              <p:spPr>
                <a:xfrm>
                  <a:off x="4271" y="3052"/>
                  <a:ext cx="24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60" extrusionOk="0">
                      <a:moveTo>
                        <a:pt x="20" y="39"/>
                      </a:moveTo>
                      <a:cubicBezTo>
                        <a:pt x="20" y="34"/>
                        <a:pt x="24" y="32"/>
                        <a:pt x="24" y="32"/>
                      </a:cubicBezTo>
                      <a:cubicBezTo>
                        <a:pt x="24" y="32"/>
                        <a:pt x="25" y="28"/>
                        <a:pt x="27" y="26"/>
                      </a:cubicBezTo>
                      <a:cubicBezTo>
                        <a:pt x="29" y="24"/>
                        <a:pt x="29" y="14"/>
                        <a:pt x="28" y="12"/>
                      </a:cubicBezTo>
                      <a:cubicBezTo>
                        <a:pt x="28" y="11"/>
                        <a:pt x="28" y="8"/>
                        <a:pt x="27" y="6"/>
                      </a:cubicBezTo>
                      <a:cubicBezTo>
                        <a:pt x="27" y="6"/>
                        <a:pt x="26" y="6"/>
                        <a:pt x="24" y="6"/>
                      </a:cubicBezTo>
                      <a:cubicBezTo>
                        <a:pt x="22" y="4"/>
                        <a:pt x="24" y="2"/>
                        <a:pt x="21" y="1"/>
                      </a:cubicBezTo>
                      <a:cubicBezTo>
                        <a:pt x="18" y="0"/>
                        <a:pt x="17" y="3"/>
                        <a:pt x="18" y="6"/>
                      </a:cubicBezTo>
                      <a:cubicBezTo>
                        <a:pt x="18" y="8"/>
                        <a:pt x="16" y="8"/>
                        <a:pt x="15" y="9"/>
                      </a:cubicBezTo>
                      <a:cubicBezTo>
                        <a:pt x="14" y="11"/>
                        <a:pt x="9" y="11"/>
                        <a:pt x="7" y="11"/>
                      </a:cubicBezTo>
                      <a:cubicBezTo>
                        <a:pt x="5" y="11"/>
                        <a:pt x="3" y="14"/>
                        <a:pt x="2" y="15"/>
                      </a:cubicBezTo>
                      <a:cubicBezTo>
                        <a:pt x="1" y="15"/>
                        <a:pt x="1" y="15"/>
                        <a:pt x="0" y="15"/>
                      </a:cubicBezTo>
                      <a:cubicBezTo>
                        <a:pt x="1" y="22"/>
                        <a:pt x="2" y="22"/>
                        <a:pt x="5" y="24"/>
                      </a:cubicBezTo>
                      <a:cubicBezTo>
                        <a:pt x="9" y="26"/>
                        <a:pt x="6" y="29"/>
                        <a:pt x="7" y="31"/>
                      </a:cubicBezTo>
                      <a:cubicBezTo>
                        <a:pt x="9" y="33"/>
                        <a:pt x="8" y="37"/>
                        <a:pt x="9" y="43"/>
                      </a:cubicBezTo>
                      <a:cubicBezTo>
                        <a:pt x="9" y="46"/>
                        <a:pt x="9" y="54"/>
                        <a:pt x="10" y="60"/>
                      </a:cubicBezTo>
                      <a:cubicBezTo>
                        <a:pt x="12" y="60"/>
                        <a:pt x="14" y="60"/>
                        <a:pt x="16" y="60"/>
                      </a:cubicBezTo>
                      <a:cubicBezTo>
                        <a:pt x="19" y="60"/>
                        <a:pt x="21" y="56"/>
                        <a:pt x="23" y="58"/>
                      </a:cubicBezTo>
                      <a:cubicBezTo>
                        <a:pt x="22" y="54"/>
                        <a:pt x="20" y="53"/>
                        <a:pt x="20" y="50"/>
                      </a:cubicBezTo>
                      <a:cubicBezTo>
                        <a:pt x="20" y="46"/>
                        <a:pt x="19" y="43"/>
                        <a:pt x="20" y="39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6" name="Google Shape;117;p3">
                  <a:extLst>
                    <a:ext uri="{FF2B5EF4-FFF2-40B4-BE49-F238E27FC236}">
                      <a16:creationId xmlns:a16="http://schemas.microsoft.com/office/drawing/2014/main" id="{8C2DC8AE-1159-4E46-9682-D6297204C4A9}"/>
                    </a:ext>
                  </a:extLst>
                </p:cNvPr>
                <p:cNvSpPr/>
                <p:nvPr/>
              </p:nvSpPr>
              <p:spPr>
                <a:xfrm>
                  <a:off x="4271" y="3052"/>
                  <a:ext cx="25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2" extrusionOk="0">
                      <a:moveTo>
                        <a:pt x="26" y="62"/>
                      </a:move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22" y="58"/>
                        <a:pt x="22" y="59"/>
                        <a:pt x="21" y="59"/>
                      </a:cubicBezTo>
                      <a:cubicBezTo>
                        <a:pt x="20" y="60"/>
                        <a:pt x="19" y="61"/>
                        <a:pt x="17" y="61"/>
                      </a:cubicBezTo>
                      <a:cubicBezTo>
                        <a:pt x="16" y="61"/>
                        <a:pt x="13" y="61"/>
                        <a:pt x="11" y="61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9" y="51"/>
                        <a:pt x="9" y="45"/>
                        <a:pt x="9" y="43"/>
                      </a:cubicBezTo>
                      <a:cubicBezTo>
                        <a:pt x="9" y="41"/>
                        <a:pt x="9" y="39"/>
                        <a:pt x="9" y="38"/>
                      </a:cubicBezTo>
                      <a:cubicBezTo>
                        <a:pt x="9" y="35"/>
                        <a:pt x="8" y="33"/>
                        <a:pt x="8" y="32"/>
                      </a:cubicBezTo>
                      <a:cubicBezTo>
                        <a:pt x="6" y="31"/>
                        <a:pt x="7" y="29"/>
                        <a:pt x="7" y="28"/>
                      </a:cubicBezTo>
                      <a:cubicBezTo>
                        <a:pt x="7" y="27"/>
                        <a:pt x="8" y="26"/>
                        <a:pt x="6" y="25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2" y="22"/>
                        <a:pt x="0" y="22"/>
                        <a:pt x="0" y="15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4"/>
                        <a:pt x="4" y="13"/>
                        <a:pt x="4" y="12"/>
                      </a:cubicBezTo>
                      <a:cubicBezTo>
                        <a:pt x="6" y="11"/>
                        <a:pt x="7" y="10"/>
                        <a:pt x="8" y="10"/>
                      </a:cubicBezTo>
                      <a:cubicBezTo>
                        <a:pt x="11" y="10"/>
                        <a:pt x="15" y="9"/>
                        <a:pt x="15" y="9"/>
                      </a:cubicBezTo>
                      <a:cubicBezTo>
                        <a:pt x="16" y="8"/>
                        <a:pt x="16" y="8"/>
                        <a:pt x="17" y="7"/>
                      </a:cubicBezTo>
                      <a:cubicBezTo>
                        <a:pt x="18" y="7"/>
                        <a:pt x="18" y="7"/>
                        <a:pt x="18" y="6"/>
                      </a:cubicBezTo>
                      <a:cubicBezTo>
                        <a:pt x="17" y="4"/>
                        <a:pt x="18" y="2"/>
                        <a:pt x="19" y="1"/>
                      </a:cubicBezTo>
                      <a:cubicBezTo>
                        <a:pt x="19" y="0"/>
                        <a:pt x="21" y="0"/>
                        <a:pt x="22" y="0"/>
                      </a:cubicBezTo>
                      <a:cubicBezTo>
                        <a:pt x="25" y="1"/>
                        <a:pt x="25" y="2"/>
                        <a:pt x="25" y="3"/>
                      </a:cubicBezTo>
                      <a:cubicBezTo>
                        <a:pt x="25" y="4"/>
                        <a:pt x="25" y="4"/>
                        <a:pt x="26" y="5"/>
                      </a:cubicBezTo>
                      <a:cubicBezTo>
                        <a:pt x="27" y="5"/>
                        <a:pt x="27" y="5"/>
                        <a:pt x="28" y="5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30" y="8"/>
                        <a:pt x="30" y="11"/>
                        <a:pt x="30" y="12"/>
                      </a:cubicBezTo>
                      <a:cubicBezTo>
                        <a:pt x="31" y="14"/>
                        <a:pt x="32" y="24"/>
                        <a:pt x="29" y="27"/>
                      </a:cubicBezTo>
                      <a:cubicBezTo>
                        <a:pt x="27" y="29"/>
                        <a:pt x="26" y="32"/>
                        <a:pt x="26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2" y="35"/>
                        <a:pt x="22" y="39"/>
                      </a:cubicBezTo>
                      <a:cubicBezTo>
                        <a:pt x="21" y="42"/>
                        <a:pt x="21" y="44"/>
                        <a:pt x="22" y="46"/>
                      </a:cubicBezTo>
                      <a:cubicBezTo>
                        <a:pt x="22" y="47"/>
                        <a:pt x="22" y="49"/>
                        <a:pt x="22" y="50"/>
                      </a:cubicBezTo>
                      <a:cubicBezTo>
                        <a:pt x="22" y="51"/>
                        <a:pt x="22" y="52"/>
                        <a:pt x="23" y="54"/>
                      </a:cubicBezTo>
                      <a:cubicBezTo>
                        <a:pt x="24" y="55"/>
                        <a:pt x="24" y="56"/>
                        <a:pt x="25" y="57"/>
                      </a:cubicBezTo>
                      <a:lnTo>
                        <a:pt x="26" y="62"/>
                      </a:lnTo>
                      <a:close/>
                      <a:moveTo>
                        <a:pt x="2" y="16"/>
                      </a:moveTo>
                      <a:cubicBezTo>
                        <a:pt x="3" y="21"/>
                        <a:pt x="3" y="21"/>
                        <a:pt x="5" y="22"/>
                      </a:cubicBezTo>
                      <a:cubicBezTo>
                        <a:pt x="6" y="22"/>
                        <a:pt x="6" y="23"/>
                        <a:pt x="7" y="23"/>
                      </a:cubicBezTo>
                      <a:cubicBezTo>
                        <a:pt x="10" y="25"/>
                        <a:pt x="9" y="27"/>
                        <a:pt x="9" y="29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11" y="32"/>
                        <a:pt x="11" y="35"/>
                        <a:pt x="11" y="38"/>
                      </a:cubicBezTo>
                      <a:cubicBezTo>
                        <a:pt x="11" y="39"/>
                        <a:pt x="11" y="41"/>
                        <a:pt x="11" y="42"/>
                      </a:cubicBezTo>
                      <a:cubicBezTo>
                        <a:pt x="11" y="45"/>
                        <a:pt x="11" y="50"/>
                        <a:pt x="12" y="59"/>
                      </a:cubicBezTo>
                      <a:cubicBezTo>
                        <a:pt x="14" y="59"/>
                        <a:pt x="16" y="59"/>
                        <a:pt x="17" y="59"/>
                      </a:cubicBezTo>
                      <a:cubicBezTo>
                        <a:pt x="18" y="59"/>
                        <a:pt x="19" y="58"/>
                        <a:pt x="20" y="57"/>
                      </a:cubicBezTo>
                      <a:cubicBezTo>
                        <a:pt x="21" y="57"/>
                        <a:pt x="21" y="56"/>
                        <a:pt x="22" y="56"/>
                      </a:cubicBezTo>
                      <a:cubicBezTo>
                        <a:pt x="22" y="56"/>
                        <a:pt x="22" y="55"/>
                        <a:pt x="21" y="55"/>
                      </a:cubicBezTo>
                      <a:cubicBezTo>
                        <a:pt x="20" y="53"/>
                        <a:pt x="20" y="52"/>
                        <a:pt x="20" y="50"/>
                      </a:cubicBezTo>
                      <a:cubicBezTo>
                        <a:pt x="20" y="49"/>
                        <a:pt x="20" y="48"/>
                        <a:pt x="20" y="46"/>
                      </a:cubicBezTo>
                      <a:cubicBezTo>
                        <a:pt x="19" y="44"/>
                        <a:pt x="19" y="42"/>
                        <a:pt x="20" y="39"/>
                      </a:cubicBezTo>
                      <a:cubicBezTo>
                        <a:pt x="20" y="34"/>
                        <a:pt x="23" y="32"/>
                        <a:pt x="24" y="31"/>
                      </a:cubicBezTo>
                      <a:cubicBezTo>
                        <a:pt x="24" y="30"/>
                        <a:pt x="26" y="27"/>
                        <a:pt x="28" y="25"/>
                      </a:cubicBezTo>
                      <a:cubicBezTo>
                        <a:pt x="29" y="24"/>
                        <a:pt x="29" y="18"/>
                        <a:pt x="28" y="12"/>
                      </a:cubicBezTo>
                      <a:cubicBezTo>
                        <a:pt x="28" y="11"/>
                        <a:pt x="28" y="9"/>
                        <a:pt x="28" y="7"/>
                      </a:cubicBezTo>
                      <a:cubicBezTo>
                        <a:pt x="27" y="7"/>
                        <a:pt x="26" y="7"/>
                        <a:pt x="25" y="7"/>
                      </a:cubicBezTo>
                      <a:cubicBezTo>
                        <a:pt x="23" y="6"/>
                        <a:pt x="23" y="4"/>
                        <a:pt x="23" y="3"/>
                      </a:cubicBezTo>
                      <a:cubicBezTo>
                        <a:pt x="23" y="3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20" y="2"/>
                      </a:cubicBezTo>
                      <a:cubicBezTo>
                        <a:pt x="20" y="3"/>
                        <a:pt x="19" y="4"/>
                        <a:pt x="20" y="5"/>
                      </a:cubicBezTo>
                      <a:cubicBezTo>
                        <a:pt x="20" y="8"/>
                        <a:pt x="19" y="8"/>
                        <a:pt x="18" y="9"/>
                      </a:cubicBezTo>
                      <a:cubicBezTo>
                        <a:pt x="18" y="9"/>
                        <a:pt x="17" y="10"/>
                        <a:pt x="17" y="10"/>
                      </a:cubicBezTo>
                      <a:cubicBezTo>
                        <a:pt x="15" y="12"/>
                        <a:pt x="9" y="12"/>
                        <a:pt x="8" y="12"/>
                      </a:cubicBezTo>
                      <a:cubicBezTo>
                        <a:pt x="8" y="12"/>
                        <a:pt x="7" y="13"/>
                        <a:pt x="6" y="14"/>
                      </a:cubicBezTo>
                      <a:cubicBezTo>
                        <a:pt x="5" y="15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2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7" name="Google Shape;118;p3">
                  <a:extLst>
                    <a:ext uri="{FF2B5EF4-FFF2-40B4-BE49-F238E27FC236}">
                      <a16:creationId xmlns:a16="http://schemas.microsoft.com/office/drawing/2014/main" id="{798FE356-2306-4546-A237-956933D50B35}"/>
                    </a:ext>
                  </a:extLst>
                </p:cNvPr>
                <p:cNvSpPr/>
                <p:nvPr/>
              </p:nvSpPr>
              <p:spPr>
                <a:xfrm>
                  <a:off x="4265" y="3063"/>
                  <a:ext cx="14" cy="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50" extrusionOk="0">
                      <a:moveTo>
                        <a:pt x="15" y="17"/>
                      </a:moveTo>
                      <a:cubicBezTo>
                        <a:pt x="14" y="15"/>
                        <a:pt x="17" y="12"/>
                        <a:pt x="13" y="10"/>
                      </a:cubicBezTo>
                      <a:cubicBezTo>
                        <a:pt x="10" y="8"/>
                        <a:pt x="9" y="8"/>
                        <a:pt x="8" y="1"/>
                      </a:cubicBezTo>
                      <a:cubicBezTo>
                        <a:pt x="6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6"/>
                        <a:pt x="2" y="6"/>
                      </a:cubicBezTo>
                      <a:cubicBezTo>
                        <a:pt x="3" y="7"/>
                        <a:pt x="4" y="9"/>
                        <a:pt x="4" y="12"/>
                      </a:cubicBezTo>
                      <a:cubicBezTo>
                        <a:pt x="4" y="15"/>
                        <a:pt x="3" y="22"/>
                        <a:pt x="4" y="25"/>
                      </a:cubicBezTo>
                      <a:cubicBezTo>
                        <a:pt x="5" y="29"/>
                        <a:pt x="7" y="34"/>
                        <a:pt x="7" y="39"/>
                      </a:cubicBezTo>
                      <a:cubicBezTo>
                        <a:pt x="7" y="42"/>
                        <a:pt x="9" y="46"/>
                        <a:pt x="10" y="50"/>
                      </a:cubicBezTo>
                      <a:cubicBezTo>
                        <a:pt x="11" y="49"/>
                        <a:pt x="12" y="49"/>
                        <a:pt x="12" y="48"/>
                      </a:cubicBezTo>
                      <a:cubicBezTo>
                        <a:pt x="14" y="47"/>
                        <a:pt x="16" y="47"/>
                        <a:pt x="18" y="46"/>
                      </a:cubicBezTo>
                      <a:cubicBezTo>
                        <a:pt x="17" y="40"/>
                        <a:pt x="17" y="32"/>
                        <a:pt x="17" y="29"/>
                      </a:cubicBezTo>
                      <a:cubicBezTo>
                        <a:pt x="16" y="23"/>
                        <a:pt x="17" y="19"/>
                        <a:pt x="15" y="17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8" name="Google Shape;119;p3">
                  <a:extLst>
                    <a:ext uri="{FF2B5EF4-FFF2-40B4-BE49-F238E27FC236}">
                      <a16:creationId xmlns:a16="http://schemas.microsoft.com/office/drawing/2014/main" id="{F2D0D0C1-48E5-4F44-AF28-6A2D9EFE80C9}"/>
                    </a:ext>
                  </a:extLst>
                </p:cNvPr>
                <p:cNvSpPr/>
                <p:nvPr/>
              </p:nvSpPr>
              <p:spPr>
                <a:xfrm>
                  <a:off x="4264" y="3062"/>
                  <a:ext cx="16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2" extrusionOk="0">
                      <a:moveTo>
                        <a:pt x="11" y="52"/>
                      </a:move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7" y="44"/>
                        <a:pt x="7" y="40"/>
                      </a:cubicBezTo>
                      <a:cubicBezTo>
                        <a:pt x="7" y="35"/>
                        <a:pt x="5" y="30"/>
                        <a:pt x="4" y="27"/>
                      </a:cubicBezTo>
                      <a:cubicBezTo>
                        <a:pt x="3" y="24"/>
                        <a:pt x="4" y="18"/>
                        <a:pt x="4" y="14"/>
                      </a:cubicBezTo>
                      <a:cubicBezTo>
                        <a:pt x="4" y="14"/>
                        <a:pt x="4" y="13"/>
                        <a:pt x="4" y="13"/>
                      </a:cubicBezTo>
                      <a:cubicBezTo>
                        <a:pt x="4" y="10"/>
                        <a:pt x="3" y="9"/>
                        <a:pt x="2" y="8"/>
                      </a:cubicBezTo>
                      <a:cubicBezTo>
                        <a:pt x="1" y="8"/>
                        <a:pt x="1" y="6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4" y="0"/>
                        <a:pt x="6" y="0"/>
                      </a:cubicBezTo>
                      <a:cubicBezTo>
                        <a:pt x="7" y="0"/>
                        <a:pt x="8" y="1"/>
                        <a:pt x="9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8"/>
                        <a:pt x="11" y="8"/>
                        <a:pt x="13" y="9"/>
                      </a:cubicBezTo>
                      <a:cubicBezTo>
                        <a:pt x="14" y="9"/>
                        <a:pt x="14" y="10"/>
                        <a:pt x="15" y="10"/>
                      </a:cubicBezTo>
                      <a:cubicBezTo>
                        <a:pt x="18" y="12"/>
                        <a:pt x="17" y="14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9" y="19"/>
                        <a:pt x="19" y="22"/>
                        <a:pt x="19" y="25"/>
                      </a:cubicBezTo>
                      <a:cubicBezTo>
                        <a:pt x="19" y="26"/>
                        <a:pt x="19" y="28"/>
                        <a:pt x="19" y="29"/>
                      </a:cubicBezTo>
                      <a:cubicBezTo>
                        <a:pt x="19" y="32"/>
                        <a:pt x="19" y="38"/>
                        <a:pt x="20" y="47"/>
                      </a:cubicBez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7" y="49"/>
                        <a:pt x="15" y="49"/>
                        <a:pt x="14" y="50"/>
                      </a:cubicBezTo>
                      <a:cubicBezTo>
                        <a:pt x="13" y="51"/>
                        <a:pt x="13" y="51"/>
                        <a:pt x="12" y="52"/>
                      </a:cubicBezTo>
                      <a:lnTo>
                        <a:pt x="11" y="52"/>
                      </a:lnTo>
                      <a:close/>
                      <a:moveTo>
                        <a:pt x="2" y="2"/>
                      </a:move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5" y="7"/>
                        <a:pt x="6" y="9"/>
                        <a:pt x="6" y="13"/>
                      </a:cubicBezTo>
                      <a:cubicBezTo>
                        <a:pt x="6" y="13"/>
                        <a:pt x="6" y="14"/>
                        <a:pt x="6" y="15"/>
                      </a:cubicBezTo>
                      <a:cubicBezTo>
                        <a:pt x="6" y="18"/>
                        <a:pt x="5" y="23"/>
                        <a:pt x="6" y="26"/>
                      </a:cubicBezTo>
                      <a:cubicBezTo>
                        <a:pt x="7" y="29"/>
                        <a:pt x="9" y="34"/>
                        <a:pt x="9" y="40"/>
                      </a:cubicBezTo>
                      <a:cubicBezTo>
                        <a:pt x="9" y="42"/>
                        <a:pt x="10" y="46"/>
                        <a:pt x="12" y="49"/>
                      </a:cubicBezTo>
                      <a:cubicBezTo>
                        <a:pt x="12" y="49"/>
                        <a:pt x="12" y="49"/>
                        <a:pt x="13" y="49"/>
                      </a:cubicBezTo>
                      <a:cubicBezTo>
                        <a:pt x="14" y="48"/>
                        <a:pt x="15" y="47"/>
                        <a:pt x="18" y="46"/>
                      </a:cubicBezTo>
                      <a:cubicBezTo>
                        <a:pt x="17" y="38"/>
                        <a:pt x="17" y="32"/>
                        <a:pt x="17" y="30"/>
                      </a:cubicBezTo>
                      <a:cubicBezTo>
                        <a:pt x="17" y="28"/>
                        <a:pt x="17" y="26"/>
                        <a:pt x="17" y="25"/>
                      </a:cubicBezTo>
                      <a:cubicBezTo>
                        <a:pt x="17" y="22"/>
                        <a:pt x="16" y="20"/>
                        <a:pt x="16" y="19"/>
                      </a:cubicBezTo>
                      <a:cubicBezTo>
                        <a:pt x="14" y="18"/>
                        <a:pt x="15" y="16"/>
                        <a:pt x="15" y="15"/>
                      </a:cubicBezTo>
                      <a:cubicBezTo>
                        <a:pt x="15" y="14"/>
                        <a:pt x="16" y="13"/>
                        <a:pt x="14" y="12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0" y="10"/>
                        <a:pt x="9" y="9"/>
                        <a:pt x="8" y="3"/>
                      </a:cubicBezTo>
                      <a:cubicBezTo>
                        <a:pt x="7" y="3"/>
                        <a:pt x="6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79" name="Google Shape;120;p3">
                  <a:extLst>
                    <a:ext uri="{FF2B5EF4-FFF2-40B4-BE49-F238E27FC236}">
                      <a16:creationId xmlns:a16="http://schemas.microsoft.com/office/drawing/2014/main" id="{C6891209-DF54-6140-9469-8BDAF5BA9779}"/>
                    </a:ext>
                  </a:extLst>
                </p:cNvPr>
                <p:cNvSpPr/>
                <p:nvPr/>
              </p:nvSpPr>
              <p:spPr>
                <a:xfrm>
                  <a:off x="4333" y="3047"/>
                  <a:ext cx="57" cy="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111" extrusionOk="0">
                      <a:moveTo>
                        <a:pt x="30" y="106"/>
                      </a:moveTo>
                      <a:cubicBezTo>
                        <a:pt x="30" y="106"/>
                        <a:pt x="52" y="107"/>
                        <a:pt x="55" y="106"/>
                      </a:cubicBezTo>
                      <a:cubicBezTo>
                        <a:pt x="58" y="106"/>
                        <a:pt x="69" y="111"/>
                        <a:pt x="69" y="111"/>
                      </a:cubicBezTo>
                      <a:cubicBezTo>
                        <a:pt x="69" y="111"/>
                        <a:pt x="69" y="106"/>
                        <a:pt x="71" y="102"/>
                      </a:cubicBezTo>
                      <a:cubicBezTo>
                        <a:pt x="71" y="102"/>
                        <a:pt x="70" y="101"/>
                        <a:pt x="70" y="101"/>
                      </a:cubicBezTo>
                      <a:cubicBezTo>
                        <a:pt x="69" y="99"/>
                        <a:pt x="65" y="96"/>
                        <a:pt x="63" y="95"/>
                      </a:cubicBezTo>
                      <a:cubicBezTo>
                        <a:pt x="62" y="93"/>
                        <a:pt x="61" y="91"/>
                        <a:pt x="61" y="91"/>
                      </a:cubicBezTo>
                      <a:cubicBezTo>
                        <a:pt x="61" y="91"/>
                        <a:pt x="62" y="88"/>
                        <a:pt x="60" y="86"/>
                      </a:cubicBezTo>
                      <a:cubicBezTo>
                        <a:pt x="58" y="83"/>
                        <a:pt x="57" y="81"/>
                        <a:pt x="57" y="78"/>
                      </a:cubicBezTo>
                      <a:cubicBezTo>
                        <a:pt x="57" y="74"/>
                        <a:pt x="56" y="72"/>
                        <a:pt x="56" y="70"/>
                      </a:cubicBezTo>
                      <a:cubicBezTo>
                        <a:pt x="56" y="68"/>
                        <a:pt x="59" y="64"/>
                        <a:pt x="60" y="60"/>
                      </a:cubicBezTo>
                      <a:cubicBezTo>
                        <a:pt x="61" y="58"/>
                        <a:pt x="64" y="56"/>
                        <a:pt x="65" y="54"/>
                      </a:cubicBezTo>
                      <a:cubicBezTo>
                        <a:pt x="64" y="53"/>
                        <a:pt x="63" y="50"/>
                        <a:pt x="62" y="47"/>
                      </a:cubicBezTo>
                      <a:cubicBezTo>
                        <a:pt x="61" y="44"/>
                        <a:pt x="58" y="42"/>
                        <a:pt x="55" y="39"/>
                      </a:cubicBezTo>
                      <a:cubicBezTo>
                        <a:pt x="51" y="36"/>
                        <a:pt x="52" y="34"/>
                        <a:pt x="52" y="32"/>
                      </a:cubicBezTo>
                      <a:cubicBezTo>
                        <a:pt x="52" y="31"/>
                        <a:pt x="57" y="31"/>
                        <a:pt x="60" y="31"/>
                      </a:cubicBezTo>
                      <a:cubicBezTo>
                        <a:pt x="64" y="31"/>
                        <a:pt x="66" y="30"/>
                        <a:pt x="65" y="30"/>
                      </a:cubicBezTo>
                      <a:cubicBezTo>
                        <a:pt x="63" y="29"/>
                        <a:pt x="60" y="22"/>
                        <a:pt x="60" y="18"/>
                      </a:cubicBezTo>
                      <a:cubicBezTo>
                        <a:pt x="61" y="13"/>
                        <a:pt x="59" y="12"/>
                        <a:pt x="59" y="9"/>
                      </a:cubicBezTo>
                      <a:cubicBezTo>
                        <a:pt x="60" y="6"/>
                        <a:pt x="56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2" y="2"/>
                        <a:pt x="52" y="4"/>
                        <a:pt x="52" y="5"/>
                      </a:cubicBezTo>
                      <a:cubicBezTo>
                        <a:pt x="52" y="6"/>
                        <a:pt x="55" y="8"/>
                        <a:pt x="56" y="9"/>
                      </a:cubicBezTo>
                      <a:cubicBezTo>
                        <a:pt x="58" y="10"/>
                        <a:pt x="57" y="12"/>
                        <a:pt x="57" y="15"/>
                      </a:cubicBezTo>
                      <a:cubicBezTo>
                        <a:pt x="57" y="18"/>
                        <a:pt x="52" y="17"/>
                        <a:pt x="51" y="18"/>
                      </a:cubicBezTo>
                      <a:cubicBezTo>
                        <a:pt x="50" y="19"/>
                        <a:pt x="45" y="27"/>
                        <a:pt x="45" y="29"/>
                      </a:cubicBezTo>
                      <a:cubicBezTo>
                        <a:pt x="46" y="30"/>
                        <a:pt x="45" y="34"/>
                        <a:pt x="43" y="35"/>
                      </a:cubicBezTo>
                      <a:cubicBezTo>
                        <a:pt x="42" y="36"/>
                        <a:pt x="42" y="39"/>
                        <a:pt x="42" y="40"/>
                      </a:cubicBezTo>
                      <a:cubicBezTo>
                        <a:pt x="42" y="42"/>
                        <a:pt x="37" y="44"/>
                        <a:pt x="37" y="46"/>
                      </a:cubicBezTo>
                      <a:cubicBezTo>
                        <a:pt x="37" y="48"/>
                        <a:pt x="32" y="58"/>
                        <a:pt x="30" y="61"/>
                      </a:cubicBezTo>
                      <a:cubicBezTo>
                        <a:pt x="29" y="64"/>
                        <a:pt x="27" y="68"/>
                        <a:pt x="26" y="65"/>
                      </a:cubicBezTo>
                      <a:cubicBezTo>
                        <a:pt x="26" y="62"/>
                        <a:pt x="21" y="59"/>
                        <a:pt x="19" y="60"/>
                      </a:cubicBezTo>
                      <a:cubicBezTo>
                        <a:pt x="17" y="62"/>
                        <a:pt x="15" y="61"/>
                        <a:pt x="14" y="61"/>
                      </a:cubicBezTo>
                      <a:cubicBezTo>
                        <a:pt x="13" y="61"/>
                        <a:pt x="3" y="72"/>
                        <a:pt x="3" y="72"/>
                      </a:cubicBezTo>
                      <a:cubicBezTo>
                        <a:pt x="3" y="72"/>
                        <a:pt x="2" y="76"/>
                        <a:pt x="0" y="82"/>
                      </a:cubicBezTo>
                      <a:cubicBezTo>
                        <a:pt x="1" y="83"/>
                        <a:pt x="2" y="85"/>
                        <a:pt x="4" y="87"/>
                      </a:cubicBezTo>
                      <a:cubicBezTo>
                        <a:pt x="6" y="90"/>
                        <a:pt x="10" y="88"/>
                        <a:pt x="11" y="89"/>
                      </a:cubicBezTo>
                      <a:cubicBezTo>
                        <a:pt x="13" y="90"/>
                        <a:pt x="15" y="96"/>
                        <a:pt x="14" y="98"/>
                      </a:cubicBezTo>
                      <a:cubicBezTo>
                        <a:pt x="13" y="100"/>
                        <a:pt x="11" y="105"/>
                        <a:pt x="12" y="107"/>
                      </a:cubicBezTo>
                      <a:cubicBezTo>
                        <a:pt x="25" y="107"/>
                        <a:pt x="25" y="107"/>
                        <a:pt x="25" y="107"/>
                      </a:cubicBez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0" name="Google Shape;121;p3">
                  <a:extLst>
                    <a:ext uri="{FF2B5EF4-FFF2-40B4-BE49-F238E27FC236}">
                      <a16:creationId xmlns:a16="http://schemas.microsoft.com/office/drawing/2014/main" id="{310D4067-BD9F-3345-9BBC-6172FF1D681F}"/>
                    </a:ext>
                  </a:extLst>
                </p:cNvPr>
                <p:cNvSpPr/>
                <p:nvPr/>
              </p:nvSpPr>
              <p:spPr>
                <a:xfrm>
                  <a:off x="4332" y="3046"/>
                  <a:ext cx="60" cy="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14" extrusionOk="0">
                      <a:moveTo>
                        <a:pt x="71" y="114"/>
                      </a:moveTo>
                      <a:cubicBezTo>
                        <a:pt x="70" y="113"/>
                        <a:pt x="70" y="113"/>
                        <a:pt x="70" y="113"/>
                      </a:cubicBezTo>
                      <a:cubicBezTo>
                        <a:pt x="67" y="112"/>
                        <a:pt x="60" y="108"/>
                        <a:pt x="57" y="108"/>
                      </a:cubicBezTo>
                      <a:cubicBezTo>
                        <a:pt x="57" y="108"/>
                        <a:pt x="57" y="108"/>
                        <a:pt x="56" y="108"/>
                      </a:cubicBezTo>
                      <a:cubicBezTo>
                        <a:pt x="56" y="108"/>
                        <a:pt x="55" y="108"/>
                        <a:pt x="52" y="108"/>
                      </a:cubicBezTo>
                      <a:cubicBezTo>
                        <a:pt x="46" y="108"/>
                        <a:pt x="32" y="108"/>
                        <a:pt x="31" y="108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12" y="109"/>
                        <a:pt x="12" y="109"/>
                        <a:pt x="12" y="109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11" y="106"/>
                        <a:pt x="12" y="103"/>
                        <a:pt x="13" y="100"/>
                      </a:cubicBezTo>
                      <a:cubicBezTo>
                        <a:pt x="14" y="100"/>
                        <a:pt x="14" y="99"/>
                        <a:pt x="14" y="99"/>
                      </a:cubicBezTo>
                      <a:cubicBezTo>
                        <a:pt x="14" y="97"/>
                        <a:pt x="13" y="91"/>
                        <a:pt x="12" y="91"/>
                      </a:cubicBezTo>
                      <a:cubicBezTo>
                        <a:pt x="12" y="91"/>
                        <a:pt x="11" y="91"/>
                        <a:pt x="10" y="91"/>
                      </a:cubicBezTo>
                      <a:cubicBezTo>
                        <a:pt x="9" y="91"/>
                        <a:pt x="9" y="91"/>
                        <a:pt x="8" y="91"/>
                      </a:cubicBezTo>
                      <a:cubicBezTo>
                        <a:pt x="6" y="91"/>
                        <a:pt x="5" y="90"/>
                        <a:pt x="4" y="89"/>
                      </a:cubicBezTo>
                      <a:cubicBezTo>
                        <a:pt x="4" y="88"/>
                        <a:pt x="3" y="88"/>
                        <a:pt x="3" y="87"/>
                      </a:cubicBezTo>
                      <a:cubicBezTo>
                        <a:pt x="2" y="86"/>
                        <a:pt x="1" y="84"/>
                        <a:pt x="0" y="84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2" y="77"/>
                        <a:pt x="3" y="72"/>
                        <a:pt x="3" y="72"/>
                      </a:cubicBezTo>
                      <a:cubicBezTo>
                        <a:pt x="3" y="72"/>
                        <a:pt x="3" y="72"/>
                        <a:pt x="3" y="72"/>
                      </a:cubicBezTo>
                      <a:cubicBezTo>
                        <a:pt x="3" y="72"/>
                        <a:pt x="3" y="72"/>
                        <a:pt x="3" y="72"/>
                      </a:cubicBezTo>
                      <a:cubicBezTo>
                        <a:pt x="10" y="65"/>
                        <a:pt x="13" y="61"/>
                        <a:pt x="14" y="61"/>
                      </a:cubicBezTo>
                      <a:cubicBezTo>
                        <a:pt x="15" y="61"/>
                        <a:pt x="15" y="61"/>
                        <a:pt x="16" y="61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18" y="61"/>
                        <a:pt x="19" y="61"/>
                        <a:pt x="20" y="60"/>
                      </a:cubicBezTo>
                      <a:cubicBezTo>
                        <a:pt x="20" y="60"/>
                        <a:pt x="21" y="60"/>
                        <a:pt x="21" y="60"/>
                      </a:cubicBezTo>
                      <a:cubicBezTo>
                        <a:pt x="24" y="60"/>
                        <a:pt x="27" y="63"/>
                        <a:pt x="28" y="65"/>
                      </a:cubicBezTo>
                      <a:cubicBezTo>
                        <a:pt x="29" y="65"/>
                        <a:pt x="29" y="64"/>
                        <a:pt x="30" y="63"/>
                      </a:cubicBezTo>
                      <a:cubicBezTo>
                        <a:pt x="30" y="62"/>
                        <a:pt x="30" y="62"/>
                        <a:pt x="30" y="61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3" y="57"/>
                        <a:pt x="37" y="49"/>
                        <a:pt x="37" y="47"/>
                      </a:cubicBezTo>
                      <a:cubicBezTo>
                        <a:pt x="37" y="45"/>
                        <a:pt x="39" y="44"/>
                        <a:pt x="40" y="43"/>
                      </a:cubicBezTo>
                      <a:cubicBezTo>
                        <a:pt x="41" y="42"/>
                        <a:pt x="42" y="41"/>
                        <a:pt x="42" y="41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39"/>
                        <a:pt x="42" y="36"/>
                        <a:pt x="44" y="35"/>
                      </a:cubicBezTo>
                      <a:cubicBezTo>
                        <a:pt x="44" y="35"/>
                        <a:pt x="46" y="31"/>
                        <a:pt x="45" y="30"/>
                      </a:cubicBezTo>
                      <a:cubicBezTo>
                        <a:pt x="45" y="28"/>
                        <a:pt x="51" y="19"/>
                        <a:pt x="51" y="19"/>
                      </a:cubicBezTo>
                      <a:cubicBezTo>
                        <a:pt x="52" y="18"/>
                        <a:pt x="53" y="18"/>
                        <a:pt x="54" y="17"/>
                      </a:cubicBezTo>
                      <a:cubicBezTo>
                        <a:pt x="56" y="17"/>
                        <a:pt x="57" y="17"/>
                        <a:pt x="57" y="16"/>
                      </a:cubicBezTo>
                      <a:cubicBezTo>
                        <a:pt x="57" y="15"/>
                        <a:pt x="57" y="15"/>
                        <a:pt x="57" y="14"/>
                      </a:cubicBezTo>
                      <a:cubicBezTo>
                        <a:pt x="57" y="13"/>
                        <a:pt x="57" y="11"/>
                        <a:pt x="57" y="11"/>
                      </a:cubicBezTo>
                      <a:cubicBezTo>
                        <a:pt x="55" y="10"/>
                        <a:pt x="52" y="8"/>
                        <a:pt x="52" y="6"/>
                      </a:cubicBezTo>
                      <a:cubicBezTo>
                        <a:pt x="52" y="5"/>
                        <a:pt x="52" y="3"/>
                        <a:pt x="53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6" y="0"/>
                        <a:pt x="57" y="1"/>
                        <a:pt x="58" y="2"/>
                      </a:cubicBezTo>
                      <a:cubicBezTo>
                        <a:pt x="60" y="4"/>
                        <a:pt x="62" y="8"/>
                        <a:pt x="61" y="10"/>
                      </a:cubicBezTo>
                      <a:cubicBezTo>
                        <a:pt x="61" y="11"/>
                        <a:pt x="62" y="12"/>
                        <a:pt x="62" y="13"/>
                      </a:cubicBezTo>
                      <a:cubicBezTo>
                        <a:pt x="62" y="14"/>
                        <a:pt x="63" y="16"/>
                        <a:pt x="63" y="19"/>
                      </a:cubicBezTo>
                      <a:cubicBezTo>
                        <a:pt x="62" y="23"/>
                        <a:pt x="65" y="29"/>
                        <a:pt x="66" y="30"/>
                      </a:cubicBezTo>
                      <a:cubicBezTo>
                        <a:pt x="67" y="30"/>
                        <a:pt x="67" y="31"/>
                        <a:pt x="67" y="32"/>
                      </a:cubicBezTo>
                      <a:cubicBezTo>
                        <a:pt x="67" y="33"/>
                        <a:pt x="64" y="33"/>
                        <a:pt x="63" y="33"/>
                      </a:cubicBezTo>
                      <a:cubicBezTo>
                        <a:pt x="62" y="33"/>
                        <a:pt x="62" y="33"/>
                        <a:pt x="61" y="33"/>
                      </a:cubicBezTo>
                      <a:cubicBezTo>
                        <a:pt x="61" y="33"/>
                        <a:pt x="59" y="33"/>
                        <a:pt x="58" y="33"/>
                      </a:cubicBezTo>
                      <a:cubicBezTo>
                        <a:pt x="55" y="33"/>
                        <a:pt x="55" y="33"/>
                        <a:pt x="54" y="33"/>
                      </a:cubicBezTo>
                      <a:cubicBezTo>
                        <a:pt x="54" y="34"/>
                        <a:pt x="54" y="34"/>
                        <a:pt x="54" y="34"/>
                      </a:cubicBezTo>
                      <a:cubicBezTo>
                        <a:pt x="54" y="36"/>
                        <a:pt x="54" y="37"/>
                        <a:pt x="56" y="39"/>
                      </a:cubicBezTo>
                      <a:cubicBezTo>
                        <a:pt x="57" y="40"/>
                        <a:pt x="58" y="41"/>
                        <a:pt x="59" y="42"/>
                      </a:cubicBezTo>
                      <a:cubicBezTo>
                        <a:pt x="62" y="44"/>
                        <a:pt x="64" y="45"/>
                        <a:pt x="64" y="48"/>
                      </a:cubicBezTo>
                      <a:cubicBezTo>
                        <a:pt x="65" y="51"/>
                        <a:pt x="66" y="53"/>
                        <a:pt x="67" y="55"/>
                      </a:cubicBezTo>
                      <a:cubicBezTo>
                        <a:pt x="68" y="55"/>
                        <a:pt x="68" y="55"/>
                        <a:pt x="68" y="55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cubicBezTo>
                        <a:pt x="65" y="58"/>
                        <a:pt x="63" y="60"/>
                        <a:pt x="62" y="62"/>
                      </a:cubicBezTo>
                      <a:cubicBezTo>
                        <a:pt x="62" y="64"/>
                        <a:pt x="61" y="66"/>
                        <a:pt x="60" y="67"/>
                      </a:cubicBezTo>
                      <a:cubicBezTo>
                        <a:pt x="59" y="69"/>
                        <a:pt x="58" y="70"/>
                        <a:pt x="58" y="71"/>
                      </a:cubicBezTo>
                      <a:cubicBezTo>
                        <a:pt x="58" y="72"/>
                        <a:pt x="58" y="73"/>
                        <a:pt x="58" y="74"/>
                      </a:cubicBezTo>
                      <a:cubicBezTo>
                        <a:pt x="59" y="75"/>
                        <a:pt x="59" y="77"/>
                        <a:pt x="59" y="79"/>
                      </a:cubicBezTo>
                      <a:cubicBezTo>
                        <a:pt x="59" y="82"/>
                        <a:pt x="60" y="84"/>
                        <a:pt x="62" y="86"/>
                      </a:cubicBezTo>
                      <a:cubicBezTo>
                        <a:pt x="63" y="88"/>
                        <a:pt x="63" y="91"/>
                        <a:pt x="63" y="92"/>
                      </a:cubicBezTo>
                      <a:cubicBezTo>
                        <a:pt x="64" y="93"/>
                        <a:pt x="64" y="94"/>
                        <a:pt x="65" y="95"/>
                      </a:cubicBezTo>
                      <a:cubicBezTo>
                        <a:pt x="66" y="96"/>
                        <a:pt x="67" y="97"/>
                        <a:pt x="68" y="98"/>
                      </a:cubicBezTo>
                      <a:cubicBezTo>
                        <a:pt x="70" y="99"/>
                        <a:pt x="71" y="100"/>
                        <a:pt x="72" y="102"/>
                      </a:cubicBezTo>
                      <a:cubicBezTo>
                        <a:pt x="72" y="102"/>
                        <a:pt x="72" y="102"/>
                        <a:pt x="73" y="102"/>
                      </a:cubicBezTo>
                      <a:cubicBezTo>
                        <a:pt x="74" y="103"/>
                        <a:pt x="74" y="103"/>
                        <a:pt x="74" y="103"/>
                      </a:cubicBezTo>
                      <a:cubicBezTo>
                        <a:pt x="73" y="104"/>
                        <a:pt x="73" y="104"/>
                        <a:pt x="73" y="104"/>
                      </a:cubicBezTo>
                      <a:cubicBezTo>
                        <a:pt x="72" y="107"/>
                        <a:pt x="71" y="112"/>
                        <a:pt x="71" y="112"/>
                      </a:cubicBezTo>
                      <a:lnTo>
                        <a:pt x="71" y="114"/>
                      </a:lnTo>
                      <a:close/>
                      <a:moveTo>
                        <a:pt x="57" y="106"/>
                      </a:moveTo>
                      <a:cubicBezTo>
                        <a:pt x="60" y="106"/>
                        <a:pt x="66" y="109"/>
                        <a:pt x="69" y="110"/>
                      </a:cubicBezTo>
                      <a:cubicBezTo>
                        <a:pt x="69" y="109"/>
                        <a:pt x="70" y="106"/>
                        <a:pt x="71" y="104"/>
                      </a:cubicBezTo>
                      <a:cubicBezTo>
                        <a:pt x="70" y="103"/>
                        <a:pt x="70" y="103"/>
                        <a:pt x="70" y="102"/>
                      </a:cubicBezTo>
                      <a:cubicBezTo>
                        <a:pt x="70" y="102"/>
                        <a:pt x="68" y="100"/>
                        <a:pt x="67" y="99"/>
                      </a:cubicBezTo>
                      <a:cubicBezTo>
                        <a:pt x="66" y="98"/>
                        <a:pt x="64" y="97"/>
                        <a:pt x="64" y="96"/>
                      </a:cubicBezTo>
                      <a:cubicBezTo>
                        <a:pt x="62" y="94"/>
                        <a:pt x="61" y="93"/>
                        <a:pt x="61" y="93"/>
                      </a:cubicBezTo>
                      <a:cubicBezTo>
                        <a:pt x="61" y="93"/>
                        <a:pt x="61" y="93"/>
                        <a:pt x="61" y="93"/>
                      </a:cubicBezTo>
                      <a:cubicBezTo>
                        <a:pt x="61" y="92"/>
                        <a:pt x="61" y="92"/>
                        <a:pt x="61" y="92"/>
                      </a:cubicBezTo>
                      <a:cubicBezTo>
                        <a:pt x="61" y="92"/>
                        <a:pt x="62" y="89"/>
                        <a:pt x="60" y="87"/>
                      </a:cubicBezTo>
                      <a:cubicBezTo>
                        <a:pt x="58" y="84"/>
                        <a:pt x="57" y="83"/>
                        <a:pt x="57" y="79"/>
                      </a:cubicBezTo>
                      <a:cubicBezTo>
                        <a:pt x="57" y="77"/>
                        <a:pt x="57" y="75"/>
                        <a:pt x="56" y="74"/>
                      </a:cubicBezTo>
                      <a:cubicBezTo>
                        <a:pt x="56" y="73"/>
                        <a:pt x="56" y="72"/>
                        <a:pt x="56" y="71"/>
                      </a:cubicBezTo>
                      <a:cubicBezTo>
                        <a:pt x="56" y="70"/>
                        <a:pt x="57" y="68"/>
                        <a:pt x="58" y="66"/>
                      </a:cubicBezTo>
                      <a:cubicBezTo>
                        <a:pt x="59" y="65"/>
                        <a:pt x="60" y="63"/>
                        <a:pt x="61" y="61"/>
                      </a:cubicBezTo>
                      <a:cubicBezTo>
                        <a:pt x="61" y="59"/>
                        <a:pt x="63" y="57"/>
                        <a:pt x="65" y="55"/>
                      </a:cubicBezTo>
                      <a:cubicBezTo>
                        <a:pt x="64" y="53"/>
                        <a:pt x="63" y="50"/>
                        <a:pt x="63" y="49"/>
                      </a:cubicBezTo>
                      <a:cubicBezTo>
                        <a:pt x="62" y="46"/>
                        <a:pt x="60" y="45"/>
                        <a:pt x="58" y="44"/>
                      </a:cubicBezTo>
                      <a:cubicBezTo>
                        <a:pt x="57" y="43"/>
                        <a:pt x="56" y="42"/>
                        <a:pt x="55" y="41"/>
                      </a:cubicBezTo>
                      <a:cubicBezTo>
                        <a:pt x="51" y="38"/>
                        <a:pt x="52" y="35"/>
                        <a:pt x="52" y="34"/>
                      </a:cubicBezTo>
                      <a:cubicBezTo>
                        <a:pt x="52" y="34"/>
                        <a:pt x="52" y="33"/>
                        <a:pt x="52" y="33"/>
                      </a:cubicBezTo>
                      <a:cubicBezTo>
                        <a:pt x="52" y="31"/>
                        <a:pt x="55" y="31"/>
                        <a:pt x="58" y="31"/>
                      </a:cubicBezTo>
                      <a:cubicBezTo>
                        <a:pt x="59" y="31"/>
                        <a:pt x="61" y="31"/>
                        <a:pt x="62" y="31"/>
                      </a:cubicBezTo>
                      <a:cubicBezTo>
                        <a:pt x="63" y="31"/>
                        <a:pt x="64" y="31"/>
                        <a:pt x="64" y="31"/>
                      </a:cubicBezTo>
                      <a:cubicBezTo>
                        <a:pt x="62" y="29"/>
                        <a:pt x="60" y="23"/>
                        <a:pt x="60" y="19"/>
                      </a:cubicBezTo>
                      <a:cubicBezTo>
                        <a:pt x="61" y="16"/>
                        <a:pt x="60" y="15"/>
                        <a:pt x="60" y="13"/>
                      </a:cubicBezTo>
                      <a:cubicBezTo>
                        <a:pt x="59" y="12"/>
                        <a:pt x="59" y="11"/>
                        <a:pt x="59" y="10"/>
                      </a:cubicBezTo>
                      <a:cubicBezTo>
                        <a:pt x="59" y="9"/>
                        <a:pt x="58" y="5"/>
                        <a:pt x="56" y="3"/>
                      </a:cubicBezTo>
                      <a:cubicBezTo>
                        <a:pt x="56" y="3"/>
                        <a:pt x="55" y="2"/>
                        <a:pt x="55" y="2"/>
                      </a:cubicBezTo>
                      <a:cubicBezTo>
                        <a:pt x="54" y="4"/>
                        <a:pt x="54" y="5"/>
                        <a:pt x="54" y="6"/>
                      </a:cubicBezTo>
                      <a:cubicBezTo>
                        <a:pt x="54" y="7"/>
                        <a:pt x="56" y="9"/>
                        <a:pt x="58" y="9"/>
                      </a:cubicBezTo>
                      <a:cubicBezTo>
                        <a:pt x="60" y="10"/>
                        <a:pt x="59" y="12"/>
                        <a:pt x="59" y="15"/>
                      </a:cubicBezTo>
                      <a:cubicBezTo>
                        <a:pt x="59" y="15"/>
                        <a:pt x="59" y="16"/>
                        <a:pt x="59" y="16"/>
                      </a:cubicBezTo>
                      <a:cubicBezTo>
                        <a:pt x="59" y="18"/>
                        <a:pt x="56" y="19"/>
                        <a:pt x="54" y="19"/>
                      </a:cubicBezTo>
                      <a:cubicBezTo>
                        <a:pt x="54" y="19"/>
                        <a:pt x="53" y="20"/>
                        <a:pt x="53" y="20"/>
                      </a:cubicBezTo>
                      <a:cubicBezTo>
                        <a:pt x="52" y="21"/>
                        <a:pt x="47" y="28"/>
                        <a:pt x="47" y="30"/>
                      </a:cubicBezTo>
                      <a:cubicBezTo>
                        <a:pt x="48" y="31"/>
                        <a:pt x="47" y="36"/>
                        <a:pt x="44" y="37"/>
                      </a:cubicBezTo>
                      <a:cubicBezTo>
                        <a:pt x="44" y="37"/>
                        <a:pt x="44" y="38"/>
                        <a:pt x="44" y="41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4" y="42"/>
                        <a:pt x="43" y="43"/>
                        <a:pt x="42" y="44"/>
                      </a:cubicBezTo>
                      <a:cubicBezTo>
                        <a:pt x="41" y="45"/>
                        <a:pt x="39" y="46"/>
                        <a:pt x="39" y="47"/>
                      </a:cubicBezTo>
                      <a:cubicBezTo>
                        <a:pt x="39" y="49"/>
                        <a:pt x="37" y="54"/>
                        <a:pt x="33" y="61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2" y="63"/>
                        <a:pt x="31" y="64"/>
                      </a:cubicBezTo>
                      <a:cubicBezTo>
                        <a:pt x="30" y="67"/>
                        <a:pt x="29" y="68"/>
                        <a:pt x="28" y="68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7" y="68"/>
                        <a:pt x="27" y="68"/>
                        <a:pt x="26" y="66"/>
                      </a:cubicBezTo>
                      <a:cubicBezTo>
                        <a:pt x="26" y="64"/>
                        <a:pt x="23" y="62"/>
                        <a:pt x="21" y="62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20" y="63"/>
                        <a:pt x="18" y="63"/>
                        <a:pt x="17" y="63"/>
                      </a:cubicBezTo>
                      <a:cubicBezTo>
                        <a:pt x="17" y="63"/>
                        <a:pt x="16" y="63"/>
                        <a:pt x="16" y="63"/>
                      </a:cubicBezTo>
                      <a:cubicBezTo>
                        <a:pt x="16" y="63"/>
                        <a:pt x="15" y="63"/>
                        <a:pt x="15" y="63"/>
                      </a:cubicBezTo>
                      <a:cubicBezTo>
                        <a:pt x="14" y="63"/>
                        <a:pt x="9" y="68"/>
                        <a:pt x="5" y="73"/>
                      </a:cubicBezTo>
                      <a:cubicBezTo>
                        <a:pt x="4" y="74"/>
                        <a:pt x="4" y="78"/>
                        <a:pt x="2" y="83"/>
                      </a:cubicBezTo>
                      <a:cubicBezTo>
                        <a:pt x="3" y="83"/>
                        <a:pt x="4" y="85"/>
                        <a:pt x="4" y="86"/>
                      </a:cubicBezTo>
                      <a:cubicBezTo>
                        <a:pt x="5" y="87"/>
                        <a:pt x="5" y="87"/>
                        <a:pt x="6" y="88"/>
                      </a:cubicBezTo>
                      <a:cubicBezTo>
                        <a:pt x="6" y="88"/>
                        <a:pt x="7" y="89"/>
                        <a:pt x="8" y="89"/>
                      </a:cubicBezTo>
                      <a:cubicBezTo>
                        <a:pt x="9" y="89"/>
                        <a:pt x="9" y="89"/>
                        <a:pt x="10" y="89"/>
                      </a:cubicBezTo>
                      <a:cubicBezTo>
                        <a:pt x="11" y="89"/>
                        <a:pt x="12" y="89"/>
                        <a:pt x="13" y="89"/>
                      </a:cubicBezTo>
                      <a:cubicBezTo>
                        <a:pt x="15" y="90"/>
                        <a:pt x="17" y="97"/>
                        <a:pt x="16" y="100"/>
                      </a:cubicBezTo>
                      <a:cubicBezTo>
                        <a:pt x="16" y="100"/>
                        <a:pt x="16" y="101"/>
                        <a:pt x="15" y="101"/>
                      </a:cubicBezTo>
                      <a:cubicBezTo>
                        <a:pt x="15" y="103"/>
                        <a:pt x="14" y="105"/>
                        <a:pt x="14" y="107"/>
                      </a:cubicBezTo>
                      <a:cubicBezTo>
                        <a:pt x="26" y="107"/>
                        <a:pt x="26" y="107"/>
                        <a:pt x="26" y="107"/>
                      </a:cubicBezTo>
                      <a:cubicBezTo>
                        <a:pt x="31" y="106"/>
                        <a:pt x="31" y="106"/>
                        <a:pt x="31" y="106"/>
                      </a:cubicBezTo>
                      <a:cubicBezTo>
                        <a:pt x="31" y="106"/>
                        <a:pt x="31" y="106"/>
                        <a:pt x="31" y="106"/>
                      </a:cubicBezTo>
                      <a:cubicBezTo>
                        <a:pt x="31" y="106"/>
                        <a:pt x="45" y="106"/>
                        <a:pt x="52" y="106"/>
                      </a:cubicBezTo>
                      <a:cubicBezTo>
                        <a:pt x="55" y="106"/>
                        <a:pt x="56" y="106"/>
                        <a:pt x="56" y="106"/>
                      </a:cubicBezTo>
                      <a:cubicBezTo>
                        <a:pt x="56" y="106"/>
                        <a:pt x="57" y="106"/>
                        <a:pt x="57" y="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1" name="Google Shape;122;p3">
                  <a:extLst>
                    <a:ext uri="{FF2B5EF4-FFF2-40B4-BE49-F238E27FC236}">
                      <a16:creationId xmlns:a16="http://schemas.microsoft.com/office/drawing/2014/main" id="{C5F741D8-C34A-C94D-93AC-B3ABA7B67D80}"/>
                    </a:ext>
                  </a:extLst>
                </p:cNvPr>
                <p:cNvSpPr/>
                <p:nvPr/>
              </p:nvSpPr>
              <p:spPr>
                <a:xfrm>
                  <a:off x="4198" y="3065"/>
                  <a:ext cx="48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62" extrusionOk="0">
                      <a:moveTo>
                        <a:pt x="56" y="52"/>
                      </a:moveTo>
                      <a:cubicBezTo>
                        <a:pt x="55" y="50"/>
                        <a:pt x="52" y="43"/>
                        <a:pt x="52" y="41"/>
                      </a:cubicBezTo>
                      <a:cubicBezTo>
                        <a:pt x="52" y="39"/>
                        <a:pt x="56" y="34"/>
                        <a:pt x="56" y="32"/>
                      </a:cubicBezTo>
                      <a:cubicBezTo>
                        <a:pt x="56" y="29"/>
                        <a:pt x="60" y="27"/>
                        <a:pt x="60" y="25"/>
                      </a:cubicBezTo>
                      <a:cubicBezTo>
                        <a:pt x="60" y="23"/>
                        <a:pt x="59" y="15"/>
                        <a:pt x="56" y="10"/>
                      </a:cubicBezTo>
                      <a:cubicBezTo>
                        <a:pt x="56" y="10"/>
                        <a:pt x="55" y="10"/>
                        <a:pt x="54" y="9"/>
                      </a:cubicBezTo>
                      <a:cubicBezTo>
                        <a:pt x="53" y="7"/>
                        <a:pt x="46" y="8"/>
                        <a:pt x="43" y="11"/>
                      </a:cubicBezTo>
                      <a:cubicBezTo>
                        <a:pt x="40" y="13"/>
                        <a:pt x="35" y="8"/>
                        <a:pt x="34" y="7"/>
                      </a:cubicBezTo>
                      <a:cubicBezTo>
                        <a:pt x="34" y="5"/>
                        <a:pt x="30" y="2"/>
                        <a:pt x="27" y="4"/>
                      </a:cubicBezTo>
                      <a:cubicBezTo>
                        <a:pt x="24" y="6"/>
                        <a:pt x="23" y="5"/>
                        <a:pt x="24" y="3"/>
                      </a:cubicBezTo>
                      <a:cubicBezTo>
                        <a:pt x="24" y="0"/>
                        <a:pt x="19" y="1"/>
                        <a:pt x="19" y="3"/>
                      </a:cubicBezTo>
                      <a:cubicBezTo>
                        <a:pt x="18" y="6"/>
                        <a:pt x="14" y="8"/>
                        <a:pt x="13" y="6"/>
                      </a:cubicBezTo>
                      <a:cubicBezTo>
                        <a:pt x="12" y="4"/>
                        <a:pt x="10" y="2"/>
                        <a:pt x="8" y="5"/>
                      </a:cubicBezTo>
                      <a:cubicBezTo>
                        <a:pt x="8" y="6"/>
                        <a:pt x="6" y="6"/>
                        <a:pt x="5" y="5"/>
                      </a:cubicBezTo>
                      <a:cubicBezTo>
                        <a:pt x="4" y="9"/>
                        <a:pt x="4" y="12"/>
                        <a:pt x="5" y="13"/>
                      </a:cubicBezTo>
                      <a:cubicBezTo>
                        <a:pt x="7" y="14"/>
                        <a:pt x="7" y="16"/>
                        <a:pt x="7" y="18"/>
                      </a:cubicBezTo>
                      <a:cubicBezTo>
                        <a:pt x="6" y="19"/>
                        <a:pt x="10" y="22"/>
                        <a:pt x="9" y="24"/>
                      </a:cubicBezTo>
                      <a:cubicBezTo>
                        <a:pt x="7" y="25"/>
                        <a:pt x="5" y="22"/>
                        <a:pt x="4" y="24"/>
                      </a:cubicBezTo>
                      <a:cubicBezTo>
                        <a:pt x="3" y="26"/>
                        <a:pt x="6" y="28"/>
                        <a:pt x="5" y="30"/>
                      </a:cubicBezTo>
                      <a:cubicBezTo>
                        <a:pt x="4" y="32"/>
                        <a:pt x="2" y="32"/>
                        <a:pt x="2" y="35"/>
                      </a:cubicBezTo>
                      <a:cubicBezTo>
                        <a:pt x="3" y="39"/>
                        <a:pt x="2" y="41"/>
                        <a:pt x="1" y="42"/>
                      </a:cubicBezTo>
                      <a:cubicBezTo>
                        <a:pt x="0" y="43"/>
                        <a:pt x="1" y="43"/>
                        <a:pt x="4" y="45"/>
                      </a:cubicBezTo>
                      <a:cubicBezTo>
                        <a:pt x="7" y="47"/>
                        <a:pt x="12" y="49"/>
                        <a:pt x="12" y="53"/>
                      </a:cubicBezTo>
                      <a:cubicBezTo>
                        <a:pt x="11" y="55"/>
                        <a:pt x="10" y="56"/>
                        <a:pt x="9" y="62"/>
                      </a:cubicBezTo>
                      <a:cubicBezTo>
                        <a:pt x="15" y="62"/>
                        <a:pt x="25" y="57"/>
                        <a:pt x="37" y="55"/>
                      </a:cubicBezTo>
                      <a:cubicBezTo>
                        <a:pt x="45" y="54"/>
                        <a:pt x="52" y="55"/>
                        <a:pt x="56" y="56"/>
                      </a:cubicBezTo>
                      <a:cubicBezTo>
                        <a:pt x="57" y="55"/>
                        <a:pt x="57" y="53"/>
                        <a:pt x="56" y="52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2" name="Google Shape;123;p3">
                  <a:extLst>
                    <a:ext uri="{FF2B5EF4-FFF2-40B4-BE49-F238E27FC236}">
                      <a16:creationId xmlns:a16="http://schemas.microsoft.com/office/drawing/2014/main" id="{AAD3CD72-6BD9-9D49-8C17-787A42E75C02}"/>
                    </a:ext>
                  </a:extLst>
                </p:cNvPr>
                <p:cNvSpPr/>
                <p:nvPr/>
              </p:nvSpPr>
              <p:spPr>
                <a:xfrm>
                  <a:off x="4197" y="3065"/>
                  <a:ext cx="50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3" extrusionOk="0">
                      <a:moveTo>
                        <a:pt x="10" y="63"/>
                      </a:move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10" y="58"/>
                        <a:pt x="10" y="57"/>
                        <a:pt x="11" y="55"/>
                      </a:cubicBezTo>
                      <a:cubicBezTo>
                        <a:pt x="11" y="54"/>
                        <a:pt x="12" y="54"/>
                        <a:pt x="12" y="52"/>
                      </a:cubicBezTo>
                      <a:cubicBezTo>
                        <a:pt x="12" y="50"/>
                        <a:pt x="9" y="49"/>
                        <a:pt x="7" y="47"/>
                      </a:cubicBezTo>
                      <a:cubicBezTo>
                        <a:pt x="6" y="47"/>
                        <a:pt x="5" y="46"/>
                        <a:pt x="5" y="46"/>
                      </a:cubicBezTo>
                      <a:cubicBezTo>
                        <a:pt x="4" y="46"/>
                        <a:pt x="3" y="45"/>
                        <a:pt x="2" y="45"/>
                      </a:cubicBezTo>
                      <a:cubicBezTo>
                        <a:pt x="1" y="44"/>
                        <a:pt x="1" y="44"/>
                        <a:pt x="1" y="43"/>
                      </a:cubicBezTo>
                      <a:cubicBezTo>
                        <a:pt x="0" y="42"/>
                        <a:pt x="1" y="42"/>
                        <a:pt x="1" y="41"/>
                      </a:cubicBezTo>
                      <a:cubicBezTo>
                        <a:pt x="2" y="41"/>
                        <a:pt x="3" y="39"/>
                        <a:pt x="2" y="36"/>
                      </a:cubicBezTo>
                      <a:cubicBezTo>
                        <a:pt x="2" y="32"/>
                        <a:pt x="3" y="31"/>
                        <a:pt x="4" y="30"/>
                      </a:cubicBezTo>
                      <a:cubicBezTo>
                        <a:pt x="4" y="30"/>
                        <a:pt x="5" y="30"/>
                        <a:pt x="5" y="29"/>
                      </a:cubicBezTo>
                      <a:cubicBezTo>
                        <a:pt x="5" y="29"/>
                        <a:pt x="5" y="29"/>
                        <a:pt x="5" y="28"/>
                      </a:cubicBezTo>
                      <a:cubicBezTo>
                        <a:pt x="4" y="27"/>
                        <a:pt x="3" y="25"/>
                        <a:pt x="4" y="24"/>
                      </a:cubicBezTo>
                      <a:cubicBezTo>
                        <a:pt x="5" y="23"/>
                        <a:pt x="6" y="22"/>
                        <a:pt x="6" y="22"/>
                      </a:cubicBezTo>
                      <a:cubicBezTo>
                        <a:pt x="7" y="22"/>
                        <a:pt x="7" y="23"/>
                        <a:pt x="8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8" y="21"/>
                        <a:pt x="8" y="20"/>
                      </a:cubicBezTo>
                      <a:cubicBezTo>
                        <a:pt x="7" y="19"/>
                        <a:pt x="7" y="18"/>
                        <a:pt x="7" y="17"/>
                      </a:cubicBezTo>
                      <a:cubicBezTo>
                        <a:pt x="7" y="16"/>
                        <a:pt x="7" y="15"/>
                        <a:pt x="6" y="14"/>
                      </a:cubicBezTo>
                      <a:cubicBezTo>
                        <a:pt x="3" y="13"/>
                        <a:pt x="4" y="9"/>
                        <a:pt x="5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9" y="3"/>
                        <a:pt x="10" y="2"/>
                        <a:pt x="11" y="2"/>
                      </a:cubicBezTo>
                      <a:cubicBezTo>
                        <a:pt x="13" y="2"/>
                        <a:pt x="14" y="4"/>
                        <a:pt x="15" y="5"/>
                      </a:cubicBezTo>
                      <a:cubicBezTo>
                        <a:pt x="15" y="6"/>
                        <a:pt x="15" y="6"/>
                        <a:pt x="16" y="6"/>
                      </a:cubicBezTo>
                      <a:cubicBezTo>
                        <a:pt x="17" y="6"/>
                        <a:pt x="18" y="4"/>
                        <a:pt x="19" y="3"/>
                      </a:cubicBezTo>
                      <a:cubicBezTo>
                        <a:pt x="19" y="0"/>
                        <a:pt x="24" y="0"/>
                        <a:pt x="25" y="1"/>
                      </a:cubicBezTo>
                      <a:cubicBezTo>
                        <a:pt x="25" y="1"/>
                        <a:pt x="26" y="2"/>
                        <a:pt x="26" y="3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7" y="3"/>
                      </a:cubicBezTo>
                      <a:cubicBezTo>
                        <a:pt x="28" y="3"/>
                        <a:pt x="29" y="2"/>
                        <a:pt x="30" y="2"/>
                      </a:cubicBezTo>
                      <a:cubicBezTo>
                        <a:pt x="33" y="2"/>
                        <a:pt x="36" y="5"/>
                        <a:pt x="36" y="6"/>
                      </a:cubicBezTo>
                      <a:cubicBezTo>
                        <a:pt x="37" y="7"/>
                        <a:pt x="42" y="12"/>
                        <a:pt x="43" y="10"/>
                      </a:cubicBezTo>
                      <a:cubicBezTo>
                        <a:pt x="45" y="8"/>
                        <a:pt x="49" y="7"/>
                        <a:pt x="51" y="7"/>
                      </a:cubicBezTo>
                      <a:cubicBezTo>
                        <a:pt x="53" y="7"/>
                        <a:pt x="55" y="7"/>
                        <a:pt x="56" y="8"/>
                      </a:cubicBezTo>
                      <a:cubicBezTo>
                        <a:pt x="57" y="9"/>
                        <a:pt x="57" y="9"/>
                        <a:pt x="57" y="9"/>
                      </a:cubicBezTo>
                      <a:cubicBezTo>
                        <a:pt x="58" y="9"/>
                        <a:pt x="58" y="9"/>
                        <a:pt x="58" y="9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61" y="15"/>
                        <a:pt x="62" y="23"/>
                        <a:pt x="62" y="25"/>
                      </a:cubicBezTo>
                      <a:cubicBezTo>
                        <a:pt x="62" y="26"/>
                        <a:pt x="61" y="28"/>
                        <a:pt x="60" y="29"/>
                      </a:cubicBezTo>
                      <a:cubicBezTo>
                        <a:pt x="59" y="30"/>
                        <a:pt x="58" y="31"/>
                        <a:pt x="58" y="31"/>
                      </a:cubicBezTo>
                      <a:cubicBezTo>
                        <a:pt x="58" y="33"/>
                        <a:pt x="57" y="36"/>
                        <a:pt x="56" y="38"/>
                      </a:cubicBezTo>
                      <a:cubicBezTo>
                        <a:pt x="55" y="39"/>
                        <a:pt x="54" y="41"/>
                        <a:pt x="54" y="41"/>
                      </a:cubicBezTo>
                      <a:cubicBezTo>
                        <a:pt x="54" y="42"/>
                        <a:pt x="57" y="49"/>
                        <a:pt x="58" y="51"/>
                      </a:cubicBezTo>
                      <a:cubicBezTo>
                        <a:pt x="59" y="52"/>
                        <a:pt x="59" y="54"/>
                        <a:pt x="58" y="57"/>
                      </a:cubicBezTo>
                      <a:cubicBezTo>
                        <a:pt x="58" y="58"/>
                        <a:pt x="58" y="58"/>
                        <a:pt x="58" y="58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1" y="56"/>
                        <a:pt x="45" y="55"/>
                        <a:pt x="39" y="56"/>
                      </a:cubicBezTo>
                      <a:cubicBezTo>
                        <a:pt x="33" y="57"/>
                        <a:pt x="28" y="59"/>
                        <a:pt x="23" y="60"/>
                      </a:cubicBezTo>
                      <a:cubicBezTo>
                        <a:pt x="18" y="61"/>
                        <a:pt x="13" y="63"/>
                        <a:pt x="10" y="63"/>
                      </a:cubicBezTo>
                      <a:close/>
                      <a:moveTo>
                        <a:pt x="3" y="43"/>
                      </a:move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4" y="43"/>
                        <a:pt x="5" y="44"/>
                        <a:pt x="6" y="44"/>
                      </a:cubicBezTo>
                      <a:cubicBezTo>
                        <a:pt x="6" y="45"/>
                        <a:pt x="7" y="45"/>
                        <a:pt x="8" y="45"/>
                      </a:cubicBezTo>
                      <a:cubicBezTo>
                        <a:pt x="11" y="47"/>
                        <a:pt x="14" y="49"/>
                        <a:pt x="14" y="53"/>
                      </a:cubicBezTo>
                      <a:cubicBezTo>
                        <a:pt x="14" y="54"/>
                        <a:pt x="13" y="55"/>
                        <a:pt x="13" y="56"/>
                      </a:cubicBezTo>
                      <a:cubicBezTo>
                        <a:pt x="12" y="57"/>
                        <a:pt x="12" y="58"/>
                        <a:pt x="11" y="60"/>
                      </a:cubicBezTo>
                      <a:cubicBezTo>
                        <a:pt x="14" y="60"/>
                        <a:pt x="18" y="59"/>
                        <a:pt x="23" y="58"/>
                      </a:cubicBezTo>
                      <a:cubicBezTo>
                        <a:pt x="27" y="57"/>
                        <a:pt x="33" y="55"/>
                        <a:pt x="38" y="54"/>
                      </a:cubicBezTo>
                      <a:cubicBezTo>
                        <a:pt x="44" y="53"/>
                        <a:pt x="50" y="54"/>
                        <a:pt x="56" y="55"/>
                      </a:cubicBezTo>
                      <a:cubicBezTo>
                        <a:pt x="57" y="53"/>
                        <a:pt x="57" y="52"/>
                        <a:pt x="57" y="52"/>
                      </a:cubicBezTo>
                      <a:cubicBezTo>
                        <a:pt x="55" y="51"/>
                        <a:pt x="52" y="43"/>
                        <a:pt x="52" y="41"/>
                      </a:cubicBezTo>
                      <a:cubicBezTo>
                        <a:pt x="52" y="40"/>
                        <a:pt x="53" y="39"/>
                        <a:pt x="54" y="37"/>
                      </a:cubicBezTo>
                      <a:cubicBezTo>
                        <a:pt x="55" y="35"/>
                        <a:pt x="56" y="33"/>
                        <a:pt x="56" y="32"/>
                      </a:cubicBezTo>
                      <a:cubicBezTo>
                        <a:pt x="56" y="30"/>
                        <a:pt x="57" y="28"/>
                        <a:pt x="58" y="27"/>
                      </a:cubicBezTo>
                      <a:cubicBezTo>
                        <a:pt x="59" y="26"/>
                        <a:pt x="60" y="26"/>
                        <a:pt x="60" y="25"/>
                      </a:cubicBezTo>
                      <a:cubicBezTo>
                        <a:pt x="60" y="23"/>
                        <a:pt x="59" y="16"/>
                        <a:pt x="56" y="11"/>
                      </a:cubicBezTo>
                      <a:cubicBezTo>
                        <a:pt x="56" y="11"/>
                        <a:pt x="55" y="10"/>
                        <a:pt x="55" y="10"/>
                      </a:cubicBezTo>
                      <a:cubicBezTo>
                        <a:pt x="54" y="10"/>
                        <a:pt x="53" y="9"/>
                        <a:pt x="51" y="9"/>
                      </a:cubicBezTo>
                      <a:cubicBezTo>
                        <a:pt x="49" y="9"/>
                        <a:pt x="46" y="10"/>
                        <a:pt x="45" y="11"/>
                      </a:cubicBezTo>
                      <a:cubicBezTo>
                        <a:pt x="44" y="12"/>
                        <a:pt x="43" y="12"/>
                        <a:pt x="42" y="12"/>
                      </a:cubicBezTo>
                      <a:cubicBezTo>
                        <a:pt x="39" y="12"/>
                        <a:pt x="35" y="8"/>
                        <a:pt x="35" y="7"/>
                      </a:cubicBezTo>
                      <a:cubicBezTo>
                        <a:pt x="34" y="6"/>
                        <a:pt x="32" y="4"/>
                        <a:pt x="30" y="4"/>
                      </a:cubicBezTo>
                      <a:cubicBezTo>
                        <a:pt x="30" y="4"/>
                        <a:pt x="29" y="5"/>
                        <a:pt x="29" y="5"/>
                      </a:cubicBezTo>
                      <a:cubicBezTo>
                        <a:pt x="27" y="6"/>
                        <a:pt x="26" y="6"/>
                        <a:pt x="25" y="6"/>
                      </a:cubicBezTo>
                      <a:cubicBezTo>
                        <a:pt x="25" y="6"/>
                        <a:pt x="24" y="6"/>
                        <a:pt x="24" y="6"/>
                      </a:cubicBezTo>
                      <a:cubicBezTo>
                        <a:pt x="24" y="5"/>
                        <a:pt x="23" y="4"/>
                        <a:pt x="24" y="3"/>
                      </a:cubicBezTo>
                      <a:cubicBezTo>
                        <a:pt x="24" y="3"/>
                        <a:pt x="24" y="3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2"/>
                        <a:pt x="21" y="3"/>
                        <a:pt x="21" y="4"/>
                      </a:cubicBezTo>
                      <a:cubicBezTo>
                        <a:pt x="20" y="6"/>
                        <a:pt x="18" y="8"/>
                        <a:pt x="16" y="8"/>
                      </a:cubicBezTo>
                      <a:cubicBezTo>
                        <a:pt x="15" y="8"/>
                        <a:pt x="14" y="7"/>
                        <a:pt x="13" y="7"/>
                      </a:cubicBezTo>
                      <a:cubicBezTo>
                        <a:pt x="13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0" y="5"/>
                      </a:cubicBezTo>
                      <a:cubicBezTo>
                        <a:pt x="10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6" y="9"/>
                        <a:pt x="6" y="12"/>
                        <a:pt x="7" y="12"/>
                      </a:cubicBezTo>
                      <a:cubicBezTo>
                        <a:pt x="9" y="13"/>
                        <a:pt x="9" y="16"/>
                        <a:pt x="9" y="18"/>
                      </a:cubicBezTo>
                      <a:cubicBezTo>
                        <a:pt x="9" y="18"/>
                        <a:pt x="9" y="19"/>
                        <a:pt x="10" y="19"/>
                      </a:cubicBezTo>
                      <a:cubicBezTo>
                        <a:pt x="11" y="21"/>
                        <a:pt x="12" y="23"/>
                        <a:pt x="10" y="24"/>
                      </a:cubicBezTo>
                      <a:cubicBezTo>
                        <a:pt x="9" y="25"/>
                        <a:pt x="8" y="25"/>
                        <a:pt x="7" y="25"/>
                      </a:cubicBezTo>
                      <a:cubicBezTo>
                        <a:pt x="7" y="25"/>
                        <a:pt x="6" y="24"/>
                        <a:pt x="6" y="24"/>
                      </a:cubicBezTo>
                      <a:cubicBezTo>
                        <a:pt x="6" y="24"/>
                        <a:pt x="6" y="24"/>
                        <a:pt x="6" y="25"/>
                      </a:cubicBezTo>
                      <a:cubicBezTo>
                        <a:pt x="6" y="25"/>
                        <a:pt x="6" y="26"/>
                        <a:pt x="7" y="27"/>
                      </a:cubicBezTo>
                      <a:cubicBezTo>
                        <a:pt x="7" y="28"/>
                        <a:pt x="8" y="29"/>
                        <a:pt x="7" y="31"/>
                      </a:cubicBezTo>
                      <a:cubicBezTo>
                        <a:pt x="6" y="31"/>
                        <a:pt x="6" y="32"/>
                        <a:pt x="5" y="32"/>
                      </a:cubicBezTo>
                      <a:cubicBezTo>
                        <a:pt x="5" y="33"/>
                        <a:pt x="4" y="33"/>
                        <a:pt x="4" y="35"/>
                      </a:cubicBezTo>
                      <a:cubicBezTo>
                        <a:pt x="5" y="39"/>
                        <a:pt x="4" y="41"/>
                        <a:pt x="3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3" name="Google Shape;124;p3">
                  <a:extLst>
                    <a:ext uri="{FF2B5EF4-FFF2-40B4-BE49-F238E27FC236}">
                      <a16:creationId xmlns:a16="http://schemas.microsoft.com/office/drawing/2014/main" id="{891C8FF2-AF3A-5E49-8823-7F6B787063F8}"/>
                    </a:ext>
                  </a:extLst>
                </p:cNvPr>
                <p:cNvSpPr/>
                <p:nvPr/>
              </p:nvSpPr>
              <p:spPr>
                <a:xfrm>
                  <a:off x="4240" y="3063"/>
                  <a:ext cx="33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2" extrusionOk="0">
                      <a:moveTo>
                        <a:pt x="35" y="25"/>
                      </a:moveTo>
                      <a:cubicBezTo>
                        <a:pt x="34" y="22"/>
                        <a:pt x="35" y="15"/>
                        <a:pt x="35" y="12"/>
                      </a:cubicBezTo>
                      <a:cubicBezTo>
                        <a:pt x="35" y="9"/>
                        <a:pt x="34" y="7"/>
                        <a:pt x="33" y="6"/>
                      </a:cubicBezTo>
                      <a:cubicBezTo>
                        <a:pt x="32" y="6"/>
                        <a:pt x="31" y="3"/>
                        <a:pt x="31" y="0"/>
                      </a:cubicBezTo>
                      <a:cubicBezTo>
                        <a:pt x="29" y="1"/>
                        <a:pt x="29" y="3"/>
                        <a:pt x="28" y="2"/>
                      </a:cubicBezTo>
                      <a:cubicBezTo>
                        <a:pt x="27" y="1"/>
                        <a:pt x="5" y="0"/>
                        <a:pt x="4" y="2"/>
                      </a:cubicBezTo>
                      <a:cubicBezTo>
                        <a:pt x="3" y="3"/>
                        <a:pt x="6" y="10"/>
                        <a:pt x="6" y="11"/>
                      </a:cubicBezTo>
                      <a:cubicBezTo>
                        <a:pt x="5" y="12"/>
                        <a:pt x="5" y="13"/>
                        <a:pt x="4" y="13"/>
                      </a:cubicBezTo>
                      <a:cubicBezTo>
                        <a:pt x="7" y="18"/>
                        <a:pt x="8" y="26"/>
                        <a:pt x="8" y="28"/>
                      </a:cubicBezTo>
                      <a:cubicBezTo>
                        <a:pt x="8" y="30"/>
                        <a:pt x="4" y="32"/>
                        <a:pt x="4" y="35"/>
                      </a:cubicBezTo>
                      <a:cubicBezTo>
                        <a:pt x="4" y="37"/>
                        <a:pt x="0" y="42"/>
                        <a:pt x="0" y="44"/>
                      </a:cubicBezTo>
                      <a:cubicBezTo>
                        <a:pt x="0" y="46"/>
                        <a:pt x="3" y="53"/>
                        <a:pt x="4" y="55"/>
                      </a:cubicBezTo>
                      <a:cubicBezTo>
                        <a:pt x="5" y="56"/>
                        <a:pt x="5" y="58"/>
                        <a:pt x="4" y="59"/>
                      </a:cubicBezTo>
                      <a:cubicBezTo>
                        <a:pt x="8" y="61"/>
                        <a:pt x="11" y="62"/>
                        <a:pt x="11" y="62"/>
                      </a:cubicBezTo>
                      <a:cubicBezTo>
                        <a:pt x="13" y="62"/>
                        <a:pt x="25" y="57"/>
                        <a:pt x="30" y="54"/>
                      </a:cubicBezTo>
                      <a:cubicBezTo>
                        <a:pt x="34" y="52"/>
                        <a:pt x="38" y="51"/>
                        <a:pt x="41" y="50"/>
                      </a:cubicBezTo>
                      <a:cubicBezTo>
                        <a:pt x="40" y="46"/>
                        <a:pt x="38" y="42"/>
                        <a:pt x="38" y="39"/>
                      </a:cubicBezTo>
                      <a:cubicBezTo>
                        <a:pt x="38" y="34"/>
                        <a:pt x="36" y="29"/>
                        <a:pt x="35" y="25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4" name="Google Shape;125;p3">
                  <a:extLst>
                    <a:ext uri="{FF2B5EF4-FFF2-40B4-BE49-F238E27FC236}">
                      <a16:creationId xmlns:a16="http://schemas.microsoft.com/office/drawing/2014/main" id="{2B55264E-5EEF-0045-A774-E8E6AACE4535}"/>
                    </a:ext>
                  </a:extLst>
                </p:cNvPr>
                <p:cNvSpPr/>
                <p:nvPr/>
              </p:nvSpPr>
              <p:spPr>
                <a:xfrm>
                  <a:off x="4239" y="3061"/>
                  <a:ext cx="36" cy="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65" extrusionOk="0">
                      <a:moveTo>
                        <a:pt x="13" y="65"/>
                      </a:move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5"/>
                        <a:pt x="12" y="65"/>
                        <a:pt x="12" y="65"/>
                      </a:cubicBezTo>
                      <a:cubicBezTo>
                        <a:pt x="12" y="65"/>
                        <a:pt x="11" y="65"/>
                        <a:pt x="11" y="64"/>
                      </a:cubicBezTo>
                      <a:cubicBezTo>
                        <a:pt x="9" y="64"/>
                        <a:pt x="7" y="63"/>
                        <a:pt x="5" y="62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5" y="58"/>
                        <a:pt x="5" y="57"/>
                        <a:pt x="5" y="57"/>
                      </a:cubicBezTo>
                      <a:cubicBezTo>
                        <a:pt x="3" y="56"/>
                        <a:pt x="0" y="48"/>
                        <a:pt x="0" y="46"/>
                      </a:cubicBezTo>
                      <a:cubicBezTo>
                        <a:pt x="0" y="45"/>
                        <a:pt x="1" y="44"/>
                        <a:pt x="2" y="42"/>
                      </a:cubicBezTo>
                      <a:cubicBezTo>
                        <a:pt x="3" y="40"/>
                        <a:pt x="4" y="38"/>
                        <a:pt x="4" y="37"/>
                      </a:cubicBezTo>
                      <a:cubicBezTo>
                        <a:pt x="4" y="35"/>
                        <a:pt x="5" y="33"/>
                        <a:pt x="6" y="32"/>
                      </a:cubicBezTo>
                      <a:cubicBezTo>
                        <a:pt x="7" y="31"/>
                        <a:pt x="8" y="31"/>
                        <a:pt x="8" y="30"/>
                      </a:cubicBezTo>
                      <a:cubicBezTo>
                        <a:pt x="8" y="28"/>
                        <a:pt x="7" y="21"/>
                        <a:pt x="4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6" y="13"/>
                      </a:cubicBezTo>
                      <a:cubicBezTo>
                        <a:pt x="6" y="13"/>
                        <a:pt x="5" y="11"/>
                        <a:pt x="5" y="10"/>
                      </a:cubicBezTo>
                      <a:cubicBezTo>
                        <a:pt x="4" y="7"/>
                        <a:pt x="3" y="4"/>
                        <a:pt x="4" y="3"/>
                      </a:cubicBezTo>
                      <a:cubicBezTo>
                        <a:pt x="4" y="3"/>
                        <a:pt x="5" y="2"/>
                        <a:pt x="13" y="2"/>
                      </a:cubicBezTo>
                      <a:cubicBezTo>
                        <a:pt x="15" y="2"/>
                        <a:pt x="26" y="2"/>
                        <a:pt x="29" y="3"/>
                      </a:cubicBezTo>
                      <a:cubicBezTo>
                        <a:pt x="30" y="2"/>
                        <a:pt x="30" y="1"/>
                        <a:pt x="31" y="1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6"/>
                        <a:pt x="34" y="7"/>
                        <a:pt x="34" y="7"/>
                      </a:cubicBezTo>
                      <a:cubicBezTo>
                        <a:pt x="36" y="8"/>
                        <a:pt x="37" y="10"/>
                        <a:pt x="37" y="14"/>
                      </a:cubicBezTo>
                      <a:cubicBezTo>
                        <a:pt x="37" y="14"/>
                        <a:pt x="37" y="15"/>
                        <a:pt x="37" y="16"/>
                      </a:cubicBezTo>
                      <a:cubicBezTo>
                        <a:pt x="37" y="19"/>
                        <a:pt x="36" y="24"/>
                        <a:pt x="37" y="27"/>
                      </a:cubicBezTo>
                      <a:cubicBezTo>
                        <a:pt x="38" y="30"/>
                        <a:pt x="40" y="35"/>
                        <a:pt x="40" y="41"/>
                      </a:cubicBezTo>
                      <a:cubicBezTo>
                        <a:pt x="40" y="44"/>
                        <a:pt x="42" y="48"/>
                        <a:pt x="43" y="51"/>
                      </a:cubicBezTo>
                      <a:cubicBezTo>
                        <a:pt x="44" y="52"/>
                        <a:pt x="44" y="52"/>
                        <a:pt x="44" y="52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41" y="53"/>
                        <a:pt x="39" y="54"/>
                        <a:pt x="37" y="55"/>
                      </a:cubicBezTo>
                      <a:cubicBezTo>
                        <a:pt x="36" y="56"/>
                        <a:pt x="34" y="56"/>
                        <a:pt x="32" y="57"/>
                      </a:cubicBezTo>
                      <a:cubicBezTo>
                        <a:pt x="29" y="59"/>
                        <a:pt x="16" y="65"/>
                        <a:pt x="13" y="65"/>
                      </a:cubicBezTo>
                      <a:close/>
                      <a:moveTo>
                        <a:pt x="6" y="61"/>
                      </a:moveTo>
                      <a:cubicBezTo>
                        <a:pt x="9" y="61"/>
                        <a:pt x="10" y="62"/>
                        <a:pt x="11" y="63"/>
                      </a:cubicBezTo>
                      <a:cubicBezTo>
                        <a:pt x="12" y="63"/>
                        <a:pt x="12" y="63"/>
                        <a:pt x="13" y="63"/>
                      </a:cubicBezTo>
                      <a:cubicBezTo>
                        <a:pt x="13" y="63"/>
                        <a:pt x="13" y="63"/>
                        <a:pt x="13" y="63"/>
                      </a:cubicBezTo>
                      <a:cubicBezTo>
                        <a:pt x="15" y="63"/>
                        <a:pt x="25" y="59"/>
                        <a:pt x="31" y="56"/>
                      </a:cubicBezTo>
                      <a:cubicBezTo>
                        <a:pt x="33" y="55"/>
                        <a:pt x="35" y="54"/>
                        <a:pt x="37" y="53"/>
                      </a:cubicBezTo>
                      <a:cubicBezTo>
                        <a:pt x="38" y="52"/>
                        <a:pt x="40" y="52"/>
                        <a:pt x="41" y="51"/>
                      </a:cubicBezTo>
                      <a:cubicBezTo>
                        <a:pt x="40" y="49"/>
                        <a:pt x="38" y="44"/>
                        <a:pt x="38" y="41"/>
                      </a:cubicBezTo>
                      <a:cubicBezTo>
                        <a:pt x="38" y="36"/>
                        <a:pt x="36" y="31"/>
                        <a:pt x="35" y="28"/>
                      </a:cubicBezTo>
                      <a:cubicBezTo>
                        <a:pt x="34" y="25"/>
                        <a:pt x="35" y="19"/>
                        <a:pt x="35" y="15"/>
                      </a:cubicBezTo>
                      <a:cubicBezTo>
                        <a:pt x="35" y="15"/>
                        <a:pt x="35" y="14"/>
                        <a:pt x="35" y="14"/>
                      </a:cubicBezTo>
                      <a:cubicBezTo>
                        <a:pt x="35" y="11"/>
                        <a:pt x="34" y="10"/>
                        <a:pt x="33" y="9"/>
                      </a:cubicBezTo>
                      <a:cubicBezTo>
                        <a:pt x="32" y="9"/>
                        <a:pt x="32" y="8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5"/>
                        <a:pt x="30" y="6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29" y="5"/>
                        <a:pt x="28" y="5"/>
                      </a:cubicBezTo>
                      <a:cubicBezTo>
                        <a:pt x="27" y="4"/>
                        <a:pt x="20" y="4"/>
                        <a:pt x="13" y="4"/>
                      </a:cubicBezTo>
                      <a:cubicBezTo>
                        <a:pt x="8" y="4"/>
                        <a:pt x="6" y="4"/>
                        <a:pt x="6" y="4"/>
                      </a:cubicBezTo>
                      <a:cubicBezTo>
                        <a:pt x="5" y="5"/>
                        <a:pt x="6" y="8"/>
                        <a:pt x="7" y="9"/>
                      </a:cubicBezTo>
                      <a:cubicBezTo>
                        <a:pt x="7" y="11"/>
                        <a:pt x="8" y="13"/>
                        <a:pt x="8" y="13"/>
                      </a:cubicBezTo>
                      <a:cubicBezTo>
                        <a:pt x="7" y="14"/>
                        <a:pt x="7" y="15"/>
                        <a:pt x="7" y="16"/>
                      </a:cubicBezTo>
                      <a:cubicBezTo>
                        <a:pt x="9" y="21"/>
                        <a:pt x="10" y="28"/>
                        <a:pt x="10" y="30"/>
                      </a:cubicBezTo>
                      <a:cubicBezTo>
                        <a:pt x="10" y="31"/>
                        <a:pt x="9" y="33"/>
                        <a:pt x="8" y="34"/>
                      </a:cubicBezTo>
                      <a:cubicBezTo>
                        <a:pt x="7" y="35"/>
                        <a:pt x="6" y="36"/>
                        <a:pt x="6" y="36"/>
                      </a:cubicBezTo>
                      <a:cubicBezTo>
                        <a:pt x="6" y="38"/>
                        <a:pt x="5" y="41"/>
                        <a:pt x="4" y="43"/>
                      </a:cubicBezTo>
                      <a:cubicBezTo>
                        <a:pt x="3" y="44"/>
                        <a:pt x="2" y="46"/>
                        <a:pt x="2" y="46"/>
                      </a:cubicBezTo>
                      <a:cubicBezTo>
                        <a:pt x="2" y="47"/>
                        <a:pt x="5" y="54"/>
                        <a:pt x="6" y="56"/>
                      </a:cubicBezTo>
                      <a:cubicBezTo>
                        <a:pt x="7" y="57"/>
                        <a:pt x="7" y="58"/>
                        <a:pt x="6" y="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5" name="Google Shape;126;p3">
                  <a:extLst>
                    <a:ext uri="{FF2B5EF4-FFF2-40B4-BE49-F238E27FC236}">
                      <a16:creationId xmlns:a16="http://schemas.microsoft.com/office/drawing/2014/main" id="{3CC48987-5690-1447-9A90-B7B92ACCB00E}"/>
                    </a:ext>
                  </a:extLst>
                </p:cNvPr>
                <p:cNvSpPr/>
                <p:nvPr/>
              </p:nvSpPr>
              <p:spPr>
                <a:xfrm>
                  <a:off x="4147" y="3050"/>
                  <a:ext cx="59" cy="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56" extrusionOk="0">
                      <a:moveTo>
                        <a:pt x="24" y="30"/>
                      </a:moveTo>
                      <a:cubicBezTo>
                        <a:pt x="24" y="27"/>
                        <a:pt x="26" y="28"/>
                        <a:pt x="29" y="28"/>
                      </a:cubicBezTo>
                      <a:cubicBezTo>
                        <a:pt x="31" y="29"/>
                        <a:pt x="34" y="27"/>
                        <a:pt x="36" y="27"/>
                      </a:cubicBezTo>
                      <a:cubicBezTo>
                        <a:pt x="38" y="27"/>
                        <a:pt x="44" y="34"/>
                        <a:pt x="44" y="37"/>
                      </a:cubicBezTo>
                      <a:cubicBezTo>
                        <a:pt x="44" y="39"/>
                        <a:pt x="44" y="41"/>
                        <a:pt x="45" y="42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9" y="42"/>
                        <a:pt x="52" y="42"/>
                        <a:pt x="52" y="42"/>
                      </a:cubicBezTo>
                      <a:cubicBezTo>
                        <a:pt x="53" y="42"/>
                        <a:pt x="55" y="47"/>
                        <a:pt x="55" y="50"/>
                      </a:cubicBezTo>
                      <a:cubicBezTo>
                        <a:pt x="55" y="53"/>
                        <a:pt x="58" y="56"/>
                        <a:pt x="60" y="53"/>
                      </a:cubicBezTo>
                      <a:cubicBezTo>
                        <a:pt x="61" y="51"/>
                        <a:pt x="63" y="49"/>
                        <a:pt x="63" y="50"/>
                      </a:cubicBezTo>
                      <a:cubicBezTo>
                        <a:pt x="64" y="51"/>
                        <a:pt x="64" y="52"/>
                        <a:pt x="65" y="52"/>
                      </a:cubicBezTo>
                      <a:cubicBezTo>
                        <a:pt x="66" y="51"/>
                        <a:pt x="67" y="50"/>
                        <a:pt x="68" y="49"/>
                      </a:cubicBezTo>
                      <a:cubicBezTo>
                        <a:pt x="69" y="47"/>
                        <a:pt x="66" y="45"/>
                        <a:pt x="67" y="43"/>
                      </a:cubicBezTo>
                      <a:cubicBezTo>
                        <a:pt x="68" y="41"/>
                        <a:pt x="70" y="44"/>
                        <a:pt x="72" y="43"/>
                      </a:cubicBezTo>
                      <a:cubicBezTo>
                        <a:pt x="73" y="41"/>
                        <a:pt x="69" y="38"/>
                        <a:pt x="70" y="37"/>
                      </a:cubicBezTo>
                      <a:cubicBezTo>
                        <a:pt x="70" y="35"/>
                        <a:pt x="70" y="33"/>
                        <a:pt x="68" y="32"/>
                      </a:cubicBezTo>
                      <a:cubicBezTo>
                        <a:pt x="67" y="31"/>
                        <a:pt x="67" y="28"/>
                        <a:pt x="68" y="24"/>
                      </a:cubicBezTo>
                      <a:cubicBezTo>
                        <a:pt x="68" y="24"/>
                        <a:pt x="67" y="24"/>
                        <a:pt x="67" y="23"/>
                      </a:cubicBezTo>
                      <a:cubicBezTo>
                        <a:pt x="66" y="21"/>
                        <a:pt x="67" y="18"/>
                        <a:pt x="65" y="18"/>
                      </a:cubicBezTo>
                      <a:cubicBezTo>
                        <a:pt x="63" y="18"/>
                        <a:pt x="63" y="15"/>
                        <a:pt x="65" y="14"/>
                      </a:cubicBezTo>
                      <a:cubicBezTo>
                        <a:pt x="66" y="14"/>
                        <a:pt x="61" y="12"/>
                        <a:pt x="61" y="10"/>
                      </a:cubicBezTo>
                      <a:cubicBezTo>
                        <a:pt x="61" y="8"/>
                        <a:pt x="59" y="3"/>
                        <a:pt x="57" y="2"/>
                      </a:cubicBezTo>
                      <a:cubicBezTo>
                        <a:pt x="56" y="2"/>
                        <a:pt x="52" y="7"/>
                        <a:pt x="51" y="7"/>
                      </a:cubicBezTo>
                      <a:cubicBezTo>
                        <a:pt x="49" y="7"/>
                        <a:pt x="45" y="4"/>
                        <a:pt x="44" y="7"/>
                      </a:cubicBezTo>
                      <a:cubicBezTo>
                        <a:pt x="43" y="10"/>
                        <a:pt x="40" y="5"/>
                        <a:pt x="39" y="8"/>
                      </a:cubicBezTo>
                      <a:cubicBezTo>
                        <a:pt x="37" y="10"/>
                        <a:pt x="36" y="5"/>
                        <a:pt x="36" y="5"/>
                      </a:cubicBezTo>
                      <a:cubicBezTo>
                        <a:pt x="36" y="5"/>
                        <a:pt x="36" y="4"/>
                        <a:pt x="36" y="3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0" y="6"/>
                        <a:pt x="21" y="4"/>
                        <a:pt x="21" y="3"/>
                      </a:cubicBezTo>
                      <a:cubicBezTo>
                        <a:pt x="20" y="1"/>
                        <a:pt x="14" y="0"/>
                        <a:pt x="14" y="0"/>
                      </a:cubicBezTo>
                      <a:cubicBezTo>
                        <a:pt x="14" y="0"/>
                        <a:pt x="14" y="4"/>
                        <a:pt x="12" y="5"/>
                      </a:cubicBezTo>
                      <a:cubicBezTo>
                        <a:pt x="9" y="6"/>
                        <a:pt x="12" y="8"/>
                        <a:pt x="12" y="9"/>
                      </a:cubicBezTo>
                      <a:cubicBezTo>
                        <a:pt x="12" y="10"/>
                        <a:pt x="10" y="11"/>
                        <a:pt x="9" y="11"/>
                      </a:cubicBezTo>
                      <a:cubicBezTo>
                        <a:pt x="7" y="10"/>
                        <a:pt x="3" y="14"/>
                        <a:pt x="1" y="15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3" y="19"/>
                        <a:pt x="3" y="22"/>
                        <a:pt x="7" y="25"/>
                      </a:cubicBezTo>
                      <a:cubicBezTo>
                        <a:pt x="10" y="28"/>
                        <a:pt x="15" y="31"/>
                        <a:pt x="18" y="37"/>
                      </a:cubicBezTo>
                      <a:cubicBezTo>
                        <a:pt x="20" y="34"/>
                        <a:pt x="24" y="31"/>
                        <a:pt x="24" y="3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6" name="Google Shape;127;p3">
                  <a:extLst>
                    <a:ext uri="{FF2B5EF4-FFF2-40B4-BE49-F238E27FC236}">
                      <a16:creationId xmlns:a16="http://schemas.microsoft.com/office/drawing/2014/main" id="{796EC0AA-0A57-9D49-AFE8-96709E909007}"/>
                    </a:ext>
                  </a:extLst>
                </p:cNvPr>
                <p:cNvSpPr/>
                <p:nvPr/>
              </p:nvSpPr>
              <p:spPr>
                <a:xfrm>
                  <a:off x="4145" y="3049"/>
                  <a:ext cx="62" cy="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56" extrusionOk="0">
                      <a:moveTo>
                        <a:pt x="60" y="56"/>
                      </a:moveTo>
                      <a:cubicBezTo>
                        <a:pt x="59" y="56"/>
                        <a:pt x="58" y="56"/>
                        <a:pt x="57" y="55"/>
                      </a:cubicBezTo>
                      <a:cubicBezTo>
                        <a:pt x="56" y="54"/>
                        <a:pt x="56" y="52"/>
                        <a:pt x="56" y="51"/>
                      </a:cubicBezTo>
                      <a:cubicBezTo>
                        <a:pt x="56" y="48"/>
                        <a:pt x="55" y="45"/>
                        <a:pt x="54" y="44"/>
                      </a:cubicBezTo>
                      <a:cubicBezTo>
                        <a:pt x="53" y="44"/>
                        <a:pt x="51" y="44"/>
                        <a:pt x="48" y="45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46" y="44"/>
                        <a:pt x="46" y="44"/>
                        <a:pt x="46" y="44"/>
                      </a:cubicBezTo>
                      <a:cubicBezTo>
                        <a:pt x="46" y="44"/>
                        <a:pt x="46" y="44"/>
                        <a:pt x="46" y="44"/>
                      </a:cubicBezTo>
                      <a:cubicBezTo>
                        <a:pt x="45" y="42"/>
                        <a:pt x="45" y="40"/>
                        <a:pt x="45" y="38"/>
                      </a:cubicBezTo>
                      <a:cubicBezTo>
                        <a:pt x="45" y="36"/>
                        <a:pt x="39" y="29"/>
                        <a:pt x="38" y="29"/>
                      </a:cubicBezTo>
                      <a:cubicBezTo>
                        <a:pt x="37" y="29"/>
                        <a:pt x="36" y="29"/>
                        <a:pt x="35" y="30"/>
                      </a:cubicBezTo>
                      <a:cubicBezTo>
                        <a:pt x="34" y="30"/>
                        <a:pt x="32" y="31"/>
                        <a:pt x="31" y="30"/>
                      </a:cubicBezTo>
                      <a:cubicBezTo>
                        <a:pt x="30" y="30"/>
                        <a:pt x="30" y="30"/>
                        <a:pt x="29" y="30"/>
                      </a:cubicBezTo>
                      <a:cubicBezTo>
                        <a:pt x="29" y="30"/>
                        <a:pt x="28" y="30"/>
                        <a:pt x="28" y="30"/>
                      </a:cubicBezTo>
                      <a:cubicBezTo>
                        <a:pt x="27" y="30"/>
                        <a:pt x="27" y="30"/>
                        <a:pt x="27" y="31"/>
                      </a:cubicBezTo>
                      <a:cubicBezTo>
                        <a:pt x="27" y="32"/>
                        <a:pt x="25" y="34"/>
                        <a:pt x="20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6" y="33"/>
                        <a:pt x="12" y="29"/>
                        <a:pt x="8" y="27"/>
                      </a:cubicBezTo>
                      <a:cubicBezTo>
                        <a:pt x="6" y="25"/>
                        <a:pt x="5" y="23"/>
                        <a:pt x="4" y="22"/>
                      </a:cubicBezTo>
                      <a:cubicBezTo>
                        <a:pt x="3" y="21"/>
                        <a:pt x="3" y="19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5"/>
                        <a:pt x="3" y="15"/>
                        <a:pt x="4" y="14"/>
                      </a:cubicBezTo>
                      <a:cubicBezTo>
                        <a:pt x="7" y="12"/>
                        <a:pt x="10" y="10"/>
                        <a:pt x="11" y="11"/>
                      </a:cubicBezTo>
                      <a:cubicBezTo>
                        <a:pt x="12" y="11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2" y="9"/>
                        <a:pt x="11" y="7"/>
                        <a:pt x="12" y="6"/>
                      </a:cubicBezTo>
                      <a:cubicBezTo>
                        <a:pt x="12" y="6"/>
                        <a:pt x="12" y="5"/>
                        <a:pt x="13" y="5"/>
                      </a:cubicBezTo>
                      <a:cubicBezTo>
                        <a:pt x="15" y="4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9" y="1"/>
                        <a:pt x="23" y="2"/>
                        <a:pt x="24" y="4"/>
                      </a:cubicBezTo>
                      <a:cubicBezTo>
                        <a:pt x="24" y="4"/>
                        <a:pt x="27" y="5"/>
                        <a:pt x="30" y="5"/>
                      </a:cubicBezTo>
                      <a:cubicBezTo>
                        <a:pt x="33" y="5"/>
                        <a:pt x="35" y="4"/>
                        <a:pt x="36" y="4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7"/>
                        <a:pt x="39" y="8"/>
                        <a:pt x="40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7"/>
                        <a:pt x="41" y="7"/>
                        <a:pt x="42" y="7"/>
                      </a:cubicBezTo>
                      <a:cubicBezTo>
                        <a:pt x="43" y="7"/>
                        <a:pt x="43" y="7"/>
                        <a:pt x="44" y="7"/>
                      </a:cubicBezTo>
                      <a:cubicBezTo>
                        <a:pt x="44" y="8"/>
                        <a:pt x="45" y="8"/>
                        <a:pt x="45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8"/>
                        <a:pt x="45" y="8"/>
                        <a:pt x="45" y="7"/>
                      </a:cubicBezTo>
                      <a:cubicBezTo>
                        <a:pt x="46" y="6"/>
                        <a:pt x="46" y="6"/>
                        <a:pt x="48" y="6"/>
                      </a:cubicBezTo>
                      <a:cubicBezTo>
                        <a:pt x="49" y="6"/>
                        <a:pt x="50" y="6"/>
                        <a:pt x="51" y="7"/>
                      </a:cubicBezTo>
                      <a:cubicBezTo>
                        <a:pt x="51" y="7"/>
                        <a:pt x="52" y="7"/>
                        <a:pt x="53" y="7"/>
                      </a:cubicBezTo>
                      <a:cubicBezTo>
                        <a:pt x="53" y="7"/>
                        <a:pt x="55" y="6"/>
                        <a:pt x="56" y="5"/>
                      </a:cubicBezTo>
                      <a:cubicBezTo>
                        <a:pt x="57" y="3"/>
                        <a:pt x="58" y="2"/>
                        <a:pt x="59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2" y="3"/>
                        <a:pt x="64" y="8"/>
                        <a:pt x="64" y="11"/>
                      </a:cubicBezTo>
                      <a:cubicBezTo>
                        <a:pt x="64" y="11"/>
                        <a:pt x="66" y="12"/>
                        <a:pt x="66" y="13"/>
                      </a:cubicBezTo>
                      <a:cubicBezTo>
                        <a:pt x="67" y="13"/>
                        <a:pt x="68" y="14"/>
                        <a:pt x="68" y="15"/>
                      </a:cubicBezTo>
                      <a:cubicBezTo>
                        <a:pt x="68" y="15"/>
                        <a:pt x="68" y="16"/>
                        <a:pt x="67" y="16"/>
                      </a:cubicBezTo>
                      <a:cubicBezTo>
                        <a:pt x="66" y="16"/>
                        <a:pt x="66" y="17"/>
                        <a:pt x="66" y="17"/>
                      </a:cubicBezTo>
                      <a:cubicBezTo>
                        <a:pt x="66" y="17"/>
                        <a:pt x="66" y="18"/>
                        <a:pt x="67" y="18"/>
                      </a:cubicBezTo>
                      <a:cubicBezTo>
                        <a:pt x="69" y="18"/>
                        <a:pt x="69" y="20"/>
                        <a:pt x="69" y="21"/>
                      </a:cubicBezTo>
                      <a:cubicBezTo>
                        <a:pt x="69" y="22"/>
                        <a:pt x="69" y="23"/>
                        <a:pt x="70" y="23"/>
                      </a:cubicBezTo>
                      <a:cubicBezTo>
                        <a:pt x="70" y="24"/>
                        <a:pt x="70" y="24"/>
                        <a:pt x="71" y="25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1" y="26"/>
                        <a:pt x="71" y="26"/>
                        <a:pt x="71" y="26"/>
                      </a:cubicBezTo>
                      <a:cubicBezTo>
                        <a:pt x="71" y="28"/>
                        <a:pt x="70" y="32"/>
                        <a:pt x="71" y="32"/>
                      </a:cubicBezTo>
                      <a:cubicBezTo>
                        <a:pt x="73" y="33"/>
                        <a:pt x="73" y="36"/>
                        <a:pt x="73" y="38"/>
                      </a:cubicBezTo>
                      <a:cubicBezTo>
                        <a:pt x="73" y="38"/>
                        <a:pt x="73" y="39"/>
                        <a:pt x="74" y="39"/>
                      </a:cubicBezTo>
                      <a:cubicBezTo>
                        <a:pt x="75" y="41"/>
                        <a:pt x="76" y="43"/>
                        <a:pt x="74" y="44"/>
                      </a:cubicBezTo>
                      <a:cubicBezTo>
                        <a:pt x="73" y="45"/>
                        <a:pt x="72" y="45"/>
                        <a:pt x="71" y="45"/>
                      </a:cubicBezTo>
                      <a:cubicBezTo>
                        <a:pt x="71" y="45"/>
                        <a:pt x="70" y="44"/>
                        <a:pt x="70" y="44"/>
                      </a:cubicBezTo>
                      <a:cubicBezTo>
                        <a:pt x="70" y="44"/>
                        <a:pt x="70" y="44"/>
                        <a:pt x="70" y="45"/>
                      </a:cubicBezTo>
                      <a:cubicBezTo>
                        <a:pt x="70" y="45"/>
                        <a:pt x="70" y="46"/>
                        <a:pt x="71" y="47"/>
                      </a:cubicBezTo>
                      <a:cubicBezTo>
                        <a:pt x="71" y="48"/>
                        <a:pt x="72" y="49"/>
                        <a:pt x="71" y="51"/>
                      </a:cubicBezTo>
                      <a:cubicBezTo>
                        <a:pt x="70" y="51"/>
                        <a:pt x="70" y="52"/>
                        <a:pt x="69" y="52"/>
                      </a:cubicBezTo>
                      <a:cubicBezTo>
                        <a:pt x="69" y="52"/>
                        <a:pt x="69" y="53"/>
                        <a:pt x="68" y="53"/>
                      </a:cubicBezTo>
                      <a:cubicBezTo>
                        <a:pt x="68" y="54"/>
                        <a:pt x="68" y="54"/>
                        <a:pt x="68" y="54"/>
                      </a:cubicBezTo>
                      <a:cubicBezTo>
                        <a:pt x="67" y="54"/>
                        <a:pt x="67" y="54"/>
                        <a:pt x="67" y="54"/>
                      </a:cubicBezTo>
                      <a:cubicBezTo>
                        <a:pt x="66" y="54"/>
                        <a:pt x="65" y="53"/>
                        <a:pt x="65" y="52"/>
                      </a:cubicBezTo>
                      <a:cubicBezTo>
                        <a:pt x="64" y="53"/>
                        <a:pt x="63" y="54"/>
                        <a:pt x="63" y="55"/>
                      </a:cubicBezTo>
                      <a:cubicBezTo>
                        <a:pt x="62" y="56"/>
                        <a:pt x="61" y="56"/>
                        <a:pt x="60" y="56"/>
                      </a:cubicBezTo>
                      <a:close/>
                      <a:moveTo>
                        <a:pt x="54" y="42"/>
                      </a:moveTo>
                      <a:cubicBezTo>
                        <a:pt x="55" y="42"/>
                        <a:pt x="55" y="42"/>
                        <a:pt x="56" y="43"/>
                      </a:cubicBezTo>
                      <a:cubicBezTo>
                        <a:pt x="57" y="44"/>
                        <a:pt x="58" y="48"/>
                        <a:pt x="58" y="51"/>
                      </a:cubicBezTo>
                      <a:cubicBezTo>
                        <a:pt x="58" y="52"/>
                        <a:pt x="58" y="53"/>
                        <a:pt x="59" y="53"/>
                      </a:cubicBezTo>
                      <a:cubicBezTo>
                        <a:pt x="59" y="54"/>
                        <a:pt x="60" y="54"/>
                        <a:pt x="61" y="54"/>
                      </a:cubicBezTo>
                      <a:cubicBezTo>
                        <a:pt x="63" y="51"/>
                        <a:pt x="64" y="50"/>
                        <a:pt x="65" y="50"/>
                      </a:cubicBezTo>
                      <a:cubicBezTo>
                        <a:pt x="65" y="50"/>
                        <a:pt x="66" y="50"/>
                        <a:pt x="66" y="51"/>
                      </a:cubicBezTo>
                      <a:cubicBezTo>
                        <a:pt x="66" y="51"/>
                        <a:pt x="67" y="51"/>
                        <a:pt x="67" y="52"/>
                      </a:cubicBezTo>
                      <a:cubicBezTo>
                        <a:pt x="67" y="51"/>
                        <a:pt x="68" y="51"/>
                        <a:pt x="68" y="50"/>
                      </a:cubicBezTo>
                      <a:cubicBezTo>
                        <a:pt x="68" y="50"/>
                        <a:pt x="69" y="50"/>
                        <a:pt x="69" y="49"/>
                      </a:cubicBezTo>
                      <a:cubicBezTo>
                        <a:pt x="69" y="49"/>
                        <a:pt x="69" y="49"/>
                        <a:pt x="69" y="48"/>
                      </a:cubicBezTo>
                      <a:cubicBezTo>
                        <a:pt x="68" y="47"/>
                        <a:pt x="67" y="45"/>
                        <a:pt x="68" y="44"/>
                      </a:cubicBezTo>
                      <a:cubicBezTo>
                        <a:pt x="69" y="43"/>
                        <a:pt x="70" y="42"/>
                        <a:pt x="70" y="42"/>
                      </a:cubicBezTo>
                      <a:cubicBezTo>
                        <a:pt x="71" y="42"/>
                        <a:pt x="71" y="43"/>
                        <a:pt x="72" y="43"/>
                      </a:cubicBezTo>
                      <a:cubicBezTo>
                        <a:pt x="72" y="43"/>
                        <a:pt x="72" y="43"/>
                        <a:pt x="73" y="43"/>
                      </a:cubicBezTo>
                      <a:cubicBezTo>
                        <a:pt x="73" y="43"/>
                        <a:pt x="73" y="43"/>
                        <a:pt x="73" y="43"/>
                      </a:cubicBezTo>
                      <a:cubicBezTo>
                        <a:pt x="73" y="43"/>
                        <a:pt x="72" y="41"/>
                        <a:pt x="72" y="40"/>
                      </a:cubicBezTo>
                      <a:cubicBezTo>
                        <a:pt x="71" y="39"/>
                        <a:pt x="71" y="38"/>
                        <a:pt x="71" y="37"/>
                      </a:cubicBezTo>
                      <a:cubicBezTo>
                        <a:pt x="71" y="36"/>
                        <a:pt x="71" y="35"/>
                        <a:pt x="70" y="34"/>
                      </a:cubicBezTo>
                      <a:cubicBezTo>
                        <a:pt x="68" y="33"/>
                        <a:pt x="68" y="29"/>
                        <a:pt x="69" y="26"/>
                      </a:cubicBezTo>
                      <a:cubicBezTo>
                        <a:pt x="69" y="25"/>
                        <a:pt x="68" y="25"/>
                        <a:pt x="68" y="25"/>
                      </a:cubicBezTo>
                      <a:cubicBezTo>
                        <a:pt x="67" y="24"/>
                        <a:pt x="67" y="23"/>
                        <a:pt x="67" y="21"/>
                      </a:cubicBezTo>
                      <a:cubicBezTo>
                        <a:pt x="67" y="21"/>
                        <a:pt x="67" y="20"/>
                        <a:pt x="67" y="20"/>
                      </a:cubicBezTo>
                      <a:cubicBezTo>
                        <a:pt x="65" y="20"/>
                        <a:pt x="64" y="19"/>
                        <a:pt x="64" y="18"/>
                      </a:cubicBezTo>
                      <a:cubicBezTo>
                        <a:pt x="64" y="17"/>
                        <a:pt x="64" y="15"/>
                        <a:pt x="65" y="15"/>
                      </a:cubicBezTo>
                      <a:cubicBezTo>
                        <a:pt x="65" y="15"/>
                        <a:pt x="65" y="14"/>
                        <a:pt x="65" y="14"/>
                      </a:cubicBezTo>
                      <a:cubicBezTo>
                        <a:pt x="64" y="13"/>
                        <a:pt x="62" y="12"/>
                        <a:pt x="62" y="11"/>
                      </a:cubicBezTo>
                      <a:cubicBezTo>
                        <a:pt x="62" y="9"/>
                        <a:pt x="60" y="5"/>
                        <a:pt x="59" y="5"/>
                      </a:cubicBezTo>
                      <a:cubicBezTo>
                        <a:pt x="59" y="5"/>
                        <a:pt x="58" y="6"/>
                        <a:pt x="57" y="6"/>
                      </a:cubicBezTo>
                      <a:cubicBezTo>
                        <a:pt x="55" y="8"/>
                        <a:pt x="54" y="9"/>
                        <a:pt x="53" y="9"/>
                      </a:cubicBezTo>
                      <a:cubicBezTo>
                        <a:pt x="52" y="9"/>
                        <a:pt x="51" y="9"/>
                        <a:pt x="50" y="8"/>
                      </a:cubicBezTo>
                      <a:cubicBezTo>
                        <a:pt x="49" y="8"/>
                        <a:pt x="48" y="8"/>
                        <a:pt x="48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6" y="10"/>
                        <a:pt x="46" y="10"/>
                        <a:pt x="45" y="10"/>
                      </a:cubicBezTo>
                      <a:cubicBezTo>
                        <a:pt x="44" y="10"/>
                        <a:pt x="44" y="10"/>
                        <a:pt x="43" y="9"/>
                      </a:cubicBezTo>
                      <a:cubicBezTo>
                        <a:pt x="43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1" y="9"/>
                      </a:cubicBezTo>
                      <a:cubicBezTo>
                        <a:pt x="41" y="10"/>
                        <a:pt x="40" y="10"/>
                        <a:pt x="40" y="10"/>
                      </a:cubicBezTo>
                      <a:cubicBezTo>
                        <a:pt x="38" y="10"/>
                        <a:pt x="37" y="7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5" y="7"/>
                        <a:pt x="32" y="7"/>
                        <a:pt x="30" y="7"/>
                      </a:cubicBezTo>
                      <a:cubicBezTo>
                        <a:pt x="30" y="7"/>
                        <a:pt x="22" y="7"/>
                        <a:pt x="22" y="4"/>
                      </a:cubicBezTo>
                      <a:cubicBezTo>
                        <a:pt x="21" y="4"/>
                        <a:pt x="19" y="3"/>
                        <a:pt x="17" y="2"/>
                      </a:cubicBezTo>
                      <a:cubicBezTo>
                        <a:pt x="17" y="4"/>
                        <a:pt x="16" y="6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8"/>
                        <a:pt x="15" y="8"/>
                      </a:cubicBezTo>
                      <a:cubicBezTo>
                        <a:pt x="15" y="9"/>
                        <a:pt x="15" y="10"/>
                        <a:pt x="15" y="10"/>
                      </a:cubicBezTo>
                      <a:cubicBezTo>
                        <a:pt x="15" y="12"/>
                        <a:pt x="12" y="13"/>
                        <a:pt x="10" y="13"/>
                      </a:cubicBezTo>
                      <a:cubicBezTo>
                        <a:pt x="9" y="13"/>
                        <a:pt x="7" y="15"/>
                        <a:pt x="5" y="16"/>
                      </a:cubicBezTo>
                      <a:cubicBezTo>
                        <a:pt x="5" y="16"/>
                        <a:pt x="4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5" y="18"/>
                        <a:pt x="5" y="20"/>
                        <a:pt x="6" y="21"/>
                      </a:cubicBezTo>
                      <a:cubicBezTo>
                        <a:pt x="7" y="22"/>
                        <a:pt x="7" y="24"/>
                        <a:pt x="9" y="25"/>
                      </a:cubicBezTo>
                      <a:cubicBezTo>
                        <a:pt x="13" y="28"/>
                        <a:pt x="17" y="31"/>
                        <a:pt x="20" y="36"/>
                      </a:cubicBezTo>
                      <a:cubicBezTo>
                        <a:pt x="24" y="32"/>
                        <a:pt x="25" y="31"/>
                        <a:pt x="25" y="30"/>
                      </a:cubicBezTo>
                      <a:cubicBezTo>
                        <a:pt x="25" y="29"/>
                        <a:pt x="26" y="28"/>
                        <a:pt x="28" y="28"/>
                      </a:cubicBezTo>
                      <a:cubicBezTo>
                        <a:pt x="28" y="28"/>
                        <a:pt x="29" y="28"/>
                        <a:pt x="30" y="28"/>
                      </a:cubicBezTo>
                      <a:cubicBezTo>
                        <a:pt x="30" y="28"/>
                        <a:pt x="31" y="28"/>
                        <a:pt x="31" y="28"/>
                      </a:cubicBezTo>
                      <a:cubicBezTo>
                        <a:pt x="32" y="29"/>
                        <a:pt x="33" y="28"/>
                        <a:pt x="35" y="28"/>
                      </a:cubicBezTo>
                      <a:cubicBezTo>
                        <a:pt x="36" y="27"/>
                        <a:pt x="37" y="27"/>
                        <a:pt x="38" y="27"/>
                      </a:cubicBezTo>
                      <a:cubicBezTo>
                        <a:pt x="41" y="27"/>
                        <a:pt x="47" y="35"/>
                        <a:pt x="47" y="38"/>
                      </a:cubicBezTo>
                      <a:cubicBezTo>
                        <a:pt x="47" y="39"/>
                        <a:pt x="47" y="41"/>
                        <a:pt x="48" y="43"/>
                      </a:cubicBezTo>
                      <a:cubicBezTo>
                        <a:pt x="48" y="43"/>
                        <a:pt x="48" y="43"/>
                        <a:pt x="48" y="43"/>
                      </a:cubicBezTo>
                      <a:cubicBezTo>
                        <a:pt x="51" y="42"/>
                        <a:pt x="54" y="42"/>
                        <a:pt x="54" y="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7" name="Google Shape;128;p3">
                  <a:extLst>
                    <a:ext uri="{FF2B5EF4-FFF2-40B4-BE49-F238E27FC236}">
                      <a16:creationId xmlns:a16="http://schemas.microsoft.com/office/drawing/2014/main" id="{4F4E99DC-659B-C548-84E5-3FB794457171}"/>
                    </a:ext>
                  </a:extLst>
                </p:cNvPr>
                <p:cNvSpPr/>
                <p:nvPr/>
              </p:nvSpPr>
              <p:spPr>
                <a:xfrm>
                  <a:off x="4174" y="3084"/>
                  <a:ext cx="33" cy="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39" extrusionOk="0">
                      <a:moveTo>
                        <a:pt x="33" y="22"/>
                      </a:moveTo>
                      <a:cubicBezTo>
                        <a:pt x="30" y="20"/>
                        <a:pt x="29" y="20"/>
                        <a:pt x="30" y="19"/>
                      </a:cubicBezTo>
                      <a:cubicBezTo>
                        <a:pt x="31" y="18"/>
                        <a:pt x="32" y="16"/>
                        <a:pt x="31" y="12"/>
                      </a:cubicBezTo>
                      <a:cubicBezTo>
                        <a:pt x="31" y="11"/>
                        <a:pt x="31" y="11"/>
                        <a:pt x="31" y="10"/>
                      </a:cubicBezTo>
                      <a:cubicBezTo>
                        <a:pt x="30" y="10"/>
                        <a:pt x="30" y="9"/>
                        <a:pt x="29" y="8"/>
                      </a:cubicBezTo>
                      <a:cubicBezTo>
                        <a:pt x="29" y="7"/>
                        <a:pt x="27" y="9"/>
                        <a:pt x="26" y="11"/>
                      </a:cubicBezTo>
                      <a:cubicBezTo>
                        <a:pt x="24" y="14"/>
                        <a:pt x="21" y="11"/>
                        <a:pt x="21" y="8"/>
                      </a:cubicBezTo>
                      <a:cubicBezTo>
                        <a:pt x="21" y="5"/>
                        <a:pt x="19" y="0"/>
                        <a:pt x="18" y="0"/>
                      </a:cubicBezTo>
                      <a:cubicBezTo>
                        <a:pt x="18" y="0"/>
                        <a:pt x="15" y="0"/>
                        <a:pt x="11" y="1"/>
                      </a:cubicBezTo>
                      <a:cubicBezTo>
                        <a:pt x="12" y="3"/>
                        <a:pt x="11" y="4"/>
                        <a:pt x="10" y="6"/>
                      </a:cubicBezTo>
                      <a:cubicBezTo>
                        <a:pt x="10" y="8"/>
                        <a:pt x="5" y="11"/>
                        <a:pt x="3" y="12"/>
                      </a:cubicBezTo>
                      <a:cubicBezTo>
                        <a:pt x="2" y="13"/>
                        <a:pt x="1" y="14"/>
                        <a:pt x="0" y="16"/>
                      </a:cubicBezTo>
                      <a:cubicBezTo>
                        <a:pt x="5" y="18"/>
                        <a:pt x="9" y="21"/>
                        <a:pt x="13" y="24"/>
                      </a:cubicBezTo>
                      <a:cubicBezTo>
                        <a:pt x="20" y="29"/>
                        <a:pt x="31" y="36"/>
                        <a:pt x="36" y="38"/>
                      </a:cubicBezTo>
                      <a:cubicBezTo>
                        <a:pt x="36" y="38"/>
                        <a:pt x="37" y="39"/>
                        <a:pt x="38" y="39"/>
                      </a:cubicBezTo>
                      <a:cubicBezTo>
                        <a:pt x="39" y="33"/>
                        <a:pt x="40" y="32"/>
                        <a:pt x="41" y="30"/>
                      </a:cubicBezTo>
                      <a:cubicBezTo>
                        <a:pt x="41" y="26"/>
                        <a:pt x="36" y="24"/>
                        <a:pt x="33" y="22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8" name="Google Shape;129;p3">
                  <a:extLst>
                    <a:ext uri="{FF2B5EF4-FFF2-40B4-BE49-F238E27FC236}">
                      <a16:creationId xmlns:a16="http://schemas.microsoft.com/office/drawing/2014/main" id="{E615101D-9366-F344-A06B-CCC7FB561AED}"/>
                    </a:ext>
                  </a:extLst>
                </p:cNvPr>
                <p:cNvSpPr/>
                <p:nvPr/>
              </p:nvSpPr>
              <p:spPr>
                <a:xfrm>
                  <a:off x="4173" y="3083"/>
                  <a:ext cx="35" cy="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41" extrusionOk="0">
                      <a:moveTo>
                        <a:pt x="40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8" y="41"/>
                        <a:pt x="37" y="40"/>
                        <a:pt x="36" y="40"/>
                      </a:cubicBezTo>
                      <a:cubicBezTo>
                        <a:pt x="31" y="38"/>
                        <a:pt x="21" y="31"/>
                        <a:pt x="13" y="26"/>
                      </a:cubicBezTo>
                      <a:cubicBezTo>
                        <a:pt x="10" y="23"/>
                        <a:pt x="5" y="20"/>
                        <a:pt x="1" y="1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4"/>
                        <a:pt x="2" y="13"/>
                        <a:pt x="3" y="13"/>
                      </a:cubicBezTo>
                      <a:cubicBezTo>
                        <a:pt x="4" y="12"/>
                        <a:pt x="5" y="11"/>
                        <a:pt x="6" y="11"/>
                      </a:cubicBezTo>
                      <a:cubicBezTo>
                        <a:pt x="7" y="10"/>
                        <a:pt x="10" y="8"/>
                        <a:pt x="10" y="7"/>
                      </a:cubicBezTo>
                      <a:cubicBezTo>
                        <a:pt x="10" y="6"/>
                        <a:pt x="11" y="6"/>
                        <a:pt x="11" y="5"/>
                      </a:cubicBezTo>
                      <a:cubicBezTo>
                        <a:pt x="11" y="4"/>
                        <a:pt x="12" y="3"/>
                        <a:pt x="11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5" y="0"/>
                        <a:pt x="18" y="0"/>
                        <a:pt x="19" y="0"/>
                      </a:cubicBezTo>
                      <a:cubicBezTo>
                        <a:pt x="20" y="0"/>
                        <a:pt x="20" y="0"/>
                        <a:pt x="21" y="1"/>
                      </a:cubicBezTo>
                      <a:cubicBezTo>
                        <a:pt x="22" y="2"/>
                        <a:pt x="23" y="6"/>
                        <a:pt x="23" y="9"/>
                      </a:cubicBezTo>
                      <a:cubicBezTo>
                        <a:pt x="23" y="10"/>
                        <a:pt x="23" y="11"/>
                        <a:pt x="24" y="11"/>
                      </a:cubicBezTo>
                      <a:cubicBezTo>
                        <a:pt x="24" y="12"/>
                        <a:pt x="25" y="12"/>
                        <a:pt x="26" y="12"/>
                      </a:cubicBez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0" y="8"/>
                        <a:pt x="31" y="8"/>
                        <a:pt x="31" y="9"/>
                      </a:cubicBezTo>
                      <a:cubicBezTo>
                        <a:pt x="31" y="9"/>
                        <a:pt x="32" y="10"/>
                        <a:pt x="33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3"/>
                      </a:cubicBezTo>
                      <a:cubicBezTo>
                        <a:pt x="34" y="17"/>
                        <a:pt x="33" y="19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3" y="21"/>
                        <a:pt x="34" y="22"/>
                        <a:pt x="35" y="22"/>
                      </a:cubicBezTo>
                      <a:cubicBezTo>
                        <a:pt x="35" y="23"/>
                        <a:pt x="36" y="23"/>
                        <a:pt x="37" y="23"/>
                      </a:cubicBezTo>
                      <a:cubicBezTo>
                        <a:pt x="40" y="25"/>
                        <a:pt x="43" y="27"/>
                        <a:pt x="43" y="31"/>
                      </a:cubicBezTo>
                      <a:cubicBezTo>
                        <a:pt x="43" y="32"/>
                        <a:pt x="42" y="33"/>
                        <a:pt x="42" y="34"/>
                      </a:cubicBezTo>
                      <a:cubicBezTo>
                        <a:pt x="41" y="35"/>
                        <a:pt x="41" y="37"/>
                        <a:pt x="40" y="40"/>
                      </a:cubicBezTo>
                      <a:lnTo>
                        <a:pt x="40" y="41"/>
                      </a:lnTo>
                      <a:close/>
                      <a:moveTo>
                        <a:pt x="3" y="16"/>
                      </a:moveTo>
                      <a:cubicBezTo>
                        <a:pt x="7" y="19"/>
                        <a:pt x="11" y="21"/>
                        <a:pt x="15" y="24"/>
                      </a:cubicBezTo>
                      <a:cubicBezTo>
                        <a:pt x="22" y="30"/>
                        <a:pt x="32" y="36"/>
                        <a:pt x="37" y="38"/>
                      </a:cubicBezTo>
                      <a:cubicBezTo>
                        <a:pt x="37" y="38"/>
                        <a:pt x="38" y="38"/>
                        <a:pt x="38" y="38"/>
                      </a:cubicBezTo>
                      <a:cubicBezTo>
                        <a:pt x="39" y="36"/>
                        <a:pt x="39" y="35"/>
                        <a:pt x="40" y="33"/>
                      </a:cubicBezTo>
                      <a:cubicBezTo>
                        <a:pt x="40" y="32"/>
                        <a:pt x="41" y="32"/>
                        <a:pt x="41" y="30"/>
                      </a:cubicBezTo>
                      <a:cubicBezTo>
                        <a:pt x="41" y="28"/>
                        <a:pt x="38" y="27"/>
                        <a:pt x="36" y="25"/>
                      </a:cubicBezTo>
                      <a:cubicBezTo>
                        <a:pt x="35" y="25"/>
                        <a:pt x="34" y="24"/>
                        <a:pt x="34" y="24"/>
                      </a:cubicBezTo>
                      <a:cubicBezTo>
                        <a:pt x="33" y="24"/>
                        <a:pt x="32" y="23"/>
                        <a:pt x="31" y="23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29" y="20"/>
                        <a:pt x="30" y="20"/>
                        <a:pt x="30" y="19"/>
                      </a:cubicBezTo>
                      <a:cubicBezTo>
                        <a:pt x="31" y="19"/>
                        <a:pt x="32" y="17"/>
                        <a:pt x="31" y="14"/>
                      </a:cubicBezTo>
                      <a:cubicBezTo>
                        <a:pt x="31" y="13"/>
                        <a:pt x="31" y="12"/>
                        <a:pt x="31" y="12"/>
                      </a:cubicBezTo>
                      <a:cubicBezTo>
                        <a:pt x="31" y="11"/>
                        <a:pt x="30" y="11"/>
                        <a:pt x="30" y="10"/>
                      </a:cubicBezTo>
                      <a:cubicBezTo>
                        <a:pt x="29" y="11"/>
                        <a:pt x="28" y="12"/>
                        <a:pt x="28" y="13"/>
                      </a:cubicBezTo>
                      <a:cubicBezTo>
                        <a:pt x="26" y="15"/>
                        <a:pt x="24" y="15"/>
                        <a:pt x="22" y="13"/>
                      </a:cubicBezTo>
                      <a:cubicBezTo>
                        <a:pt x="21" y="12"/>
                        <a:pt x="21" y="10"/>
                        <a:pt x="21" y="9"/>
                      </a:cubicBezTo>
                      <a:cubicBezTo>
                        <a:pt x="21" y="6"/>
                        <a:pt x="20" y="3"/>
                        <a:pt x="19" y="2"/>
                      </a:cubicBezTo>
                      <a:cubicBezTo>
                        <a:pt x="18" y="2"/>
                        <a:pt x="16" y="2"/>
                        <a:pt x="13" y="3"/>
                      </a:cubicBezTo>
                      <a:cubicBezTo>
                        <a:pt x="13" y="4"/>
                        <a:pt x="13" y="5"/>
                        <a:pt x="13" y="6"/>
                      </a:cubicBezTo>
                      <a:cubicBezTo>
                        <a:pt x="13" y="6"/>
                        <a:pt x="13" y="7"/>
                        <a:pt x="12" y="7"/>
                      </a:cubicBezTo>
                      <a:cubicBezTo>
                        <a:pt x="12" y="9"/>
                        <a:pt x="10" y="10"/>
                        <a:pt x="7" y="13"/>
                      </a:cubicBezTo>
                      <a:cubicBezTo>
                        <a:pt x="6" y="13"/>
                        <a:pt x="5" y="14"/>
                        <a:pt x="4" y="14"/>
                      </a:cubicBezTo>
                      <a:cubicBezTo>
                        <a:pt x="4" y="14"/>
                        <a:pt x="4" y="15"/>
                        <a:pt x="3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89" name="Google Shape;130;p3">
                  <a:extLst>
                    <a:ext uri="{FF2B5EF4-FFF2-40B4-BE49-F238E27FC236}">
                      <a16:creationId xmlns:a16="http://schemas.microsoft.com/office/drawing/2014/main" id="{26ECB834-2528-6E48-9734-CD93C2F1C218}"/>
                    </a:ext>
                  </a:extLst>
                </p:cNvPr>
                <p:cNvSpPr/>
                <p:nvPr/>
              </p:nvSpPr>
              <p:spPr>
                <a:xfrm>
                  <a:off x="4161" y="3072"/>
                  <a:ext cx="23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31" extrusionOk="0">
                      <a:moveTo>
                        <a:pt x="26" y="21"/>
                      </a:moveTo>
                      <a:cubicBezTo>
                        <a:pt x="27" y="19"/>
                        <a:pt x="28" y="17"/>
                        <a:pt x="27" y="15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6" y="7"/>
                        <a:pt x="20" y="0"/>
                        <a:pt x="18" y="0"/>
                      </a:cubicBezTo>
                      <a:cubicBezTo>
                        <a:pt x="16" y="0"/>
                        <a:pt x="13" y="2"/>
                        <a:pt x="11" y="1"/>
                      </a:cubicBezTo>
                      <a:cubicBezTo>
                        <a:pt x="8" y="1"/>
                        <a:pt x="6" y="0"/>
                        <a:pt x="6" y="3"/>
                      </a:cubicBezTo>
                      <a:cubicBezTo>
                        <a:pt x="6" y="4"/>
                        <a:pt x="2" y="7"/>
                        <a:pt x="0" y="10"/>
                      </a:cubicBezTo>
                      <a:cubicBezTo>
                        <a:pt x="0" y="11"/>
                        <a:pt x="1" y="12"/>
                        <a:pt x="1" y="13"/>
                      </a:cubicBezTo>
                      <a:cubicBezTo>
                        <a:pt x="3" y="21"/>
                        <a:pt x="5" y="23"/>
                        <a:pt x="9" y="25"/>
                      </a:cubicBezTo>
                      <a:cubicBezTo>
                        <a:pt x="10" y="27"/>
                        <a:pt x="13" y="29"/>
                        <a:pt x="16" y="31"/>
                      </a:cubicBezTo>
                      <a:cubicBezTo>
                        <a:pt x="17" y="29"/>
                        <a:pt x="18" y="28"/>
                        <a:pt x="19" y="27"/>
                      </a:cubicBezTo>
                      <a:cubicBezTo>
                        <a:pt x="21" y="26"/>
                        <a:pt x="26" y="23"/>
                        <a:pt x="26" y="21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0" name="Google Shape;131;p3">
                  <a:extLst>
                    <a:ext uri="{FF2B5EF4-FFF2-40B4-BE49-F238E27FC236}">
                      <a16:creationId xmlns:a16="http://schemas.microsoft.com/office/drawing/2014/main" id="{30EDEADE-701A-CB4C-BE19-117AA2D2C6B9}"/>
                    </a:ext>
                  </a:extLst>
                </p:cNvPr>
                <p:cNvSpPr/>
                <p:nvPr/>
              </p:nvSpPr>
              <p:spPr>
                <a:xfrm>
                  <a:off x="4160" y="3071"/>
                  <a:ext cx="25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3" extrusionOk="0">
                      <a:moveTo>
                        <a:pt x="19" y="33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4" y="30"/>
                        <a:pt x="12" y="29"/>
                        <a:pt x="10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7" y="24"/>
                        <a:pt x="4" y="23"/>
                        <a:pt x="2" y="15"/>
                      </a:cubicBezTo>
                      <a:cubicBezTo>
                        <a:pt x="2" y="14"/>
                        <a:pt x="1" y="12"/>
                        <a:pt x="1" y="1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2"/>
                        <a:pt x="8" y="1"/>
                        <a:pt x="10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4" y="2"/>
                        <a:pt x="15" y="1"/>
                        <a:pt x="17" y="1"/>
                      </a:cubicBezTo>
                      <a:cubicBezTo>
                        <a:pt x="18" y="0"/>
                        <a:pt x="19" y="0"/>
                        <a:pt x="20" y="0"/>
                      </a:cubicBezTo>
                      <a:cubicBezTo>
                        <a:pt x="23" y="0"/>
                        <a:pt x="29" y="8"/>
                        <a:pt x="29" y="11"/>
                      </a:cubicBezTo>
                      <a:cubicBezTo>
                        <a:pt x="29" y="12"/>
                        <a:pt x="29" y="14"/>
                        <a:pt x="30" y="16"/>
                      </a:cubicBezTo>
                      <a:cubicBezTo>
                        <a:pt x="31" y="17"/>
                        <a:pt x="30" y="19"/>
                        <a:pt x="30" y="21"/>
                      </a:cubicBez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4"/>
                        <a:pt x="27" y="25"/>
                        <a:pt x="24" y="28"/>
                      </a:cubicBezTo>
                      <a:cubicBezTo>
                        <a:pt x="23" y="28"/>
                        <a:pt x="22" y="29"/>
                        <a:pt x="21" y="29"/>
                      </a:cubicBezTo>
                      <a:cubicBezTo>
                        <a:pt x="21" y="29"/>
                        <a:pt x="21" y="30"/>
                        <a:pt x="19" y="32"/>
                      </a:cubicBezTo>
                      <a:lnTo>
                        <a:pt x="19" y="33"/>
                      </a:lnTo>
                      <a:close/>
                      <a:moveTo>
                        <a:pt x="3" y="11"/>
                      </a:moveTo>
                      <a:cubicBezTo>
                        <a:pt x="3" y="12"/>
                        <a:pt x="4" y="13"/>
                        <a:pt x="4" y="14"/>
                      </a:cubicBezTo>
                      <a:cubicBezTo>
                        <a:pt x="6" y="21"/>
                        <a:pt x="8" y="23"/>
                        <a:pt x="11" y="25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3" y="27"/>
                        <a:pt x="15" y="28"/>
                        <a:pt x="18" y="30"/>
                      </a:cubicBezTo>
                      <a:cubicBezTo>
                        <a:pt x="19" y="29"/>
                        <a:pt x="19" y="28"/>
                        <a:pt x="20" y="28"/>
                      </a:cubicBezTo>
                      <a:cubicBezTo>
                        <a:pt x="21" y="27"/>
                        <a:pt x="22" y="26"/>
                        <a:pt x="23" y="26"/>
                      </a:cubicBezTo>
                      <a:cubicBezTo>
                        <a:pt x="24" y="25"/>
                        <a:pt x="27" y="23"/>
                        <a:pt x="27" y="22"/>
                      </a:cubicBezTo>
                      <a:cubicBezTo>
                        <a:pt x="27" y="21"/>
                        <a:pt x="28" y="21"/>
                        <a:pt x="28" y="20"/>
                      </a:cubicBezTo>
                      <a:cubicBezTo>
                        <a:pt x="28" y="19"/>
                        <a:pt x="29" y="18"/>
                        <a:pt x="28" y="17"/>
                      </a:cubicBezTo>
                      <a:cubicBezTo>
                        <a:pt x="27" y="15"/>
                        <a:pt x="27" y="13"/>
                        <a:pt x="27" y="11"/>
                      </a:cubicBezTo>
                      <a:cubicBezTo>
                        <a:pt x="27" y="9"/>
                        <a:pt x="21" y="2"/>
                        <a:pt x="20" y="2"/>
                      </a:cubicBezTo>
                      <a:cubicBezTo>
                        <a:pt x="19" y="2"/>
                        <a:pt x="18" y="2"/>
                        <a:pt x="17" y="3"/>
                      </a:cubicBezTo>
                      <a:cubicBezTo>
                        <a:pt x="16" y="3"/>
                        <a:pt x="14" y="4"/>
                        <a:pt x="13" y="3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5"/>
                        <a:pt x="7" y="7"/>
                        <a:pt x="3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1" name="Google Shape;132;p3">
                  <a:extLst>
                    <a:ext uri="{FF2B5EF4-FFF2-40B4-BE49-F238E27FC236}">
                      <a16:creationId xmlns:a16="http://schemas.microsoft.com/office/drawing/2014/main" id="{8E73175E-367F-F64C-BB91-18932374C7BA}"/>
                    </a:ext>
                  </a:extLst>
                </p:cNvPr>
                <p:cNvSpPr/>
                <p:nvPr/>
              </p:nvSpPr>
              <p:spPr>
                <a:xfrm>
                  <a:off x="4131" y="2927"/>
                  <a:ext cx="67" cy="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66" extrusionOk="0">
                      <a:moveTo>
                        <a:pt x="38" y="51"/>
                      </a:moveTo>
                      <a:cubicBezTo>
                        <a:pt x="38" y="48"/>
                        <a:pt x="49" y="46"/>
                        <a:pt x="49" y="43"/>
                      </a:cubicBezTo>
                      <a:cubicBezTo>
                        <a:pt x="49" y="41"/>
                        <a:pt x="49" y="18"/>
                        <a:pt x="49" y="18"/>
                      </a:cubicBezTo>
                      <a:cubicBezTo>
                        <a:pt x="49" y="18"/>
                        <a:pt x="80" y="18"/>
                        <a:pt x="81" y="18"/>
                      </a:cubicBezTo>
                      <a:cubicBezTo>
                        <a:pt x="81" y="17"/>
                        <a:pt x="81" y="10"/>
                        <a:pt x="81" y="4"/>
                      </a:cubicBezTo>
                      <a:cubicBezTo>
                        <a:pt x="80" y="2"/>
                        <a:pt x="82" y="0"/>
                        <a:pt x="74" y="0"/>
                      </a:cubicBezTo>
                      <a:cubicBezTo>
                        <a:pt x="68" y="0"/>
                        <a:pt x="50" y="0"/>
                        <a:pt x="38" y="0"/>
                      </a:cubicBezTo>
                      <a:cubicBezTo>
                        <a:pt x="36" y="3"/>
                        <a:pt x="34" y="6"/>
                        <a:pt x="33" y="9"/>
                      </a:cubicBezTo>
                      <a:cubicBezTo>
                        <a:pt x="31" y="13"/>
                        <a:pt x="21" y="20"/>
                        <a:pt x="20" y="27"/>
                      </a:cubicBezTo>
                      <a:cubicBezTo>
                        <a:pt x="20" y="33"/>
                        <a:pt x="10" y="43"/>
                        <a:pt x="3" y="57"/>
                      </a:cubicBezTo>
                      <a:cubicBezTo>
                        <a:pt x="1" y="60"/>
                        <a:pt x="1" y="63"/>
                        <a:pt x="0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8" y="66"/>
                        <a:pt x="38" y="53"/>
                        <a:pt x="38" y="51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2" name="Google Shape;133;p3">
                  <a:extLst>
                    <a:ext uri="{FF2B5EF4-FFF2-40B4-BE49-F238E27FC236}">
                      <a16:creationId xmlns:a16="http://schemas.microsoft.com/office/drawing/2014/main" id="{D339A7FD-F60F-644F-AF4E-6600B4B5836D}"/>
                    </a:ext>
                  </a:extLst>
                </p:cNvPr>
                <p:cNvSpPr/>
                <p:nvPr/>
              </p:nvSpPr>
              <p:spPr>
                <a:xfrm>
                  <a:off x="4131" y="2926"/>
                  <a:ext cx="68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8" extrusionOk="0">
                      <a:moveTo>
                        <a:pt x="4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1" y="64"/>
                        <a:pt x="2" y="61"/>
                        <a:pt x="3" y="57"/>
                      </a:cubicBezTo>
                      <a:cubicBezTo>
                        <a:pt x="6" y="51"/>
                        <a:pt x="10" y="45"/>
                        <a:pt x="13" y="41"/>
                      </a:cubicBezTo>
                      <a:cubicBezTo>
                        <a:pt x="17" y="35"/>
                        <a:pt x="20" y="31"/>
                        <a:pt x="20" y="27"/>
                      </a:cubicBezTo>
                      <a:cubicBezTo>
                        <a:pt x="20" y="23"/>
                        <a:pt x="24" y="19"/>
                        <a:pt x="28" y="16"/>
                      </a:cubicBezTo>
                      <a:cubicBezTo>
                        <a:pt x="30" y="13"/>
                        <a:pt x="32" y="11"/>
                        <a:pt x="33" y="9"/>
                      </a:cubicBezTo>
                      <a:cubicBezTo>
                        <a:pt x="34" y="6"/>
                        <a:pt x="36" y="3"/>
                        <a:pt x="3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81" y="0"/>
                        <a:pt x="82" y="1"/>
                        <a:pt x="83" y="3"/>
                      </a:cubicBezTo>
                      <a:cubicBezTo>
                        <a:pt x="83" y="3"/>
                        <a:pt x="83" y="4"/>
                        <a:pt x="83" y="4"/>
                      </a:cubicBezTo>
                      <a:cubicBezTo>
                        <a:pt x="83" y="4"/>
                        <a:pt x="83" y="4"/>
                        <a:pt x="83" y="4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4" y="19"/>
                        <a:pt x="83" y="19"/>
                        <a:pt x="83" y="19"/>
                      </a:cubicBezTo>
                      <a:cubicBezTo>
                        <a:pt x="82" y="20"/>
                        <a:pt x="82" y="20"/>
                        <a:pt x="73" y="20"/>
                      </a:cubicBezTo>
                      <a:cubicBezTo>
                        <a:pt x="65" y="20"/>
                        <a:pt x="54" y="20"/>
                        <a:pt x="51" y="20"/>
                      </a:cubicBezTo>
                      <a:cubicBezTo>
                        <a:pt x="51" y="44"/>
                        <a:pt x="51" y="44"/>
                        <a:pt x="51" y="44"/>
                      </a:cubicBezTo>
                      <a:cubicBezTo>
                        <a:pt x="51" y="46"/>
                        <a:pt x="48" y="47"/>
                        <a:pt x="45" y="49"/>
                      </a:cubicBezTo>
                      <a:cubicBezTo>
                        <a:pt x="43" y="50"/>
                        <a:pt x="41" y="51"/>
                        <a:pt x="40" y="52"/>
                      </a:cubicBezTo>
                      <a:lnTo>
                        <a:pt x="40" y="68"/>
                      </a:lnTo>
                      <a:close/>
                      <a:moveTo>
                        <a:pt x="3" y="66"/>
                      </a:move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8" y="52"/>
                        <a:pt x="38" y="52"/>
                        <a:pt x="38" y="52"/>
                      </a:cubicBezTo>
                      <a:cubicBezTo>
                        <a:pt x="38" y="50"/>
                        <a:pt x="41" y="49"/>
                        <a:pt x="44" y="47"/>
                      </a:cubicBezTo>
                      <a:cubicBezTo>
                        <a:pt x="46" y="46"/>
                        <a:pt x="48" y="45"/>
                        <a:pt x="48" y="44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50" y="18"/>
                        <a:pt x="50" y="18"/>
                        <a:pt x="50" y="18"/>
                      </a:cubicBezTo>
                      <a:cubicBezTo>
                        <a:pt x="50" y="18"/>
                        <a:pt x="64" y="18"/>
                        <a:pt x="73" y="18"/>
                      </a:cubicBezTo>
                      <a:cubicBezTo>
                        <a:pt x="78" y="18"/>
                        <a:pt x="80" y="18"/>
                        <a:pt x="81" y="18"/>
                      </a:cubicBezTo>
                      <a:cubicBezTo>
                        <a:pt x="81" y="16"/>
                        <a:pt x="81" y="12"/>
                        <a:pt x="81" y="5"/>
                      </a:cubicBezTo>
                      <a:cubicBezTo>
                        <a:pt x="81" y="4"/>
                        <a:pt x="81" y="4"/>
                        <a:pt x="81" y="4"/>
                      </a:cubicBezTo>
                      <a:cubicBezTo>
                        <a:pt x="80" y="3"/>
                        <a:pt x="80" y="2"/>
                        <a:pt x="75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37" y="4"/>
                        <a:pt x="36" y="7"/>
                        <a:pt x="35" y="10"/>
                      </a:cubicBezTo>
                      <a:cubicBezTo>
                        <a:pt x="34" y="12"/>
                        <a:pt x="32" y="14"/>
                        <a:pt x="30" y="17"/>
                      </a:cubicBezTo>
                      <a:cubicBezTo>
                        <a:pt x="26" y="20"/>
                        <a:pt x="22" y="24"/>
                        <a:pt x="22" y="28"/>
                      </a:cubicBezTo>
                      <a:cubicBezTo>
                        <a:pt x="22" y="31"/>
                        <a:pt x="19" y="36"/>
                        <a:pt x="15" y="42"/>
                      </a:cubicBezTo>
                      <a:cubicBezTo>
                        <a:pt x="12" y="47"/>
                        <a:pt x="8" y="52"/>
                        <a:pt x="5" y="58"/>
                      </a:cubicBezTo>
                      <a:cubicBezTo>
                        <a:pt x="4" y="61"/>
                        <a:pt x="3" y="63"/>
                        <a:pt x="3" y="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3" name="Google Shape;134;p3">
                  <a:extLst>
                    <a:ext uri="{FF2B5EF4-FFF2-40B4-BE49-F238E27FC236}">
                      <a16:creationId xmlns:a16="http://schemas.microsoft.com/office/drawing/2014/main" id="{8937B277-D5A7-CD4B-A209-1EE37F1B08B2}"/>
                    </a:ext>
                  </a:extLst>
                </p:cNvPr>
                <p:cNvSpPr/>
                <p:nvPr/>
              </p:nvSpPr>
              <p:spPr>
                <a:xfrm>
                  <a:off x="4131" y="2930"/>
                  <a:ext cx="95" cy="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28" extrusionOk="0">
                      <a:moveTo>
                        <a:pt x="9" y="111"/>
                      </a:moveTo>
                      <a:cubicBezTo>
                        <a:pt x="12" y="111"/>
                        <a:pt x="18" y="111"/>
                        <a:pt x="18" y="111"/>
                      </a:cubicBezTo>
                      <a:cubicBezTo>
                        <a:pt x="18" y="111"/>
                        <a:pt x="23" y="109"/>
                        <a:pt x="25" y="110"/>
                      </a:cubicBezTo>
                      <a:cubicBezTo>
                        <a:pt x="28" y="111"/>
                        <a:pt x="31" y="115"/>
                        <a:pt x="31" y="115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5"/>
                        <a:pt x="37" y="122"/>
                        <a:pt x="41" y="124"/>
                      </a:cubicBezTo>
                      <a:cubicBezTo>
                        <a:pt x="43" y="124"/>
                        <a:pt x="45" y="127"/>
                        <a:pt x="46" y="128"/>
                      </a:cubicBezTo>
                      <a:cubicBezTo>
                        <a:pt x="48" y="128"/>
                        <a:pt x="51" y="127"/>
                        <a:pt x="51" y="125"/>
                      </a:cubicBezTo>
                      <a:cubicBezTo>
                        <a:pt x="51" y="122"/>
                        <a:pt x="52" y="119"/>
                        <a:pt x="56" y="123"/>
                      </a:cubicBezTo>
                      <a:cubicBezTo>
                        <a:pt x="61" y="127"/>
                        <a:pt x="61" y="123"/>
                        <a:pt x="62" y="122"/>
                      </a:cubicBezTo>
                      <a:cubicBezTo>
                        <a:pt x="62" y="121"/>
                        <a:pt x="65" y="122"/>
                        <a:pt x="68" y="122"/>
                      </a:cubicBezTo>
                      <a:cubicBezTo>
                        <a:pt x="71" y="122"/>
                        <a:pt x="74" y="121"/>
                        <a:pt x="74" y="121"/>
                      </a:cubicBezTo>
                      <a:cubicBezTo>
                        <a:pt x="74" y="121"/>
                        <a:pt x="110" y="121"/>
                        <a:pt x="112" y="120"/>
                      </a:cubicBezTo>
                      <a:cubicBezTo>
                        <a:pt x="114" y="119"/>
                        <a:pt x="113" y="112"/>
                        <a:pt x="113" y="112"/>
                      </a:cubicBezTo>
                      <a:cubicBezTo>
                        <a:pt x="110" y="109"/>
                        <a:pt x="110" y="109"/>
                        <a:pt x="110" y="109"/>
                      </a:cubicBezTo>
                      <a:cubicBezTo>
                        <a:pt x="101" y="24"/>
                        <a:pt x="101" y="24"/>
                        <a:pt x="101" y="24"/>
                      </a:cubicBezTo>
                      <a:cubicBezTo>
                        <a:pt x="117" y="24"/>
                        <a:pt x="117" y="24"/>
                        <a:pt x="117" y="24"/>
                      </a:cubicBezTo>
                      <a:cubicBezTo>
                        <a:pt x="100" y="12"/>
                        <a:pt x="85" y="2"/>
                        <a:pt x="83" y="1"/>
                      </a:cubicBezTo>
                      <a:cubicBezTo>
                        <a:pt x="82" y="1"/>
                        <a:pt x="81" y="0"/>
                        <a:pt x="81" y="0"/>
                      </a:cubicBezTo>
                      <a:cubicBezTo>
                        <a:pt x="81" y="6"/>
                        <a:pt x="81" y="13"/>
                        <a:pt x="81" y="14"/>
                      </a:cubicBezTo>
                      <a:cubicBezTo>
                        <a:pt x="80" y="14"/>
                        <a:pt x="49" y="14"/>
                        <a:pt x="49" y="14"/>
                      </a:cubicBezTo>
                      <a:cubicBezTo>
                        <a:pt x="49" y="14"/>
                        <a:pt x="49" y="37"/>
                        <a:pt x="49" y="39"/>
                      </a:cubicBezTo>
                      <a:cubicBezTo>
                        <a:pt x="49" y="42"/>
                        <a:pt x="38" y="44"/>
                        <a:pt x="38" y="47"/>
                      </a:cubicBezTo>
                      <a:cubicBezTo>
                        <a:pt x="38" y="49"/>
                        <a:pt x="38" y="62"/>
                        <a:pt x="38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8"/>
                        <a:pt x="4" y="70"/>
                        <a:pt x="6" y="73"/>
                      </a:cubicBezTo>
                      <a:cubicBezTo>
                        <a:pt x="9" y="76"/>
                        <a:pt x="3" y="82"/>
                        <a:pt x="8" y="88"/>
                      </a:cubicBezTo>
                      <a:cubicBezTo>
                        <a:pt x="12" y="94"/>
                        <a:pt x="7" y="104"/>
                        <a:pt x="5" y="107"/>
                      </a:cubicBezTo>
                      <a:cubicBezTo>
                        <a:pt x="4" y="109"/>
                        <a:pt x="3" y="112"/>
                        <a:pt x="3" y="116"/>
                      </a:cubicBezTo>
                      <a:cubicBezTo>
                        <a:pt x="3" y="116"/>
                        <a:pt x="4" y="116"/>
                        <a:pt x="4" y="115"/>
                      </a:cubicBezTo>
                      <a:cubicBezTo>
                        <a:pt x="6" y="115"/>
                        <a:pt x="6" y="110"/>
                        <a:pt x="9" y="111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4" name="Google Shape;135;p3">
                  <a:extLst>
                    <a:ext uri="{FF2B5EF4-FFF2-40B4-BE49-F238E27FC236}">
                      <a16:creationId xmlns:a16="http://schemas.microsoft.com/office/drawing/2014/main" id="{6E1C2B86-93DF-BD47-937D-4A8F4CFB67F7}"/>
                    </a:ext>
                  </a:extLst>
                </p:cNvPr>
                <p:cNvSpPr/>
                <p:nvPr/>
              </p:nvSpPr>
              <p:spPr>
                <a:xfrm>
                  <a:off x="4131" y="2927"/>
                  <a:ext cx="98" cy="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33" extrusionOk="0">
                      <a:moveTo>
                        <a:pt x="46" y="133"/>
                      </a:moveTo>
                      <a:cubicBezTo>
                        <a:pt x="46" y="133"/>
                        <a:pt x="46" y="133"/>
                        <a:pt x="46" y="133"/>
                      </a:cubicBezTo>
                      <a:cubicBezTo>
                        <a:pt x="45" y="131"/>
                        <a:pt x="44" y="129"/>
                        <a:pt x="42" y="129"/>
                      </a:cubicBezTo>
                      <a:cubicBezTo>
                        <a:pt x="38" y="127"/>
                        <a:pt x="35" y="122"/>
                        <a:pt x="34" y="120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1" y="119"/>
                        <a:pt x="31" y="119"/>
                        <a:pt x="31" y="119"/>
                      </a:cubicBezTo>
                      <a:cubicBezTo>
                        <a:pt x="31" y="119"/>
                        <a:pt x="28" y="116"/>
                        <a:pt x="26" y="115"/>
                      </a:cubicBezTo>
                      <a:cubicBezTo>
                        <a:pt x="25" y="115"/>
                        <a:pt x="25" y="115"/>
                        <a:pt x="24" y="115"/>
                      </a:cubicBezTo>
                      <a:cubicBezTo>
                        <a:pt x="22" y="115"/>
                        <a:pt x="19" y="116"/>
                        <a:pt x="19" y="116"/>
                      </a:cubicBezTo>
                      <a:cubicBezTo>
                        <a:pt x="19" y="116"/>
                        <a:pt x="19" y="116"/>
                        <a:pt x="19" y="116"/>
                      </a:cubicBezTo>
                      <a:cubicBezTo>
                        <a:pt x="19" y="116"/>
                        <a:pt x="16" y="116"/>
                        <a:pt x="14" y="116"/>
                      </a:cubicBezTo>
                      <a:cubicBezTo>
                        <a:pt x="12" y="116"/>
                        <a:pt x="11" y="116"/>
                        <a:pt x="10" y="116"/>
                      </a:cubicBezTo>
                      <a:cubicBezTo>
                        <a:pt x="9" y="116"/>
                        <a:pt x="9" y="116"/>
                        <a:pt x="8" y="117"/>
                      </a:cubicBezTo>
                      <a:cubicBezTo>
                        <a:pt x="7" y="119"/>
                        <a:pt x="7" y="120"/>
                        <a:pt x="5" y="120"/>
                      </a:cubicBezTo>
                      <a:cubicBezTo>
                        <a:pt x="3" y="121"/>
                        <a:pt x="3" y="121"/>
                        <a:pt x="3" y="121"/>
                      </a:cubicBezTo>
                      <a:cubicBezTo>
                        <a:pt x="3" y="118"/>
                        <a:pt x="3" y="118"/>
                        <a:pt x="3" y="118"/>
                      </a:cubicBezTo>
                      <a:cubicBezTo>
                        <a:pt x="4" y="115"/>
                        <a:pt x="4" y="112"/>
                        <a:pt x="5" y="111"/>
                      </a:cubicBezTo>
                      <a:cubicBezTo>
                        <a:pt x="10" y="103"/>
                        <a:pt x="11" y="97"/>
                        <a:pt x="8" y="93"/>
                      </a:cubicBezTo>
                      <a:cubicBezTo>
                        <a:pt x="5" y="89"/>
                        <a:pt x="6" y="85"/>
                        <a:pt x="6" y="82"/>
                      </a:cubicBezTo>
                      <a:cubicBezTo>
                        <a:pt x="7" y="80"/>
                        <a:pt x="7" y="78"/>
                        <a:pt x="6" y="77"/>
                      </a:cubicBezTo>
                      <a:cubicBezTo>
                        <a:pt x="6" y="77"/>
                        <a:pt x="5" y="76"/>
                        <a:pt x="5" y="76"/>
                      </a:cubicBezTo>
                      <a:cubicBezTo>
                        <a:pt x="3" y="74"/>
                        <a:pt x="0" y="71"/>
                        <a:pt x="0" y="66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38" y="49"/>
                        <a:pt x="41" y="48"/>
                        <a:pt x="44" y="46"/>
                      </a:cubicBezTo>
                      <a:cubicBezTo>
                        <a:pt x="46" y="45"/>
                        <a:pt x="48" y="44"/>
                        <a:pt x="48" y="43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7"/>
                        <a:pt x="64" y="17"/>
                        <a:pt x="73" y="17"/>
                      </a:cubicBezTo>
                      <a:cubicBezTo>
                        <a:pt x="78" y="17"/>
                        <a:pt x="80" y="17"/>
                        <a:pt x="81" y="17"/>
                      </a:cubicBezTo>
                      <a:cubicBezTo>
                        <a:pt x="81" y="15"/>
                        <a:pt x="81" y="11"/>
                        <a:pt x="81" y="4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3" y="3"/>
                        <a:pt x="83" y="3"/>
                        <a:pt x="83" y="3"/>
                      </a:cubicBezTo>
                      <a:cubicBezTo>
                        <a:pt x="83" y="3"/>
                        <a:pt x="84" y="4"/>
                        <a:pt x="85" y="4"/>
                      </a:cubicBezTo>
                      <a:cubicBezTo>
                        <a:pt x="87" y="6"/>
                        <a:pt x="104" y="17"/>
                        <a:pt x="119" y="27"/>
                      </a:cubicBezTo>
                      <a:cubicBezTo>
                        <a:pt x="122" y="29"/>
                        <a:pt x="122" y="29"/>
                        <a:pt x="122" y="29"/>
                      </a:cubicBezTo>
                      <a:cubicBezTo>
                        <a:pt x="103" y="29"/>
                        <a:pt x="103" y="29"/>
                        <a:pt x="103" y="29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5" y="119"/>
                        <a:pt x="115" y="124"/>
                        <a:pt x="113" y="125"/>
                      </a:cubicBezTo>
                      <a:cubicBezTo>
                        <a:pt x="113" y="125"/>
                        <a:pt x="112" y="126"/>
                        <a:pt x="93" y="126"/>
                      </a:cubicBezTo>
                      <a:cubicBezTo>
                        <a:pt x="85" y="126"/>
                        <a:pt x="77" y="126"/>
                        <a:pt x="75" y="126"/>
                      </a:cubicBezTo>
                      <a:cubicBezTo>
                        <a:pt x="74" y="126"/>
                        <a:pt x="71" y="127"/>
                        <a:pt x="69" y="127"/>
                      </a:cubicBezTo>
                      <a:cubicBezTo>
                        <a:pt x="68" y="127"/>
                        <a:pt x="67" y="127"/>
                        <a:pt x="66" y="127"/>
                      </a:cubicBezTo>
                      <a:cubicBezTo>
                        <a:pt x="65" y="127"/>
                        <a:pt x="64" y="127"/>
                        <a:pt x="64" y="127"/>
                      </a:cubicBezTo>
                      <a:cubicBezTo>
                        <a:pt x="63" y="127"/>
                        <a:pt x="63" y="127"/>
                        <a:pt x="63" y="127"/>
                      </a:cubicBezTo>
                      <a:cubicBezTo>
                        <a:pt x="63" y="127"/>
                        <a:pt x="63" y="127"/>
                        <a:pt x="63" y="127"/>
                      </a:cubicBezTo>
                      <a:cubicBezTo>
                        <a:pt x="63" y="128"/>
                        <a:pt x="62" y="130"/>
                        <a:pt x="60" y="130"/>
                      </a:cubicBezTo>
                      <a:cubicBezTo>
                        <a:pt x="59" y="130"/>
                        <a:pt x="58" y="129"/>
                        <a:pt x="57" y="128"/>
                      </a:cubicBezTo>
                      <a:cubicBezTo>
                        <a:pt x="55" y="126"/>
                        <a:pt x="54" y="126"/>
                        <a:pt x="54" y="126"/>
                      </a:cubicBezTo>
                      <a:cubicBezTo>
                        <a:pt x="53" y="126"/>
                        <a:pt x="53" y="128"/>
                        <a:pt x="53" y="129"/>
                      </a:cubicBezTo>
                      <a:cubicBezTo>
                        <a:pt x="53" y="132"/>
                        <a:pt x="50" y="133"/>
                        <a:pt x="47" y="133"/>
                      </a:cubicBezTo>
                      <a:lnTo>
                        <a:pt x="46" y="133"/>
                      </a:lnTo>
                      <a:close/>
                      <a:moveTo>
                        <a:pt x="32" y="118"/>
                      </a:move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7" y="120"/>
                        <a:pt x="39" y="126"/>
                        <a:pt x="42" y="127"/>
                      </a:cubicBezTo>
                      <a:cubicBezTo>
                        <a:pt x="44" y="127"/>
                        <a:pt x="46" y="129"/>
                        <a:pt x="47" y="131"/>
                      </a:cubicBezTo>
                      <a:cubicBezTo>
                        <a:pt x="48" y="131"/>
                        <a:pt x="51" y="131"/>
                        <a:pt x="51" y="129"/>
                      </a:cubicBezTo>
                      <a:cubicBezTo>
                        <a:pt x="51" y="124"/>
                        <a:pt x="54" y="122"/>
                        <a:pt x="58" y="126"/>
                      </a:cubicBezTo>
                      <a:cubicBezTo>
                        <a:pt x="60" y="128"/>
                        <a:pt x="60" y="128"/>
                        <a:pt x="60" y="128"/>
                      </a:cubicBezTo>
                      <a:cubicBezTo>
                        <a:pt x="61" y="128"/>
                        <a:pt x="61" y="127"/>
                        <a:pt x="61" y="127"/>
                      </a:cubicBezTo>
                      <a:cubicBezTo>
                        <a:pt x="61" y="126"/>
                        <a:pt x="61" y="126"/>
                        <a:pt x="62" y="125"/>
                      </a:cubicBezTo>
                      <a:cubicBezTo>
                        <a:pt x="62" y="125"/>
                        <a:pt x="63" y="125"/>
                        <a:pt x="64" y="125"/>
                      </a:cubicBezTo>
                      <a:cubicBezTo>
                        <a:pt x="64" y="125"/>
                        <a:pt x="65" y="125"/>
                        <a:pt x="66" y="125"/>
                      </a:cubicBezTo>
                      <a:cubicBezTo>
                        <a:pt x="67" y="125"/>
                        <a:pt x="68" y="125"/>
                        <a:pt x="69" y="125"/>
                      </a:cubicBezTo>
                      <a:cubicBezTo>
                        <a:pt x="71" y="125"/>
                        <a:pt x="74" y="124"/>
                        <a:pt x="75" y="124"/>
                      </a:cubicBezTo>
                      <a:cubicBezTo>
                        <a:pt x="75" y="124"/>
                        <a:pt x="75" y="124"/>
                        <a:pt x="75" y="124"/>
                      </a:cubicBezTo>
                      <a:cubicBezTo>
                        <a:pt x="75" y="124"/>
                        <a:pt x="75" y="124"/>
                        <a:pt x="75" y="124"/>
                      </a:cubicBezTo>
                      <a:cubicBezTo>
                        <a:pt x="75" y="124"/>
                        <a:pt x="84" y="124"/>
                        <a:pt x="93" y="124"/>
                      </a:cubicBezTo>
                      <a:cubicBezTo>
                        <a:pt x="109" y="124"/>
                        <a:pt x="112" y="123"/>
                        <a:pt x="112" y="123"/>
                      </a:cubicBezTo>
                      <a:cubicBezTo>
                        <a:pt x="113" y="123"/>
                        <a:pt x="113" y="120"/>
                        <a:pt x="113" y="117"/>
                      </a:cubicBezTo>
                      <a:cubicBezTo>
                        <a:pt x="110" y="114"/>
                        <a:pt x="110" y="114"/>
                        <a:pt x="110" y="114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115" y="27"/>
                        <a:pt x="115" y="27"/>
                        <a:pt x="115" y="27"/>
                      </a:cubicBezTo>
                      <a:cubicBezTo>
                        <a:pt x="98" y="15"/>
                        <a:pt x="85" y="7"/>
                        <a:pt x="84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4" y="18"/>
                        <a:pt x="83" y="18"/>
                        <a:pt x="83" y="18"/>
                      </a:cubicBezTo>
                      <a:cubicBezTo>
                        <a:pt x="82" y="19"/>
                        <a:pt x="82" y="19"/>
                        <a:pt x="73" y="19"/>
                      </a:cubicBezTo>
                      <a:cubicBezTo>
                        <a:pt x="65" y="19"/>
                        <a:pt x="54" y="19"/>
                        <a:pt x="51" y="19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5"/>
                        <a:pt x="48" y="46"/>
                        <a:pt x="45" y="48"/>
                      </a:cubicBezTo>
                      <a:cubicBezTo>
                        <a:pt x="43" y="49"/>
                        <a:pt x="41" y="50"/>
                        <a:pt x="40" y="51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71"/>
                        <a:pt x="4" y="73"/>
                        <a:pt x="6" y="75"/>
                      </a:cubicBezTo>
                      <a:cubicBezTo>
                        <a:pt x="7" y="75"/>
                        <a:pt x="7" y="75"/>
                        <a:pt x="8" y="76"/>
                      </a:cubicBezTo>
                      <a:cubicBezTo>
                        <a:pt x="9" y="78"/>
                        <a:pt x="9" y="80"/>
                        <a:pt x="8" y="83"/>
                      </a:cubicBezTo>
                      <a:cubicBezTo>
                        <a:pt x="8" y="86"/>
                        <a:pt x="8" y="89"/>
                        <a:pt x="10" y="92"/>
                      </a:cubicBezTo>
                      <a:cubicBezTo>
                        <a:pt x="13" y="96"/>
                        <a:pt x="12" y="103"/>
                        <a:pt x="7" y="112"/>
                      </a:cubicBezTo>
                      <a:cubicBezTo>
                        <a:pt x="6" y="113"/>
                        <a:pt x="6" y="115"/>
                        <a:pt x="5" y="118"/>
                      </a:cubicBezTo>
                      <a:cubicBezTo>
                        <a:pt x="6" y="117"/>
                        <a:pt x="6" y="117"/>
                        <a:pt x="6" y="117"/>
                      </a:cubicBezTo>
                      <a:cubicBezTo>
                        <a:pt x="7" y="115"/>
                        <a:pt x="8" y="113"/>
                        <a:pt x="10" y="114"/>
                      </a:cubicBezTo>
                      <a:cubicBezTo>
                        <a:pt x="11" y="114"/>
                        <a:pt x="12" y="114"/>
                        <a:pt x="14" y="114"/>
                      </a:cubicBezTo>
                      <a:cubicBezTo>
                        <a:pt x="16" y="114"/>
                        <a:pt x="18" y="114"/>
                        <a:pt x="19" y="114"/>
                      </a:cubicBezTo>
                      <a:cubicBezTo>
                        <a:pt x="19" y="113"/>
                        <a:pt x="22" y="113"/>
                        <a:pt x="24" y="113"/>
                      </a:cubicBezTo>
                      <a:cubicBezTo>
                        <a:pt x="25" y="113"/>
                        <a:pt x="26" y="113"/>
                        <a:pt x="27" y="113"/>
                      </a:cubicBezTo>
                      <a:cubicBezTo>
                        <a:pt x="29" y="114"/>
                        <a:pt x="31" y="117"/>
                        <a:pt x="32" y="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5" name="Google Shape;136;p3">
                  <a:extLst>
                    <a:ext uri="{FF2B5EF4-FFF2-40B4-BE49-F238E27FC236}">
                      <a16:creationId xmlns:a16="http://schemas.microsoft.com/office/drawing/2014/main" id="{7FF60761-F125-354C-8219-3D391C7DCEC1}"/>
                    </a:ext>
                  </a:extLst>
                </p:cNvPr>
                <p:cNvSpPr/>
                <p:nvPr/>
              </p:nvSpPr>
              <p:spPr>
                <a:xfrm>
                  <a:off x="4169" y="2950"/>
                  <a:ext cx="130" cy="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151" extrusionOk="0">
                      <a:moveTo>
                        <a:pt x="153" y="62"/>
                      </a:moveTo>
                      <a:cubicBezTo>
                        <a:pt x="153" y="62"/>
                        <a:pt x="153" y="55"/>
                        <a:pt x="148" y="52"/>
                      </a:cubicBezTo>
                      <a:cubicBezTo>
                        <a:pt x="143" y="49"/>
                        <a:pt x="137" y="49"/>
                        <a:pt x="137" y="49"/>
                      </a:cubicBezTo>
                      <a:cubicBezTo>
                        <a:pt x="137" y="49"/>
                        <a:pt x="133" y="43"/>
                        <a:pt x="131" y="40"/>
                      </a:cubicBezTo>
                      <a:cubicBezTo>
                        <a:pt x="129" y="38"/>
                        <a:pt x="97" y="17"/>
                        <a:pt x="7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4" y="85"/>
                        <a:pt x="64" y="85"/>
                        <a:pt x="64" y="85"/>
                      </a:cubicBezTo>
                      <a:cubicBezTo>
                        <a:pt x="67" y="88"/>
                        <a:pt x="67" y="88"/>
                        <a:pt x="67" y="88"/>
                      </a:cubicBezTo>
                      <a:cubicBezTo>
                        <a:pt x="67" y="88"/>
                        <a:pt x="68" y="95"/>
                        <a:pt x="66" y="96"/>
                      </a:cubicBezTo>
                      <a:cubicBezTo>
                        <a:pt x="64" y="97"/>
                        <a:pt x="28" y="97"/>
                        <a:pt x="28" y="97"/>
                      </a:cubicBezTo>
                      <a:cubicBezTo>
                        <a:pt x="28" y="97"/>
                        <a:pt x="25" y="98"/>
                        <a:pt x="22" y="98"/>
                      </a:cubicBezTo>
                      <a:cubicBezTo>
                        <a:pt x="19" y="98"/>
                        <a:pt x="16" y="97"/>
                        <a:pt x="16" y="98"/>
                      </a:cubicBezTo>
                      <a:cubicBezTo>
                        <a:pt x="15" y="99"/>
                        <a:pt x="15" y="103"/>
                        <a:pt x="10" y="99"/>
                      </a:cubicBezTo>
                      <a:cubicBezTo>
                        <a:pt x="6" y="95"/>
                        <a:pt x="5" y="98"/>
                        <a:pt x="5" y="101"/>
                      </a:cubicBezTo>
                      <a:cubicBezTo>
                        <a:pt x="5" y="103"/>
                        <a:pt x="2" y="104"/>
                        <a:pt x="0" y="104"/>
                      </a:cubicBezTo>
                      <a:cubicBezTo>
                        <a:pt x="0" y="105"/>
                        <a:pt x="0" y="106"/>
                        <a:pt x="0" y="106"/>
                      </a:cubicBezTo>
                      <a:cubicBezTo>
                        <a:pt x="2" y="109"/>
                        <a:pt x="2" y="109"/>
                        <a:pt x="2" y="109"/>
                      </a:cubicBezTo>
                      <a:cubicBezTo>
                        <a:pt x="2" y="109"/>
                        <a:pt x="2" y="113"/>
                        <a:pt x="4" y="115"/>
                      </a:cubicBezTo>
                      <a:cubicBezTo>
                        <a:pt x="5" y="117"/>
                        <a:pt x="8" y="120"/>
                        <a:pt x="9" y="121"/>
                      </a:cubicBezTo>
                      <a:cubicBezTo>
                        <a:pt x="9" y="123"/>
                        <a:pt x="9" y="129"/>
                        <a:pt x="9" y="129"/>
                      </a:cubicBezTo>
                      <a:cubicBezTo>
                        <a:pt x="9" y="129"/>
                        <a:pt x="10" y="134"/>
                        <a:pt x="12" y="132"/>
                      </a:cubicBezTo>
                      <a:cubicBezTo>
                        <a:pt x="13" y="129"/>
                        <a:pt x="16" y="134"/>
                        <a:pt x="17" y="131"/>
                      </a:cubicBezTo>
                      <a:cubicBezTo>
                        <a:pt x="18" y="128"/>
                        <a:pt x="22" y="131"/>
                        <a:pt x="24" y="131"/>
                      </a:cubicBezTo>
                      <a:cubicBezTo>
                        <a:pt x="25" y="131"/>
                        <a:pt x="29" y="126"/>
                        <a:pt x="30" y="126"/>
                      </a:cubicBezTo>
                      <a:cubicBezTo>
                        <a:pt x="32" y="127"/>
                        <a:pt x="34" y="132"/>
                        <a:pt x="34" y="134"/>
                      </a:cubicBezTo>
                      <a:cubicBezTo>
                        <a:pt x="34" y="136"/>
                        <a:pt x="39" y="138"/>
                        <a:pt x="38" y="138"/>
                      </a:cubicBezTo>
                      <a:cubicBezTo>
                        <a:pt x="36" y="139"/>
                        <a:pt x="36" y="142"/>
                        <a:pt x="38" y="142"/>
                      </a:cubicBezTo>
                      <a:cubicBezTo>
                        <a:pt x="40" y="142"/>
                        <a:pt x="39" y="145"/>
                        <a:pt x="40" y="147"/>
                      </a:cubicBezTo>
                      <a:cubicBezTo>
                        <a:pt x="41" y="149"/>
                        <a:pt x="43" y="150"/>
                        <a:pt x="44" y="148"/>
                      </a:cubicBezTo>
                      <a:cubicBezTo>
                        <a:pt x="46" y="145"/>
                        <a:pt x="48" y="147"/>
                        <a:pt x="49" y="149"/>
                      </a:cubicBezTo>
                      <a:cubicBezTo>
                        <a:pt x="50" y="151"/>
                        <a:pt x="54" y="149"/>
                        <a:pt x="55" y="146"/>
                      </a:cubicBezTo>
                      <a:cubicBezTo>
                        <a:pt x="55" y="144"/>
                        <a:pt x="60" y="143"/>
                        <a:pt x="60" y="146"/>
                      </a:cubicBezTo>
                      <a:cubicBezTo>
                        <a:pt x="59" y="148"/>
                        <a:pt x="60" y="149"/>
                        <a:pt x="63" y="147"/>
                      </a:cubicBezTo>
                      <a:cubicBezTo>
                        <a:pt x="64" y="146"/>
                        <a:pt x="65" y="146"/>
                        <a:pt x="66" y="146"/>
                      </a:cubicBezTo>
                      <a:cubicBezTo>
                        <a:pt x="67" y="143"/>
                        <a:pt x="68" y="140"/>
                        <a:pt x="68" y="139"/>
                      </a:cubicBezTo>
                      <a:cubicBezTo>
                        <a:pt x="69" y="137"/>
                        <a:pt x="66" y="133"/>
                        <a:pt x="68" y="133"/>
                      </a:cubicBezTo>
                      <a:cubicBezTo>
                        <a:pt x="69" y="132"/>
                        <a:pt x="74" y="133"/>
                        <a:pt x="76" y="129"/>
                      </a:cubicBezTo>
                      <a:cubicBezTo>
                        <a:pt x="77" y="125"/>
                        <a:pt x="79" y="123"/>
                        <a:pt x="79" y="123"/>
                      </a:cubicBezTo>
                      <a:cubicBezTo>
                        <a:pt x="79" y="123"/>
                        <a:pt x="79" y="115"/>
                        <a:pt x="82" y="116"/>
                      </a:cubicBezTo>
                      <a:cubicBezTo>
                        <a:pt x="84" y="118"/>
                        <a:pt x="88" y="120"/>
                        <a:pt x="88" y="116"/>
                      </a:cubicBezTo>
                      <a:cubicBezTo>
                        <a:pt x="88" y="113"/>
                        <a:pt x="91" y="115"/>
                        <a:pt x="92" y="112"/>
                      </a:cubicBezTo>
                      <a:cubicBezTo>
                        <a:pt x="93" y="109"/>
                        <a:pt x="95" y="109"/>
                        <a:pt x="97" y="110"/>
                      </a:cubicBezTo>
                      <a:cubicBezTo>
                        <a:pt x="99" y="110"/>
                        <a:pt x="100" y="109"/>
                        <a:pt x="100" y="108"/>
                      </a:cubicBezTo>
                      <a:cubicBezTo>
                        <a:pt x="100" y="106"/>
                        <a:pt x="105" y="107"/>
                        <a:pt x="109" y="104"/>
                      </a:cubicBezTo>
                      <a:cubicBezTo>
                        <a:pt x="112" y="102"/>
                        <a:pt x="114" y="100"/>
                        <a:pt x="116" y="101"/>
                      </a:cubicBezTo>
                      <a:cubicBezTo>
                        <a:pt x="117" y="102"/>
                        <a:pt x="127" y="102"/>
                        <a:pt x="128" y="102"/>
                      </a:cubicBezTo>
                      <a:cubicBezTo>
                        <a:pt x="130" y="101"/>
                        <a:pt x="132" y="98"/>
                        <a:pt x="136" y="99"/>
                      </a:cubicBezTo>
                      <a:cubicBezTo>
                        <a:pt x="139" y="100"/>
                        <a:pt x="148" y="98"/>
                        <a:pt x="151" y="98"/>
                      </a:cubicBezTo>
                      <a:cubicBezTo>
                        <a:pt x="154" y="98"/>
                        <a:pt x="156" y="94"/>
                        <a:pt x="157" y="93"/>
                      </a:cubicBezTo>
                      <a:cubicBezTo>
                        <a:pt x="158" y="92"/>
                        <a:pt x="159" y="87"/>
                        <a:pt x="160" y="86"/>
                      </a:cubicBezTo>
                      <a:cubicBezTo>
                        <a:pt x="161" y="86"/>
                        <a:pt x="161" y="68"/>
                        <a:pt x="161" y="60"/>
                      </a:cubicBezTo>
                      <a:cubicBezTo>
                        <a:pt x="157" y="61"/>
                        <a:pt x="153" y="62"/>
                        <a:pt x="153" y="62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6" name="Google Shape;137;p3">
                  <a:extLst>
                    <a:ext uri="{FF2B5EF4-FFF2-40B4-BE49-F238E27FC236}">
                      <a16:creationId xmlns:a16="http://schemas.microsoft.com/office/drawing/2014/main" id="{E2866C03-BA5B-BF43-BFAA-9DDB4262E74D}"/>
                    </a:ext>
                  </a:extLst>
                </p:cNvPr>
                <p:cNvSpPr/>
                <p:nvPr/>
              </p:nvSpPr>
              <p:spPr>
                <a:xfrm>
                  <a:off x="4167" y="2949"/>
                  <a:ext cx="133" cy="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2" extrusionOk="0">
                      <a:moveTo>
                        <a:pt x="53" y="152"/>
                      </a:moveTo>
                      <a:cubicBezTo>
                        <a:pt x="52" y="152"/>
                        <a:pt x="51" y="151"/>
                        <a:pt x="50" y="151"/>
                      </a:cubicBezTo>
                      <a:cubicBezTo>
                        <a:pt x="50" y="149"/>
                        <a:pt x="48" y="148"/>
                        <a:pt x="48" y="148"/>
                      </a:cubicBezTo>
                      <a:cubicBezTo>
                        <a:pt x="48" y="148"/>
                        <a:pt x="48" y="148"/>
                        <a:pt x="47" y="149"/>
                      </a:cubicBezTo>
                      <a:cubicBezTo>
                        <a:pt x="47" y="151"/>
                        <a:pt x="45" y="151"/>
                        <a:pt x="45" y="151"/>
                      </a:cubicBezTo>
                      <a:cubicBezTo>
                        <a:pt x="43" y="151"/>
                        <a:pt x="42" y="150"/>
                        <a:pt x="41" y="149"/>
                      </a:cubicBezTo>
                      <a:cubicBezTo>
                        <a:pt x="40" y="148"/>
                        <a:pt x="40" y="147"/>
                        <a:pt x="40" y="145"/>
                      </a:cubicBezTo>
                      <a:cubicBezTo>
                        <a:pt x="40" y="145"/>
                        <a:pt x="40" y="144"/>
                        <a:pt x="40" y="144"/>
                      </a:cubicBezTo>
                      <a:cubicBezTo>
                        <a:pt x="38" y="144"/>
                        <a:pt x="37" y="143"/>
                        <a:pt x="37" y="142"/>
                      </a:cubicBezTo>
                      <a:cubicBezTo>
                        <a:pt x="37" y="141"/>
                        <a:pt x="37" y="139"/>
                        <a:pt x="38" y="139"/>
                      </a:cubicBezTo>
                      <a:cubicBezTo>
                        <a:pt x="38" y="139"/>
                        <a:pt x="38" y="138"/>
                        <a:pt x="38" y="138"/>
                      </a:cubicBezTo>
                      <a:cubicBezTo>
                        <a:pt x="37" y="137"/>
                        <a:pt x="35" y="136"/>
                        <a:pt x="35" y="135"/>
                      </a:cubicBezTo>
                      <a:cubicBezTo>
                        <a:pt x="35" y="133"/>
                        <a:pt x="33" y="129"/>
                        <a:pt x="32" y="129"/>
                      </a:cubicBezTo>
                      <a:cubicBezTo>
                        <a:pt x="32" y="129"/>
                        <a:pt x="31" y="130"/>
                        <a:pt x="30" y="130"/>
                      </a:cubicBezTo>
                      <a:cubicBezTo>
                        <a:pt x="28" y="132"/>
                        <a:pt x="27" y="133"/>
                        <a:pt x="26" y="133"/>
                      </a:cubicBezTo>
                      <a:cubicBezTo>
                        <a:pt x="25" y="133"/>
                        <a:pt x="24" y="133"/>
                        <a:pt x="23" y="132"/>
                      </a:cubicBezTo>
                      <a:cubicBezTo>
                        <a:pt x="22" y="132"/>
                        <a:pt x="21" y="132"/>
                        <a:pt x="21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19" y="134"/>
                        <a:pt x="19" y="134"/>
                        <a:pt x="18" y="134"/>
                      </a:cubicBezTo>
                      <a:cubicBezTo>
                        <a:pt x="17" y="134"/>
                        <a:pt x="17" y="134"/>
                        <a:pt x="16" y="133"/>
                      </a:cubicBezTo>
                      <a:cubicBezTo>
                        <a:pt x="16" y="133"/>
                        <a:pt x="15" y="133"/>
                        <a:pt x="15" y="133"/>
                      </a:cubicBezTo>
                      <a:cubicBezTo>
                        <a:pt x="15" y="133"/>
                        <a:pt x="15" y="133"/>
                        <a:pt x="14" y="133"/>
                      </a:cubicBezTo>
                      <a:cubicBezTo>
                        <a:pt x="14" y="134"/>
                        <a:pt x="13" y="134"/>
                        <a:pt x="13" y="134"/>
                      </a:cubicBezTo>
                      <a:cubicBezTo>
                        <a:pt x="11" y="134"/>
                        <a:pt x="10" y="131"/>
                        <a:pt x="10" y="130"/>
                      </a:cubicBezTo>
                      <a:cubicBezTo>
                        <a:pt x="10" y="130"/>
                        <a:pt x="10" y="130"/>
                        <a:pt x="10" y="130"/>
                      </a:cubicBezTo>
                      <a:cubicBezTo>
                        <a:pt x="10" y="130"/>
                        <a:pt x="10" y="130"/>
                        <a:pt x="10" y="130"/>
                      </a:cubicBezTo>
                      <a:cubicBezTo>
                        <a:pt x="10" y="128"/>
                        <a:pt x="10" y="123"/>
                        <a:pt x="10" y="123"/>
                      </a:cubicBezTo>
                      <a:cubicBezTo>
                        <a:pt x="9" y="121"/>
                        <a:pt x="6" y="118"/>
                        <a:pt x="5" y="117"/>
                      </a:cubicBezTo>
                      <a:cubicBezTo>
                        <a:pt x="3" y="115"/>
                        <a:pt x="3" y="112"/>
                        <a:pt x="3" y="110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1" y="107"/>
                        <a:pt x="1" y="106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2" y="104"/>
                        <a:pt x="6" y="104"/>
                        <a:pt x="6" y="102"/>
                      </a:cubicBezTo>
                      <a:cubicBezTo>
                        <a:pt x="6" y="97"/>
                        <a:pt x="9" y="95"/>
                        <a:pt x="13" y="99"/>
                      </a:cubicBezTo>
                      <a:cubicBezTo>
                        <a:pt x="15" y="101"/>
                        <a:pt x="15" y="101"/>
                        <a:pt x="15" y="101"/>
                      </a:cubicBezTo>
                      <a:cubicBezTo>
                        <a:pt x="16" y="101"/>
                        <a:pt x="16" y="100"/>
                        <a:pt x="16" y="100"/>
                      </a:cubicBezTo>
                      <a:cubicBezTo>
                        <a:pt x="16" y="99"/>
                        <a:pt x="16" y="99"/>
                        <a:pt x="17" y="98"/>
                      </a:cubicBezTo>
                      <a:cubicBezTo>
                        <a:pt x="17" y="97"/>
                        <a:pt x="19" y="97"/>
                        <a:pt x="21" y="98"/>
                      </a:cubicBezTo>
                      <a:cubicBezTo>
                        <a:pt x="22" y="98"/>
                        <a:pt x="23" y="98"/>
                        <a:pt x="24" y="98"/>
                      </a:cubicBezTo>
                      <a:cubicBezTo>
                        <a:pt x="26" y="98"/>
                        <a:pt x="29" y="97"/>
                        <a:pt x="30" y="97"/>
                      </a:cubicBezTo>
                      <a:cubicBezTo>
                        <a:pt x="30" y="97"/>
                        <a:pt x="30" y="97"/>
                        <a:pt x="30" y="97"/>
                      </a:cubicBezTo>
                      <a:cubicBezTo>
                        <a:pt x="30" y="97"/>
                        <a:pt x="30" y="97"/>
                        <a:pt x="30" y="97"/>
                      </a:cubicBezTo>
                      <a:cubicBezTo>
                        <a:pt x="30" y="97"/>
                        <a:pt x="39" y="97"/>
                        <a:pt x="48" y="97"/>
                      </a:cubicBezTo>
                      <a:cubicBezTo>
                        <a:pt x="64" y="97"/>
                        <a:pt x="67" y="96"/>
                        <a:pt x="67" y="96"/>
                      </a:cubicBezTo>
                      <a:cubicBezTo>
                        <a:pt x="68" y="96"/>
                        <a:pt x="68" y="93"/>
                        <a:pt x="68" y="90"/>
                      </a:cubicBezTo>
                      <a:cubicBezTo>
                        <a:pt x="65" y="87"/>
                        <a:pt x="65" y="87"/>
                        <a:pt x="65" y="87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95" y="14"/>
                        <a:pt x="132" y="38"/>
                        <a:pt x="134" y="40"/>
                      </a:cubicBezTo>
                      <a:cubicBezTo>
                        <a:pt x="136" y="42"/>
                        <a:pt x="139" y="47"/>
                        <a:pt x="140" y="49"/>
                      </a:cubicBezTo>
                      <a:cubicBezTo>
                        <a:pt x="141" y="49"/>
                        <a:pt x="146" y="50"/>
                        <a:pt x="150" y="52"/>
                      </a:cubicBezTo>
                      <a:cubicBezTo>
                        <a:pt x="154" y="54"/>
                        <a:pt x="155" y="60"/>
                        <a:pt x="155" y="62"/>
                      </a:cubicBezTo>
                      <a:cubicBezTo>
                        <a:pt x="157" y="62"/>
                        <a:pt x="160" y="61"/>
                        <a:pt x="163" y="60"/>
                      </a:cubicBezTo>
                      <a:cubicBezTo>
                        <a:pt x="164" y="60"/>
                        <a:pt x="164" y="60"/>
                        <a:pt x="164" y="60"/>
                      </a:cubicBezTo>
                      <a:cubicBezTo>
                        <a:pt x="164" y="61"/>
                        <a:pt x="164" y="61"/>
                        <a:pt x="164" y="61"/>
                      </a:cubicBezTo>
                      <a:cubicBezTo>
                        <a:pt x="164" y="87"/>
                        <a:pt x="163" y="88"/>
                        <a:pt x="163" y="88"/>
                      </a:cubicBezTo>
                      <a:cubicBezTo>
                        <a:pt x="162" y="88"/>
                        <a:pt x="162" y="90"/>
                        <a:pt x="161" y="91"/>
                      </a:cubicBezTo>
                      <a:cubicBezTo>
                        <a:pt x="161" y="93"/>
                        <a:pt x="160" y="94"/>
                        <a:pt x="160" y="95"/>
                      </a:cubicBezTo>
                      <a:cubicBezTo>
                        <a:pt x="159" y="95"/>
                        <a:pt x="159" y="96"/>
                        <a:pt x="159" y="96"/>
                      </a:cubicBezTo>
                      <a:cubicBezTo>
                        <a:pt x="158" y="97"/>
                        <a:pt x="156" y="100"/>
                        <a:pt x="153" y="100"/>
                      </a:cubicBezTo>
                      <a:cubicBezTo>
                        <a:pt x="152" y="100"/>
                        <a:pt x="149" y="100"/>
                        <a:pt x="147" y="100"/>
                      </a:cubicBezTo>
                      <a:cubicBezTo>
                        <a:pt x="144" y="101"/>
                        <a:pt x="140" y="101"/>
                        <a:pt x="138" y="101"/>
                      </a:cubicBezTo>
                      <a:cubicBezTo>
                        <a:pt x="135" y="101"/>
                        <a:pt x="133" y="102"/>
                        <a:pt x="132" y="103"/>
                      </a:cubicBezTo>
                      <a:cubicBezTo>
                        <a:pt x="131" y="103"/>
                        <a:pt x="131" y="103"/>
                        <a:pt x="131" y="104"/>
                      </a:cubicBezTo>
                      <a:cubicBezTo>
                        <a:pt x="129" y="104"/>
                        <a:pt x="126" y="104"/>
                        <a:pt x="125" y="104"/>
                      </a:cubicBezTo>
                      <a:cubicBezTo>
                        <a:pt x="121" y="104"/>
                        <a:pt x="118" y="104"/>
                        <a:pt x="117" y="103"/>
                      </a:cubicBezTo>
                      <a:cubicBezTo>
                        <a:pt x="117" y="103"/>
                        <a:pt x="117" y="103"/>
                        <a:pt x="117" y="103"/>
                      </a:cubicBezTo>
                      <a:cubicBezTo>
                        <a:pt x="116" y="103"/>
                        <a:pt x="115" y="104"/>
                        <a:pt x="113" y="105"/>
                      </a:cubicBezTo>
                      <a:cubicBezTo>
                        <a:pt x="113" y="105"/>
                        <a:pt x="112" y="106"/>
                        <a:pt x="111" y="106"/>
                      </a:cubicBezTo>
                      <a:cubicBezTo>
                        <a:pt x="109" y="107"/>
                        <a:pt x="107" y="108"/>
                        <a:pt x="105" y="108"/>
                      </a:cubicBezTo>
                      <a:cubicBezTo>
                        <a:pt x="105" y="108"/>
                        <a:pt x="104" y="109"/>
                        <a:pt x="103" y="109"/>
                      </a:cubicBezTo>
                      <a:cubicBezTo>
                        <a:pt x="103" y="111"/>
                        <a:pt x="101" y="112"/>
                        <a:pt x="98" y="112"/>
                      </a:cubicBezTo>
                      <a:cubicBezTo>
                        <a:pt x="98" y="111"/>
                        <a:pt x="97" y="111"/>
                        <a:pt x="97" y="111"/>
                      </a:cubicBezTo>
                      <a:cubicBezTo>
                        <a:pt x="96" y="111"/>
                        <a:pt x="96" y="111"/>
                        <a:pt x="95" y="113"/>
                      </a:cubicBezTo>
                      <a:cubicBezTo>
                        <a:pt x="95" y="115"/>
                        <a:pt x="93" y="116"/>
                        <a:pt x="92" y="116"/>
                      </a:cubicBezTo>
                      <a:cubicBezTo>
                        <a:pt x="91" y="116"/>
                        <a:pt x="91" y="116"/>
                        <a:pt x="91" y="118"/>
                      </a:cubicBezTo>
                      <a:cubicBezTo>
                        <a:pt x="91" y="120"/>
                        <a:pt x="89" y="120"/>
                        <a:pt x="88" y="120"/>
                      </a:cubicBezTo>
                      <a:cubicBezTo>
                        <a:pt x="87" y="120"/>
                        <a:pt x="86" y="119"/>
                        <a:pt x="84" y="119"/>
                      </a:cubicBezTo>
                      <a:cubicBezTo>
                        <a:pt x="83" y="118"/>
                        <a:pt x="83" y="118"/>
                        <a:pt x="83" y="118"/>
                      </a:cubicBezTo>
                      <a:cubicBezTo>
                        <a:pt x="83" y="118"/>
                        <a:pt x="82" y="121"/>
                        <a:pt x="82" y="124"/>
                      </a:cubicBezTo>
                      <a:cubicBezTo>
                        <a:pt x="82" y="125"/>
                        <a:pt x="82" y="125"/>
                        <a:pt x="82" y="125"/>
                      </a:cubicBezTo>
                      <a:cubicBezTo>
                        <a:pt x="82" y="125"/>
                        <a:pt x="82" y="125"/>
                        <a:pt x="82" y="125"/>
                      </a:cubicBezTo>
                      <a:cubicBezTo>
                        <a:pt x="81" y="125"/>
                        <a:pt x="80" y="127"/>
                        <a:pt x="79" y="131"/>
                      </a:cubicBezTo>
                      <a:cubicBezTo>
                        <a:pt x="77" y="134"/>
                        <a:pt x="74" y="134"/>
                        <a:pt x="72" y="135"/>
                      </a:cubicBezTo>
                      <a:cubicBezTo>
                        <a:pt x="71" y="135"/>
                        <a:pt x="71" y="135"/>
                        <a:pt x="70" y="135"/>
                      </a:cubicBezTo>
                      <a:cubicBezTo>
                        <a:pt x="71" y="135"/>
                        <a:pt x="71" y="136"/>
                        <a:pt x="71" y="136"/>
                      </a:cubicBezTo>
                      <a:cubicBezTo>
                        <a:pt x="71" y="138"/>
                        <a:pt x="72" y="139"/>
                        <a:pt x="71" y="140"/>
                      </a:cubicBezTo>
                      <a:cubicBezTo>
                        <a:pt x="71" y="141"/>
                        <a:pt x="70" y="145"/>
                        <a:pt x="69" y="148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8" y="148"/>
                        <a:pt x="68" y="148"/>
                        <a:pt x="68" y="148"/>
                      </a:cubicBezTo>
                      <a:cubicBezTo>
                        <a:pt x="67" y="148"/>
                        <a:pt x="66" y="148"/>
                        <a:pt x="66" y="149"/>
                      </a:cubicBezTo>
                      <a:cubicBezTo>
                        <a:pt x="64" y="150"/>
                        <a:pt x="63" y="150"/>
                        <a:pt x="62" y="150"/>
                      </a:cubicBezTo>
                      <a:cubicBezTo>
                        <a:pt x="62" y="150"/>
                        <a:pt x="61" y="150"/>
                        <a:pt x="61" y="150"/>
                      </a:cubicBezTo>
                      <a:cubicBezTo>
                        <a:pt x="61" y="149"/>
                        <a:pt x="60" y="148"/>
                        <a:pt x="61" y="147"/>
                      </a:cubicBezTo>
                      <a:cubicBezTo>
                        <a:pt x="61" y="147"/>
                        <a:pt x="61" y="147"/>
                        <a:pt x="61" y="146"/>
                      </a:cubicBezTo>
                      <a:cubicBezTo>
                        <a:pt x="60" y="146"/>
                        <a:pt x="60" y="146"/>
                        <a:pt x="60" y="146"/>
                      </a:cubicBezTo>
                      <a:cubicBezTo>
                        <a:pt x="59" y="146"/>
                        <a:pt x="58" y="147"/>
                        <a:pt x="58" y="148"/>
                      </a:cubicBezTo>
                      <a:cubicBezTo>
                        <a:pt x="57" y="150"/>
                        <a:pt x="55" y="152"/>
                        <a:pt x="53" y="152"/>
                      </a:cubicBezTo>
                      <a:close/>
                      <a:moveTo>
                        <a:pt x="48" y="146"/>
                      </a:moveTo>
                      <a:cubicBezTo>
                        <a:pt x="50" y="146"/>
                        <a:pt x="51" y="148"/>
                        <a:pt x="52" y="149"/>
                      </a:cubicBezTo>
                      <a:cubicBezTo>
                        <a:pt x="52" y="150"/>
                        <a:pt x="52" y="150"/>
                        <a:pt x="53" y="150"/>
                      </a:cubicBezTo>
                      <a:cubicBezTo>
                        <a:pt x="54" y="150"/>
                        <a:pt x="55" y="148"/>
                        <a:pt x="56" y="147"/>
                      </a:cubicBezTo>
                      <a:cubicBezTo>
                        <a:pt x="56" y="144"/>
                        <a:pt x="61" y="144"/>
                        <a:pt x="62" y="145"/>
                      </a:cubicBezTo>
                      <a:cubicBezTo>
                        <a:pt x="62" y="145"/>
                        <a:pt x="63" y="146"/>
                        <a:pt x="63" y="147"/>
                      </a:cubicBezTo>
                      <a:cubicBezTo>
                        <a:pt x="63" y="148"/>
                        <a:pt x="63" y="148"/>
                        <a:pt x="63" y="148"/>
                      </a:cubicBezTo>
                      <a:cubicBezTo>
                        <a:pt x="63" y="148"/>
                        <a:pt x="63" y="148"/>
                        <a:pt x="64" y="147"/>
                      </a:cubicBezTo>
                      <a:cubicBezTo>
                        <a:pt x="65" y="147"/>
                        <a:pt x="66" y="146"/>
                        <a:pt x="67" y="146"/>
                      </a:cubicBezTo>
                      <a:cubicBezTo>
                        <a:pt x="68" y="143"/>
                        <a:pt x="69" y="141"/>
                        <a:pt x="70" y="140"/>
                      </a:cubicBezTo>
                      <a:cubicBezTo>
                        <a:pt x="70" y="139"/>
                        <a:pt x="69" y="138"/>
                        <a:pt x="69" y="137"/>
                      </a:cubicBezTo>
                      <a:cubicBezTo>
                        <a:pt x="68" y="135"/>
                        <a:pt x="68" y="133"/>
                        <a:pt x="69" y="133"/>
                      </a:cubicBezTo>
                      <a:cubicBezTo>
                        <a:pt x="70" y="133"/>
                        <a:pt x="71" y="133"/>
                        <a:pt x="72" y="132"/>
                      </a:cubicBezTo>
                      <a:cubicBezTo>
                        <a:pt x="74" y="132"/>
                        <a:pt x="76" y="132"/>
                        <a:pt x="77" y="130"/>
                      </a:cubicBezTo>
                      <a:cubicBezTo>
                        <a:pt x="78" y="127"/>
                        <a:pt x="79" y="125"/>
                        <a:pt x="80" y="124"/>
                      </a:cubicBezTo>
                      <a:cubicBezTo>
                        <a:pt x="80" y="121"/>
                        <a:pt x="81" y="116"/>
                        <a:pt x="83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5" y="117"/>
                        <a:pt x="85" y="117"/>
                        <a:pt x="85" y="117"/>
                      </a:cubicBezTo>
                      <a:cubicBezTo>
                        <a:pt x="86" y="117"/>
                        <a:pt x="88" y="118"/>
                        <a:pt x="88" y="118"/>
                      </a:cubicBezTo>
                      <a:cubicBezTo>
                        <a:pt x="89" y="118"/>
                        <a:pt x="89" y="118"/>
                        <a:pt x="89" y="117"/>
                      </a:cubicBezTo>
                      <a:cubicBezTo>
                        <a:pt x="89" y="115"/>
                        <a:pt x="91" y="114"/>
                        <a:pt x="92" y="114"/>
                      </a:cubicBezTo>
                      <a:cubicBezTo>
                        <a:pt x="92" y="114"/>
                        <a:pt x="93" y="114"/>
                        <a:pt x="93" y="113"/>
                      </a:cubicBezTo>
                      <a:cubicBezTo>
                        <a:pt x="94" y="110"/>
                        <a:pt x="95" y="109"/>
                        <a:pt x="97" y="109"/>
                      </a:cubicBezTo>
                      <a:cubicBezTo>
                        <a:pt x="98" y="109"/>
                        <a:pt x="98" y="109"/>
                        <a:pt x="99" y="110"/>
                      </a:cubicBezTo>
                      <a:cubicBezTo>
                        <a:pt x="99" y="110"/>
                        <a:pt x="100" y="110"/>
                        <a:pt x="100" y="110"/>
                      </a:cubicBezTo>
                      <a:cubicBezTo>
                        <a:pt x="100" y="110"/>
                        <a:pt x="101" y="110"/>
                        <a:pt x="101" y="109"/>
                      </a:cubicBezTo>
                      <a:cubicBezTo>
                        <a:pt x="101" y="107"/>
                        <a:pt x="103" y="107"/>
                        <a:pt x="105" y="106"/>
                      </a:cubicBezTo>
                      <a:cubicBezTo>
                        <a:pt x="106" y="106"/>
                        <a:pt x="108" y="106"/>
                        <a:pt x="110" y="104"/>
                      </a:cubicBezTo>
                      <a:cubicBezTo>
                        <a:pt x="111" y="104"/>
                        <a:pt x="111" y="103"/>
                        <a:pt x="112" y="103"/>
                      </a:cubicBezTo>
                      <a:cubicBezTo>
                        <a:pt x="114" y="102"/>
                        <a:pt x="115" y="101"/>
                        <a:pt x="117" y="101"/>
                      </a:cubicBezTo>
                      <a:cubicBezTo>
                        <a:pt x="117" y="101"/>
                        <a:pt x="118" y="101"/>
                        <a:pt x="119" y="101"/>
                      </a:cubicBezTo>
                      <a:cubicBezTo>
                        <a:pt x="119" y="102"/>
                        <a:pt x="121" y="102"/>
                        <a:pt x="125" y="102"/>
                      </a:cubicBezTo>
                      <a:cubicBezTo>
                        <a:pt x="127" y="102"/>
                        <a:pt x="129" y="102"/>
                        <a:pt x="130" y="102"/>
                      </a:cubicBezTo>
                      <a:cubicBezTo>
                        <a:pt x="130" y="102"/>
                        <a:pt x="130" y="101"/>
                        <a:pt x="131" y="101"/>
                      </a:cubicBezTo>
                      <a:cubicBezTo>
                        <a:pt x="132" y="100"/>
                        <a:pt x="135" y="99"/>
                        <a:pt x="138" y="99"/>
                      </a:cubicBezTo>
                      <a:cubicBezTo>
                        <a:pt x="140" y="99"/>
                        <a:pt x="143" y="99"/>
                        <a:pt x="147" y="98"/>
                      </a:cubicBezTo>
                      <a:cubicBezTo>
                        <a:pt x="149" y="98"/>
                        <a:pt x="151" y="98"/>
                        <a:pt x="153" y="98"/>
                      </a:cubicBezTo>
                      <a:cubicBezTo>
                        <a:pt x="155" y="98"/>
                        <a:pt x="156" y="96"/>
                        <a:pt x="157" y="95"/>
                      </a:cubicBezTo>
                      <a:cubicBezTo>
                        <a:pt x="158" y="94"/>
                        <a:pt x="158" y="94"/>
                        <a:pt x="158" y="94"/>
                      </a:cubicBezTo>
                      <a:cubicBezTo>
                        <a:pt x="159" y="93"/>
                        <a:pt x="159" y="92"/>
                        <a:pt x="160" y="90"/>
                      </a:cubicBezTo>
                      <a:cubicBezTo>
                        <a:pt x="160" y="88"/>
                        <a:pt x="161" y="87"/>
                        <a:pt x="161" y="87"/>
                      </a:cubicBezTo>
                      <a:cubicBezTo>
                        <a:pt x="162" y="85"/>
                        <a:pt x="162" y="78"/>
                        <a:pt x="162" y="63"/>
                      </a:cubicBezTo>
                      <a:cubicBezTo>
                        <a:pt x="158" y="63"/>
                        <a:pt x="155" y="64"/>
                        <a:pt x="155" y="64"/>
                      </a:cubicBezTo>
                      <a:cubicBezTo>
                        <a:pt x="153" y="65"/>
                        <a:pt x="153" y="65"/>
                        <a:pt x="153" y="65"/>
                      </a:cubicBezTo>
                      <a:cubicBezTo>
                        <a:pt x="153" y="63"/>
                        <a:pt x="153" y="63"/>
                        <a:pt x="153" y="63"/>
                      </a:cubicBezTo>
                      <a:cubicBezTo>
                        <a:pt x="153" y="63"/>
                        <a:pt x="153" y="56"/>
                        <a:pt x="149" y="54"/>
                      </a:cubicBezTo>
                      <a:cubicBezTo>
                        <a:pt x="145" y="51"/>
                        <a:pt x="139" y="51"/>
                        <a:pt x="139" y="51"/>
                      </a:cubicBezTo>
                      <a:cubicBezTo>
                        <a:pt x="138" y="51"/>
                        <a:pt x="138" y="51"/>
                        <a:pt x="138" y="51"/>
                      </a:cubicBezTo>
                      <a:cubicBezTo>
                        <a:pt x="138" y="50"/>
                        <a:pt x="138" y="50"/>
                        <a:pt x="138" y="50"/>
                      </a:cubicBezTo>
                      <a:cubicBezTo>
                        <a:pt x="138" y="50"/>
                        <a:pt x="135" y="44"/>
                        <a:pt x="132" y="42"/>
                      </a:cubicBezTo>
                      <a:cubicBezTo>
                        <a:pt x="131" y="40"/>
                        <a:pt x="101" y="20"/>
                        <a:pt x="73" y="2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67" y="86"/>
                        <a:pt x="67" y="86"/>
                        <a:pt x="67" y="86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70" y="92"/>
                        <a:pt x="70" y="97"/>
                        <a:pt x="68" y="98"/>
                      </a:cubicBezTo>
                      <a:cubicBezTo>
                        <a:pt x="68" y="98"/>
                        <a:pt x="67" y="99"/>
                        <a:pt x="48" y="99"/>
                      </a:cubicBezTo>
                      <a:cubicBezTo>
                        <a:pt x="40" y="99"/>
                        <a:pt x="32" y="99"/>
                        <a:pt x="30" y="99"/>
                      </a:cubicBezTo>
                      <a:cubicBezTo>
                        <a:pt x="29" y="99"/>
                        <a:pt x="26" y="100"/>
                        <a:pt x="24" y="100"/>
                      </a:cubicBezTo>
                      <a:cubicBezTo>
                        <a:pt x="23" y="100"/>
                        <a:pt x="22" y="100"/>
                        <a:pt x="21" y="100"/>
                      </a:cubicBezTo>
                      <a:cubicBezTo>
                        <a:pt x="20" y="100"/>
                        <a:pt x="19" y="100"/>
                        <a:pt x="19" y="100"/>
                      </a:cubicBezTo>
                      <a:cubicBezTo>
                        <a:pt x="18" y="100"/>
                        <a:pt x="18" y="100"/>
                        <a:pt x="18" y="100"/>
                      </a:cubicBezTo>
                      <a:cubicBezTo>
                        <a:pt x="18" y="100"/>
                        <a:pt x="18" y="100"/>
                        <a:pt x="18" y="100"/>
                      </a:cubicBezTo>
                      <a:cubicBezTo>
                        <a:pt x="18" y="101"/>
                        <a:pt x="17" y="103"/>
                        <a:pt x="15" y="103"/>
                      </a:cubicBezTo>
                      <a:cubicBezTo>
                        <a:pt x="14" y="103"/>
                        <a:pt x="13" y="102"/>
                        <a:pt x="12" y="101"/>
                      </a:cubicBezTo>
                      <a:cubicBezTo>
                        <a:pt x="10" y="99"/>
                        <a:pt x="9" y="99"/>
                        <a:pt x="9" y="99"/>
                      </a:cubicBezTo>
                      <a:cubicBezTo>
                        <a:pt x="8" y="99"/>
                        <a:pt x="8" y="101"/>
                        <a:pt x="8" y="102"/>
                      </a:cubicBezTo>
                      <a:cubicBezTo>
                        <a:pt x="8" y="104"/>
                        <a:pt x="6" y="106"/>
                        <a:pt x="3" y="106"/>
                      </a:cubicBezTo>
                      <a:cubicBezTo>
                        <a:pt x="3" y="106"/>
                        <a:pt x="3" y="107"/>
                        <a:pt x="3" y="107"/>
                      </a:cubicBezTo>
                      <a:cubicBezTo>
                        <a:pt x="5" y="110"/>
                        <a:pt x="5" y="110"/>
                        <a:pt x="5" y="110"/>
                      </a:cubicBezTo>
                      <a:cubicBezTo>
                        <a:pt x="5" y="110"/>
                        <a:pt x="5" y="110"/>
                        <a:pt x="5" y="110"/>
                      </a:cubicBezTo>
                      <a:cubicBezTo>
                        <a:pt x="5" y="111"/>
                        <a:pt x="5" y="114"/>
                        <a:pt x="6" y="115"/>
                      </a:cubicBezTo>
                      <a:cubicBezTo>
                        <a:pt x="10" y="119"/>
                        <a:pt x="11" y="121"/>
                        <a:pt x="12" y="122"/>
                      </a:cubicBezTo>
                      <a:cubicBezTo>
                        <a:pt x="12" y="124"/>
                        <a:pt x="12" y="129"/>
                        <a:pt x="12" y="130"/>
                      </a:cubicBezTo>
                      <a:cubicBezTo>
                        <a:pt x="12" y="131"/>
                        <a:pt x="12" y="132"/>
                        <a:pt x="13" y="132"/>
                      </a:cubicBezTo>
                      <a:cubicBezTo>
                        <a:pt x="13" y="132"/>
                        <a:pt x="13" y="132"/>
                        <a:pt x="13" y="132"/>
                      </a:cubicBezTo>
                      <a:cubicBezTo>
                        <a:pt x="13" y="131"/>
                        <a:pt x="14" y="131"/>
                        <a:pt x="15" y="131"/>
                      </a:cubicBezTo>
                      <a:cubicBezTo>
                        <a:pt x="16" y="131"/>
                        <a:pt x="16" y="131"/>
                        <a:pt x="17" y="131"/>
                      </a:cubicBezTo>
                      <a:cubicBezTo>
                        <a:pt x="17" y="132"/>
                        <a:pt x="18" y="132"/>
                        <a:pt x="18" y="132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8" y="132"/>
                        <a:pt x="18" y="132"/>
                        <a:pt x="18" y="131"/>
                      </a:cubicBezTo>
                      <a:cubicBezTo>
                        <a:pt x="19" y="130"/>
                        <a:pt x="19" y="130"/>
                        <a:pt x="21" y="130"/>
                      </a:cubicBezTo>
                      <a:cubicBezTo>
                        <a:pt x="22" y="130"/>
                        <a:pt x="23" y="130"/>
                        <a:pt x="24" y="131"/>
                      </a:cubicBezTo>
                      <a:cubicBezTo>
                        <a:pt x="24" y="131"/>
                        <a:pt x="25" y="131"/>
                        <a:pt x="26" y="131"/>
                      </a:cubicBezTo>
                      <a:cubicBezTo>
                        <a:pt x="26" y="131"/>
                        <a:pt x="28" y="130"/>
                        <a:pt x="29" y="129"/>
                      </a:cubicBezTo>
                      <a:cubicBezTo>
                        <a:pt x="30" y="127"/>
                        <a:pt x="31" y="126"/>
                        <a:pt x="32" y="126"/>
                      </a:cubicBezTo>
                      <a:cubicBezTo>
                        <a:pt x="33" y="126"/>
                        <a:pt x="33" y="126"/>
                        <a:pt x="33" y="126"/>
                      </a:cubicBezTo>
                      <a:cubicBezTo>
                        <a:pt x="35" y="127"/>
                        <a:pt x="37" y="132"/>
                        <a:pt x="37" y="135"/>
                      </a:cubicBezTo>
                      <a:cubicBezTo>
                        <a:pt x="37" y="135"/>
                        <a:pt x="39" y="136"/>
                        <a:pt x="39" y="137"/>
                      </a:cubicBezTo>
                      <a:cubicBezTo>
                        <a:pt x="40" y="137"/>
                        <a:pt x="41" y="138"/>
                        <a:pt x="41" y="139"/>
                      </a:cubicBezTo>
                      <a:cubicBezTo>
                        <a:pt x="41" y="139"/>
                        <a:pt x="41" y="140"/>
                        <a:pt x="40" y="140"/>
                      </a:cubicBezTo>
                      <a:cubicBezTo>
                        <a:pt x="39" y="140"/>
                        <a:pt x="39" y="141"/>
                        <a:pt x="39" y="141"/>
                      </a:cubicBezTo>
                      <a:cubicBezTo>
                        <a:pt x="39" y="141"/>
                        <a:pt x="39" y="142"/>
                        <a:pt x="40" y="142"/>
                      </a:cubicBezTo>
                      <a:cubicBezTo>
                        <a:pt x="42" y="142"/>
                        <a:pt x="42" y="144"/>
                        <a:pt x="42" y="145"/>
                      </a:cubicBezTo>
                      <a:cubicBezTo>
                        <a:pt x="42" y="146"/>
                        <a:pt x="42" y="147"/>
                        <a:pt x="43" y="147"/>
                      </a:cubicBezTo>
                      <a:cubicBezTo>
                        <a:pt x="43" y="148"/>
                        <a:pt x="44" y="149"/>
                        <a:pt x="45" y="149"/>
                      </a:cubicBezTo>
                      <a:cubicBezTo>
                        <a:pt x="45" y="149"/>
                        <a:pt x="45" y="149"/>
                        <a:pt x="45" y="148"/>
                      </a:cubicBezTo>
                      <a:cubicBezTo>
                        <a:pt x="46" y="147"/>
                        <a:pt x="47" y="146"/>
                        <a:pt x="48" y="1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7" name="Google Shape;138;p3">
                  <a:extLst>
                    <a:ext uri="{FF2B5EF4-FFF2-40B4-BE49-F238E27FC236}">
                      <a16:creationId xmlns:a16="http://schemas.microsoft.com/office/drawing/2014/main" id="{89A2D911-3E20-1B41-8DEF-D7B0CEAA2A59}"/>
                    </a:ext>
                  </a:extLst>
                </p:cNvPr>
                <p:cNvSpPr/>
                <p:nvPr/>
              </p:nvSpPr>
              <p:spPr>
                <a:xfrm>
                  <a:off x="4222" y="3031"/>
                  <a:ext cx="64" cy="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56" extrusionOk="0">
                      <a:moveTo>
                        <a:pt x="79" y="32"/>
                      </a:moveTo>
                      <a:cubicBezTo>
                        <a:pt x="77" y="30"/>
                        <a:pt x="75" y="30"/>
                        <a:pt x="75" y="30"/>
                      </a:cubicBezTo>
                      <a:cubicBezTo>
                        <a:pt x="74" y="30"/>
                        <a:pt x="75" y="25"/>
                        <a:pt x="74" y="24"/>
                      </a:cubicBezTo>
                      <a:cubicBezTo>
                        <a:pt x="74" y="24"/>
                        <a:pt x="71" y="26"/>
                        <a:pt x="69" y="25"/>
                      </a:cubicBezTo>
                      <a:cubicBezTo>
                        <a:pt x="67" y="24"/>
                        <a:pt x="67" y="22"/>
                        <a:pt x="65" y="22"/>
                      </a:cubicBezTo>
                      <a:cubicBezTo>
                        <a:pt x="64" y="22"/>
                        <a:pt x="64" y="20"/>
                        <a:pt x="64" y="18"/>
                      </a:cubicBezTo>
                      <a:cubicBezTo>
                        <a:pt x="64" y="16"/>
                        <a:pt x="61" y="14"/>
                        <a:pt x="59" y="13"/>
                      </a:cubicBezTo>
                      <a:cubicBezTo>
                        <a:pt x="57" y="12"/>
                        <a:pt x="57" y="8"/>
                        <a:pt x="56" y="7"/>
                      </a:cubicBezTo>
                      <a:cubicBezTo>
                        <a:pt x="55" y="7"/>
                        <a:pt x="56" y="4"/>
                        <a:pt x="56" y="2"/>
                      </a:cubicBezTo>
                      <a:cubicBezTo>
                        <a:pt x="53" y="2"/>
                        <a:pt x="51" y="2"/>
                        <a:pt x="50" y="1"/>
                      </a:cubicBezTo>
                      <a:cubicBezTo>
                        <a:pt x="48" y="0"/>
                        <a:pt x="46" y="2"/>
                        <a:pt x="43" y="4"/>
                      </a:cubicBezTo>
                      <a:cubicBezTo>
                        <a:pt x="39" y="7"/>
                        <a:pt x="34" y="6"/>
                        <a:pt x="34" y="8"/>
                      </a:cubicBezTo>
                      <a:cubicBezTo>
                        <a:pt x="34" y="9"/>
                        <a:pt x="33" y="10"/>
                        <a:pt x="31" y="10"/>
                      </a:cubicBezTo>
                      <a:cubicBezTo>
                        <a:pt x="29" y="9"/>
                        <a:pt x="27" y="9"/>
                        <a:pt x="26" y="12"/>
                      </a:cubicBezTo>
                      <a:cubicBezTo>
                        <a:pt x="25" y="15"/>
                        <a:pt x="22" y="13"/>
                        <a:pt x="22" y="16"/>
                      </a:cubicBezTo>
                      <a:cubicBezTo>
                        <a:pt x="22" y="20"/>
                        <a:pt x="18" y="18"/>
                        <a:pt x="16" y="16"/>
                      </a:cubicBezTo>
                      <a:cubicBezTo>
                        <a:pt x="13" y="15"/>
                        <a:pt x="13" y="23"/>
                        <a:pt x="13" y="23"/>
                      </a:cubicBezTo>
                      <a:cubicBezTo>
                        <a:pt x="13" y="23"/>
                        <a:pt x="11" y="25"/>
                        <a:pt x="10" y="29"/>
                      </a:cubicBezTo>
                      <a:cubicBezTo>
                        <a:pt x="8" y="33"/>
                        <a:pt x="3" y="32"/>
                        <a:pt x="2" y="33"/>
                      </a:cubicBezTo>
                      <a:cubicBezTo>
                        <a:pt x="0" y="33"/>
                        <a:pt x="3" y="37"/>
                        <a:pt x="2" y="39"/>
                      </a:cubicBezTo>
                      <a:cubicBezTo>
                        <a:pt x="2" y="40"/>
                        <a:pt x="1" y="43"/>
                        <a:pt x="0" y="46"/>
                      </a:cubicBezTo>
                      <a:cubicBezTo>
                        <a:pt x="2" y="47"/>
                        <a:pt x="4" y="49"/>
                        <a:pt x="4" y="50"/>
                      </a:cubicBezTo>
                      <a:cubicBezTo>
                        <a:pt x="5" y="51"/>
                        <a:pt x="10" y="56"/>
                        <a:pt x="13" y="54"/>
                      </a:cubicBezTo>
                      <a:cubicBezTo>
                        <a:pt x="16" y="51"/>
                        <a:pt x="23" y="50"/>
                        <a:pt x="24" y="52"/>
                      </a:cubicBezTo>
                      <a:cubicBezTo>
                        <a:pt x="26" y="54"/>
                        <a:pt x="27" y="53"/>
                        <a:pt x="28" y="51"/>
                      </a:cubicBezTo>
                      <a:cubicBezTo>
                        <a:pt x="28" y="50"/>
                        <a:pt x="25" y="43"/>
                        <a:pt x="26" y="42"/>
                      </a:cubicBezTo>
                      <a:cubicBezTo>
                        <a:pt x="27" y="40"/>
                        <a:pt x="49" y="41"/>
                        <a:pt x="50" y="42"/>
                      </a:cubicBezTo>
                      <a:cubicBezTo>
                        <a:pt x="51" y="44"/>
                        <a:pt x="51" y="39"/>
                        <a:pt x="54" y="40"/>
                      </a:cubicBezTo>
                      <a:cubicBezTo>
                        <a:pt x="57" y="40"/>
                        <a:pt x="61" y="41"/>
                        <a:pt x="63" y="41"/>
                      </a:cubicBezTo>
                      <a:cubicBezTo>
                        <a:pt x="64" y="40"/>
                        <a:pt x="66" y="37"/>
                        <a:pt x="68" y="37"/>
                      </a:cubicBezTo>
                      <a:cubicBezTo>
                        <a:pt x="70" y="37"/>
                        <a:pt x="75" y="37"/>
                        <a:pt x="76" y="35"/>
                      </a:cubicBezTo>
                      <a:cubicBezTo>
                        <a:pt x="77" y="34"/>
                        <a:pt x="79" y="34"/>
                        <a:pt x="79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8" name="Google Shape;139;p3">
                  <a:extLst>
                    <a:ext uri="{FF2B5EF4-FFF2-40B4-BE49-F238E27FC236}">
                      <a16:creationId xmlns:a16="http://schemas.microsoft.com/office/drawing/2014/main" id="{E485D693-BD18-E94E-B86C-8E8079B4B553}"/>
                    </a:ext>
                  </a:extLst>
                </p:cNvPr>
                <p:cNvSpPr/>
                <p:nvPr/>
              </p:nvSpPr>
              <p:spPr>
                <a:xfrm>
                  <a:off x="4220" y="3031"/>
                  <a:ext cx="67" cy="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5" extrusionOk="0">
                      <a:moveTo>
                        <a:pt x="13" y="55"/>
                      </a:moveTo>
                      <a:cubicBezTo>
                        <a:pt x="10" y="55"/>
                        <a:pt x="6" y="51"/>
                        <a:pt x="6" y="50"/>
                      </a:cubicBezTo>
                      <a:cubicBezTo>
                        <a:pt x="5" y="49"/>
                        <a:pt x="3" y="48"/>
                        <a:pt x="2" y="47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2" y="43"/>
                        <a:pt x="3" y="40"/>
                        <a:pt x="4" y="39"/>
                      </a:cubicBezTo>
                      <a:cubicBezTo>
                        <a:pt x="4" y="38"/>
                        <a:pt x="3" y="37"/>
                        <a:pt x="3" y="36"/>
                      </a:cubicBezTo>
                      <a:cubicBezTo>
                        <a:pt x="2" y="34"/>
                        <a:pt x="2" y="32"/>
                        <a:pt x="3" y="32"/>
                      </a:cubicBezTo>
                      <a:cubicBezTo>
                        <a:pt x="4" y="32"/>
                        <a:pt x="5" y="32"/>
                        <a:pt x="6" y="31"/>
                      </a:cubicBezTo>
                      <a:cubicBezTo>
                        <a:pt x="8" y="31"/>
                        <a:pt x="10" y="31"/>
                        <a:pt x="11" y="29"/>
                      </a:cubicBezTo>
                      <a:cubicBezTo>
                        <a:pt x="12" y="26"/>
                        <a:pt x="13" y="24"/>
                        <a:pt x="14" y="23"/>
                      </a:cubicBezTo>
                      <a:cubicBezTo>
                        <a:pt x="14" y="20"/>
                        <a:pt x="15" y="15"/>
                        <a:pt x="17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0" y="16"/>
                        <a:pt x="22" y="17"/>
                        <a:pt x="22" y="17"/>
                      </a:cubicBezTo>
                      <a:cubicBezTo>
                        <a:pt x="23" y="17"/>
                        <a:pt x="23" y="17"/>
                        <a:pt x="23" y="16"/>
                      </a:cubicBezTo>
                      <a:cubicBezTo>
                        <a:pt x="23" y="14"/>
                        <a:pt x="25" y="13"/>
                        <a:pt x="26" y="13"/>
                      </a:cubicBezTo>
                      <a:cubicBezTo>
                        <a:pt x="26" y="13"/>
                        <a:pt x="27" y="13"/>
                        <a:pt x="27" y="12"/>
                      </a:cubicBezTo>
                      <a:cubicBezTo>
                        <a:pt x="28" y="9"/>
                        <a:pt x="29" y="8"/>
                        <a:pt x="31" y="8"/>
                      </a:cubicBezTo>
                      <a:cubicBezTo>
                        <a:pt x="32" y="8"/>
                        <a:pt x="32" y="8"/>
                        <a:pt x="33" y="9"/>
                      </a:cubicBezTo>
                      <a:cubicBezTo>
                        <a:pt x="33" y="9"/>
                        <a:pt x="34" y="9"/>
                        <a:pt x="34" y="9"/>
                      </a:cubicBezTo>
                      <a:cubicBezTo>
                        <a:pt x="34" y="9"/>
                        <a:pt x="35" y="9"/>
                        <a:pt x="35" y="8"/>
                      </a:cubicBezTo>
                      <a:cubicBezTo>
                        <a:pt x="35" y="6"/>
                        <a:pt x="37" y="6"/>
                        <a:pt x="39" y="5"/>
                      </a:cubicBezTo>
                      <a:cubicBezTo>
                        <a:pt x="40" y="5"/>
                        <a:pt x="42" y="5"/>
                        <a:pt x="44" y="3"/>
                      </a:cubicBezTo>
                      <a:cubicBezTo>
                        <a:pt x="45" y="3"/>
                        <a:pt x="45" y="2"/>
                        <a:pt x="46" y="2"/>
                      </a:cubicBezTo>
                      <a:cubicBezTo>
                        <a:pt x="48" y="1"/>
                        <a:pt x="49" y="0"/>
                        <a:pt x="51" y="0"/>
                      </a:cubicBezTo>
                      <a:cubicBezTo>
                        <a:pt x="51" y="0"/>
                        <a:pt x="52" y="0"/>
                        <a:pt x="53" y="0"/>
                      </a:cubicBezTo>
                      <a:cubicBezTo>
                        <a:pt x="53" y="0"/>
                        <a:pt x="54" y="1"/>
                        <a:pt x="58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5"/>
                        <a:pt x="59" y="6"/>
                        <a:pt x="59" y="6"/>
                      </a:cubicBezTo>
                      <a:cubicBezTo>
                        <a:pt x="59" y="7"/>
                        <a:pt x="60" y="8"/>
                        <a:pt x="60" y="9"/>
                      </a:cubicBezTo>
                      <a:cubicBezTo>
                        <a:pt x="61" y="10"/>
                        <a:pt x="61" y="11"/>
                        <a:pt x="62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4" y="14"/>
                        <a:pt x="67" y="16"/>
                        <a:pt x="67" y="18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9" y="21"/>
                        <a:pt x="69" y="22"/>
                        <a:pt x="70" y="23"/>
                      </a:cubicBezTo>
                      <a:cubicBezTo>
                        <a:pt x="71" y="23"/>
                        <a:pt x="71" y="24"/>
                        <a:pt x="72" y="24"/>
                      </a:cubicBezTo>
                      <a:cubicBezTo>
                        <a:pt x="72" y="24"/>
                        <a:pt x="73" y="24"/>
                        <a:pt x="74" y="24"/>
                      </a:cubicBezTo>
                      <a:cubicBezTo>
                        <a:pt x="75" y="23"/>
                        <a:pt x="75" y="23"/>
                        <a:pt x="76" y="23"/>
                      </a:cubicBezTo>
                      <a:cubicBezTo>
                        <a:pt x="76" y="23"/>
                        <a:pt x="77" y="24"/>
                        <a:pt x="77" y="24"/>
                      </a:cubicBezTo>
                      <a:cubicBezTo>
                        <a:pt x="77" y="24"/>
                        <a:pt x="77" y="25"/>
                        <a:pt x="77" y="27"/>
                      </a:cubicBezTo>
                      <a:cubicBezTo>
                        <a:pt x="77" y="27"/>
                        <a:pt x="77" y="28"/>
                        <a:pt x="77" y="29"/>
                      </a:cubicBezTo>
                      <a:cubicBezTo>
                        <a:pt x="78" y="29"/>
                        <a:pt x="80" y="30"/>
                        <a:pt x="81" y="31"/>
                      </a:cubicBezTo>
                      <a:cubicBezTo>
                        <a:pt x="82" y="31"/>
                        <a:pt x="82" y="31"/>
                        <a:pt x="82" y="31"/>
                      </a:cubicBezTo>
                      <a:cubicBezTo>
                        <a:pt x="82" y="31"/>
                        <a:pt x="82" y="31"/>
                        <a:pt x="82" y="31"/>
                      </a:cubicBezTo>
                      <a:cubicBezTo>
                        <a:pt x="82" y="34"/>
                        <a:pt x="81" y="34"/>
                        <a:pt x="80" y="35"/>
                      </a:cubicBezTo>
                      <a:cubicBezTo>
                        <a:pt x="80" y="35"/>
                        <a:pt x="79" y="36"/>
                        <a:pt x="79" y="36"/>
                      </a:cubicBezTo>
                      <a:cubicBezTo>
                        <a:pt x="77" y="38"/>
                        <a:pt x="71" y="38"/>
                        <a:pt x="70" y="38"/>
                      </a:cubicBezTo>
                      <a:cubicBezTo>
                        <a:pt x="70" y="38"/>
                        <a:pt x="69" y="39"/>
                        <a:pt x="68" y="40"/>
                      </a:cubicBezTo>
                      <a:cubicBezTo>
                        <a:pt x="67" y="41"/>
                        <a:pt x="66" y="41"/>
                        <a:pt x="65" y="42"/>
                      </a:cubicBezTo>
                      <a:cubicBezTo>
                        <a:pt x="65" y="42"/>
                        <a:pt x="64" y="42"/>
                        <a:pt x="64" y="42"/>
                      </a:cubicBezTo>
                      <a:cubicBezTo>
                        <a:pt x="64" y="42"/>
                        <a:pt x="64" y="42"/>
                        <a:pt x="64" y="42"/>
                      </a:cubicBezTo>
                      <a:cubicBezTo>
                        <a:pt x="62" y="42"/>
                        <a:pt x="61" y="42"/>
                        <a:pt x="59" y="41"/>
                      </a:cubicBezTo>
                      <a:cubicBezTo>
                        <a:pt x="58" y="41"/>
                        <a:pt x="57" y="41"/>
                        <a:pt x="56" y="41"/>
                      </a:cubicBezTo>
                      <a:cubicBezTo>
                        <a:pt x="56" y="41"/>
                        <a:pt x="56" y="41"/>
                        <a:pt x="56" y="41"/>
                      </a:cubicBezTo>
                      <a:cubicBezTo>
                        <a:pt x="55" y="41"/>
                        <a:pt x="54" y="41"/>
                        <a:pt x="54" y="42"/>
                      </a:cubicBezTo>
                      <a:cubicBezTo>
                        <a:pt x="54" y="43"/>
                        <a:pt x="53" y="44"/>
                        <a:pt x="52" y="44"/>
                      </a:cubicBezTo>
                      <a:cubicBezTo>
                        <a:pt x="52" y="44"/>
                        <a:pt x="52" y="43"/>
                        <a:pt x="51" y="43"/>
                      </a:cubicBezTo>
                      <a:cubicBezTo>
                        <a:pt x="50" y="42"/>
                        <a:pt x="43" y="42"/>
                        <a:pt x="36" y="42"/>
                      </a:cubicBezTo>
                      <a:cubicBezTo>
                        <a:pt x="31" y="42"/>
                        <a:pt x="29" y="42"/>
                        <a:pt x="29" y="42"/>
                      </a:cubicBezTo>
                      <a:cubicBezTo>
                        <a:pt x="28" y="43"/>
                        <a:pt x="29" y="46"/>
                        <a:pt x="30" y="47"/>
                      </a:cubicBezTo>
                      <a:cubicBezTo>
                        <a:pt x="30" y="49"/>
                        <a:pt x="31" y="51"/>
                        <a:pt x="31" y="51"/>
                      </a:cubicBezTo>
                      <a:cubicBezTo>
                        <a:pt x="30" y="53"/>
                        <a:pt x="29" y="54"/>
                        <a:pt x="28" y="54"/>
                      </a:cubicBezTo>
                      <a:cubicBezTo>
                        <a:pt x="27" y="54"/>
                        <a:pt x="27" y="54"/>
                        <a:pt x="26" y="53"/>
                      </a:cubicBezTo>
                      <a:cubicBezTo>
                        <a:pt x="25" y="53"/>
                        <a:pt x="24" y="52"/>
                        <a:pt x="22" y="52"/>
                      </a:cubicBezTo>
                      <a:cubicBezTo>
                        <a:pt x="20" y="52"/>
                        <a:pt x="17" y="53"/>
                        <a:pt x="16" y="54"/>
                      </a:cubicBezTo>
                      <a:cubicBezTo>
                        <a:pt x="15" y="55"/>
                        <a:pt x="14" y="55"/>
                        <a:pt x="13" y="55"/>
                      </a:cubicBezTo>
                      <a:close/>
                      <a:moveTo>
                        <a:pt x="3" y="46"/>
                      </a:moveTo>
                      <a:cubicBezTo>
                        <a:pt x="5" y="46"/>
                        <a:pt x="7" y="48"/>
                        <a:pt x="7" y="49"/>
                      </a:cubicBezTo>
                      <a:cubicBezTo>
                        <a:pt x="8" y="50"/>
                        <a:pt x="13" y="55"/>
                        <a:pt x="14" y="53"/>
                      </a:cubicBezTo>
                      <a:cubicBezTo>
                        <a:pt x="16" y="51"/>
                        <a:pt x="20" y="50"/>
                        <a:pt x="22" y="50"/>
                      </a:cubicBezTo>
                      <a:cubicBezTo>
                        <a:pt x="24" y="50"/>
                        <a:pt x="26" y="50"/>
                        <a:pt x="27" y="51"/>
                      </a:cubicBezTo>
                      <a:cubicBezTo>
                        <a:pt x="28" y="52"/>
                        <a:pt x="28" y="52"/>
                        <a:pt x="28" y="52"/>
                      </a:cubicBezTo>
                      <a:cubicBezTo>
                        <a:pt x="28" y="52"/>
                        <a:pt x="28" y="52"/>
                        <a:pt x="29" y="51"/>
                      </a:cubicBezTo>
                      <a:cubicBezTo>
                        <a:pt x="29" y="51"/>
                        <a:pt x="28" y="49"/>
                        <a:pt x="28" y="48"/>
                      </a:cubicBezTo>
                      <a:cubicBezTo>
                        <a:pt x="27" y="45"/>
                        <a:pt x="26" y="42"/>
                        <a:pt x="27" y="41"/>
                      </a:cubicBezTo>
                      <a:cubicBezTo>
                        <a:pt x="27" y="41"/>
                        <a:pt x="28" y="40"/>
                        <a:pt x="36" y="40"/>
                      </a:cubicBezTo>
                      <a:cubicBezTo>
                        <a:pt x="38" y="40"/>
                        <a:pt x="49" y="40"/>
                        <a:pt x="52" y="41"/>
                      </a:cubicBezTo>
                      <a:cubicBezTo>
                        <a:pt x="53" y="40"/>
                        <a:pt x="54" y="38"/>
                        <a:pt x="56" y="39"/>
                      </a:cubicBezTo>
                      <a:cubicBezTo>
                        <a:pt x="57" y="39"/>
                        <a:pt x="58" y="39"/>
                        <a:pt x="60" y="39"/>
                      </a:cubicBezTo>
                      <a:cubicBezTo>
                        <a:pt x="61" y="40"/>
                        <a:pt x="63" y="40"/>
                        <a:pt x="64" y="40"/>
                      </a:cubicBez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5" y="40"/>
                        <a:pt x="66" y="39"/>
                        <a:pt x="66" y="38"/>
                      </a:cubicBezTo>
                      <a:cubicBezTo>
                        <a:pt x="68" y="37"/>
                        <a:pt x="69" y="36"/>
                        <a:pt x="70" y="36"/>
                      </a:cubicBezTo>
                      <a:cubicBezTo>
                        <a:pt x="73" y="36"/>
                        <a:pt x="77" y="35"/>
                        <a:pt x="77" y="35"/>
                      </a:cubicBezTo>
                      <a:cubicBezTo>
                        <a:pt x="78" y="34"/>
                        <a:pt x="78" y="34"/>
                        <a:pt x="79" y="33"/>
                      </a:cubicBezTo>
                      <a:cubicBezTo>
                        <a:pt x="80" y="33"/>
                        <a:pt x="80" y="33"/>
                        <a:pt x="80" y="32"/>
                      </a:cubicBezTo>
                      <a:cubicBezTo>
                        <a:pt x="78" y="31"/>
                        <a:pt x="77" y="31"/>
                        <a:pt x="77" y="31"/>
                      </a:cubicBezTo>
                      <a:cubicBezTo>
                        <a:pt x="76" y="31"/>
                        <a:pt x="76" y="31"/>
                        <a:pt x="76" y="31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5" y="30"/>
                        <a:pt x="75" y="29"/>
                        <a:pt x="75" y="27"/>
                      </a:cubicBezTo>
                      <a:cubicBezTo>
                        <a:pt x="75" y="26"/>
                        <a:pt x="75" y="26"/>
                        <a:pt x="75" y="25"/>
                      </a:cubicBezTo>
                      <a:cubicBezTo>
                        <a:pt x="75" y="25"/>
                        <a:pt x="75" y="26"/>
                        <a:pt x="75" y="26"/>
                      </a:cubicBezTo>
                      <a:cubicBezTo>
                        <a:pt x="74" y="26"/>
                        <a:pt x="72" y="26"/>
                        <a:pt x="71" y="26"/>
                      </a:cubicBezTo>
                      <a:cubicBezTo>
                        <a:pt x="70" y="26"/>
                        <a:pt x="69" y="25"/>
                        <a:pt x="68" y="24"/>
                      </a:cubicBezTo>
                      <a:cubicBezTo>
                        <a:pt x="68" y="23"/>
                        <a:pt x="68" y="23"/>
                        <a:pt x="67" y="23"/>
                      </a:cubicBezTo>
                      <a:cubicBezTo>
                        <a:pt x="65" y="23"/>
                        <a:pt x="65" y="19"/>
                        <a:pt x="65" y="18"/>
                      </a:cubicBezTo>
                      <a:cubicBezTo>
                        <a:pt x="65" y="17"/>
                        <a:pt x="62" y="15"/>
                        <a:pt x="61" y="14"/>
                      </a:cubicBez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59" y="13"/>
                        <a:pt x="59" y="11"/>
                        <a:pt x="58" y="10"/>
                      </a:cubicBezTo>
                      <a:cubicBezTo>
                        <a:pt x="58" y="9"/>
                        <a:pt x="58" y="8"/>
                        <a:pt x="57" y="8"/>
                      </a:cubicBezTo>
                      <a:cubicBezTo>
                        <a:pt x="57" y="8"/>
                        <a:pt x="56" y="7"/>
                        <a:pt x="57" y="3"/>
                      </a:cubicBezTo>
                      <a:cubicBezTo>
                        <a:pt x="52" y="3"/>
                        <a:pt x="51" y="2"/>
                        <a:pt x="51" y="2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0" y="2"/>
                        <a:pt x="49" y="3"/>
                        <a:pt x="47" y="4"/>
                      </a:cubicBezTo>
                      <a:cubicBezTo>
                        <a:pt x="47" y="4"/>
                        <a:pt x="46" y="5"/>
                        <a:pt x="45" y="5"/>
                      </a:cubicBezTo>
                      <a:cubicBezTo>
                        <a:pt x="43" y="6"/>
                        <a:pt x="41" y="7"/>
                        <a:pt x="39" y="7"/>
                      </a:cubicBezTo>
                      <a:cubicBezTo>
                        <a:pt x="39" y="7"/>
                        <a:pt x="38" y="8"/>
                        <a:pt x="37" y="8"/>
                      </a:cubicBezTo>
                      <a:cubicBezTo>
                        <a:pt x="37" y="10"/>
                        <a:pt x="35" y="11"/>
                        <a:pt x="32" y="11"/>
                      </a:cubicBezTo>
                      <a:cubicBezTo>
                        <a:pt x="32" y="10"/>
                        <a:pt x="31" y="10"/>
                        <a:pt x="31" y="10"/>
                      </a:cubicBezTo>
                      <a:cubicBezTo>
                        <a:pt x="30" y="10"/>
                        <a:pt x="30" y="10"/>
                        <a:pt x="29" y="12"/>
                      </a:cubicBezTo>
                      <a:cubicBezTo>
                        <a:pt x="29" y="14"/>
                        <a:pt x="27" y="15"/>
                        <a:pt x="26" y="15"/>
                      </a:cubicBezTo>
                      <a:cubicBezTo>
                        <a:pt x="25" y="15"/>
                        <a:pt x="25" y="15"/>
                        <a:pt x="25" y="17"/>
                      </a:cubicBezTo>
                      <a:cubicBezTo>
                        <a:pt x="25" y="19"/>
                        <a:pt x="23" y="19"/>
                        <a:pt x="22" y="19"/>
                      </a:cubicBezTo>
                      <a:cubicBezTo>
                        <a:pt x="21" y="19"/>
                        <a:pt x="20" y="18"/>
                        <a:pt x="18" y="18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6" y="20"/>
                        <a:pt x="16" y="23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5" y="24"/>
                        <a:pt x="14" y="26"/>
                        <a:pt x="13" y="30"/>
                      </a:cubicBezTo>
                      <a:cubicBezTo>
                        <a:pt x="11" y="33"/>
                        <a:pt x="8" y="33"/>
                        <a:pt x="6" y="34"/>
                      </a:cubicBezTo>
                      <a:cubicBezTo>
                        <a:pt x="5" y="34"/>
                        <a:pt x="5" y="34"/>
                        <a:pt x="4" y="34"/>
                      </a:cubicBezTo>
                      <a:cubicBezTo>
                        <a:pt x="5" y="34"/>
                        <a:pt x="5" y="35"/>
                        <a:pt x="5" y="35"/>
                      </a:cubicBezTo>
                      <a:cubicBezTo>
                        <a:pt x="5" y="37"/>
                        <a:pt x="6" y="38"/>
                        <a:pt x="5" y="39"/>
                      </a:cubicBezTo>
                      <a:cubicBezTo>
                        <a:pt x="5" y="40"/>
                        <a:pt x="4" y="43"/>
                        <a:pt x="3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99" name="Google Shape;140;p3">
                  <a:extLst>
                    <a:ext uri="{FF2B5EF4-FFF2-40B4-BE49-F238E27FC236}">
                      <a16:creationId xmlns:a16="http://schemas.microsoft.com/office/drawing/2014/main" id="{6FBBF6FE-AD05-9344-AF4B-99779C450AA0}"/>
                    </a:ext>
                  </a:extLst>
                </p:cNvPr>
                <p:cNvSpPr/>
                <p:nvPr/>
              </p:nvSpPr>
              <p:spPr>
                <a:xfrm>
                  <a:off x="4266" y="2962"/>
                  <a:ext cx="122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18" extrusionOk="0">
                      <a:moveTo>
                        <a:pt x="144" y="18"/>
                      </a:moveTo>
                      <a:cubicBezTo>
                        <a:pt x="144" y="16"/>
                        <a:pt x="143" y="10"/>
                        <a:pt x="143" y="5"/>
                      </a:cubicBezTo>
                      <a:cubicBezTo>
                        <a:pt x="135" y="9"/>
                        <a:pt x="135" y="9"/>
                        <a:pt x="135" y="9"/>
                      </a:cubicBezTo>
                      <a:cubicBezTo>
                        <a:pt x="135" y="9"/>
                        <a:pt x="133" y="6"/>
                        <a:pt x="129" y="3"/>
                      </a:cubicBezTo>
                      <a:cubicBezTo>
                        <a:pt x="125" y="0"/>
                        <a:pt x="115" y="0"/>
                        <a:pt x="115" y="0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56" y="40"/>
                        <a:pt x="56" y="40"/>
                        <a:pt x="56" y="40"/>
                      </a:cubicBezTo>
                      <a:cubicBezTo>
                        <a:pt x="56" y="40"/>
                        <a:pt x="44" y="45"/>
                        <a:pt x="41" y="45"/>
                      </a:cubicBezTo>
                      <a:cubicBezTo>
                        <a:pt x="41" y="45"/>
                        <a:pt x="40" y="45"/>
                        <a:pt x="40" y="45"/>
                      </a:cubicBezTo>
                      <a:cubicBezTo>
                        <a:pt x="40" y="53"/>
                        <a:pt x="40" y="71"/>
                        <a:pt x="39" y="71"/>
                      </a:cubicBezTo>
                      <a:cubicBezTo>
                        <a:pt x="38" y="72"/>
                        <a:pt x="37" y="77"/>
                        <a:pt x="36" y="78"/>
                      </a:cubicBezTo>
                      <a:cubicBezTo>
                        <a:pt x="35" y="79"/>
                        <a:pt x="33" y="83"/>
                        <a:pt x="30" y="83"/>
                      </a:cubicBezTo>
                      <a:cubicBezTo>
                        <a:pt x="27" y="83"/>
                        <a:pt x="18" y="85"/>
                        <a:pt x="15" y="84"/>
                      </a:cubicBezTo>
                      <a:cubicBezTo>
                        <a:pt x="11" y="83"/>
                        <a:pt x="9" y="86"/>
                        <a:pt x="7" y="87"/>
                      </a:cubicBezTo>
                      <a:cubicBezTo>
                        <a:pt x="6" y="87"/>
                        <a:pt x="4" y="87"/>
                        <a:pt x="1" y="87"/>
                      </a:cubicBezTo>
                      <a:cubicBezTo>
                        <a:pt x="1" y="89"/>
                        <a:pt x="0" y="92"/>
                        <a:pt x="1" y="92"/>
                      </a:cubicBezTo>
                      <a:cubicBezTo>
                        <a:pt x="2" y="93"/>
                        <a:pt x="2" y="97"/>
                        <a:pt x="4" y="98"/>
                      </a:cubicBezTo>
                      <a:cubicBezTo>
                        <a:pt x="6" y="99"/>
                        <a:pt x="9" y="101"/>
                        <a:pt x="9" y="103"/>
                      </a:cubicBezTo>
                      <a:cubicBezTo>
                        <a:pt x="9" y="105"/>
                        <a:pt x="9" y="107"/>
                        <a:pt x="10" y="107"/>
                      </a:cubicBezTo>
                      <a:cubicBezTo>
                        <a:pt x="12" y="107"/>
                        <a:pt x="12" y="109"/>
                        <a:pt x="14" y="110"/>
                      </a:cubicBezTo>
                      <a:cubicBezTo>
                        <a:pt x="16" y="111"/>
                        <a:pt x="19" y="109"/>
                        <a:pt x="19" y="109"/>
                      </a:cubicBezTo>
                      <a:cubicBezTo>
                        <a:pt x="20" y="110"/>
                        <a:pt x="19" y="115"/>
                        <a:pt x="20" y="115"/>
                      </a:cubicBezTo>
                      <a:cubicBezTo>
                        <a:pt x="20" y="115"/>
                        <a:pt x="22" y="115"/>
                        <a:pt x="24" y="117"/>
                      </a:cubicBezTo>
                      <a:cubicBezTo>
                        <a:pt x="23" y="114"/>
                        <a:pt x="24" y="111"/>
                        <a:pt x="27" y="112"/>
                      </a:cubicBezTo>
                      <a:cubicBezTo>
                        <a:pt x="30" y="113"/>
                        <a:pt x="28" y="115"/>
                        <a:pt x="30" y="117"/>
                      </a:cubicBezTo>
                      <a:cubicBezTo>
                        <a:pt x="33" y="118"/>
                        <a:pt x="34" y="117"/>
                        <a:pt x="34" y="115"/>
                      </a:cubicBezTo>
                      <a:cubicBezTo>
                        <a:pt x="34" y="113"/>
                        <a:pt x="38" y="109"/>
                        <a:pt x="39" y="108"/>
                      </a:cubicBezTo>
                      <a:cubicBezTo>
                        <a:pt x="39" y="107"/>
                        <a:pt x="39" y="102"/>
                        <a:pt x="41" y="100"/>
                      </a:cubicBezTo>
                      <a:cubicBezTo>
                        <a:pt x="43" y="99"/>
                        <a:pt x="48" y="100"/>
                        <a:pt x="50" y="100"/>
                      </a:cubicBezTo>
                      <a:cubicBezTo>
                        <a:pt x="52" y="101"/>
                        <a:pt x="53" y="96"/>
                        <a:pt x="55" y="98"/>
                      </a:cubicBezTo>
                      <a:cubicBezTo>
                        <a:pt x="58" y="100"/>
                        <a:pt x="61" y="99"/>
                        <a:pt x="63" y="101"/>
                      </a:cubicBezTo>
                      <a:cubicBezTo>
                        <a:pt x="65" y="103"/>
                        <a:pt x="66" y="107"/>
                        <a:pt x="69" y="106"/>
                      </a:cubicBezTo>
                      <a:cubicBezTo>
                        <a:pt x="71" y="104"/>
                        <a:pt x="75" y="103"/>
                        <a:pt x="77" y="103"/>
                      </a:cubicBezTo>
                      <a:cubicBezTo>
                        <a:pt x="78" y="103"/>
                        <a:pt x="82" y="107"/>
                        <a:pt x="84" y="107"/>
                      </a:cubicBezTo>
                      <a:cubicBezTo>
                        <a:pt x="86" y="108"/>
                        <a:pt x="91" y="109"/>
                        <a:pt x="93" y="107"/>
                      </a:cubicBezTo>
                      <a:cubicBezTo>
                        <a:pt x="95" y="106"/>
                        <a:pt x="98" y="103"/>
                        <a:pt x="101" y="103"/>
                      </a:cubicBezTo>
                      <a:cubicBezTo>
                        <a:pt x="103" y="103"/>
                        <a:pt x="111" y="102"/>
                        <a:pt x="113" y="103"/>
                      </a:cubicBezTo>
                      <a:cubicBezTo>
                        <a:pt x="115" y="104"/>
                        <a:pt x="118" y="106"/>
                        <a:pt x="121" y="105"/>
                      </a:cubicBezTo>
                      <a:cubicBezTo>
                        <a:pt x="123" y="104"/>
                        <a:pt x="126" y="99"/>
                        <a:pt x="128" y="99"/>
                      </a:cubicBezTo>
                      <a:cubicBezTo>
                        <a:pt x="128" y="99"/>
                        <a:pt x="129" y="99"/>
                        <a:pt x="129" y="99"/>
                      </a:cubicBezTo>
                      <a:cubicBezTo>
                        <a:pt x="129" y="98"/>
                        <a:pt x="129" y="97"/>
                        <a:pt x="129" y="96"/>
                      </a:cubicBezTo>
                      <a:cubicBezTo>
                        <a:pt x="129" y="91"/>
                        <a:pt x="130" y="93"/>
                        <a:pt x="131" y="87"/>
                      </a:cubicBezTo>
                      <a:cubicBezTo>
                        <a:pt x="132" y="82"/>
                        <a:pt x="145" y="69"/>
                        <a:pt x="147" y="68"/>
                      </a:cubicBezTo>
                      <a:cubicBezTo>
                        <a:pt x="148" y="67"/>
                        <a:pt x="148" y="47"/>
                        <a:pt x="148" y="44"/>
                      </a:cubicBezTo>
                      <a:cubicBezTo>
                        <a:pt x="148" y="41"/>
                        <a:pt x="148" y="38"/>
                        <a:pt x="149" y="34"/>
                      </a:cubicBezTo>
                      <a:cubicBezTo>
                        <a:pt x="150" y="30"/>
                        <a:pt x="147" y="30"/>
                        <a:pt x="148" y="26"/>
                      </a:cubicBezTo>
                      <a:cubicBezTo>
                        <a:pt x="148" y="23"/>
                        <a:pt x="144" y="20"/>
                        <a:pt x="144" y="1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0" name="Google Shape;141;p3">
                  <a:extLst>
                    <a:ext uri="{FF2B5EF4-FFF2-40B4-BE49-F238E27FC236}">
                      <a16:creationId xmlns:a16="http://schemas.microsoft.com/office/drawing/2014/main" id="{4084FB93-04D6-FE45-B457-12D8DE1FA3CC}"/>
                    </a:ext>
                  </a:extLst>
                </p:cNvPr>
                <p:cNvSpPr/>
                <p:nvPr/>
              </p:nvSpPr>
              <p:spPr>
                <a:xfrm>
                  <a:off x="4266" y="2961"/>
                  <a:ext cx="123" cy="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1" extrusionOk="0">
                      <a:moveTo>
                        <a:pt x="26" y="121"/>
                      </a:moveTo>
                      <a:cubicBezTo>
                        <a:pt x="24" y="118"/>
                        <a:pt x="24" y="118"/>
                        <a:pt x="24" y="118"/>
                      </a:cubicBezTo>
                      <a:cubicBezTo>
                        <a:pt x="23" y="117"/>
                        <a:pt x="21" y="117"/>
                        <a:pt x="21" y="117"/>
                      </a:cubicBezTo>
                      <a:cubicBezTo>
                        <a:pt x="20" y="117"/>
                        <a:pt x="20" y="117"/>
                        <a:pt x="20" y="117"/>
                      </a:cubicBezTo>
                      <a:cubicBezTo>
                        <a:pt x="20" y="116"/>
                        <a:pt x="20" y="116"/>
                        <a:pt x="20" y="116"/>
                      </a:cubicBezTo>
                      <a:cubicBezTo>
                        <a:pt x="19" y="116"/>
                        <a:pt x="19" y="115"/>
                        <a:pt x="19" y="113"/>
                      </a:cubicBezTo>
                      <a:cubicBezTo>
                        <a:pt x="19" y="112"/>
                        <a:pt x="19" y="112"/>
                        <a:pt x="19" y="111"/>
                      </a:cubicBezTo>
                      <a:cubicBezTo>
                        <a:pt x="19" y="111"/>
                        <a:pt x="19" y="112"/>
                        <a:pt x="19" y="112"/>
                      </a:cubicBezTo>
                      <a:cubicBezTo>
                        <a:pt x="18" y="112"/>
                        <a:pt x="16" y="112"/>
                        <a:pt x="15" y="112"/>
                      </a:cubicBezTo>
                      <a:cubicBezTo>
                        <a:pt x="14" y="112"/>
                        <a:pt x="13" y="111"/>
                        <a:pt x="12" y="110"/>
                      </a:cubicBezTo>
                      <a:cubicBezTo>
                        <a:pt x="12" y="109"/>
                        <a:pt x="12" y="109"/>
                        <a:pt x="11" y="109"/>
                      </a:cubicBezTo>
                      <a:cubicBezTo>
                        <a:pt x="9" y="109"/>
                        <a:pt x="9" y="105"/>
                        <a:pt x="9" y="104"/>
                      </a:cubicBezTo>
                      <a:cubicBezTo>
                        <a:pt x="9" y="103"/>
                        <a:pt x="6" y="101"/>
                        <a:pt x="5" y="100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3" y="99"/>
                        <a:pt x="3" y="97"/>
                        <a:pt x="2" y="96"/>
                      </a:cubicBezTo>
                      <a:cubicBezTo>
                        <a:pt x="2" y="95"/>
                        <a:pt x="2" y="94"/>
                        <a:pt x="1" y="94"/>
                      </a:cubicBezTo>
                      <a:cubicBezTo>
                        <a:pt x="1" y="94"/>
                        <a:pt x="0" y="92"/>
                        <a:pt x="1" y="88"/>
                      </a:cubicBezTo>
                      <a:cubicBezTo>
                        <a:pt x="1" y="87"/>
                        <a:pt x="1" y="87"/>
                        <a:pt x="1" y="87"/>
                      </a:cubicBezTo>
                      <a:cubicBezTo>
                        <a:pt x="3" y="87"/>
                        <a:pt x="3" y="87"/>
                        <a:pt x="3" y="87"/>
                      </a:cubicBezTo>
                      <a:cubicBezTo>
                        <a:pt x="5" y="87"/>
                        <a:pt x="7" y="87"/>
                        <a:pt x="8" y="87"/>
                      </a:cubicBezTo>
                      <a:cubicBezTo>
                        <a:pt x="8" y="87"/>
                        <a:pt x="8" y="86"/>
                        <a:pt x="9" y="86"/>
                      </a:cubicBezTo>
                      <a:cubicBezTo>
                        <a:pt x="10" y="85"/>
                        <a:pt x="13" y="84"/>
                        <a:pt x="16" y="84"/>
                      </a:cubicBezTo>
                      <a:cubicBezTo>
                        <a:pt x="18" y="84"/>
                        <a:pt x="21" y="84"/>
                        <a:pt x="25" y="83"/>
                      </a:cubicBezTo>
                      <a:cubicBezTo>
                        <a:pt x="27" y="83"/>
                        <a:pt x="29" y="83"/>
                        <a:pt x="31" y="83"/>
                      </a:cubicBezTo>
                      <a:cubicBezTo>
                        <a:pt x="33" y="83"/>
                        <a:pt x="34" y="81"/>
                        <a:pt x="35" y="80"/>
                      </a:cubicBezTo>
                      <a:cubicBezTo>
                        <a:pt x="36" y="79"/>
                        <a:pt x="36" y="79"/>
                        <a:pt x="36" y="79"/>
                      </a:cubicBezTo>
                      <a:cubicBezTo>
                        <a:pt x="37" y="78"/>
                        <a:pt x="37" y="77"/>
                        <a:pt x="38" y="75"/>
                      </a:cubicBezTo>
                      <a:cubicBezTo>
                        <a:pt x="38" y="73"/>
                        <a:pt x="39" y="72"/>
                        <a:pt x="39" y="72"/>
                      </a:cubicBezTo>
                      <a:cubicBezTo>
                        <a:pt x="40" y="70"/>
                        <a:pt x="40" y="63"/>
                        <a:pt x="40" y="47"/>
                      </a:cubicBezTo>
                      <a:cubicBezTo>
                        <a:pt x="40" y="46"/>
                        <a:pt x="40" y="46"/>
                        <a:pt x="40" y="46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5" y="45"/>
                        <a:pt x="55" y="41"/>
                        <a:pt x="56" y="41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27" y="0"/>
                        <a:pt x="131" y="3"/>
                      </a:cubicBezTo>
                      <a:cubicBezTo>
                        <a:pt x="134" y="5"/>
                        <a:pt x="136" y="8"/>
                        <a:pt x="137" y="9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45" y="6"/>
                        <a:pt x="145" y="6"/>
                        <a:pt x="145" y="6"/>
                      </a:cubicBezTo>
                      <a:cubicBezTo>
                        <a:pt x="145" y="13"/>
                        <a:pt x="146" y="17"/>
                        <a:pt x="146" y="19"/>
                      </a:cubicBezTo>
                      <a:cubicBezTo>
                        <a:pt x="146" y="19"/>
                        <a:pt x="146" y="20"/>
                        <a:pt x="147" y="21"/>
                      </a:cubicBezTo>
                      <a:cubicBezTo>
                        <a:pt x="148" y="23"/>
                        <a:pt x="150" y="25"/>
                        <a:pt x="150" y="27"/>
                      </a:cubicBezTo>
                      <a:cubicBezTo>
                        <a:pt x="150" y="29"/>
                        <a:pt x="150" y="29"/>
                        <a:pt x="151" y="30"/>
                      </a:cubicBezTo>
                      <a:cubicBezTo>
                        <a:pt x="151" y="31"/>
                        <a:pt x="152" y="32"/>
                        <a:pt x="151" y="35"/>
                      </a:cubicBezTo>
                      <a:cubicBezTo>
                        <a:pt x="150" y="39"/>
                        <a:pt x="150" y="42"/>
                        <a:pt x="150" y="45"/>
                      </a:cubicBezTo>
                      <a:cubicBezTo>
                        <a:pt x="150" y="69"/>
                        <a:pt x="149" y="69"/>
                        <a:pt x="148" y="70"/>
                      </a:cubicBezTo>
                      <a:cubicBezTo>
                        <a:pt x="147" y="71"/>
                        <a:pt x="134" y="84"/>
                        <a:pt x="133" y="89"/>
                      </a:cubicBezTo>
                      <a:cubicBezTo>
                        <a:pt x="133" y="91"/>
                        <a:pt x="132" y="92"/>
                        <a:pt x="132" y="93"/>
                      </a:cubicBezTo>
                      <a:cubicBezTo>
                        <a:pt x="131" y="94"/>
                        <a:pt x="131" y="94"/>
                        <a:pt x="131" y="97"/>
                      </a:cubicBezTo>
                      <a:cubicBezTo>
                        <a:pt x="131" y="98"/>
                        <a:pt x="131" y="99"/>
                        <a:pt x="131" y="100"/>
                      </a:cubicBezTo>
                      <a:cubicBezTo>
                        <a:pt x="131" y="101"/>
                        <a:pt x="131" y="101"/>
                        <a:pt x="131" y="101"/>
                      </a:cubicBezTo>
                      <a:cubicBezTo>
                        <a:pt x="130" y="101"/>
                        <a:pt x="130" y="101"/>
                        <a:pt x="130" y="101"/>
                      </a:cubicBezTo>
                      <a:cubicBezTo>
                        <a:pt x="129" y="101"/>
                        <a:pt x="129" y="101"/>
                        <a:pt x="129" y="101"/>
                      </a:cubicBezTo>
                      <a:cubicBezTo>
                        <a:pt x="128" y="101"/>
                        <a:pt x="127" y="102"/>
                        <a:pt x="126" y="103"/>
                      </a:cubicBezTo>
                      <a:cubicBezTo>
                        <a:pt x="125" y="105"/>
                        <a:pt x="124" y="107"/>
                        <a:pt x="122" y="107"/>
                      </a:cubicBezTo>
                      <a:cubicBezTo>
                        <a:pt x="122" y="107"/>
                        <a:pt x="121" y="107"/>
                        <a:pt x="120" y="107"/>
                      </a:cubicBezTo>
                      <a:cubicBezTo>
                        <a:pt x="118" y="107"/>
                        <a:pt x="115" y="106"/>
                        <a:pt x="114" y="105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3" y="105"/>
                        <a:pt x="113" y="105"/>
                        <a:pt x="110" y="105"/>
                      </a:cubicBezTo>
                      <a:cubicBezTo>
                        <a:pt x="109" y="105"/>
                        <a:pt x="108" y="105"/>
                        <a:pt x="106" y="105"/>
                      </a:cubicBezTo>
                      <a:cubicBezTo>
                        <a:pt x="104" y="105"/>
                        <a:pt x="102" y="105"/>
                        <a:pt x="101" y="105"/>
                      </a:cubicBezTo>
                      <a:cubicBezTo>
                        <a:pt x="101" y="105"/>
                        <a:pt x="101" y="105"/>
                        <a:pt x="101" y="105"/>
                      </a:cubicBezTo>
                      <a:cubicBezTo>
                        <a:pt x="100" y="105"/>
                        <a:pt x="99" y="106"/>
                        <a:pt x="97" y="107"/>
                      </a:cubicBezTo>
                      <a:cubicBezTo>
                        <a:pt x="96" y="108"/>
                        <a:pt x="96" y="109"/>
                        <a:pt x="95" y="109"/>
                      </a:cubicBezTo>
                      <a:cubicBezTo>
                        <a:pt x="94" y="110"/>
                        <a:pt x="92" y="110"/>
                        <a:pt x="90" y="110"/>
                      </a:cubicBezTo>
                      <a:cubicBezTo>
                        <a:pt x="88" y="110"/>
                        <a:pt x="86" y="110"/>
                        <a:pt x="85" y="109"/>
                      </a:cubicBezTo>
                      <a:cubicBezTo>
                        <a:pt x="84" y="109"/>
                        <a:pt x="83" y="108"/>
                        <a:pt x="81" y="108"/>
                      </a:cubicBezTo>
                      <a:cubicBezTo>
                        <a:pt x="80" y="107"/>
                        <a:pt x="78" y="106"/>
                        <a:pt x="78" y="106"/>
                      </a:cubicBezTo>
                      <a:cubicBezTo>
                        <a:pt x="76" y="106"/>
                        <a:pt x="73" y="106"/>
                        <a:pt x="70" y="108"/>
                      </a:cubicBezTo>
                      <a:cubicBezTo>
                        <a:pt x="70" y="108"/>
                        <a:pt x="69" y="108"/>
                        <a:pt x="68" y="108"/>
                      </a:cubicBezTo>
                      <a:cubicBezTo>
                        <a:pt x="66" y="108"/>
                        <a:pt x="65" y="106"/>
                        <a:pt x="65" y="104"/>
                      </a:cubicBezTo>
                      <a:cubicBezTo>
                        <a:pt x="64" y="104"/>
                        <a:pt x="64" y="103"/>
                        <a:pt x="63" y="102"/>
                      </a:cubicBezTo>
                      <a:cubicBezTo>
                        <a:pt x="63" y="102"/>
                        <a:pt x="62" y="102"/>
                        <a:pt x="60" y="102"/>
                      </a:cubicBezTo>
                      <a:cubicBezTo>
                        <a:pt x="59" y="101"/>
                        <a:pt x="57" y="101"/>
                        <a:pt x="56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5" y="100"/>
                        <a:pt x="54" y="100"/>
                        <a:pt x="54" y="101"/>
                      </a:cubicBezTo>
                      <a:cubicBezTo>
                        <a:pt x="53" y="102"/>
                        <a:pt x="52" y="102"/>
                        <a:pt x="51" y="102"/>
                      </a:cubicBezTo>
                      <a:cubicBezTo>
                        <a:pt x="51" y="102"/>
                        <a:pt x="51" y="102"/>
                        <a:pt x="51" y="102"/>
                      </a:cubicBezTo>
                      <a:cubicBezTo>
                        <a:pt x="50" y="102"/>
                        <a:pt x="50" y="102"/>
                        <a:pt x="49" y="102"/>
                      </a:cubicBezTo>
                      <a:cubicBezTo>
                        <a:pt x="48" y="102"/>
                        <a:pt x="46" y="102"/>
                        <a:pt x="45" y="102"/>
                      </a:cubicBezTo>
                      <a:cubicBezTo>
                        <a:pt x="43" y="102"/>
                        <a:pt x="43" y="102"/>
                        <a:pt x="42" y="102"/>
                      </a:cubicBezTo>
                      <a:cubicBezTo>
                        <a:pt x="42" y="103"/>
                        <a:pt x="41" y="105"/>
                        <a:pt x="41" y="106"/>
                      </a:cubicBezTo>
                      <a:cubicBezTo>
                        <a:pt x="41" y="108"/>
                        <a:pt x="41" y="109"/>
                        <a:pt x="40" y="110"/>
                      </a:cubicBezTo>
                      <a:cubicBezTo>
                        <a:pt x="39" y="111"/>
                        <a:pt x="36" y="115"/>
                        <a:pt x="36" y="116"/>
                      </a:cubicBezTo>
                      <a:cubicBezTo>
                        <a:pt x="36" y="119"/>
                        <a:pt x="34" y="120"/>
                        <a:pt x="31" y="119"/>
                      </a:cubicBezTo>
                      <a:cubicBezTo>
                        <a:pt x="29" y="118"/>
                        <a:pt x="29" y="116"/>
                        <a:pt x="29" y="115"/>
                      </a:cubicBezTo>
                      <a:cubicBezTo>
                        <a:pt x="29" y="115"/>
                        <a:pt x="29" y="114"/>
                        <a:pt x="28" y="114"/>
                      </a:cubicBezTo>
                      <a:cubicBezTo>
                        <a:pt x="27" y="114"/>
                        <a:pt x="27" y="114"/>
                        <a:pt x="26" y="114"/>
                      </a:cubicBezTo>
                      <a:cubicBezTo>
                        <a:pt x="26" y="115"/>
                        <a:pt x="25" y="116"/>
                        <a:pt x="26" y="117"/>
                      </a:cubicBezTo>
                      <a:lnTo>
                        <a:pt x="26" y="121"/>
                      </a:lnTo>
                      <a:close/>
                      <a:moveTo>
                        <a:pt x="27" y="112"/>
                      </a:moveTo>
                      <a:cubicBezTo>
                        <a:pt x="28" y="112"/>
                        <a:pt x="28" y="112"/>
                        <a:pt x="28" y="112"/>
                      </a:cubicBezTo>
                      <a:cubicBezTo>
                        <a:pt x="31" y="113"/>
                        <a:pt x="31" y="114"/>
                        <a:pt x="31" y="115"/>
                      </a:cubicBezTo>
                      <a:cubicBezTo>
                        <a:pt x="31" y="116"/>
                        <a:pt x="31" y="116"/>
                        <a:pt x="32" y="117"/>
                      </a:cubicBezTo>
                      <a:cubicBezTo>
                        <a:pt x="32" y="117"/>
                        <a:pt x="33" y="117"/>
                        <a:pt x="33" y="117"/>
                      </a:cubicBezTo>
                      <a:cubicBezTo>
                        <a:pt x="34" y="117"/>
                        <a:pt x="34" y="117"/>
                        <a:pt x="34" y="116"/>
                      </a:cubicBezTo>
                      <a:cubicBezTo>
                        <a:pt x="34" y="113"/>
                        <a:pt x="39" y="108"/>
                        <a:pt x="39" y="108"/>
                      </a:cubicBezTo>
                      <a:cubicBezTo>
                        <a:pt x="39" y="108"/>
                        <a:pt x="39" y="107"/>
                        <a:pt x="39" y="106"/>
                      </a:cubicBezTo>
                      <a:cubicBezTo>
                        <a:pt x="40" y="104"/>
                        <a:pt x="40" y="102"/>
                        <a:pt x="41" y="101"/>
                      </a:cubicBezTo>
                      <a:cubicBezTo>
                        <a:pt x="42" y="100"/>
                        <a:pt x="43" y="100"/>
                        <a:pt x="45" y="100"/>
                      </a:cubicBezTo>
                      <a:cubicBezTo>
                        <a:pt x="47" y="100"/>
                        <a:pt x="48" y="100"/>
                        <a:pt x="50" y="100"/>
                      </a:cubicBezTo>
                      <a:cubicBezTo>
                        <a:pt x="50" y="100"/>
                        <a:pt x="51" y="100"/>
                        <a:pt x="51" y="100"/>
                      </a:cubicBezTo>
                      <a:cubicBezTo>
                        <a:pt x="51" y="100"/>
                        <a:pt x="52" y="100"/>
                        <a:pt x="52" y="99"/>
                      </a:cubicBezTo>
                      <a:cubicBezTo>
                        <a:pt x="53" y="99"/>
                        <a:pt x="54" y="98"/>
                        <a:pt x="55" y="98"/>
                      </a:cubicBezTo>
                      <a:cubicBezTo>
                        <a:pt x="56" y="98"/>
                        <a:pt x="56" y="98"/>
                        <a:pt x="57" y="99"/>
                      </a:cubicBezTo>
                      <a:cubicBezTo>
                        <a:pt x="58" y="99"/>
                        <a:pt x="59" y="99"/>
                        <a:pt x="61" y="99"/>
                      </a:cubicBezTo>
                      <a:cubicBezTo>
                        <a:pt x="62" y="100"/>
                        <a:pt x="64" y="100"/>
                        <a:pt x="65" y="101"/>
                      </a:cubicBezTo>
                      <a:cubicBezTo>
                        <a:pt x="65" y="102"/>
                        <a:pt x="66" y="103"/>
                        <a:pt x="66" y="103"/>
                      </a:cubicBezTo>
                      <a:cubicBezTo>
                        <a:pt x="67" y="105"/>
                        <a:pt x="68" y="106"/>
                        <a:pt x="68" y="106"/>
                      </a:cubicBezTo>
                      <a:cubicBezTo>
                        <a:pt x="69" y="106"/>
                        <a:pt x="69" y="106"/>
                        <a:pt x="69" y="106"/>
                      </a:cubicBezTo>
                      <a:cubicBezTo>
                        <a:pt x="72" y="104"/>
                        <a:pt x="76" y="103"/>
                        <a:pt x="78" y="103"/>
                      </a:cubicBezTo>
                      <a:cubicBezTo>
                        <a:pt x="79" y="103"/>
                        <a:pt x="80" y="104"/>
                        <a:pt x="83" y="106"/>
                      </a:cubicBezTo>
                      <a:cubicBezTo>
                        <a:pt x="84" y="107"/>
                        <a:pt x="85" y="107"/>
                        <a:pt x="85" y="107"/>
                      </a:cubicBezTo>
                      <a:cubicBezTo>
                        <a:pt x="86" y="108"/>
                        <a:pt x="88" y="108"/>
                        <a:pt x="90" y="108"/>
                      </a:cubicBezTo>
                      <a:cubicBezTo>
                        <a:pt x="92" y="108"/>
                        <a:pt x="93" y="108"/>
                        <a:pt x="94" y="108"/>
                      </a:cubicBezTo>
                      <a:cubicBezTo>
                        <a:pt x="94" y="107"/>
                        <a:pt x="95" y="107"/>
                        <a:pt x="96" y="106"/>
                      </a:cubicBezTo>
                      <a:cubicBezTo>
                        <a:pt x="98" y="104"/>
                        <a:pt x="99" y="103"/>
                        <a:pt x="102" y="103"/>
                      </a:cubicBezTo>
                      <a:cubicBezTo>
                        <a:pt x="103" y="103"/>
                        <a:pt x="104" y="103"/>
                        <a:pt x="106" y="103"/>
                      </a:cubicBezTo>
                      <a:cubicBezTo>
                        <a:pt x="108" y="103"/>
                        <a:pt x="109" y="103"/>
                        <a:pt x="110" y="103"/>
                      </a:cubicBezTo>
                      <a:cubicBezTo>
                        <a:pt x="112" y="103"/>
                        <a:pt x="114" y="103"/>
                        <a:pt x="114" y="103"/>
                      </a:cubicBezTo>
                      <a:cubicBezTo>
                        <a:pt x="115" y="103"/>
                        <a:pt x="115" y="103"/>
                        <a:pt x="115" y="103"/>
                      </a:cubicBezTo>
                      <a:cubicBezTo>
                        <a:pt x="116" y="104"/>
                        <a:pt x="118" y="105"/>
                        <a:pt x="120" y="105"/>
                      </a:cubicBezTo>
                      <a:cubicBezTo>
                        <a:pt x="121" y="105"/>
                        <a:pt x="121" y="105"/>
                        <a:pt x="121" y="105"/>
                      </a:cubicBezTo>
                      <a:cubicBezTo>
                        <a:pt x="123" y="105"/>
                        <a:pt x="124" y="103"/>
                        <a:pt x="125" y="102"/>
                      </a:cubicBezTo>
                      <a:cubicBezTo>
                        <a:pt x="126" y="101"/>
                        <a:pt x="127" y="99"/>
                        <a:pt x="128" y="99"/>
                      </a:cubicBezTo>
                      <a:cubicBezTo>
                        <a:pt x="129" y="99"/>
                        <a:pt x="129" y="99"/>
                        <a:pt x="129" y="99"/>
                      </a:cubicBezTo>
                      <a:cubicBezTo>
                        <a:pt x="129" y="98"/>
                        <a:pt x="129" y="97"/>
                        <a:pt x="129" y="97"/>
                      </a:cubicBezTo>
                      <a:cubicBezTo>
                        <a:pt x="129" y="94"/>
                        <a:pt x="129" y="93"/>
                        <a:pt x="130" y="92"/>
                      </a:cubicBezTo>
                      <a:cubicBezTo>
                        <a:pt x="130" y="91"/>
                        <a:pt x="131" y="90"/>
                        <a:pt x="131" y="88"/>
                      </a:cubicBezTo>
                      <a:cubicBezTo>
                        <a:pt x="132" y="83"/>
                        <a:pt x="145" y="70"/>
                        <a:pt x="147" y="68"/>
                      </a:cubicBezTo>
                      <a:cubicBezTo>
                        <a:pt x="147" y="67"/>
                        <a:pt x="148" y="60"/>
                        <a:pt x="148" y="45"/>
                      </a:cubicBezTo>
                      <a:cubicBezTo>
                        <a:pt x="148" y="42"/>
                        <a:pt x="148" y="39"/>
                        <a:pt x="149" y="34"/>
                      </a:cubicBezTo>
                      <a:cubicBezTo>
                        <a:pt x="150" y="33"/>
                        <a:pt x="149" y="32"/>
                        <a:pt x="149" y="31"/>
                      </a:cubicBezTo>
                      <a:cubicBezTo>
                        <a:pt x="148" y="30"/>
                        <a:pt x="147" y="29"/>
                        <a:pt x="148" y="27"/>
                      </a:cubicBezTo>
                      <a:cubicBezTo>
                        <a:pt x="148" y="26"/>
                        <a:pt x="147" y="24"/>
                        <a:pt x="145" y="22"/>
                      </a:cubicBezTo>
                      <a:cubicBezTo>
                        <a:pt x="145" y="21"/>
                        <a:pt x="144" y="20"/>
                        <a:pt x="144" y="19"/>
                      </a:cubicBezTo>
                      <a:cubicBezTo>
                        <a:pt x="144" y="18"/>
                        <a:pt x="143" y="14"/>
                        <a:pt x="143" y="8"/>
                      </a:cubicBezTo>
                      <a:cubicBezTo>
                        <a:pt x="136" y="12"/>
                        <a:pt x="136" y="12"/>
                        <a:pt x="136" y="12"/>
                      </a:cubicBezTo>
                      <a:cubicBezTo>
                        <a:pt x="136" y="11"/>
                        <a:pt x="136" y="11"/>
                        <a:pt x="136" y="11"/>
                      </a:cubicBezTo>
                      <a:cubicBezTo>
                        <a:pt x="136" y="11"/>
                        <a:pt x="134" y="8"/>
                        <a:pt x="130" y="5"/>
                      </a:cubicBezTo>
                      <a:cubicBezTo>
                        <a:pt x="126" y="3"/>
                        <a:pt x="118" y="2"/>
                        <a:pt x="116" y="2"/>
                      </a:cubicBezTo>
                      <a:cubicBezTo>
                        <a:pt x="75" y="28"/>
                        <a:pt x="75" y="28"/>
                        <a:pt x="75" y="28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7" y="43"/>
                        <a:pt x="46" y="47"/>
                        <a:pt x="42" y="47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72"/>
                        <a:pt x="41" y="73"/>
                        <a:pt x="41" y="73"/>
                      </a:cubicBezTo>
                      <a:cubicBezTo>
                        <a:pt x="40" y="73"/>
                        <a:pt x="40" y="75"/>
                        <a:pt x="39" y="76"/>
                      </a:cubicBezTo>
                      <a:cubicBezTo>
                        <a:pt x="39" y="78"/>
                        <a:pt x="38" y="79"/>
                        <a:pt x="38" y="80"/>
                      </a:cubicBezTo>
                      <a:cubicBezTo>
                        <a:pt x="37" y="80"/>
                        <a:pt x="37" y="81"/>
                        <a:pt x="37" y="81"/>
                      </a:cubicBezTo>
                      <a:cubicBezTo>
                        <a:pt x="36" y="82"/>
                        <a:pt x="34" y="85"/>
                        <a:pt x="31" y="85"/>
                      </a:cubicBezTo>
                      <a:cubicBezTo>
                        <a:pt x="30" y="85"/>
                        <a:pt x="27" y="85"/>
                        <a:pt x="25" y="85"/>
                      </a:cubicBezTo>
                      <a:cubicBezTo>
                        <a:pt x="22" y="86"/>
                        <a:pt x="18" y="86"/>
                        <a:pt x="16" y="86"/>
                      </a:cubicBezTo>
                      <a:cubicBezTo>
                        <a:pt x="13" y="86"/>
                        <a:pt x="11" y="87"/>
                        <a:pt x="10" y="88"/>
                      </a:cubicBezTo>
                      <a:cubicBezTo>
                        <a:pt x="9" y="88"/>
                        <a:pt x="9" y="88"/>
                        <a:pt x="9" y="89"/>
                      </a:cubicBezTo>
                      <a:cubicBezTo>
                        <a:pt x="7" y="89"/>
                        <a:pt x="4" y="89"/>
                        <a:pt x="3" y="89"/>
                      </a:cubicBezTo>
                      <a:cubicBezTo>
                        <a:pt x="2" y="91"/>
                        <a:pt x="3" y="92"/>
                        <a:pt x="3" y="92"/>
                      </a:cubicBezTo>
                      <a:cubicBezTo>
                        <a:pt x="3" y="93"/>
                        <a:pt x="4" y="94"/>
                        <a:pt x="4" y="95"/>
                      </a:cubicBezTo>
                      <a:cubicBezTo>
                        <a:pt x="5" y="96"/>
                        <a:pt x="5" y="97"/>
                        <a:pt x="6" y="98"/>
                      </a:cubicBezTo>
                      <a:cubicBezTo>
                        <a:pt x="6" y="98"/>
                        <a:pt x="6" y="98"/>
                        <a:pt x="6" y="98"/>
                      </a:cubicBezTo>
                      <a:cubicBezTo>
                        <a:pt x="8" y="100"/>
                        <a:pt x="11" y="102"/>
                        <a:pt x="11" y="104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3" y="107"/>
                        <a:pt x="13" y="108"/>
                        <a:pt x="14" y="109"/>
                      </a:cubicBezTo>
                      <a:cubicBezTo>
                        <a:pt x="15" y="109"/>
                        <a:pt x="15" y="110"/>
                        <a:pt x="16" y="110"/>
                      </a:cubicBezTo>
                      <a:cubicBezTo>
                        <a:pt x="16" y="110"/>
                        <a:pt x="17" y="110"/>
                        <a:pt x="18" y="110"/>
                      </a:cubicBezTo>
                      <a:cubicBezTo>
                        <a:pt x="19" y="109"/>
                        <a:pt x="19" y="109"/>
                        <a:pt x="20" y="109"/>
                      </a:cubicBezTo>
                      <a:cubicBezTo>
                        <a:pt x="20" y="109"/>
                        <a:pt x="21" y="110"/>
                        <a:pt x="21" y="110"/>
                      </a:cubicBezTo>
                      <a:cubicBezTo>
                        <a:pt x="21" y="110"/>
                        <a:pt x="21" y="111"/>
                        <a:pt x="21" y="113"/>
                      </a:cubicBezTo>
                      <a:cubicBezTo>
                        <a:pt x="21" y="113"/>
                        <a:pt x="21" y="114"/>
                        <a:pt x="21" y="115"/>
                      </a:cubicBezTo>
                      <a:cubicBezTo>
                        <a:pt x="22" y="115"/>
                        <a:pt x="23" y="115"/>
                        <a:pt x="24" y="116"/>
                      </a:cubicBezTo>
                      <a:cubicBezTo>
                        <a:pt x="24" y="115"/>
                        <a:pt x="24" y="114"/>
                        <a:pt x="25" y="113"/>
                      </a:cubicBezTo>
                      <a:cubicBezTo>
                        <a:pt x="25" y="112"/>
                        <a:pt x="26" y="112"/>
                        <a:pt x="27" y="1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1" name="Google Shape;142;p3">
                  <a:extLst>
                    <a:ext uri="{FF2B5EF4-FFF2-40B4-BE49-F238E27FC236}">
                      <a16:creationId xmlns:a16="http://schemas.microsoft.com/office/drawing/2014/main" id="{8BCBB695-BD4A-6C41-A18C-4176D13BA0A6}"/>
                    </a:ext>
                  </a:extLst>
                </p:cNvPr>
                <p:cNvSpPr/>
                <p:nvPr/>
              </p:nvSpPr>
              <p:spPr>
                <a:xfrm>
                  <a:off x="4371" y="2962"/>
                  <a:ext cx="78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61" extrusionOk="0">
                      <a:moveTo>
                        <a:pt x="96" y="4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10"/>
                        <a:pt x="15" y="16"/>
                        <a:pt x="15" y="18"/>
                      </a:cubicBezTo>
                      <a:cubicBezTo>
                        <a:pt x="15" y="20"/>
                        <a:pt x="19" y="23"/>
                        <a:pt x="19" y="26"/>
                      </a:cubicBezTo>
                      <a:cubicBezTo>
                        <a:pt x="18" y="30"/>
                        <a:pt x="21" y="30"/>
                        <a:pt x="20" y="34"/>
                      </a:cubicBezTo>
                      <a:cubicBezTo>
                        <a:pt x="19" y="38"/>
                        <a:pt x="19" y="41"/>
                        <a:pt x="19" y="44"/>
                      </a:cubicBezTo>
                      <a:cubicBezTo>
                        <a:pt x="19" y="47"/>
                        <a:pt x="19" y="67"/>
                        <a:pt x="18" y="68"/>
                      </a:cubicBezTo>
                      <a:cubicBezTo>
                        <a:pt x="16" y="69"/>
                        <a:pt x="3" y="82"/>
                        <a:pt x="2" y="87"/>
                      </a:cubicBezTo>
                      <a:cubicBezTo>
                        <a:pt x="1" y="93"/>
                        <a:pt x="0" y="91"/>
                        <a:pt x="0" y="96"/>
                      </a:cubicBezTo>
                      <a:cubicBezTo>
                        <a:pt x="0" y="97"/>
                        <a:pt x="0" y="98"/>
                        <a:pt x="0" y="99"/>
                      </a:cubicBezTo>
                      <a:cubicBezTo>
                        <a:pt x="1" y="99"/>
                        <a:pt x="1" y="100"/>
                        <a:pt x="2" y="101"/>
                      </a:cubicBezTo>
                      <a:cubicBezTo>
                        <a:pt x="4" y="102"/>
                        <a:pt x="4" y="105"/>
                        <a:pt x="6" y="105"/>
                      </a:cubicBezTo>
                      <a:cubicBezTo>
                        <a:pt x="9" y="105"/>
                        <a:pt x="13" y="111"/>
                        <a:pt x="12" y="114"/>
                      </a:cubicBezTo>
                      <a:cubicBezTo>
                        <a:pt x="12" y="117"/>
                        <a:pt x="14" y="118"/>
                        <a:pt x="13" y="123"/>
                      </a:cubicBezTo>
                      <a:cubicBezTo>
                        <a:pt x="13" y="127"/>
                        <a:pt x="16" y="134"/>
                        <a:pt x="18" y="135"/>
                      </a:cubicBezTo>
                      <a:cubicBezTo>
                        <a:pt x="19" y="135"/>
                        <a:pt x="17" y="136"/>
                        <a:pt x="13" y="136"/>
                      </a:cubicBezTo>
                      <a:cubicBezTo>
                        <a:pt x="10" y="136"/>
                        <a:pt x="5" y="136"/>
                        <a:pt x="5" y="137"/>
                      </a:cubicBezTo>
                      <a:cubicBezTo>
                        <a:pt x="5" y="139"/>
                        <a:pt x="4" y="141"/>
                        <a:pt x="8" y="144"/>
                      </a:cubicBezTo>
                      <a:cubicBezTo>
                        <a:pt x="11" y="147"/>
                        <a:pt x="14" y="149"/>
                        <a:pt x="15" y="152"/>
                      </a:cubicBezTo>
                      <a:cubicBezTo>
                        <a:pt x="17" y="156"/>
                        <a:pt x="18" y="159"/>
                        <a:pt x="19" y="160"/>
                      </a:cubicBezTo>
                      <a:cubicBezTo>
                        <a:pt x="20" y="161"/>
                        <a:pt x="23" y="161"/>
                        <a:pt x="25" y="158"/>
                      </a:cubicBezTo>
                      <a:cubicBezTo>
                        <a:pt x="27" y="155"/>
                        <a:pt x="29" y="161"/>
                        <a:pt x="31" y="158"/>
                      </a:cubicBezTo>
                      <a:cubicBezTo>
                        <a:pt x="33" y="155"/>
                        <a:pt x="40" y="156"/>
                        <a:pt x="41" y="155"/>
                      </a:cubicBezTo>
                      <a:cubicBezTo>
                        <a:pt x="43" y="154"/>
                        <a:pt x="48" y="152"/>
                        <a:pt x="50" y="150"/>
                      </a:cubicBezTo>
                      <a:cubicBezTo>
                        <a:pt x="52" y="149"/>
                        <a:pt x="48" y="147"/>
                        <a:pt x="51" y="145"/>
                      </a:cubicBezTo>
                      <a:cubicBezTo>
                        <a:pt x="53" y="144"/>
                        <a:pt x="61" y="146"/>
                        <a:pt x="64" y="142"/>
                      </a:cubicBezTo>
                      <a:cubicBezTo>
                        <a:pt x="67" y="138"/>
                        <a:pt x="72" y="134"/>
                        <a:pt x="74" y="133"/>
                      </a:cubicBezTo>
                      <a:cubicBezTo>
                        <a:pt x="75" y="131"/>
                        <a:pt x="74" y="130"/>
                        <a:pt x="76" y="128"/>
                      </a:cubicBezTo>
                      <a:cubicBezTo>
                        <a:pt x="78" y="126"/>
                        <a:pt x="82" y="124"/>
                        <a:pt x="84" y="125"/>
                      </a:cubicBezTo>
                      <a:cubicBezTo>
                        <a:pt x="84" y="125"/>
                        <a:pt x="85" y="125"/>
                        <a:pt x="85" y="125"/>
                      </a:cubicBezTo>
                      <a:cubicBezTo>
                        <a:pt x="85" y="125"/>
                        <a:pt x="85" y="125"/>
                        <a:pt x="85" y="125"/>
                      </a:cubicBezTo>
                      <a:cubicBezTo>
                        <a:pt x="86" y="121"/>
                        <a:pt x="86" y="121"/>
                        <a:pt x="86" y="121"/>
                      </a:cubicBezTo>
                      <a:cubicBezTo>
                        <a:pt x="86" y="121"/>
                        <a:pt x="82" y="118"/>
                        <a:pt x="82" y="115"/>
                      </a:cubicBezTo>
                      <a:cubicBezTo>
                        <a:pt x="82" y="111"/>
                        <a:pt x="83" y="108"/>
                        <a:pt x="80" y="108"/>
                      </a:cubicBezTo>
                      <a:cubicBezTo>
                        <a:pt x="77" y="108"/>
                        <a:pt x="76" y="105"/>
                        <a:pt x="79" y="102"/>
                      </a:cubicBezTo>
                      <a:cubicBezTo>
                        <a:pt x="81" y="100"/>
                        <a:pt x="75" y="95"/>
                        <a:pt x="79" y="95"/>
                      </a:cubicBezTo>
                      <a:cubicBezTo>
                        <a:pt x="83" y="95"/>
                        <a:pt x="80" y="89"/>
                        <a:pt x="83" y="88"/>
                      </a:cubicBezTo>
                      <a:cubicBezTo>
                        <a:pt x="86" y="87"/>
                        <a:pt x="87" y="85"/>
                        <a:pt x="87" y="82"/>
                      </a:cubicBezTo>
                      <a:cubicBezTo>
                        <a:pt x="87" y="79"/>
                        <a:pt x="93" y="77"/>
                        <a:pt x="95" y="77"/>
                      </a:cubicBezTo>
                      <a:cubicBezTo>
                        <a:pt x="97" y="76"/>
                        <a:pt x="96" y="67"/>
                        <a:pt x="96" y="67"/>
                      </a:cubicBezTo>
                      <a:lnTo>
                        <a:pt x="96" y="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2" name="Google Shape;143;p3">
                  <a:extLst>
                    <a:ext uri="{FF2B5EF4-FFF2-40B4-BE49-F238E27FC236}">
                      <a16:creationId xmlns:a16="http://schemas.microsoft.com/office/drawing/2014/main" id="{A72D279B-C942-3E4F-973E-6588380AF911}"/>
                    </a:ext>
                  </a:extLst>
                </p:cNvPr>
                <p:cNvSpPr/>
                <p:nvPr/>
              </p:nvSpPr>
              <p:spPr>
                <a:xfrm>
                  <a:off x="4370" y="2961"/>
                  <a:ext cx="80" cy="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163" extrusionOk="0">
                      <a:moveTo>
                        <a:pt x="22" y="163"/>
                      </a:moveTo>
                      <a:cubicBezTo>
                        <a:pt x="21" y="163"/>
                        <a:pt x="20" y="163"/>
                        <a:pt x="20" y="162"/>
                      </a:cubicBezTo>
                      <a:cubicBezTo>
                        <a:pt x="18" y="161"/>
                        <a:pt x="16" y="156"/>
                        <a:pt x="16" y="154"/>
                      </a:cubicBezTo>
                      <a:cubicBezTo>
                        <a:pt x="15" y="151"/>
                        <a:pt x="13" y="150"/>
                        <a:pt x="11" y="149"/>
                      </a:cubicBezTo>
                      <a:cubicBezTo>
                        <a:pt x="10" y="148"/>
                        <a:pt x="9" y="147"/>
                        <a:pt x="8" y="146"/>
                      </a:cubicBezTo>
                      <a:cubicBezTo>
                        <a:pt x="4" y="143"/>
                        <a:pt x="5" y="140"/>
                        <a:pt x="5" y="139"/>
                      </a:cubicBezTo>
                      <a:cubicBezTo>
                        <a:pt x="5" y="139"/>
                        <a:pt x="5" y="138"/>
                        <a:pt x="5" y="138"/>
                      </a:cubicBezTo>
                      <a:cubicBezTo>
                        <a:pt x="5" y="136"/>
                        <a:pt x="8" y="136"/>
                        <a:pt x="11" y="136"/>
                      </a:cubicBezTo>
                      <a:cubicBezTo>
                        <a:pt x="12" y="136"/>
                        <a:pt x="14" y="136"/>
                        <a:pt x="15" y="136"/>
                      </a:cubicBezTo>
                      <a:cubicBezTo>
                        <a:pt x="16" y="136"/>
                        <a:pt x="17" y="136"/>
                        <a:pt x="17" y="136"/>
                      </a:cubicBezTo>
                      <a:cubicBezTo>
                        <a:pt x="15" y="134"/>
                        <a:pt x="13" y="128"/>
                        <a:pt x="13" y="124"/>
                      </a:cubicBezTo>
                      <a:cubicBezTo>
                        <a:pt x="14" y="121"/>
                        <a:pt x="13" y="120"/>
                        <a:pt x="13" y="118"/>
                      </a:cubicBezTo>
                      <a:cubicBezTo>
                        <a:pt x="12" y="117"/>
                        <a:pt x="12" y="116"/>
                        <a:pt x="12" y="115"/>
                      </a:cubicBezTo>
                      <a:cubicBezTo>
                        <a:pt x="12" y="114"/>
                        <a:pt x="11" y="110"/>
                        <a:pt x="9" y="108"/>
                      </a:cubicBezTo>
                      <a:cubicBezTo>
                        <a:pt x="9" y="107"/>
                        <a:pt x="8" y="107"/>
                        <a:pt x="7" y="107"/>
                      </a:cubicBezTo>
                      <a:cubicBezTo>
                        <a:pt x="5" y="107"/>
                        <a:pt x="4" y="105"/>
                        <a:pt x="3" y="104"/>
                      </a:cubicBezTo>
                      <a:cubicBezTo>
                        <a:pt x="3" y="103"/>
                        <a:pt x="3" y="103"/>
                        <a:pt x="2" y="103"/>
                      </a:cubicBezTo>
                      <a:cubicBezTo>
                        <a:pt x="2" y="102"/>
                        <a:pt x="2" y="102"/>
                        <a:pt x="1" y="102"/>
                      </a:cubicBezTo>
                      <a:cubicBezTo>
                        <a:pt x="1" y="101"/>
                        <a:pt x="1" y="101"/>
                        <a:pt x="1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99"/>
                        <a:pt x="0" y="98"/>
                        <a:pt x="0" y="97"/>
                      </a:cubicBezTo>
                      <a:cubicBezTo>
                        <a:pt x="0" y="94"/>
                        <a:pt x="0" y="93"/>
                        <a:pt x="1" y="92"/>
                      </a:cubicBezTo>
                      <a:cubicBezTo>
                        <a:pt x="1" y="91"/>
                        <a:pt x="2" y="90"/>
                        <a:pt x="2" y="88"/>
                      </a:cubicBezTo>
                      <a:cubicBezTo>
                        <a:pt x="3" y="83"/>
                        <a:pt x="16" y="70"/>
                        <a:pt x="18" y="68"/>
                      </a:cubicBezTo>
                      <a:cubicBezTo>
                        <a:pt x="18" y="67"/>
                        <a:pt x="19" y="60"/>
                        <a:pt x="19" y="45"/>
                      </a:cubicBezTo>
                      <a:cubicBezTo>
                        <a:pt x="19" y="42"/>
                        <a:pt x="19" y="39"/>
                        <a:pt x="20" y="34"/>
                      </a:cubicBezTo>
                      <a:cubicBezTo>
                        <a:pt x="21" y="33"/>
                        <a:pt x="20" y="32"/>
                        <a:pt x="20" y="31"/>
                      </a:cubicBezTo>
                      <a:cubicBezTo>
                        <a:pt x="19" y="30"/>
                        <a:pt x="18" y="29"/>
                        <a:pt x="19" y="27"/>
                      </a:cubicBezTo>
                      <a:cubicBezTo>
                        <a:pt x="19" y="26"/>
                        <a:pt x="18" y="24"/>
                        <a:pt x="16" y="22"/>
                      </a:cubicBezTo>
                      <a:cubicBezTo>
                        <a:pt x="16" y="21"/>
                        <a:pt x="15" y="20"/>
                        <a:pt x="15" y="19"/>
                      </a:cubicBezTo>
                      <a:cubicBezTo>
                        <a:pt x="15" y="17"/>
                        <a:pt x="14" y="13"/>
                        <a:pt x="14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98" y="40"/>
                        <a:pt x="98" y="40"/>
                        <a:pt x="98" y="40"/>
                      </a:cubicBezTo>
                      <a:cubicBezTo>
                        <a:pt x="98" y="68"/>
                        <a:pt x="98" y="68"/>
                        <a:pt x="98" y="68"/>
                      </a:cubicBezTo>
                      <a:cubicBezTo>
                        <a:pt x="99" y="74"/>
                        <a:pt x="98" y="78"/>
                        <a:pt x="97" y="79"/>
                      </a:cubicBezTo>
                      <a:cubicBezTo>
                        <a:pt x="96" y="79"/>
                        <a:pt x="96" y="79"/>
                        <a:pt x="96" y="79"/>
                      </a:cubicBezTo>
                      <a:cubicBezTo>
                        <a:pt x="91" y="80"/>
                        <a:pt x="89" y="82"/>
                        <a:pt x="89" y="83"/>
                      </a:cubicBezTo>
                      <a:cubicBezTo>
                        <a:pt x="89" y="86"/>
                        <a:pt x="88" y="89"/>
                        <a:pt x="85" y="90"/>
                      </a:cubicBezTo>
                      <a:cubicBezTo>
                        <a:pt x="84" y="90"/>
                        <a:pt x="84" y="91"/>
                        <a:pt x="84" y="92"/>
                      </a:cubicBezTo>
                      <a:cubicBezTo>
                        <a:pt x="84" y="94"/>
                        <a:pt x="83" y="97"/>
                        <a:pt x="80" y="97"/>
                      </a:cubicBezTo>
                      <a:cubicBezTo>
                        <a:pt x="80" y="97"/>
                        <a:pt x="80" y="97"/>
                        <a:pt x="80" y="97"/>
                      </a:cubicBezTo>
                      <a:cubicBezTo>
                        <a:pt x="80" y="98"/>
                        <a:pt x="80" y="98"/>
                        <a:pt x="80" y="99"/>
                      </a:cubicBezTo>
                      <a:cubicBezTo>
                        <a:pt x="81" y="100"/>
                        <a:pt x="82" y="102"/>
                        <a:pt x="80" y="104"/>
                      </a:cubicBezTo>
                      <a:cubicBezTo>
                        <a:pt x="79" y="105"/>
                        <a:pt x="79" y="106"/>
                        <a:pt x="79" y="107"/>
                      </a:cubicBezTo>
                      <a:cubicBezTo>
                        <a:pt x="80" y="107"/>
                        <a:pt x="80" y="108"/>
                        <a:pt x="81" y="108"/>
                      </a:cubicBezTo>
                      <a:cubicBezTo>
                        <a:pt x="82" y="108"/>
                        <a:pt x="82" y="108"/>
                        <a:pt x="83" y="108"/>
                      </a:cubicBezTo>
                      <a:cubicBezTo>
                        <a:pt x="84" y="110"/>
                        <a:pt x="84" y="111"/>
                        <a:pt x="84" y="113"/>
                      </a:cubicBezTo>
                      <a:cubicBezTo>
                        <a:pt x="84" y="114"/>
                        <a:pt x="84" y="115"/>
                        <a:pt x="84" y="116"/>
                      </a:cubicBezTo>
                      <a:cubicBezTo>
                        <a:pt x="84" y="119"/>
                        <a:pt x="88" y="121"/>
                        <a:pt x="88" y="121"/>
                      </a:cubicBezTo>
                      <a:cubicBezTo>
                        <a:pt x="89" y="121"/>
                        <a:pt x="89" y="121"/>
                        <a:pt x="89" y="121"/>
                      </a:cubicBezTo>
                      <a:cubicBezTo>
                        <a:pt x="87" y="126"/>
                        <a:pt x="87" y="126"/>
                        <a:pt x="87" y="126"/>
                      </a:cubicBezTo>
                      <a:cubicBezTo>
                        <a:pt x="89" y="127"/>
                        <a:pt x="89" y="127"/>
                        <a:pt x="89" y="127"/>
                      </a:cubicBezTo>
                      <a:cubicBezTo>
                        <a:pt x="86" y="127"/>
                        <a:pt x="86" y="127"/>
                        <a:pt x="86" y="127"/>
                      </a:cubicBezTo>
                      <a:cubicBezTo>
                        <a:pt x="85" y="127"/>
                        <a:pt x="85" y="127"/>
                        <a:pt x="84" y="127"/>
                      </a:cubicBezTo>
                      <a:cubicBezTo>
                        <a:pt x="84" y="127"/>
                        <a:pt x="84" y="127"/>
                        <a:pt x="83" y="127"/>
                      </a:cubicBezTo>
                      <a:cubicBezTo>
                        <a:pt x="82" y="127"/>
                        <a:pt x="79" y="128"/>
                        <a:pt x="77" y="130"/>
                      </a:cubicBezTo>
                      <a:cubicBezTo>
                        <a:pt x="77" y="131"/>
                        <a:pt x="77" y="131"/>
                        <a:pt x="77" y="132"/>
                      </a:cubicBezTo>
                      <a:cubicBezTo>
                        <a:pt x="76" y="133"/>
                        <a:pt x="76" y="133"/>
                        <a:pt x="75" y="134"/>
                      </a:cubicBezTo>
                      <a:cubicBezTo>
                        <a:pt x="75" y="135"/>
                        <a:pt x="75" y="135"/>
                        <a:pt x="74" y="136"/>
                      </a:cubicBezTo>
                      <a:cubicBezTo>
                        <a:pt x="72" y="138"/>
                        <a:pt x="69" y="141"/>
                        <a:pt x="66" y="144"/>
                      </a:cubicBezTo>
                      <a:cubicBezTo>
                        <a:pt x="64" y="147"/>
                        <a:pt x="60" y="147"/>
                        <a:pt x="56" y="147"/>
                      </a:cubicBezTo>
                      <a:cubicBezTo>
                        <a:pt x="56" y="147"/>
                        <a:pt x="55" y="147"/>
                        <a:pt x="55" y="147"/>
                      </a:cubicBezTo>
                      <a:cubicBezTo>
                        <a:pt x="54" y="147"/>
                        <a:pt x="53" y="147"/>
                        <a:pt x="52" y="147"/>
                      </a:cubicBezTo>
                      <a:cubicBezTo>
                        <a:pt x="52" y="147"/>
                        <a:pt x="52" y="147"/>
                        <a:pt x="52" y="149"/>
                      </a:cubicBezTo>
                      <a:cubicBezTo>
                        <a:pt x="52" y="149"/>
                        <a:pt x="53" y="151"/>
                        <a:pt x="52" y="152"/>
                      </a:cubicBezTo>
                      <a:cubicBezTo>
                        <a:pt x="50" y="153"/>
                        <a:pt x="47" y="155"/>
                        <a:pt x="44" y="156"/>
                      </a:cubicBezTo>
                      <a:cubicBezTo>
                        <a:pt x="44" y="156"/>
                        <a:pt x="43" y="157"/>
                        <a:pt x="43" y="157"/>
                      </a:cubicBezTo>
                      <a:cubicBezTo>
                        <a:pt x="42" y="157"/>
                        <a:pt x="41" y="157"/>
                        <a:pt x="39" y="158"/>
                      </a:cubicBezTo>
                      <a:cubicBezTo>
                        <a:pt x="37" y="158"/>
                        <a:pt x="34" y="158"/>
                        <a:pt x="33" y="160"/>
                      </a:cubicBezTo>
                      <a:cubicBezTo>
                        <a:pt x="32" y="160"/>
                        <a:pt x="31" y="161"/>
                        <a:pt x="31" y="161"/>
                      </a:cubicBezTo>
                      <a:cubicBezTo>
                        <a:pt x="30" y="161"/>
                        <a:pt x="29" y="160"/>
                        <a:pt x="28" y="160"/>
                      </a:cubicBezTo>
                      <a:cubicBezTo>
                        <a:pt x="28" y="160"/>
                        <a:pt x="27" y="159"/>
                        <a:pt x="27" y="159"/>
                      </a:cubicBezTo>
                      <a:cubicBezTo>
                        <a:pt x="27" y="159"/>
                        <a:pt x="27" y="159"/>
                        <a:pt x="26" y="160"/>
                      </a:cubicBezTo>
                      <a:cubicBezTo>
                        <a:pt x="25" y="162"/>
                        <a:pt x="23" y="163"/>
                        <a:pt x="22" y="163"/>
                      </a:cubicBezTo>
                      <a:close/>
                      <a:moveTo>
                        <a:pt x="7" y="138"/>
                      </a:moveTo>
                      <a:cubicBezTo>
                        <a:pt x="7" y="139"/>
                        <a:pt x="7" y="139"/>
                        <a:pt x="7" y="139"/>
                      </a:cubicBezTo>
                      <a:cubicBezTo>
                        <a:pt x="7" y="141"/>
                        <a:pt x="7" y="142"/>
                        <a:pt x="9" y="144"/>
                      </a:cubicBezTo>
                      <a:cubicBezTo>
                        <a:pt x="10" y="145"/>
                        <a:pt x="11" y="146"/>
                        <a:pt x="12" y="147"/>
                      </a:cubicBezTo>
                      <a:cubicBezTo>
                        <a:pt x="15" y="149"/>
                        <a:pt x="17" y="150"/>
                        <a:pt x="17" y="153"/>
                      </a:cubicBezTo>
                      <a:cubicBezTo>
                        <a:pt x="19" y="157"/>
                        <a:pt x="20" y="160"/>
                        <a:pt x="21" y="160"/>
                      </a:cubicBezTo>
                      <a:cubicBezTo>
                        <a:pt x="21" y="161"/>
                        <a:pt x="21" y="161"/>
                        <a:pt x="22" y="161"/>
                      </a:cubicBezTo>
                      <a:cubicBezTo>
                        <a:pt x="23" y="161"/>
                        <a:pt x="24" y="160"/>
                        <a:pt x="25" y="158"/>
                      </a:cubicBezTo>
                      <a:cubicBezTo>
                        <a:pt x="25" y="158"/>
                        <a:pt x="26" y="157"/>
                        <a:pt x="27" y="157"/>
                      </a:cubicBezTo>
                      <a:cubicBezTo>
                        <a:pt x="28" y="157"/>
                        <a:pt x="29" y="158"/>
                        <a:pt x="29" y="158"/>
                      </a:cubicBezTo>
                      <a:cubicBezTo>
                        <a:pt x="30" y="158"/>
                        <a:pt x="30" y="159"/>
                        <a:pt x="31" y="159"/>
                      </a:cubicBezTo>
                      <a:cubicBezTo>
                        <a:pt x="31" y="159"/>
                        <a:pt x="31" y="159"/>
                        <a:pt x="31" y="158"/>
                      </a:cubicBezTo>
                      <a:cubicBezTo>
                        <a:pt x="33" y="156"/>
                        <a:pt x="36" y="156"/>
                        <a:pt x="39" y="155"/>
                      </a:cubicBezTo>
                      <a:cubicBezTo>
                        <a:pt x="40" y="155"/>
                        <a:pt x="42" y="155"/>
                        <a:pt x="42" y="155"/>
                      </a:cubicBezTo>
                      <a:cubicBezTo>
                        <a:pt x="42" y="155"/>
                        <a:pt x="43" y="155"/>
                        <a:pt x="43" y="154"/>
                      </a:cubicBezTo>
                      <a:cubicBezTo>
                        <a:pt x="46" y="153"/>
                        <a:pt x="49" y="152"/>
                        <a:pt x="50" y="151"/>
                      </a:cubicBezTo>
                      <a:cubicBezTo>
                        <a:pt x="51" y="150"/>
                        <a:pt x="51" y="150"/>
                        <a:pt x="50" y="149"/>
                      </a:cubicBezTo>
                      <a:cubicBezTo>
                        <a:pt x="50" y="148"/>
                        <a:pt x="49" y="146"/>
                        <a:pt x="51" y="145"/>
                      </a:cubicBezTo>
                      <a:cubicBezTo>
                        <a:pt x="52" y="145"/>
                        <a:pt x="54" y="145"/>
                        <a:pt x="56" y="145"/>
                      </a:cubicBezTo>
                      <a:cubicBezTo>
                        <a:pt x="59" y="145"/>
                        <a:pt x="63" y="145"/>
                        <a:pt x="65" y="143"/>
                      </a:cubicBezTo>
                      <a:cubicBezTo>
                        <a:pt x="67" y="139"/>
                        <a:pt x="71" y="136"/>
                        <a:pt x="73" y="134"/>
                      </a:cubicBezTo>
                      <a:cubicBezTo>
                        <a:pt x="73" y="134"/>
                        <a:pt x="74" y="133"/>
                        <a:pt x="74" y="133"/>
                      </a:cubicBezTo>
                      <a:cubicBezTo>
                        <a:pt x="74" y="132"/>
                        <a:pt x="74" y="132"/>
                        <a:pt x="74" y="132"/>
                      </a:cubicBezTo>
                      <a:cubicBezTo>
                        <a:pt x="75" y="131"/>
                        <a:pt x="75" y="130"/>
                        <a:pt x="76" y="128"/>
                      </a:cubicBezTo>
                      <a:cubicBezTo>
                        <a:pt x="78" y="127"/>
                        <a:pt x="81" y="125"/>
                        <a:pt x="83" y="125"/>
                      </a:cubicBezTo>
                      <a:cubicBezTo>
                        <a:pt x="84" y="125"/>
                        <a:pt x="85" y="125"/>
                        <a:pt x="85" y="125"/>
                      </a:cubicBezTo>
                      <a:cubicBezTo>
                        <a:pt x="85" y="125"/>
                        <a:pt x="85" y="125"/>
                        <a:pt x="85" y="125"/>
                      </a:cubicBezTo>
                      <a:cubicBezTo>
                        <a:pt x="86" y="122"/>
                        <a:pt x="86" y="122"/>
                        <a:pt x="86" y="122"/>
                      </a:cubicBezTo>
                      <a:cubicBezTo>
                        <a:pt x="85" y="121"/>
                        <a:pt x="82" y="119"/>
                        <a:pt x="82" y="116"/>
                      </a:cubicBezTo>
                      <a:cubicBezTo>
                        <a:pt x="82" y="115"/>
                        <a:pt x="82" y="114"/>
                        <a:pt x="82" y="113"/>
                      </a:cubicBezTo>
                      <a:cubicBezTo>
                        <a:pt x="82" y="112"/>
                        <a:pt x="82" y="110"/>
                        <a:pt x="81" y="110"/>
                      </a:cubicBezTo>
                      <a:cubicBezTo>
                        <a:pt x="81" y="110"/>
                        <a:pt x="81" y="110"/>
                        <a:pt x="81" y="110"/>
                      </a:cubicBezTo>
                      <a:cubicBezTo>
                        <a:pt x="79" y="110"/>
                        <a:pt x="78" y="109"/>
                        <a:pt x="77" y="108"/>
                      </a:cubicBezTo>
                      <a:cubicBezTo>
                        <a:pt x="77" y="106"/>
                        <a:pt x="77" y="104"/>
                        <a:pt x="79" y="103"/>
                      </a:cubicBezTo>
                      <a:cubicBezTo>
                        <a:pt x="79" y="102"/>
                        <a:pt x="79" y="101"/>
                        <a:pt x="78" y="99"/>
                      </a:cubicBezTo>
                      <a:cubicBezTo>
                        <a:pt x="78" y="98"/>
                        <a:pt x="77" y="97"/>
                        <a:pt x="78" y="96"/>
                      </a:cubicBezTo>
                      <a:cubicBezTo>
                        <a:pt x="78" y="95"/>
                        <a:pt x="80" y="95"/>
                        <a:pt x="80" y="95"/>
                      </a:cubicBezTo>
                      <a:cubicBezTo>
                        <a:pt x="81" y="95"/>
                        <a:pt x="82" y="95"/>
                        <a:pt x="82" y="92"/>
                      </a:cubicBezTo>
                      <a:cubicBezTo>
                        <a:pt x="82" y="91"/>
                        <a:pt x="82" y="88"/>
                        <a:pt x="84" y="88"/>
                      </a:cubicBezTo>
                      <a:cubicBezTo>
                        <a:pt x="86" y="88"/>
                        <a:pt x="87" y="86"/>
                        <a:pt x="87" y="83"/>
                      </a:cubicBezTo>
                      <a:cubicBezTo>
                        <a:pt x="87" y="80"/>
                        <a:pt x="93" y="78"/>
                        <a:pt x="95" y="77"/>
                      </a:cubicBezTo>
                      <a:cubicBezTo>
                        <a:pt x="96" y="77"/>
                        <a:pt x="96" y="77"/>
                        <a:pt x="96" y="77"/>
                      </a:cubicBezTo>
                      <a:cubicBezTo>
                        <a:pt x="96" y="76"/>
                        <a:pt x="97" y="72"/>
                        <a:pt x="96" y="68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7" y="13"/>
                        <a:pt x="17" y="17"/>
                        <a:pt x="17" y="19"/>
                      </a:cubicBezTo>
                      <a:cubicBezTo>
                        <a:pt x="17" y="19"/>
                        <a:pt x="17" y="20"/>
                        <a:pt x="18" y="21"/>
                      </a:cubicBezTo>
                      <a:cubicBezTo>
                        <a:pt x="19" y="23"/>
                        <a:pt x="21" y="25"/>
                        <a:pt x="21" y="27"/>
                      </a:cubicBezTo>
                      <a:cubicBezTo>
                        <a:pt x="21" y="29"/>
                        <a:pt x="21" y="29"/>
                        <a:pt x="22" y="30"/>
                      </a:cubicBezTo>
                      <a:cubicBezTo>
                        <a:pt x="22" y="31"/>
                        <a:pt x="23" y="32"/>
                        <a:pt x="22" y="35"/>
                      </a:cubicBezTo>
                      <a:cubicBezTo>
                        <a:pt x="21" y="39"/>
                        <a:pt x="21" y="42"/>
                        <a:pt x="21" y="45"/>
                      </a:cubicBezTo>
                      <a:cubicBezTo>
                        <a:pt x="21" y="69"/>
                        <a:pt x="20" y="69"/>
                        <a:pt x="19" y="70"/>
                      </a:cubicBezTo>
                      <a:cubicBezTo>
                        <a:pt x="18" y="71"/>
                        <a:pt x="5" y="84"/>
                        <a:pt x="4" y="89"/>
                      </a:cubicBezTo>
                      <a:cubicBezTo>
                        <a:pt x="4" y="91"/>
                        <a:pt x="3" y="92"/>
                        <a:pt x="3" y="93"/>
                      </a:cubicBezTo>
                      <a:cubicBezTo>
                        <a:pt x="2" y="94"/>
                        <a:pt x="2" y="94"/>
                        <a:pt x="2" y="97"/>
                      </a:cubicBezTo>
                      <a:cubicBezTo>
                        <a:pt x="2" y="98"/>
                        <a:pt x="2" y="98"/>
                        <a:pt x="2" y="99"/>
                      </a:cubicBezTo>
                      <a:cubicBezTo>
                        <a:pt x="2" y="100"/>
                        <a:pt x="3" y="100"/>
                        <a:pt x="3" y="100"/>
                      </a:cubicBezTo>
                      <a:cubicBezTo>
                        <a:pt x="3" y="101"/>
                        <a:pt x="3" y="101"/>
                        <a:pt x="4" y="101"/>
                      </a:cubicBezTo>
                      <a:cubicBezTo>
                        <a:pt x="4" y="102"/>
                        <a:pt x="5" y="102"/>
                        <a:pt x="5" y="103"/>
                      </a:cubicBezTo>
                      <a:cubicBezTo>
                        <a:pt x="6" y="104"/>
                        <a:pt x="6" y="105"/>
                        <a:pt x="7" y="105"/>
                      </a:cubicBezTo>
                      <a:cubicBezTo>
                        <a:pt x="9" y="105"/>
                        <a:pt x="10" y="106"/>
                        <a:pt x="11" y="107"/>
                      </a:cubicBezTo>
                      <a:cubicBezTo>
                        <a:pt x="13" y="109"/>
                        <a:pt x="15" y="113"/>
                        <a:pt x="14" y="115"/>
                      </a:cubicBezTo>
                      <a:cubicBezTo>
                        <a:pt x="14" y="116"/>
                        <a:pt x="15" y="117"/>
                        <a:pt x="15" y="118"/>
                      </a:cubicBezTo>
                      <a:cubicBezTo>
                        <a:pt x="15" y="119"/>
                        <a:pt x="16" y="121"/>
                        <a:pt x="16" y="124"/>
                      </a:cubicBezTo>
                      <a:cubicBezTo>
                        <a:pt x="15" y="128"/>
                        <a:pt x="18" y="134"/>
                        <a:pt x="19" y="135"/>
                      </a:cubicBezTo>
                      <a:cubicBezTo>
                        <a:pt x="20" y="135"/>
                        <a:pt x="20" y="136"/>
                        <a:pt x="20" y="137"/>
                      </a:cubicBezTo>
                      <a:cubicBezTo>
                        <a:pt x="20" y="138"/>
                        <a:pt x="17" y="138"/>
                        <a:pt x="16" y="138"/>
                      </a:cubicBezTo>
                      <a:cubicBezTo>
                        <a:pt x="15" y="138"/>
                        <a:pt x="15" y="138"/>
                        <a:pt x="14" y="138"/>
                      </a:cubicBezTo>
                      <a:cubicBezTo>
                        <a:pt x="14" y="138"/>
                        <a:pt x="12" y="138"/>
                        <a:pt x="11" y="138"/>
                      </a:cubicBezTo>
                      <a:cubicBezTo>
                        <a:pt x="8" y="138"/>
                        <a:pt x="8" y="138"/>
                        <a:pt x="7" y="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3" name="Google Shape;144;p3">
                  <a:extLst>
                    <a:ext uri="{FF2B5EF4-FFF2-40B4-BE49-F238E27FC236}">
                      <a16:creationId xmlns:a16="http://schemas.microsoft.com/office/drawing/2014/main" id="{380C74ED-2DB2-6D4E-A4AA-584F2730C274}"/>
                    </a:ext>
                  </a:extLst>
                </p:cNvPr>
                <p:cNvSpPr/>
                <p:nvPr/>
              </p:nvSpPr>
              <p:spPr>
                <a:xfrm>
                  <a:off x="4453" y="2891"/>
                  <a:ext cx="86" cy="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05" extrusionOk="0">
                      <a:moveTo>
                        <a:pt x="99" y="22"/>
                      </a:moveTo>
                      <a:cubicBezTo>
                        <a:pt x="92" y="5"/>
                        <a:pt x="92" y="5"/>
                        <a:pt x="92" y="5"/>
                      </a:cubicBezTo>
                      <a:cubicBezTo>
                        <a:pt x="92" y="6"/>
                        <a:pt x="91" y="7"/>
                        <a:pt x="91" y="7"/>
                      </a:cubicBezTo>
                      <a:cubicBezTo>
                        <a:pt x="90" y="8"/>
                        <a:pt x="85" y="5"/>
                        <a:pt x="81" y="6"/>
                      </a:cubicBezTo>
                      <a:cubicBezTo>
                        <a:pt x="76" y="8"/>
                        <a:pt x="73" y="6"/>
                        <a:pt x="69" y="4"/>
                      </a:cubicBezTo>
                      <a:cubicBezTo>
                        <a:pt x="64" y="2"/>
                        <a:pt x="50" y="4"/>
                        <a:pt x="49" y="7"/>
                      </a:cubicBezTo>
                      <a:cubicBezTo>
                        <a:pt x="47" y="10"/>
                        <a:pt x="42" y="10"/>
                        <a:pt x="38" y="8"/>
                      </a:cubicBezTo>
                      <a:cubicBezTo>
                        <a:pt x="33" y="6"/>
                        <a:pt x="28" y="4"/>
                        <a:pt x="20" y="3"/>
                      </a:cubicBezTo>
                      <a:cubicBezTo>
                        <a:pt x="13" y="2"/>
                        <a:pt x="7" y="1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2" y="9"/>
                        <a:pt x="6" y="10"/>
                        <a:pt x="3" y="14"/>
                      </a:cubicBezTo>
                      <a:cubicBezTo>
                        <a:pt x="0" y="18"/>
                        <a:pt x="3" y="22"/>
                        <a:pt x="3" y="28"/>
                      </a:cubicBezTo>
                      <a:cubicBezTo>
                        <a:pt x="3" y="33"/>
                        <a:pt x="3" y="76"/>
                        <a:pt x="3" y="103"/>
                      </a:cubicBezTo>
                      <a:cubicBezTo>
                        <a:pt x="62" y="103"/>
                        <a:pt x="62" y="103"/>
                        <a:pt x="62" y="103"/>
                      </a:cubicBezTo>
                      <a:cubicBezTo>
                        <a:pt x="62" y="103"/>
                        <a:pt x="64" y="102"/>
                        <a:pt x="66" y="100"/>
                      </a:cubicBezTo>
                      <a:cubicBezTo>
                        <a:pt x="67" y="99"/>
                        <a:pt x="70" y="102"/>
                        <a:pt x="70" y="102"/>
                      </a:cubicBezTo>
                      <a:cubicBezTo>
                        <a:pt x="83" y="102"/>
                        <a:pt x="83" y="102"/>
                        <a:pt x="83" y="102"/>
                      </a:cubicBezTo>
                      <a:cubicBezTo>
                        <a:pt x="83" y="102"/>
                        <a:pt x="85" y="105"/>
                        <a:pt x="88" y="105"/>
                      </a:cubicBezTo>
                      <a:cubicBezTo>
                        <a:pt x="91" y="105"/>
                        <a:pt x="89" y="100"/>
                        <a:pt x="94" y="100"/>
                      </a:cubicBezTo>
                      <a:cubicBezTo>
                        <a:pt x="98" y="100"/>
                        <a:pt x="97" y="93"/>
                        <a:pt x="100" y="93"/>
                      </a:cubicBezTo>
                      <a:cubicBezTo>
                        <a:pt x="103" y="93"/>
                        <a:pt x="102" y="94"/>
                        <a:pt x="105" y="90"/>
                      </a:cubicBezTo>
                      <a:cubicBezTo>
                        <a:pt x="105" y="90"/>
                        <a:pt x="105" y="90"/>
                        <a:pt x="105" y="90"/>
                      </a:cubicBezTo>
                      <a:cubicBezTo>
                        <a:pt x="105" y="88"/>
                        <a:pt x="105" y="87"/>
                        <a:pt x="105" y="86"/>
                      </a:cubicBezTo>
                      <a:cubicBezTo>
                        <a:pt x="106" y="81"/>
                        <a:pt x="103" y="82"/>
                        <a:pt x="101" y="75"/>
                      </a:cubicBezTo>
                      <a:cubicBezTo>
                        <a:pt x="99" y="69"/>
                        <a:pt x="91" y="59"/>
                        <a:pt x="91" y="55"/>
                      </a:cubicBezTo>
                      <a:cubicBezTo>
                        <a:pt x="90" y="52"/>
                        <a:pt x="86" y="50"/>
                        <a:pt x="86" y="46"/>
                      </a:cubicBezTo>
                      <a:cubicBezTo>
                        <a:pt x="86" y="42"/>
                        <a:pt x="84" y="41"/>
                        <a:pt x="80" y="35"/>
                      </a:cubicBezTo>
                      <a:cubicBezTo>
                        <a:pt x="75" y="29"/>
                        <a:pt x="74" y="18"/>
                        <a:pt x="75" y="17"/>
                      </a:cubicBezTo>
                      <a:cubicBezTo>
                        <a:pt x="76" y="17"/>
                        <a:pt x="80" y="26"/>
                        <a:pt x="82" y="30"/>
                      </a:cubicBezTo>
                      <a:cubicBezTo>
                        <a:pt x="83" y="33"/>
                        <a:pt x="88" y="42"/>
                        <a:pt x="91" y="42"/>
                      </a:cubicBezTo>
                      <a:cubicBezTo>
                        <a:pt x="95" y="42"/>
                        <a:pt x="96" y="28"/>
                        <a:pt x="97" y="29"/>
                      </a:cubicBezTo>
                      <a:cubicBezTo>
                        <a:pt x="97" y="29"/>
                        <a:pt x="97" y="29"/>
                        <a:pt x="97" y="29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lnTo>
                        <a:pt x="99" y="22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4" name="Google Shape;145;p3">
                  <a:extLst>
                    <a:ext uri="{FF2B5EF4-FFF2-40B4-BE49-F238E27FC236}">
                      <a16:creationId xmlns:a16="http://schemas.microsoft.com/office/drawing/2014/main" id="{565DC136-AAF2-CD4C-9717-5B807074DFF3}"/>
                    </a:ext>
                  </a:extLst>
                </p:cNvPr>
                <p:cNvSpPr/>
                <p:nvPr/>
              </p:nvSpPr>
              <p:spPr>
                <a:xfrm>
                  <a:off x="4453" y="2888"/>
                  <a:ext cx="87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09" extrusionOk="0">
                      <a:moveTo>
                        <a:pt x="88" y="109"/>
                      </a:moveTo>
                      <a:cubicBezTo>
                        <a:pt x="85" y="109"/>
                        <a:pt x="83" y="107"/>
                        <a:pt x="82" y="106"/>
                      </a:cubicBezTo>
                      <a:cubicBezTo>
                        <a:pt x="70" y="106"/>
                        <a:pt x="70" y="106"/>
                        <a:pt x="70" y="106"/>
                      </a:cubicBezTo>
                      <a:cubicBezTo>
                        <a:pt x="70" y="106"/>
                        <a:pt x="70" y="106"/>
                        <a:pt x="70" y="106"/>
                      </a:cubicBezTo>
                      <a:cubicBezTo>
                        <a:pt x="69" y="105"/>
                        <a:pt x="68" y="104"/>
                        <a:pt x="67" y="104"/>
                      </a:cubicBezTo>
                      <a:cubicBezTo>
                        <a:pt x="66" y="104"/>
                        <a:pt x="66" y="104"/>
                        <a:pt x="66" y="104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29"/>
                        <a:pt x="2" y="27"/>
                        <a:pt x="2" y="25"/>
                      </a:cubicBezTo>
                      <a:cubicBezTo>
                        <a:pt x="1" y="22"/>
                        <a:pt x="0" y="19"/>
                        <a:pt x="3" y="16"/>
                      </a:cubicBezTo>
                      <a:cubicBezTo>
                        <a:pt x="4" y="15"/>
                        <a:pt x="4" y="14"/>
                        <a:pt x="3" y="12"/>
                      </a:cubicBezTo>
                      <a:cubicBezTo>
                        <a:pt x="3" y="11"/>
                        <a:pt x="2" y="8"/>
                        <a:pt x="4" y="5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3"/>
                        <a:pt x="9" y="4"/>
                        <a:pt x="20" y="5"/>
                      </a:cubicBezTo>
                      <a:cubicBezTo>
                        <a:pt x="27" y="6"/>
                        <a:pt x="33" y="8"/>
                        <a:pt x="37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40" y="11"/>
                        <a:pt x="42" y="11"/>
                        <a:pt x="43" y="11"/>
                      </a:cubicBezTo>
                      <a:cubicBezTo>
                        <a:pt x="45" y="11"/>
                        <a:pt x="47" y="11"/>
                        <a:pt x="48" y="10"/>
                      </a:cubicBezTo>
                      <a:cubicBezTo>
                        <a:pt x="50" y="7"/>
                        <a:pt x="59" y="5"/>
                        <a:pt x="64" y="5"/>
                      </a:cubicBezTo>
                      <a:cubicBezTo>
                        <a:pt x="66" y="5"/>
                        <a:pt x="68" y="5"/>
                        <a:pt x="69" y="6"/>
                      </a:cubicBezTo>
                      <a:cubicBezTo>
                        <a:pt x="74" y="8"/>
                        <a:pt x="77" y="9"/>
                        <a:pt x="81" y="8"/>
                      </a:cubicBezTo>
                      <a:cubicBezTo>
                        <a:pt x="83" y="8"/>
                        <a:pt x="86" y="8"/>
                        <a:pt x="88" y="9"/>
                      </a:cubicBezTo>
                      <a:cubicBezTo>
                        <a:pt x="89" y="9"/>
                        <a:pt x="90" y="9"/>
                        <a:pt x="90" y="9"/>
                      </a:cubicBezTo>
                      <a:cubicBezTo>
                        <a:pt x="90" y="9"/>
                        <a:pt x="90" y="9"/>
                        <a:pt x="90" y="9"/>
                      </a:cubicBezTo>
                      <a:cubicBezTo>
                        <a:pt x="90" y="9"/>
                        <a:pt x="90" y="9"/>
                        <a:pt x="90" y="9"/>
                      </a:cubicBezTo>
                      <a:cubicBezTo>
                        <a:pt x="90" y="9"/>
                        <a:pt x="91" y="9"/>
                        <a:pt x="91" y="8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100" y="25"/>
                        <a:pt x="100" y="25"/>
                        <a:pt x="100" y="25"/>
                      </a:cubicBezTo>
                      <a:cubicBezTo>
                        <a:pt x="99" y="30"/>
                        <a:pt x="99" y="30"/>
                        <a:pt x="99" y="30"/>
                      </a:cubicBezTo>
                      <a:cubicBezTo>
                        <a:pt x="98" y="36"/>
                        <a:pt x="98" y="36"/>
                        <a:pt x="98" y="36"/>
                      </a:cubicBezTo>
                      <a:cubicBezTo>
                        <a:pt x="97" y="34"/>
                        <a:pt x="97" y="34"/>
                        <a:pt x="97" y="34"/>
                      </a:cubicBezTo>
                      <a:cubicBezTo>
                        <a:pt x="97" y="35"/>
                        <a:pt x="97" y="35"/>
                        <a:pt x="97" y="36"/>
                      </a:cubicBezTo>
                      <a:cubicBezTo>
                        <a:pt x="95" y="42"/>
                        <a:pt x="94" y="46"/>
                        <a:pt x="91" y="46"/>
                      </a:cubicBezTo>
                      <a:cubicBezTo>
                        <a:pt x="87" y="46"/>
                        <a:pt x="82" y="35"/>
                        <a:pt x="81" y="33"/>
                      </a:cubicBezTo>
                      <a:cubicBezTo>
                        <a:pt x="80" y="32"/>
                        <a:pt x="80" y="31"/>
                        <a:pt x="79" y="30"/>
                      </a:cubicBezTo>
                      <a:cubicBezTo>
                        <a:pt x="79" y="28"/>
                        <a:pt x="77" y="24"/>
                        <a:pt x="76" y="22"/>
                      </a:cubicBezTo>
                      <a:cubicBezTo>
                        <a:pt x="76" y="25"/>
                        <a:pt x="77" y="32"/>
                        <a:pt x="80" y="37"/>
                      </a:cubicBezTo>
                      <a:cubicBezTo>
                        <a:pt x="82" y="39"/>
                        <a:pt x="83" y="41"/>
                        <a:pt x="84" y="42"/>
                      </a:cubicBezTo>
                      <a:cubicBezTo>
                        <a:pt x="86" y="44"/>
                        <a:pt x="87" y="46"/>
                        <a:pt x="87" y="49"/>
                      </a:cubicBezTo>
                      <a:cubicBezTo>
                        <a:pt x="87" y="50"/>
                        <a:pt x="88" y="52"/>
                        <a:pt x="89" y="53"/>
                      </a:cubicBezTo>
                      <a:cubicBezTo>
                        <a:pt x="90" y="55"/>
                        <a:pt x="92" y="56"/>
                        <a:pt x="92" y="58"/>
                      </a:cubicBezTo>
                      <a:cubicBezTo>
                        <a:pt x="92" y="60"/>
                        <a:pt x="94" y="63"/>
                        <a:pt x="96" y="67"/>
                      </a:cubicBezTo>
                      <a:cubicBezTo>
                        <a:pt x="98" y="70"/>
                        <a:pt x="101" y="74"/>
                        <a:pt x="102" y="78"/>
                      </a:cubicBezTo>
                      <a:cubicBezTo>
                        <a:pt x="103" y="80"/>
                        <a:pt x="104" y="82"/>
                        <a:pt x="105" y="83"/>
                      </a:cubicBezTo>
                      <a:cubicBezTo>
                        <a:pt x="106" y="85"/>
                        <a:pt x="107" y="86"/>
                        <a:pt x="106" y="89"/>
                      </a:cubicBezTo>
                      <a:cubicBezTo>
                        <a:pt x="106" y="90"/>
                        <a:pt x="106" y="91"/>
                        <a:pt x="106" y="92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6" y="94"/>
                        <a:pt x="106" y="94"/>
                        <a:pt x="106" y="94"/>
                      </a:cubicBezTo>
                      <a:cubicBezTo>
                        <a:pt x="104" y="97"/>
                        <a:pt x="103" y="98"/>
                        <a:pt x="101" y="98"/>
                      </a:cubicBezTo>
                      <a:cubicBezTo>
                        <a:pt x="101" y="98"/>
                        <a:pt x="101" y="98"/>
                        <a:pt x="101" y="98"/>
                      </a:cubicBezTo>
                      <a:cubicBezTo>
                        <a:pt x="101" y="98"/>
                        <a:pt x="100" y="98"/>
                        <a:pt x="100" y="98"/>
                      </a:cubicBezTo>
                      <a:cubicBezTo>
                        <a:pt x="100" y="98"/>
                        <a:pt x="99" y="98"/>
                        <a:pt x="99" y="100"/>
                      </a:cubicBezTo>
                      <a:cubicBezTo>
                        <a:pt x="98" y="102"/>
                        <a:pt x="97" y="104"/>
                        <a:pt x="94" y="104"/>
                      </a:cubicBezTo>
                      <a:cubicBezTo>
                        <a:pt x="92" y="104"/>
                        <a:pt x="92" y="105"/>
                        <a:pt x="91" y="106"/>
                      </a:cubicBezTo>
                      <a:cubicBezTo>
                        <a:pt x="91" y="108"/>
                        <a:pt x="90" y="109"/>
                        <a:pt x="88" y="109"/>
                      </a:cubicBezTo>
                      <a:close/>
                      <a:moveTo>
                        <a:pt x="71" y="104"/>
                      </a:moveTo>
                      <a:cubicBezTo>
                        <a:pt x="83" y="104"/>
                        <a:pt x="83" y="104"/>
                        <a:pt x="83" y="104"/>
                      </a:cubicBezTo>
                      <a:cubicBezTo>
                        <a:pt x="84" y="104"/>
                        <a:pt x="84" y="104"/>
                        <a:pt x="84" y="104"/>
                      </a:cubicBezTo>
                      <a:cubicBezTo>
                        <a:pt x="84" y="104"/>
                        <a:pt x="86" y="107"/>
                        <a:pt x="88" y="107"/>
                      </a:cubicBezTo>
                      <a:cubicBezTo>
                        <a:pt x="89" y="107"/>
                        <a:pt x="89" y="107"/>
                        <a:pt x="89" y="106"/>
                      </a:cubicBezTo>
                      <a:cubicBezTo>
                        <a:pt x="90" y="104"/>
                        <a:pt x="90" y="102"/>
                        <a:pt x="94" y="102"/>
                      </a:cubicBezTo>
                      <a:cubicBezTo>
                        <a:pt x="95" y="102"/>
                        <a:pt x="96" y="101"/>
                        <a:pt x="97" y="99"/>
                      </a:cubicBezTo>
                      <a:cubicBezTo>
                        <a:pt x="97" y="97"/>
                        <a:pt x="98" y="95"/>
                        <a:pt x="100" y="95"/>
                      </a:cubicBezTo>
                      <a:cubicBezTo>
                        <a:pt x="100" y="95"/>
                        <a:pt x="101" y="95"/>
                        <a:pt x="101" y="95"/>
                      </a:cubicBezTo>
                      <a:cubicBezTo>
                        <a:pt x="101" y="95"/>
                        <a:pt x="101" y="95"/>
                        <a:pt x="101" y="95"/>
                      </a:cubicBezTo>
                      <a:cubicBezTo>
                        <a:pt x="102" y="95"/>
                        <a:pt x="102" y="95"/>
                        <a:pt x="104" y="93"/>
                      </a:cubicBezTo>
                      <a:cubicBezTo>
                        <a:pt x="104" y="92"/>
                        <a:pt x="104" y="92"/>
                        <a:pt x="104" y="92"/>
                      </a:cubicBezTo>
                      <a:cubicBezTo>
                        <a:pt x="104" y="91"/>
                        <a:pt x="104" y="90"/>
                        <a:pt x="104" y="89"/>
                      </a:cubicBezTo>
                      <a:cubicBezTo>
                        <a:pt x="105" y="87"/>
                        <a:pt x="104" y="86"/>
                        <a:pt x="103" y="84"/>
                      </a:cubicBezTo>
                      <a:cubicBezTo>
                        <a:pt x="102" y="83"/>
                        <a:pt x="101" y="81"/>
                        <a:pt x="100" y="78"/>
                      </a:cubicBezTo>
                      <a:cubicBezTo>
                        <a:pt x="99" y="75"/>
                        <a:pt x="97" y="71"/>
                        <a:pt x="94" y="68"/>
                      </a:cubicBezTo>
                      <a:cubicBezTo>
                        <a:pt x="92" y="64"/>
                        <a:pt x="90" y="61"/>
                        <a:pt x="90" y="58"/>
                      </a:cubicBezTo>
                      <a:cubicBezTo>
                        <a:pt x="90" y="57"/>
                        <a:pt x="89" y="56"/>
                        <a:pt x="88" y="54"/>
                      </a:cubicBezTo>
                      <a:cubicBezTo>
                        <a:pt x="86" y="53"/>
                        <a:pt x="85" y="51"/>
                        <a:pt x="85" y="48"/>
                      </a:cubicBezTo>
                      <a:cubicBezTo>
                        <a:pt x="85" y="46"/>
                        <a:pt x="84" y="45"/>
                        <a:pt x="83" y="43"/>
                      </a:cubicBezTo>
                      <a:cubicBezTo>
                        <a:pt x="82" y="42"/>
                        <a:pt x="80" y="41"/>
                        <a:pt x="79" y="38"/>
                      </a:cubicBezTo>
                      <a:cubicBezTo>
                        <a:pt x="75" y="33"/>
                        <a:pt x="73" y="23"/>
                        <a:pt x="74" y="20"/>
                      </a:cubicBezTo>
                      <a:cubicBezTo>
                        <a:pt x="74" y="19"/>
                        <a:pt x="75" y="19"/>
                        <a:pt x="75" y="19"/>
                      </a:cubicBezTo>
                      <a:cubicBezTo>
                        <a:pt x="75" y="19"/>
                        <a:pt x="75" y="19"/>
                        <a:pt x="75" y="19"/>
                      </a:cubicBezTo>
                      <a:cubicBezTo>
                        <a:pt x="77" y="19"/>
                        <a:pt x="78" y="21"/>
                        <a:pt x="81" y="29"/>
                      </a:cubicBezTo>
                      <a:cubicBezTo>
                        <a:pt x="82" y="31"/>
                        <a:pt x="82" y="31"/>
                        <a:pt x="83" y="32"/>
                      </a:cubicBezTo>
                      <a:cubicBezTo>
                        <a:pt x="85" y="38"/>
                        <a:pt x="89" y="44"/>
                        <a:pt x="91" y="44"/>
                      </a:cubicBezTo>
                      <a:cubicBezTo>
                        <a:pt x="93" y="44"/>
                        <a:pt x="94" y="38"/>
                        <a:pt x="95" y="35"/>
                      </a:cubicBezTo>
                      <a:cubicBezTo>
                        <a:pt x="95" y="32"/>
                        <a:pt x="96" y="31"/>
                        <a:pt x="97" y="31"/>
                      </a:cubicBezTo>
                      <a:cubicBezTo>
                        <a:pt x="97" y="29"/>
                        <a:pt x="97" y="29"/>
                        <a:pt x="97" y="29"/>
                      </a:cubicBezTo>
                      <a:cubicBezTo>
                        <a:pt x="98" y="25"/>
                        <a:pt x="98" y="25"/>
                        <a:pt x="98" y="25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91" y="11"/>
                        <a:pt x="90" y="11"/>
                        <a:pt x="88" y="11"/>
                      </a:cubicBezTo>
                      <a:cubicBezTo>
                        <a:pt x="86" y="10"/>
                        <a:pt x="83" y="10"/>
                        <a:pt x="81" y="10"/>
                      </a:cubicBezTo>
                      <a:cubicBezTo>
                        <a:pt x="80" y="11"/>
                        <a:pt x="79" y="11"/>
                        <a:pt x="78" y="11"/>
                      </a:cubicBezTo>
                      <a:cubicBezTo>
                        <a:pt x="75" y="11"/>
                        <a:pt x="72" y="10"/>
                        <a:pt x="68" y="8"/>
                      </a:cubicBezTo>
                      <a:cubicBezTo>
                        <a:pt x="67" y="7"/>
                        <a:pt x="66" y="7"/>
                        <a:pt x="64" y="7"/>
                      </a:cubicBezTo>
                      <a:cubicBezTo>
                        <a:pt x="58" y="7"/>
                        <a:pt x="50" y="9"/>
                        <a:pt x="49" y="11"/>
                      </a:cubicBezTo>
                      <a:cubicBezTo>
                        <a:pt x="48" y="12"/>
                        <a:pt x="46" y="13"/>
                        <a:pt x="43" y="13"/>
                      </a:cubicBezTo>
                      <a:cubicBezTo>
                        <a:pt x="41" y="13"/>
                        <a:pt x="39" y="13"/>
                        <a:pt x="37" y="12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2" y="10"/>
                        <a:pt x="27" y="8"/>
                        <a:pt x="20" y="7"/>
                      </a:cubicBezTo>
                      <a:cubicBezTo>
                        <a:pt x="11" y="6"/>
                        <a:pt x="8" y="5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8"/>
                        <a:pt x="5" y="10"/>
                        <a:pt x="5" y="12"/>
                      </a:cubicBezTo>
                      <a:cubicBezTo>
                        <a:pt x="6" y="14"/>
                        <a:pt x="6" y="15"/>
                        <a:pt x="4" y="18"/>
                      </a:cubicBezTo>
                      <a:cubicBezTo>
                        <a:pt x="3" y="19"/>
                        <a:pt x="3" y="22"/>
                        <a:pt x="4" y="25"/>
                      </a:cubicBezTo>
                      <a:cubicBezTo>
                        <a:pt x="4" y="27"/>
                        <a:pt x="4" y="29"/>
                        <a:pt x="4" y="31"/>
                      </a:cubicBezTo>
                      <a:cubicBezTo>
                        <a:pt x="4" y="105"/>
                        <a:pt x="4" y="105"/>
                        <a:pt x="4" y="105"/>
                      </a:cubicBezTo>
                      <a:cubicBezTo>
                        <a:pt x="62" y="105"/>
                        <a:pt x="62" y="105"/>
                        <a:pt x="62" y="105"/>
                      </a:cubicBezTo>
                      <a:cubicBezTo>
                        <a:pt x="65" y="102"/>
                        <a:pt x="65" y="102"/>
                        <a:pt x="65" y="102"/>
                      </a:cubicBezTo>
                      <a:cubicBezTo>
                        <a:pt x="66" y="102"/>
                        <a:pt x="66" y="102"/>
                        <a:pt x="67" y="102"/>
                      </a:cubicBezTo>
                      <a:cubicBezTo>
                        <a:pt x="68" y="102"/>
                        <a:pt x="70" y="103"/>
                        <a:pt x="71" y="1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5" name="Google Shape;146;p3">
                  <a:extLst>
                    <a:ext uri="{FF2B5EF4-FFF2-40B4-BE49-F238E27FC236}">
                      <a16:creationId xmlns:a16="http://schemas.microsoft.com/office/drawing/2014/main" id="{995DB9EE-45B1-FA42-BEA4-9B935D881364}"/>
                    </a:ext>
                  </a:extLst>
                </p:cNvPr>
                <p:cNvSpPr/>
                <p:nvPr/>
              </p:nvSpPr>
              <p:spPr>
                <a:xfrm>
                  <a:off x="4334" y="3132"/>
                  <a:ext cx="44" cy="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60" extrusionOk="0">
                      <a:moveTo>
                        <a:pt x="28" y="57"/>
                      </a:moveTo>
                      <a:cubicBezTo>
                        <a:pt x="32" y="57"/>
                        <a:pt x="31" y="54"/>
                        <a:pt x="29" y="50"/>
                      </a:cubicBezTo>
                      <a:cubicBezTo>
                        <a:pt x="27" y="45"/>
                        <a:pt x="32" y="45"/>
                        <a:pt x="35" y="45"/>
                      </a:cubicBezTo>
                      <a:cubicBezTo>
                        <a:pt x="38" y="45"/>
                        <a:pt x="37" y="40"/>
                        <a:pt x="39" y="40"/>
                      </a:cubicBezTo>
                      <a:cubicBezTo>
                        <a:pt x="41" y="40"/>
                        <a:pt x="42" y="47"/>
                        <a:pt x="44" y="46"/>
                      </a:cubicBezTo>
                      <a:cubicBezTo>
                        <a:pt x="47" y="45"/>
                        <a:pt x="49" y="48"/>
                        <a:pt x="52" y="47"/>
                      </a:cubicBezTo>
                      <a:cubicBezTo>
                        <a:pt x="55" y="47"/>
                        <a:pt x="55" y="41"/>
                        <a:pt x="55" y="36"/>
                      </a:cubicBezTo>
                      <a:cubicBezTo>
                        <a:pt x="55" y="31"/>
                        <a:pt x="55" y="28"/>
                        <a:pt x="52" y="26"/>
                      </a:cubicBezTo>
                      <a:cubicBezTo>
                        <a:pt x="49" y="24"/>
                        <a:pt x="47" y="20"/>
                        <a:pt x="50" y="18"/>
                      </a:cubicBezTo>
                      <a:cubicBezTo>
                        <a:pt x="54" y="16"/>
                        <a:pt x="55" y="13"/>
                        <a:pt x="52" y="10"/>
                      </a:cubicBezTo>
                      <a:cubicBezTo>
                        <a:pt x="49" y="8"/>
                        <a:pt x="42" y="13"/>
                        <a:pt x="42" y="10"/>
                      </a:cubicBezTo>
                      <a:cubicBezTo>
                        <a:pt x="42" y="9"/>
                        <a:pt x="43" y="4"/>
                        <a:pt x="43" y="0"/>
                      </a:cubicBezTo>
                      <a:cubicBezTo>
                        <a:pt x="36" y="0"/>
                        <a:pt x="29" y="0"/>
                        <a:pt x="29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7"/>
                        <a:pt x="26" y="13"/>
                        <a:pt x="26" y="13"/>
                      </a:cubicBezTo>
                      <a:cubicBezTo>
                        <a:pt x="26" y="13"/>
                        <a:pt x="16" y="13"/>
                        <a:pt x="13" y="13"/>
                      </a:cubicBezTo>
                      <a:cubicBezTo>
                        <a:pt x="13" y="13"/>
                        <a:pt x="11" y="13"/>
                        <a:pt x="9" y="14"/>
                      </a:cubicBezTo>
                      <a:cubicBezTo>
                        <a:pt x="8" y="15"/>
                        <a:pt x="8" y="15"/>
                        <a:pt x="7" y="16"/>
                      </a:cubicBezTo>
                      <a:cubicBezTo>
                        <a:pt x="6" y="17"/>
                        <a:pt x="10" y="19"/>
                        <a:pt x="11" y="21"/>
                      </a:cubicBezTo>
                      <a:cubicBezTo>
                        <a:pt x="12" y="23"/>
                        <a:pt x="6" y="22"/>
                        <a:pt x="6" y="25"/>
                      </a:cubicBezTo>
                      <a:cubicBezTo>
                        <a:pt x="6" y="27"/>
                        <a:pt x="4" y="30"/>
                        <a:pt x="2" y="31"/>
                      </a:cubicBezTo>
                      <a:cubicBezTo>
                        <a:pt x="0" y="32"/>
                        <a:pt x="6" y="38"/>
                        <a:pt x="7" y="39"/>
                      </a:cubicBezTo>
                      <a:cubicBezTo>
                        <a:pt x="7" y="41"/>
                        <a:pt x="8" y="43"/>
                        <a:pt x="14" y="48"/>
                      </a:cubicBezTo>
                      <a:cubicBezTo>
                        <a:pt x="19" y="53"/>
                        <a:pt x="16" y="55"/>
                        <a:pt x="23" y="60"/>
                      </a:cubicBezTo>
                      <a:cubicBezTo>
                        <a:pt x="24" y="59"/>
                        <a:pt x="25" y="57"/>
                        <a:pt x="28" y="57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6" name="Google Shape;147;p3">
                  <a:extLst>
                    <a:ext uri="{FF2B5EF4-FFF2-40B4-BE49-F238E27FC236}">
                      <a16:creationId xmlns:a16="http://schemas.microsoft.com/office/drawing/2014/main" id="{2D04993A-2D51-A647-9BC7-6430BBBC5DD4}"/>
                    </a:ext>
                  </a:extLst>
                </p:cNvPr>
                <p:cNvSpPr/>
                <p:nvPr/>
              </p:nvSpPr>
              <p:spPr>
                <a:xfrm>
                  <a:off x="4334" y="3132"/>
                  <a:ext cx="45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63" extrusionOk="0">
                      <a:moveTo>
                        <a:pt x="23" y="63"/>
                      </a:moveTo>
                      <a:cubicBezTo>
                        <a:pt x="22" y="62"/>
                        <a:pt x="22" y="62"/>
                        <a:pt x="22" y="62"/>
                      </a:cubicBezTo>
                      <a:cubicBezTo>
                        <a:pt x="18" y="59"/>
                        <a:pt x="17" y="57"/>
                        <a:pt x="16" y="55"/>
                      </a:cubicBezTo>
                      <a:cubicBezTo>
                        <a:pt x="16" y="54"/>
                        <a:pt x="15" y="52"/>
                        <a:pt x="13" y="50"/>
                      </a:cubicBezTo>
                      <a:cubicBezTo>
                        <a:pt x="7" y="45"/>
                        <a:pt x="6" y="43"/>
                        <a:pt x="5" y="40"/>
                      </a:cubicBezTo>
                      <a:cubicBezTo>
                        <a:pt x="5" y="40"/>
                        <a:pt x="4" y="38"/>
                        <a:pt x="3" y="37"/>
                      </a:cubicBezTo>
                      <a:cubicBezTo>
                        <a:pt x="1" y="35"/>
                        <a:pt x="0" y="34"/>
                        <a:pt x="0" y="32"/>
                      </a:cubicBezTo>
                      <a:cubicBezTo>
                        <a:pt x="1" y="32"/>
                        <a:pt x="1" y="31"/>
                        <a:pt x="1" y="31"/>
                      </a:cubicBezTo>
                      <a:cubicBezTo>
                        <a:pt x="4" y="29"/>
                        <a:pt x="5" y="27"/>
                        <a:pt x="5" y="26"/>
                      </a:cubicBezTo>
                      <a:cubicBezTo>
                        <a:pt x="5" y="23"/>
                        <a:pt x="7" y="23"/>
                        <a:pt x="9" y="22"/>
                      </a:cubicBezTo>
                      <a:cubicBezTo>
                        <a:pt x="9" y="22"/>
                        <a:pt x="10" y="22"/>
                        <a:pt x="10" y="22"/>
                      </a:cubicBezTo>
                      <a:cubicBezTo>
                        <a:pt x="10" y="21"/>
                        <a:pt x="9" y="21"/>
                        <a:pt x="8" y="20"/>
                      </a:cubicBezTo>
                      <a:cubicBezTo>
                        <a:pt x="7" y="19"/>
                        <a:pt x="6" y="19"/>
                        <a:pt x="6" y="17"/>
                      </a:cubicBezTo>
                      <a:cubicBezTo>
                        <a:pt x="6" y="17"/>
                        <a:pt x="6" y="17"/>
                        <a:pt x="6" y="16"/>
                      </a:cubicBezTo>
                      <a:cubicBezTo>
                        <a:pt x="7" y="16"/>
                        <a:pt x="8" y="15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2" y="13"/>
                        <a:pt x="13" y="13"/>
                        <a:pt x="13" y="13"/>
                      </a:cubicBezTo>
                      <a:cubicBezTo>
                        <a:pt x="15" y="13"/>
                        <a:pt x="23" y="13"/>
                        <a:pt x="26" y="13"/>
                      </a:cubicBezTo>
                      <a:cubicBezTo>
                        <a:pt x="26" y="11"/>
                        <a:pt x="26" y="6"/>
                        <a:pt x="26" y="1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36" y="0"/>
                        <a:pt x="43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3" y="6"/>
                        <a:pt x="43" y="10"/>
                        <a:pt x="43" y="11"/>
                      </a:cubicBezTo>
                      <a:cubicBezTo>
                        <a:pt x="44" y="11"/>
                        <a:pt x="44" y="11"/>
                        <a:pt x="45" y="10"/>
                      </a:cubicBezTo>
                      <a:cubicBezTo>
                        <a:pt x="46" y="10"/>
                        <a:pt x="48" y="10"/>
                        <a:pt x="49" y="10"/>
                      </a:cubicBezTo>
                      <a:cubicBezTo>
                        <a:pt x="50" y="10"/>
                        <a:pt x="51" y="10"/>
                        <a:pt x="52" y="10"/>
                      </a:cubicBezTo>
                      <a:cubicBezTo>
                        <a:pt x="54" y="12"/>
                        <a:pt x="55" y="13"/>
                        <a:pt x="54" y="15"/>
                      </a:cubicBezTo>
                      <a:cubicBezTo>
                        <a:pt x="54" y="17"/>
                        <a:pt x="53" y="19"/>
                        <a:pt x="51" y="20"/>
                      </a:cubicBezTo>
                      <a:cubicBezTo>
                        <a:pt x="50" y="20"/>
                        <a:pt x="50" y="21"/>
                        <a:pt x="50" y="22"/>
                      </a:cubicBezTo>
                      <a:cubicBezTo>
                        <a:pt x="50" y="23"/>
                        <a:pt x="51" y="25"/>
                        <a:pt x="53" y="26"/>
                      </a:cubicBezTo>
                      <a:cubicBezTo>
                        <a:pt x="56" y="28"/>
                        <a:pt x="56" y="31"/>
                        <a:pt x="56" y="35"/>
                      </a:cubicBezTo>
                      <a:cubicBezTo>
                        <a:pt x="56" y="36"/>
                        <a:pt x="56" y="36"/>
                        <a:pt x="56" y="37"/>
                      </a:cubicBezTo>
                      <a:cubicBezTo>
                        <a:pt x="56" y="42"/>
                        <a:pt x="56" y="49"/>
                        <a:pt x="52" y="49"/>
                      </a:cubicBezTo>
                      <a:cubicBezTo>
                        <a:pt x="50" y="50"/>
                        <a:pt x="48" y="49"/>
                        <a:pt x="47" y="49"/>
                      </a:cubicBezTo>
                      <a:cubicBezTo>
                        <a:pt x="46" y="48"/>
                        <a:pt x="45" y="48"/>
                        <a:pt x="45" y="48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2" y="48"/>
                        <a:pt x="42" y="46"/>
                        <a:pt x="41" y="45"/>
                      </a:cubicBezTo>
                      <a:cubicBezTo>
                        <a:pt x="40" y="44"/>
                        <a:pt x="40" y="42"/>
                        <a:pt x="39" y="42"/>
                      </a:cubicBezTo>
                      <a:cubicBezTo>
                        <a:pt x="39" y="42"/>
                        <a:pt x="38" y="43"/>
                        <a:pt x="38" y="44"/>
                      </a:cubicBezTo>
                      <a:cubicBezTo>
                        <a:pt x="38" y="45"/>
                        <a:pt x="37" y="48"/>
                        <a:pt x="35" y="48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2" y="47"/>
                        <a:pt x="30" y="47"/>
                        <a:pt x="30" y="48"/>
                      </a:cubicBezTo>
                      <a:cubicBezTo>
                        <a:pt x="29" y="49"/>
                        <a:pt x="29" y="49"/>
                        <a:pt x="30" y="50"/>
                      </a:cubicBezTo>
                      <a:cubicBezTo>
                        <a:pt x="30" y="51"/>
                        <a:pt x="30" y="51"/>
                        <a:pt x="30" y="52"/>
                      </a:cubicBezTo>
                      <a:cubicBezTo>
                        <a:pt x="32" y="55"/>
                        <a:pt x="32" y="57"/>
                        <a:pt x="31" y="58"/>
                      </a:cubicBezTo>
                      <a:cubicBezTo>
                        <a:pt x="31" y="59"/>
                        <a:pt x="29" y="59"/>
                        <a:pt x="28" y="59"/>
                      </a:cubicBezTo>
                      <a:cubicBezTo>
                        <a:pt x="26" y="59"/>
                        <a:pt x="25" y="60"/>
                        <a:pt x="24" y="62"/>
                      </a:cubicBezTo>
                      <a:lnTo>
                        <a:pt x="23" y="63"/>
                      </a:lnTo>
                      <a:close/>
                      <a:moveTo>
                        <a:pt x="3" y="33"/>
                      </a:moveTo>
                      <a:cubicBezTo>
                        <a:pt x="3" y="33"/>
                        <a:pt x="4" y="35"/>
                        <a:pt x="5" y="36"/>
                      </a:cubicBezTo>
                      <a:cubicBezTo>
                        <a:pt x="7" y="38"/>
                        <a:pt x="7" y="39"/>
                        <a:pt x="8" y="40"/>
                      </a:cubicBezTo>
                      <a:cubicBezTo>
                        <a:pt x="8" y="42"/>
                        <a:pt x="9" y="43"/>
                        <a:pt x="14" y="49"/>
                      </a:cubicBezTo>
                      <a:cubicBezTo>
                        <a:pt x="17" y="51"/>
                        <a:pt x="18" y="52"/>
                        <a:pt x="18" y="54"/>
                      </a:cubicBezTo>
                      <a:cubicBezTo>
                        <a:pt x="19" y="56"/>
                        <a:pt x="20" y="57"/>
                        <a:pt x="23" y="60"/>
                      </a:cubicBezTo>
                      <a:cubicBezTo>
                        <a:pt x="24" y="58"/>
                        <a:pt x="26" y="57"/>
                        <a:pt x="28" y="57"/>
                      </a:cubicBezTo>
                      <a:cubicBezTo>
                        <a:pt x="29" y="57"/>
                        <a:pt x="30" y="57"/>
                        <a:pt x="30" y="57"/>
                      </a:cubicBezTo>
                      <a:cubicBezTo>
                        <a:pt x="30" y="56"/>
                        <a:pt x="29" y="54"/>
                        <a:pt x="29" y="53"/>
                      </a:cubicBezTo>
                      <a:cubicBezTo>
                        <a:pt x="28" y="52"/>
                        <a:pt x="28" y="52"/>
                        <a:pt x="28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6"/>
                        <a:pt x="31" y="45"/>
                        <a:pt x="33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6" y="45"/>
                        <a:pt x="36" y="45"/>
                        <a:pt x="36" y="43"/>
                      </a:cubicBezTo>
                      <a:cubicBezTo>
                        <a:pt x="37" y="42"/>
                        <a:pt x="37" y="40"/>
                        <a:pt x="39" y="40"/>
                      </a:cubicBezTo>
                      <a:cubicBezTo>
                        <a:pt x="41" y="40"/>
                        <a:pt x="42" y="42"/>
                        <a:pt x="43" y="44"/>
                      </a:cubicBezTo>
                      <a:cubicBezTo>
                        <a:pt x="43" y="44"/>
                        <a:pt x="44" y="46"/>
                        <a:pt x="44" y="46"/>
                      </a:cubicBezTo>
                      <a:cubicBezTo>
                        <a:pt x="46" y="46"/>
                        <a:pt x="47" y="46"/>
                        <a:pt x="48" y="47"/>
                      </a:cubicBezTo>
                      <a:cubicBezTo>
                        <a:pt x="49" y="47"/>
                        <a:pt x="50" y="47"/>
                        <a:pt x="51" y="47"/>
                      </a:cubicBezTo>
                      <a:cubicBezTo>
                        <a:pt x="54" y="47"/>
                        <a:pt x="54" y="41"/>
                        <a:pt x="54" y="37"/>
                      </a:cubicBezTo>
                      <a:cubicBezTo>
                        <a:pt x="54" y="36"/>
                        <a:pt x="54" y="36"/>
                        <a:pt x="54" y="35"/>
                      </a:cubicBezTo>
                      <a:cubicBezTo>
                        <a:pt x="54" y="31"/>
                        <a:pt x="54" y="29"/>
                        <a:pt x="52" y="28"/>
                      </a:cubicBezTo>
                      <a:cubicBezTo>
                        <a:pt x="50" y="26"/>
                        <a:pt x="47" y="24"/>
                        <a:pt x="48" y="21"/>
                      </a:cubicBezTo>
                      <a:cubicBezTo>
                        <a:pt x="48" y="20"/>
                        <a:pt x="48" y="19"/>
                        <a:pt x="50" y="18"/>
                      </a:cubicBezTo>
                      <a:cubicBezTo>
                        <a:pt x="51" y="17"/>
                        <a:pt x="52" y="16"/>
                        <a:pt x="52" y="15"/>
                      </a:cubicBezTo>
                      <a:cubicBezTo>
                        <a:pt x="53" y="14"/>
                        <a:pt x="52" y="13"/>
                        <a:pt x="51" y="12"/>
                      </a:cubicBezTo>
                      <a:cubicBezTo>
                        <a:pt x="50" y="11"/>
                        <a:pt x="47" y="12"/>
                        <a:pt x="45" y="12"/>
                      </a:cubicBezTo>
                      <a:cubicBezTo>
                        <a:pt x="44" y="13"/>
                        <a:pt x="42" y="13"/>
                        <a:pt x="42" y="13"/>
                      </a:cubicBezTo>
                      <a:cubicBezTo>
                        <a:pt x="41" y="12"/>
                        <a:pt x="41" y="12"/>
                        <a:pt x="41" y="11"/>
                      </a:cubicBezTo>
                      <a:cubicBezTo>
                        <a:pt x="41" y="10"/>
                        <a:pt x="41" y="6"/>
                        <a:pt x="42" y="2"/>
                      </a:cubicBezTo>
                      <a:cubicBezTo>
                        <a:pt x="36" y="2"/>
                        <a:pt x="30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9"/>
                        <a:pt x="28" y="14"/>
                        <a:pt x="28" y="14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5"/>
                        <a:pt x="16" y="15"/>
                        <a:pt x="13" y="15"/>
                      </a:cubicBezTo>
                      <a:cubicBezTo>
                        <a:pt x="13" y="15"/>
                        <a:pt x="12" y="15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8"/>
                        <a:pt x="9" y="18"/>
                        <a:pt x="9" y="19"/>
                      </a:cubicBezTo>
                      <a:cubicBezTo>
                        <a:pt x="10" y="19"/>
                        <a:pt x="12" y="20"/>
                        <a:pt x="12" y="21"/>
                      </a:cubicBezTo>
                      <a:cubicBezTo>
                        <a:pt x="12" y="22"/>
                        <a:pt x="12" y="22"/>
                        <a:pt x="12" y="23"/>
                      </a:cubicBezTo>
                      <a:cubicBezTo>
                        <a:pt x="11" y="24"/>
                        <a:pt x="10" y="24"/>
                        <a:pt x="9" y="24"/>
                      </a:cubicBezTo>
                      <a:cubicBezTo>
                        <a:pt x="8" y="25"/>
                        <a:pt x="7" y="25"/>
                        <a:pt x="7" y="26"/>
                      </a:cubicBezTo>
                      <a:cubicBezTo>
                        <a:pt x="7" y="28"/>
                        <a:pt x="5" y="30"/>
                        <a:pt x="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7" name="Google Shape;148;p3">
                  <a:extLst>
                    <a:ext uri="{FF2B5EF4-FFF2-40B4-BE49-F238E27FC236}">
                      <a16:creationId xmlns:a16="http://schemas.microsoft.com/office/drawing/2014/main" id="{1B9BA494-90CC-C146-9812-87DAB468E01C}"/>
                    </a:ext>
                  </a:extLst>
                </p:cNvPr>
                <p:cNvSpPr/>
                <p:nvPr/>
              </p:nvSpPr>
              <p:spPr>
                <a:xfrm>
                  <a:off x="4338" y="3132"/>
                  <a:ext cx="17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4" extrusionOk="0">
                      <a:moveTo>
                        <a:pt x="20" y="13"/>
                      </a:moveTo>
                      <a:cubicBezTo>
                        <a:pt x="20" y="13"/>
                        <a:pt x="21" y="7"/>
                        <a:pt x="21" y="0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3"/>
                        <a:pt x="6" y="6"/>
                        <a:pt x="3" y="7"/>
                      </a:cubicBezTo>
                      <a:cubicBezTo>
                        <a:pt x="0" y="8"/>
                        <a:pt x="0" y="11"/>
                        <a:pt x="3" y="11"/>
                      </a:cubicBezTo>
                      <a:cubicBezTo>
                        <a:pt x="4" y="11"/>
                        <a:pt x="4" y="13"/>
                        <a:pt x="3" y="14"/>
                      </a:cubicBezTo>
                      <a:cubicBezTo>
                        <a:pt x="5" y="13"/>
                        <a:pt x="7" y="13"/>
                        <a:pt x="7" y="13"/>
                      </a:cubicBezTo>
                      <a:cubicBezTo>
                        <a:pt x="10" y="13"/>
                        <a:pt x="20" y="13"/>
                        <a:pt x="20" y="1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8" name="Google Shape;149;p3">
                  <a:extLst>
                    <a:ext uri="{FF2B5EF4-FFF2-40B4-BE49-F238E27FC236}">
                      <a16:creationId xmlns:a16="http://schemas.microsoft.com/office/drawing/2014/main" id="{C1CA11A3-6B23-3643-A187-F9846FCA6B22}"/>
                    </a:ext>
                  </a:extLst>
                </p:cNvPr>
                <p:cNvSpPr/>
                <p:nvPr/>
              </p:nvSpPr>
              <p:spPr>
                <a:xfrm>
                  <a:off x="4338" y="3132"/>
                  <a:ext cx="18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16" extrusionOk="0">
                      <a:moveTo>
                        <a:pt x="1" y="16"/>
                      </a:move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0" y="12"/>
                        <a:pt x="0" y="11"/>
                      </a:cubicBezTo>
                      <a:cubicBezTo>
                        <a:pt x="0" y="10"/>
                        <a:pt x="0" y="8"/>
                        <a:pt x="3" y="7"/>
                      </a:cubicBezTo>
                      <a:cubicBezTo>
                        <a:pt x="4" y="7"/>
                        <a:pt x="4" y="6"/>
                        <a:pt x="5" y="5"/>
                      </a:cubicBezTo>
                      <a:cubicBezTo>
                        <a:pt x="5" y="5"/>
                        <a:pt x="5" y="4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8"/>
                        <a:pt x="22" y="14"/>
                        <a:pt x="22" y="14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5"/>
                        <a:pt x="10" y="15"/>
                        <a:pt x="7" y="15"/>
                      </a:cubicBezTo>
                      <a:cubicBezTo>
                        <a:pt x="7" y="15"/>
                        <a:pt x="6" y="15"/>
                        <a:pt x="3" y="16"/>
                      </a:cubicBezTo>
                      <a:lnTo>
                        <a:pt x="1" y="16"/>
                      </a:lnTo>
                      <a:close/>
                      <a:moveTo>
                        <a:pt x="7" y="3"/>
                      </a:moveTo>
                      <a:cubicBezTo>
                        <a:pt x="7" y="4"/>
                        <a:pt x="7" y="5"/>
                        <a:pt x="7" y="6"/>
                      </a:cubicBezTo>
                      <a:cubicBezTo>
                        <a:pt x="6" y="8"/>
                        <a:pt x="5" y="9"/>
                        <a:pt x="3" y="9"/>
                      </a:cubicBezTo>
                      <a:cubicBezTo>
                        <a:pt x="2" y="10"/>
                        <a:pt x="2" y="10"/>
                        <a:pt x="2" y="11"/>
                      </a:cubicBezTo>
                      <a:cubicBezTo>
                        <a:pt x="2" y="11"/>
                        <a:pt x="2" y="11"/>
                        <a:pt x="3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5" y="13"/>
                        <a:pt x="5" y="13"/>
                        <a:pt x="5" y="14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9" y="13"/>
                        <a:pt x="17" y="13"/>
                        <a:pt x="20" y="13"/>
                      </a:cubicBezTo>
                      <a:cubicBezTo>
                        <a:pt x="20" y="11"/>
                        <a:pt x="20" y="7"/>
                        <a:pt x="20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09" name="Google Shape;150;p3">
                  <a:extLst>
                    <a:ext uri="{FF2B5EF4-FFF2-40B4-BE49-F238E27FC236}">
                      <a16:creationId xmlns:a16="http://schemas.microsoft.com/office/drawing/2014/main" id="{98637AC9-2116-AD46-991A-9551970F25D5}"/>
                    </a:ext>
                  </a:extLst>
                </p:cNvPr>
                <p:cNvSpPr/>
                <p:nvPr/>
              </p:nvSpPr>
              <p:spPr>
                <a:xfrm>
                  <a:off x="4352" y="3121"/>
                  <a:ext cx="55" cy="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5" extrusionOk="0">
                      <a:moveTo>
                        <a:pt x="18" y="80"/>
                      </a:moveTo>
                      <a:cubicBezTo>
                        <a:pt x="20" y="81"/>
                        <a:pt x="21" y="84"/>
                        <a:pt x="25" y="81"/>
                      </a:cubicBezTo>
                      <a:cubicBezTo>
                        <a:pt x="29" y="78"/>
                        <a:pt x="33" y="79"/>
                        <a:pt x="33" y="82"/>
                      </a:cubicBezTo>
                      <a:cubicBezTo>
                        <a:pt x="33" y="85"/>
                        <a:pt x="34" y="84"/>
                        <a:pt x="37" y="81"/>
                      </a:cubicBezTo>
                      <a:cubicBezTo>
                        <a:pt x="40" y="78"/>
                        <a:pt x="43" y="82"/>
                        <a:pt x="43" y="76"/>
                      </a:cubicBezTo>
                      <a:cubicBezTo>
                        <a:pt x="43" y="70"/>
                        <a:pt x="46" y="75"/>
                        <a:pt x="46" y="68"/>
                      </a:cubicBezTo>
                      <a:cubicBezTo>
                        <a:pt x="46" y="62"/>
                        <a:pt x="47" y="55"/>
                        <a:pt x="47" y="52"/>
                      </a:cubicBezTo>
                      <a:cubicBezTo>
                        <a:pt x="47" y="49"/>
                        <a:pt x="55" y="46"/>
                        <a:pt x="55" y="42"/>
                      </a:cubicBezTo>
                      <a:cubicBezTo>
                        <a:pt x="55" y="37"/>
                        <a:pt x="63" y="27"/>
                        <a:pt x="63" y="21"/>
                      </a:cubicBezTo>
                      <a:cubicBezTo>
                        <a:pt x="63" y="15"/>
                        <a:pt x="64" y="14"/>
                        <a:pt x="66" y="11"/>
                      </a:cubicBezTo>
                      <a:cubicBezTo>
                        <a:pt x="67" y="9"/>
                        <a:pt x="68" y="5"/>
                        <a:pt x="68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50" y="2"/>
                        <a:pt x="50" y="7"/>
                        <a:pt x="48" y="10"/>
                      </a:cubicBezTo>
                      <a:cubicBezTo>
                        <a:pt x="46" y="12"/>
                        <a:pt x="45" y="19"/>
                        <a:pt x="45" y="19"/>
                      </a:cubicBezTo>
                      <a:cubicBezTo>
                        <a:pt x="45" y="19"/>
                        <a:pt x="34" y="14"/>
                        <a:pt x="31" y="14"/>
                      </a:cubicBezTo>
                      <a:cubicBezTo>
                        <a:pt x="30" y="15"/>
                        <a:pt x="25" y="14"/>
                        <a:pt x="20" y="14"/>
                      </a:cubicBezTo>
                      <a:cubicBezTo>
                        <a:pt x="20" y="18"/>
                        <a:pt x="19" y="23"/>
                        <a:pt x="19" y="24"/>
                      </a:cubicBezTo>
                      <a:cubicBezTo>
                        <a:pt x="19" y="27"/>
                        <a:pt x="26" y="22"/>
                        <a:pt x="29" y="24"/>
                      </a:cubicBezTo>
                      <a:cubicBezTo>
                        <a:pt x="32" y="27"/>
                        <a:pt x="31" y="30"/>
                        <a:pt x="27" y="32"/>
                      </a:cubicBezTo>
                      <a:cubicBezTo>
                        <a:pt x="24" y="34"/>
                        <a:pt x="26" y="38"/>
                        <a:pt x="29" y="40"/>
                      </a:cubicBezTo>
                      <a:cubicBezTo>
                        <a:pt x="32" y="42"/>
                        <a:pt x="32" y="45"/>
                        <a:pt x="32" y="50"/>
                      </a:cubicBezTo>
                      <a:cubicBezTo>
                        <a:pt x="32" y="55"/>
                        <a:pt x="32" y="61"/>
                        <a:pt x="29" y="61"/>
                      </a:cubicBezTo>
                      <a:cubicBezTo>
                        <a:pt x="26" y="62"/>
                        <a:pt x="24" y="59"/>
                        <a:pt x="21" y="60"/>
                      </a:cubicBezTo>
                      <a:cubicBezTo>
                        <a:pt x="19" y="61"/>
                        <a:pt x="18" y="54"/>
                        <a:pt x="16" y="54"/>
                      </a:cubicBezTo>
                      <a:cubicBezTo>
                        <a:pt x="14" y="54"/>
                        <a:pt x="15" y="59"/>
                        <a:pt x="12" y="59"/>
                      </a:cubicBezTo>
                      <a:cubicBezTo>
                        <a:pt x="9" y="59"/>
                        <a:pt x="4" y="59"/>
                        <a:pt x="6" y="64"/>
                      </a:cubicBezTo>
                      <a:cubicBezTo>
                        <a:pt x="8" y="68"/>
                        <a:pt x="9" y="71"/>
                        <a:pt x="5" y="71"/>
                      </a:cubicBezTo>
                      <a:cubicBezTo>
                        <a:pt x="2" y="71"/>
                        <a:pt x="1" y="73"/>
                        <a:pt x="0" y="74"/>
                      </a:cubicBezTo>
                      <a:cubicBezTo>
                        <a:pt x="0" y="74"/>
                        <a:pt x="1" y="75"/>
                        <a:pt x="1" y="75"/>
                      </a:cubicBezTo>
                      <a:cubicBezTo>
                        <a:pt x="5" y="78"/>
                        <a:pt x="8" y="82"/>
                        <a:pt x="9" y="85"/>
                      </a:cubicBezTo>
                      <a:cubicBezTo>
                        <a:pt x="13" y="82"/>
                        <a:pt x="17" y="80"/>
                        <a:pt x="18" y="8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0" name="Google Shape;151;p3">
                  <a:extLst>
                    <a:ext uri="{FF2B5EF4-FFF2-40B4-BE49-F238E27FC236}">
                      <a16:creationId xmlns:a16="http://schemas.microsoft.com/office/drawing/2014/main" id="{F877DDDA-ECC8-9B40-B2C3-4531877745B5}"/>
                    </a:ext>
                  </a:extLst>
                </p:cNvPr>
                <p:cNvSpPr/>
                <p:nvPr/>
              </p:nvSpPr>
              <p:spPr>
                <a:xfrm>
                  <a:off x="4351" y="3120"/>
                  <a:ext cx="57" cy="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88" extrusionOk="0">
                      <a:moveTo>
                        <a:pt x="10" y="88"/>
                      </a:move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8" y="83"/>
                        <a:pt x="5" y="79"/>
                        <a:pt x="1" y="77"/>
                      </a:cubicBezTo>
                      <a:cubicBezTo>
                        <a:pt x="1" y="77"/>
                        <a:pt x="1" y="76"/>
                        <a:pt x="1" y="76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2" y="72"/>
                        <a:pt x="3" y="71"/>
                        <a:pt x="6" y="71"/>
                      </a:cubicBezTo>
                      <a:cubicBezTo>
                        <a:pt x="7" y="71"/>
                        <a:pt x="8" y="71"/>
                        <a:pt x="8" y="71"/>
                      </a:cubicBezTo>
                      <a:cubicBezTo>
                        <a:pt x="8" y="70"/>
                        <a:pt x="7" y="68"/>
                        <a:pt x="7" y="67"/>
                      </a:cubicBezTo>
                      <a:cubicBezTo>
                        <a:pt x="6" y="66"/>
                        <a:pt x="6" y="66"/>
                        <a:pt x="6" y="65"/>
                      </a:cubicBezTo>
                      <a:cubicBezTo>
                        <a:pt x="5" y="63"/>
                        <a:pt x="5" y="62"/>
                        <a:pt x="6" y="61"/>
                      </a:cubicBezTo>
                      <a:cubicBezTo>
                        <a:pt x="7" y="60"/>
                        <a:pt x="9" y="59"/>
                        <a:pt x="11" y="59"/>
                      </a:cubicBezTo>
                      <a:cubicBezTo>
                        <a:pt x="13" y="59"/>
                        <a:pt x="13" y="59"/>
                        <a:pt x="13" y="59"/>
                      </a:cubicBezTo>
                      <a:cubicBezTo>
                        <a:pt x="14" y="59"/>
                        <a:pt x="14" y="59"/>
                        <a:pt x="14" y="57"/>
                      </a:cubicBezTo>
                      <a:cubicBezTo>
                        <a:pt x="15" y="56"/>
                        <a:pt x="15" y="54"/>
                        <a:pt x="17" y="54"/>
                      </a:cubicBezTo>
                      <a:cubicBezTo>
                        <a:pt x="19" y="54"/>
                        <a:pt x="20" y="56"/>
                        <a:pt x="21" y="58"/>
                      </a:cubicBezTo>
                      <a:cubicBezTo>
                        <a:pt x="21" y="58"/>
                        <a:pt x="22" y="60"/>
                        <a:pt x="22" y="60"/>
                      </a:cubicBezTo>
                      <a:cubicBezTo>
                        <a:pt x="24" y="60"/>
                        <a:pt x="25" y="60"/>
                        <a:pt x="26" y="61"/>
                      </a:cubicBezTo>
                      <a:cubicBezTo>
                        <a:pt x="27" y="61"/>
                        <a:pt x="28" y="61"/>
                        <a:pt x="29" y="61"/>
                      </a:cubicBezTo>
                      <a:cubicBezTo>
                        <a:pt x="32" y="61"/>
                        <a:pt x="32" y="55"/>
                        <a:pt x="32" y="51"/>
                      </a:cubicBezTo>
                      <a:cubicBezTo>
                        <a:pt x="32" y="50"/>
                        <a:pt x="32" y="50"/>
                        <a:pt x="32" y="49"/>
                      </a:cubicBezTo>
                      <a:cubicBezTo>
                        <a:pt x="32" y="45"/>
                        <a:pt x="32" y="43"/>
                        <a:pt x="30" y="42"/>
                      </a:cubicBezTo>
                      <a:cubicBezTo>
                        <a:pt x="28" y="40"/>
                        <a:pt x="25" y="38"/>
                        <a:pt x="26" y="35"/>
                      </a:cubicBezTo>
                      <a:cubicBezTo>
                        <a:pt x="26" y="34"/>
                        <a:pt x="26" y="33"/>
                        <a:pt x="28" y="32"/>
                      </a:cubicBezTo>
                      <a:cubicBezTo>
                        <a:pt x="29" y="31"/>
                        <a:pt x="30" y="30"/>
                        <a:pt x="30" y="29"/>
                      </a:cubicBezTo>
                      <a:cubicBezTo>
                        <a:pt x="31" y="28"/>
                        <a:pt x="30" y="27"/>
                        <a:pt x="29" y="26"/>
                      </a:cubicBezTo>
                      <a:cubicBezTo>
                        <a:pt x="28" y="25"/>
                        <a:pt x="25" y="26"/>
                        <a:pt x="23" y="26"/>
                      </a:cubicBezTo>
                      <a:cubicBezTo>
                        <a:pt x="22" y="27"/>
                        <a:pt x="22" y="27"/>
                        <a:pt x="21" y="27"/>
                      </a:cubicBezTo>
                      <a:cubicBezTo>
                        <a:pt x="20" y="27"/>
                        <a:pt x="19" y="26"/>
                        <a:pt x="19" y="25"/>
                      </a:cubicBezTo>
                      <a:cubicBezTo>
                        <a:pt x="19" y="24"/>
                        <a:pt x="20" y="19"/>
                        <a:pt x="20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4"/>
                        <a:pt x="26" y="14"/>
                        <a:pt x="28" y="14"/>
                      </a:cubicBezTo>
                      <a:cubicBezTo>
                        <a:pt x="31" y="14"/>
                        <a:pt x="32" y="14"/>
                        <a:pt x="32" y="14"/>
                      </a:cubicBezTo>
                      <a:cubicBezTo>
                        <a:pt x="32" y="14"/>
                        <a:pt x="33" y="14"/>
                        <a:pt x="33" y="14"/>
                      </a:cubicBezTo>
                      <a:cubicBezTo>
                        <a:pt x="36" y="14"/>
                        <a:pt x="42" y="17"/>
                        <a:pt x="45" y="18"/>
                      </a:cubicBezTo>
                      <a:cubicBezTo>
                        <a:pt x="45" y="16"/>
                        <a:pt x="46" y="12"/>
                        <a:pt x="48" y="10"/>
                      </a:cubicBezTo>
                      <a:cubicBezTo>
                        <a:pt x="50" y="7"/>
                        <a:pt x="50" y="4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69" y="2"/>
                        <a:pt x="69" y="2"/>
                        <a:pt x="69" y="2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70" y="6"/>
                        <a:pt x="69" y="10"/>
                        <a:pt x="68" y="13"/>
                      </a:cubicBezTo>
                      <a:cubicBezTo>
                        <a:pt x="68" y="13"/>
                        <a:pt x="67" y="14"/>
                        <a:pt x="67" y="14"/>
                      </a:cubicBezTo>
                      <a:cubicBezTo>
                        <a:pt x="66" y="16"/>
                        <a:pt x="65" y="18"/>
                        <a:pt x="65" y="22"/>
                      </a:cubicBezTo>
                      <a:cubicBezTo>
                        <a:pt x="65" y="26"/>
                        <a:pt x="63" y="30"/>
                        <a:pt x="61" y="34"/>
                      </a:cubicBezTo>
                      <a:cubicBezTo>
                        <a:pt x="59" y="37"/>
                        <a:pt x="57" y="41"/>
                        <a:pt x="57" y="43"/>
                      </a:cubicBezTo>
                      <a:cubicBezTo>
                        <a:pt x="57" y="46"/>
                        <a:pt x="55" y="48"/>
                        <a:pt x="52" y="50"/>
                      </a:cubicBezTo>
                      <a:cubicBezTo>
                        <a:pt x="51" y="51"/>
                        <a:pt x="49" y="52"/>
                        <a:pt x="49" y="53"/>
                      </a:cubicBezTo>
                      <a:cubicBezTo>
                        <a:pt x="49" y="55"/>
                        <a:pt x="49" y="56"/>
                        <a:pt x="49" y="58"/>
                      </a:cubicBezTo>
                      <a:cubicBezTo>
                        <a:pt x="49" y="62"/>
                        <a:pt x="49" y="66"/>
                        <a:pt x="49" y="69"/>
                      </a:cubicBezTo>
                      <a:cubicBezTo>
                        <a:pt x="49" y="73"/>
                        <a:pt x="48" y="74"/>
                        <a:pt x="46" y="74"/>
                      </a:cubicBezTo>
                      <a:cubicBezTo>
                        <a:pt x="45" y="74"/>
                        <a:pt x="45" y="74"/>
                        <a:pt x="45" y="77"/>
                      </a:cubicBezTo>
                      <a:cubicBezTo>
                        <a:pt x="45" y="81"/>
                        <a:pt x="43" y="81"/>
                        <a:pt x="41" y="82"/>
                      </a:cubicBezTo>
                      <a:cubicBezTo>
                        <a:pt x="40" y="82"/>
                        <a:pt x="40" y="82"/>
                        <a:pt x="39" y="83"/>
                      </a:cubicBezTo>
                      <a:cubicBezTo>
                        <a:pt x="37" y="85"/>
                        <a:pt x="35" y="86"/>
                        <a:pt x="35" y="86"/>
                      </a:cubicBezTo>
                      <a:cubicBezTo>
                        <a:pt x="33" y="86"/>
                        <a:pt x="33" y="85"/>
                        <a:pt x="33" y="83"/>
                      </a:cubicBezTo>
                      <a:cubicBezTo>
                        <a:pt x="33" y="81"/>
                        <a:pt x="31" y="81"/>
                        <a:pt x="31" y="81"/>
                      </a:cubicBezTo>
                      <a:cubicBezTo>
                        <a:pt x="29" y="81"/>
                        <a:pt x="28" y="82"/>
                        <a:pt x="27" y="83"/>
                      </a:cubicBezTo>
                      <a:cubicBezTo>
                        <a:pt x="25" y="84"/>
                        <a:pt x="24" y="84"/>
                        <a:pt x="23" y="84"/>
                      </a:cubicBezTo>
                      <a:cubicBezTo>
                        <a:pt x="22" y="84"/>
                        <a:pt x="21" y="84"/>
                        <a:pt x="20" y="83"/>
                      </a:cubicBezTo>
                      <a:cubicBezTo>
                        <a:pt x="20" y="83"/>
                        <a:pt x="19" y="82"/>
                        <a:pt x="19" y="82"/>
                      </a:cubicBezTo>
                      <a:cubicBezTo>
                        <a:pt x="19" y="82"/>
                        <a:pt x="16" y="84"/>
                        <a:pt x="11" y="87"/>
                      </a:cubicBezTo>
                      <a:lnTo>
                        <a:pt x="10" y="88"/>
                      </a:lnTo>
                      <a:close/>
                      <a:moveTo>
                        <a:pt x="2" y="75"/>
                      </a:moveTo>
                      <a:cubicBezTo>
                        <a:pt x="3" y="75"/>
                        <a:pt x="3" y="75"/>
                        <a:pt x="3" y="75"/>
                      </a:cubicBezTo>
                      <a:cubicBezTo>
                        <a:pt x="6" y="78"/>
                        <a:pt x="9" y="81"/>
                        <a:pt x="11" y="85"/>
                      </a:cubicBezTo>
                      <a:cubicBezTo>
                        <a:pt x="14" y="83"/>
                        <a:pt x="18" y="80"/>
                        <a:pt x="19" y="80"/>
                      </a:cubicBezTo>
                      <a:cubicBezTo>
                        <a:pt x="19" y="80"/>
                        <a:pt x="20" y="80"/>
                        <a:pt x="20" y="80"/>
                      </a:cubicBezTo>
                      <a:cubicBezTo>
                        <a:pt x="20" y="81"/>
                        <a:pt x="21" y="81"/>
                        <a:pt x="21" y="81"/>
                      </a:cubicBezTo>
                      <a:cubicBezTo>
                        <a:pt x="23" y="82"/>
                        <a:pt x="24" y="83"/>
                        <a:pt x="25" y="81"/>
                      </a:cubicBezTo>
                      <a:cubicBezTo>
                        <a:pt x="27" y="80"/>
                        <a:pt x="29" y="79"/>
                        <a:pt x="31" y="79"/>
                      </a:cubicBezTo>
                      <a:cubicBezTo>
                        <a:pt x="33" y="79"/>
                        <a:pt x="35" y="80"/>
                        <a:pt x="35" y="83"/>
                      </a:cubicBez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83"/>
                        <a:pt x="36" y="83"/>
                        <a:pt x="37" y="81"/>
                      </a:cubicBezTo>
                      <a:cubicBezTo>
                        <a:pt x="39" y="80"/>
                        <a:pt x="40" y="80"/>
                        <a:pt x="41" y="79"/>
                      </a:cubicBezTo>
                      <a:cubicBezTo>
                        <a:pt x="42" y="79"/>
                        <a:pt x="43" y="79"/>
                        <a:pt x="43" y="77"/>
                      </a:cubicBezTo>
                      <a:cubicBezTo>
                        <a:pt x="43" y="73"/>
                        <a:pt x="44" y="73"/>
                        <a:pt x="45" y="72"/>
                      </a:cubicBezTo>
                      <a:cubicBezTo>
                        <a:pt x="46" y="72"/>
                        <a:pt x="46" y="72"/>
                        <a:pt x="46" y="69"/>
                      </a:cubicBezTo>
                      <a:cubicBezTo>
                        <a:pt x="46" y="65"/>
                        <a:pt x="47" y="62"/>
                        <a:pt x="47" y="58"/>
                      </a:cubicBezTo>
                      <a:cubicBezTo>
                        <a:pt x="47" y="56"/>
                        <a:pt x="47" y="54"/>
                        <a:pt x="47" y="53"/>
                      </a:cubicBezTo>
                      <a:cubicBezTo>
                        <a:pt x="47" y="51"/>
                        <a:pt x="49" y="50"/>
                        <a:pt x="51" y="48"/>
                      </a:cubicBezTo>
                      <a:cubicBezTo>
                        <a:pt x="53" y="47"/>
                        <a:pt x="55" y="45"/>
                        <a:pt x="55" y="43"/>
                      </a:cubicBezTo>
                      <a:cubicBezTo>
                        <a:pt x="55" y="40"/>
                        <a:pt x="57" y="37"/>
                        <a:pt x="59" y="33"/>
                      </a:cubicBezTo>
                      <a:cubicBezTo>
                        <a:pt x="61" y="29"/>
                        <a:pt x="63" y="25"/>
                        <a:pt x="63" y="22"/>
                      </a:cubicBezTo>
                      <a:cubicBezTo>
                        <a:pt x="63" y="17"/>
                        <a:pt x="64" y="15"/>
                        <a:pt x="65" y="13"/>
                      </a:cubicBezTo>
                      <a:cubicBezTo>
                        <a:pt x="66" y="13"/>
                        <a:pt x="66" y="12"/>
                        <a:pt x="66" y="12"/>
                      </a:cubicBezTo>
                      <a:cubicBezTo>
                        <a:pt x="67" y="10"/>
                        <a:pt x="68" y="6"/>
                        <a:pt x="68" y="3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6"/>
                        <a:pt x="52" y="9"/>
                        <a:pt x="50" y="11"/>
                      </a:cubicBezTo>
                      <a:cubicBezTo>
                        <a:pt x="48" y="13"/>
                        <a:pt x="47" y="18"/>
                        <a:pt x="47" y="20"/>
                      </a:cubicBezTo>
                      <a:cubicBezTo>
                        <a:pt x="47" y="22"/>
                        <a:pt x="47" y="22"/>
                        <a:pt x="47" y="22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3" y="20"/>
                        <a:pt x="36" y="16"/>
                        <a:pt x="33" y="16"/>
                      </a:cubicBezTo>
                      <a:cubicBezTo>
                        <a:pt x="33" y="16"/>
                        <a:pt x="33" y="16"/>
                        <a:pt x="32" y="16"/>
                      </a:cubicBezTo>
                      <a:cubicBezTo>
                        <a:pt x="32" y="16"/>
                        <a:pt x="31" y="16"/>
                        <a:pt x="28" y="16"/>
                      </a:cubicBezTo>
                      <a:cubicBezTo>
                        <a:pt x="27" y="16"/>
                        <a:pt x="24" y="16"/>
                        <a:pt x="22" y="16"/>
                      </a:cubicBezTo>
                      <a:cubicBezTo>
                        <a:pt x="21" y="21"/>
                        <a:pt x="21" y="24"/>
                        <a:pt x="21" y="25"/>
                      </a:cubicBezTo>
                      <a:cubicBezTo>
                        <a:pt x="22" y="25"/>
                        <a:pt x="22" y="25"/>
                        <a:pt x="23" y="24"/>
                      </a:cubicBezTo>
                      <a:cubicBezTo>
                        <a:pt x="24" y="24"/>
                        <a:pt x="26" y="24"/>
                        <a:pt x="27" y="24"/>
                      </a:cubicBezTo>
                      <a:cubicBezTo>
                        <a:pt x="28" y="24"/>
                        <a:pt x="29" y="24"/>
                        <a:pt x="30" y="24"/>
                      </a:cubicBezTo>
                      <a:cubicBezTo>
                        <a:pt x="32" y="26"/>
                        <a:pt x="33" y="27"/>
                        <a:pt x="32" y="29"/>
                      </a:cubicBezTo>
                      <a:cubicBezTo>
                        <a:pt x="32" y="31"/>
                        <a:pt x="31" y="33"/>
                        <a:pt x="29" y="34"/>
                      </a:cubicBezTo>
                      <a:cubicBezTo>
                        <a:pt x="28" y="34"/>
                        <a:pt x="28" y="35"/>
                        <a:pt x="28" y="36"/>
                      </a:cubicBezTo>
                      <a:cubicBezTo>
                        <a:pt x="28" y="37"/>
                        <a:pt x="29" y="39"/>
                        <a:pt x="31" y="40"/>
                      </a:cubicBezTo>
                      <a:cubicBezTo>
                        <a:pt x="34" y="42"/>
                        <a:pt x="34" y="45"/>
                        <a:pt x="34" y="49"/>
                      </a:cubicBezTo>
                      <a:cubicBezTo>
                        <a:pt x="34" y="50"/>
                        <a:pt x="34" y="50"/>
                        <a:pt x="34" y="51"/>
                      </a:cubicBezTo>
                      <a:cubicBezTo>
                        <a:pt x="34" y="56"/>
                        <a:pt x="34" y="63"/>
                        <a:pt x="30" y="63"/>
                      </a:cubicBezTo>
                      <a:cubicBezTo>
                        <a:pt x="28" y="64"/>
                        <a:pt x="26" y="63"/>
                        <a:pt x="25" y="63"/>
                      </a:cubicBezTo>
                      <a:cubicBezTo>
                        <a:pt x="24" y="62"/>
                        <a:pt x="23" y="62"/>
                        <a:pt x="23" y="62"/>
                      </a:cubicBezTo>
                      <a:cubicBezTo>
                        <a:pt x="22" y="62"/>
                        <a:pt x="22" y="62"/>
                        <a:pt x="22" y="62"/>
                      </a:cubicBezTo>
                      <a:cubicBezTo>
                        <a:pt x="20" y="62"/>
                        <a:pt x="20" y="60"/>
                        <a:pt x="19" y="59"/>
                      </a:cubicBezTo>
                      <a:cubicBezTo>
                        <a:pt x="18" y="58"/>
                        <a:pt x="18" y="56"/>
                        <a:pt x="17" y="56"/>
                      </a:cubicBezTo>
                      <a:cubicBezTo>
                        <a:pt x="17" y="56"/>
                        <a:pt x="16" y="57"/>
                        <a:pt x="16" y="58"/>
                      </a:cubicBezTo>
                      <a:cubicBezTo>
                        <a:pt x="16" y="59"/>
                        <a:pt x="15" y="62"/>
                        <a:pt x="13" y="62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0" y="61"/>
                        <a:pt x="8" y="61"/>
                        <a:pt x="8" y="62"/>
                      </a:cubicBezTo>
                      <a:cubicBezTo>
                        <a:pt x="7" y="63"/>
                        <a:pt x="7" y="63"/>
                        <a:pt x="8" y="64"/>
                      </a:cubicBezTo>
                      <a:cubicBezTo>
                        <a:pt x="8" y="65"/>
                        <a:pt x="8" y="65"/>
                        <a:pt x="8" y="66"/>
                      </a:cubicBezTo>
                      <a:cubicBezTo>
                        <a:pt x="10" y="69"/>
                        <a:pt x="10" y="71"/>
                        <a:pt x="9" y="72"/>
                      </a:cubicBezTo>
                      <a:cubicBezTo>
                        <a:pt x="9" y="73"/>
                        <a:pt x="7" y="73"/>
                        <a:pt x="6" y="73"/>
                      </a:cubicBezTo>
                      <a:cubicBezTo>
                        <a:pt x="4" y="73"/>
                        <a:pt x="3" y="74"/>
                        <a:pt x="2" y="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1" name="Google Shape;152;p3">
                  <a:extLst>
                    <a:ext uri="{FF2B5EF4-FFF2-40B4-BE49-F238E27FC236}">
                      <a16:creationId xmlns:a16="http://schemas.microsoft.com/office/drawing/2014/main" id="{6DD2577A-50A1-4B44-8F76-42B0A519B339}"/>
                    </a:ext>
                  </a:extLst>
                </p:cNvPr>
                <p:cNvSpPr/>
                <p:nvPr/>
              </p:nvSpPr>
              <p:spPr>
                <a:xfrm>
                  <a:off x="4431" y="2963"/>
                  <a:ext cx="130" cy="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97" extrusionOk="0">
                      <a:moveTo>
                        <a:pt x="127" y="3"/>
                      </a:moveTo>
                      <a:cubicBezTo>
                        <a:pt x="124" y="3"/>
                        <a:pt x="125" y="10"/>
                        <a:pt x="121" y="10"/>
                      </a:cubicBezTo>
                      <a:cubicBezTo>
                        <a:pt x="116" y="10"/>
                        <a:pt x="118" y="15"/>
                        <a:pt x="115" y="15"/>
                      </a:cubicBezTo>
                      <a:cubicBezTo>
                        <a:pt x="112" y="15"/>
                        <a:pt x="110" y="12"/>
                        <a:pt x="110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7" y="12"/>
                        <a:pt x="94" y="9"/>
                        <a:pt x="93" y="10"/>
                      </a:cubicBezTo>
                      <a:cubicBezTo>
                        <a:pt x="91" y="12"/>
                        <a:pt x="89" y="13"/>
                        <a:pt x="89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24"/>
                        <a:pt x="30" y="33"/>
                        <a:pt x="30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65"/>
                        <a:pt x="21" y="65"/>
                        <a:pt x="21" y="65"/>
                      </a:cubicBezTo>
                      <a:cubicBezTo>
                        <a:pt x="21" y="65"/>
                        <a:pt x="22" y="74"/>
                        <a:pt x="20" y="75"/>
                      </a:cubicBezTo>
                      <a:cubicBezTo>
                        <a:pt x="18" y="75"/>
                        <a:pt x="12" y="77"/>
                        <a:pt x="12" y="80"/>
                      </a:cubicBezTo>
                      <a:cubicBezTo>
                        <a:pt x="12" y="83"/>
                        <a:pt x="11" y="85"/>
                        <a:pt x="8" y="86"/>
                      </a:cubicBezTo>
                      <a:cubicBezTo>
                        <a:pt x="5" y="87"/>
                        <a:pt x="8" y="93"/>
                        <a:pt x="4" y="93"/>
                      </a:cubicBezTo>
                      <a:cubicBezTo>
                        <a:pt x="0" y="93"/>
                        <a:pt x="6" y="98"/>
                        <a:pt x="4" y="100"/>
                      </a:cubicBezTo>
                      <a:cubicBezTo>
                        <a:pt x="1" y="103"/>
                        <a:pt x="2" y="106"/>
                        <a:pt x="5" y="106"/>
                      </a:cubicBezTo>
                      <a:cubicBezTo>
                        <a:pt x="8" y="106"/>
                        <a:pt x="7" y="109"/>
                        <a:pt x="7" y="113"/>
                      </a:cubicBezTo>
                      <a:cubicBezTo>
                        <a:pt x="7" y="116"/>
                        <a:pt x="11" y="119"/>
                        <a:pt x="11" y="119"/>
                      </a:cubicBezTo>
                      <a:cubicBezTo>
                        <a:pt x="10" y="123"/>
                        <a:pt x="10" y="123"/>
                        <a:pt x="10" y="123"/>
                      </a:cubicBezTo>
                      <a:cubicBezTo>
                        <a:pt x="10" y="123"/>
                        <a:pt x="17" y="131"/>
                        <a:pt x="17" y="132"/>
                      </a:cubicBezTo>
                      <a:cubicBezTo>
                        <a:pt x="18" y="134"/>
                        <a:pt x="21" y="139"/>
                        <a:pt x="18" y="141"/>
                      </a:cubicBezTo>
                      <a:cubicBezTo>
                        <a:pt x="14" y="143"/>
                        <a:pt x="17" y="144"/>
                        <a:pt x="17" y="144"/>
                      </a:cubicBezTo>
                      <a:cubicBezTo>
                        <a:pt x="21" y="145"/>
                        <a:pt x="21" y="145"/>
                        <a:pt x="21" y="145"/>
                      </a:cubicBezTo>
                      <a:cubicBezTo>
                        <a:pt x="22" y="148"/>
                        <a:pt x="22" y="148"/>
                        <a:pt x="22" y="148"/>
                      </a:cubicBezTo>
                      <a:cubicBezTo>
                        <a:pt x="22" y="148"/>
                        <a:pt x="27" y="148"/>
                        <a:pt x="30" y="151"/>
                      </a:cubicBezTo>
                      <a:cubicBezTo>
                        <a:pt x="33" y="155"/>
                        <a:pt x="34" y="156"/>
                        <a:pt x="34" y="157"/>
                      </a:cubicBezTo>
                      <a:cubicBezTo>
                        <a:pt x="34" y="159"/>
                        <a:pt x="36" y="160"/>
                        <a:pt x="40" y="163"/>
                      </a:cubicBezTo>
                      <a:cubicBezTo>
                        <a:pt x="43" y="166"/>
                        <a:pt x="43" y="168"/>
                        <a:pt x="43" y="169"/>
                      </a:cubicBezTo>
                      <a:cubicBezTo>
                        <a:pt x="43" y="171"/>
                        <a:pt x="50" y="174"/>
                        <a:pt x="50" y="174"/>
                      </a:cubicBezTo>
                      <a:cubicBezTo>
                        <a:pt x="52" y="180"/>
                        <a:pt x="52" y="180"/>
                        <a:pt x="52" y="180"/>
                      </a:cubicBezTo>
                      <a:cubicBezTo>
                        <a:pt x="53" y="180"/>
                        <a:pt x="54" y="181"/>
                        <a:pt x="55" y="182"/>
                      </a:cubicBezTo>
                      <a:cubicBezTo>
                        <a:pt x="56" y="185"/>
                        <a:pt x="59" y="187"/>
                        <a:pt x="59" y="187"/>
                      </a:cubicBezTo>
                      <a:cubicBezTo>
                        <a:pt x="59" y="187"/>
                        <a:pt x="63" y="189"/>
                        <a:pt x="65" y="187"/>
                      </a:cubicBezTo>
                      <a:cubicBezTo>
                        <a:pt x="67" y="185"/>
                        <a:pt x="70" y="188"/>
                        <a:pt x="70" y="188"/>
                      </a:cubicBezTo>
                      <a:cubicBezTo>
                        <a:pt x="70" y="188"/>
                        <a:pt x="73" y="185"/>
                        <a:pt x="75" y="186"/>
                      </a:cubicBezTo>
                      <a:cubicBezTo>
                        <a:pt x="76" y="187"/>
                        <a:pt x="82" y="192"/>
                        <a:pt x="86" y="196"/>
                      </a:cubicBezTo>
                      <a:cubicBezTo>
                        <a:pt x="87" y="196"/>
                        <a:pt x="91" y="194"/>
                        <a:pt x="93" y="194"/>
                      </a:cubicBezTo>
                      <a:cubicBezTo>
                        <a:pt x="96" y="193"/>
                        <a:pt x="99" y="197"/>
                        <a:pt x="99" y="196"/>
                      </a:cubicBezTo>
                      <a:cubicBezTo>
                        <a:pt x="100" y="195"/>
                        <a:pt x="105" y="193"/>
                        <a:pt x="106" y="193"/>
                      </a:cubicBezTo>
                      <a:cubicBezTo>
                        <a:pt x="108" y="194"/>
                        <a:pt x="112" y="195"/>
                        <a:pt x="112" y="193"/>
                      </a:cubicBezTo>
                      <a:cubicBezTo>
                        <a:pt x="113" y="192"/>
                        <a:pt x="114" y="191"/>
                        <a:pt x="116" y="190"/>
                      </a:cubicBezTo>
                      <a:cubicBezTo>
                        <a:pt x="116" y="189"/>
                        <a:pt x="117" y="189"/>
                        <a:pt x="117" y="188"/>
                      </a:cubicBezTo>
                      <a:cubicBezTo>
                        <a:pt x="117" y="187"/>
                        <a:pt x="123" y="184"/>
                        <a:pt x="125" y="183"/>
                      </a:cubicBezTo>
                      <a:cubicBezTo>
                        <a:pt x="127" y="183"/>
                        <a:pt x="129" y="183"/>
                        <a:pt x="130" y="184"/>
                      </a:cubicBezTo>
                      <a:cubicBezTo>
                        <a:pt x="131" y="184"/>
                        <a:pt x="132" y="185"/>
                        <a:pt x="133" y="185"/>
                      </a:cubicBezTo>
                      <a:cubicBezTo>
                        <a:pt x="134" y="180"/>
                        <a:pt x="135" y="177"/>
                        <a:pt x="133" y="177"/>
                      </a:cubicBezTo>
                      <a:cubicBezTo>
                        <a:pt x="131" y="177"/>
                        <a:pt x="126" y="174"/>
                        <a:pt x="124" y="170"/>
                      </a:cubicBezTo>
                      <a:cubicBezTo>
                        <a:pt x="122" y="165"/>
                        <a:pt x="117" y="162"/>
                        <a:pt x="116" y="159"/>
                      </a:cubicBezTo>
                      <a:cubicBezTo>
                        <a:pt x="114" y="156"/>
                        <a:pt x="108" y="157"/>
                        <a:pt x="107" y="154"/>
                      </a:cubicBezTo>
                      <a:cubicBezTo>
                        <a:pt x="106" y="152"/>
                        <a:pt x="109" y="152"/>
                        <a:pt x="109" y="149"/>
                      </a:cubicBezTo>
                      <a:cubicBezTo>
                        <a:pt x="109" y="146"/>
                        <a:pt x="116" y="148"/>
                        <a:pt x="116" y="147"/>
                      </a:cubicBezTo>
                      <a:cubicBezTo>
                        <a:pt x="117" y="146"/>
                        <a:pt x="117" y="140"/>
                        <a:pt x="117" y="136"/>
                      </a:cubicBezTo>
                      <a:cubicBezTo>
                        <a:pt x="117" y="133"/>
                        <a:pt x="122" y="129"/>
                        <a:pt x="120" y="127"/>
                      </a:cubicBezTo>
                      <a:cubicBezTo>
                        <a:pt x="119" y="125"/>
                        <a:pt x="122" y="125"/>
                        <a:pt x="125" y="123"/>
                      </a:cubicBezTo>
                      <a:cubicBezTo>
                        <a:pt x="127" y="121"/>
                        <a:pt x="125" y="116"/>
                        <a:pt x="128" y="114"/>
                      </a:cubicBezTo>
                      <a:cubicBezTo>
                        <a:pt x="130" y="111"/>
                        <a:pt x="132" y="106"/>
                        <a:pt x="134" y="106"/>
                      </a:cubicBezTo>
                      <a:cubicBezTo>
                        <a:pt x="135" y="106"/>
                        <a:pt x="138" y="104"/>
                        <a:pt x="138" y="102"/>
                      </a:cubicBezTo>
                      <a:cubicBezTo>
                        <a:pt x="138" y="99"/>
                        <a:pt x="142" y="94"/>
                        <a:pt x="141" y="90"/>
                      </a:cubicBezTo>
                      <a:cubicBezTo>
                        <a:pt x="141" y="86"/>
                        <a:pt x="139" y="81"/>
                        <a:pt x="142" y="77"/>
                      </a:cubicBezTo>
                      <a:cubicBezTo>
                        <a:pt x="145" y="74"/>
                        <a:pt x="146" y="71"/>
                        <a:pt x="146" y="68"/>
                      </a:cubicBezTo>
                      <a:cubicBezTo>
                        <a:pt x="145" y="65"/>
                        <a:pt x="149" y="64"/>
                        <a:pt x="151" y="62"/>
                      </a:cubicBezTo>
                      <a:cubicBezTo>
                        <a:pt x="152" y="61"/>
                        <a:pt x="157" y="59"/>
                        <a:pt x="160" y="54"/>
                      </a:cubicBezTo>
                      <a:cubicBezTo>
                        <a:pt x="158" y="51"/>
                        <a:pt x="156" y="49"/>
                        <a:pt x="154" y="48"/>
                      </a:cubicBezTo>
                      <a:cubicBezTo>
                        <a:pt x="151" y="46"/>
                        <a:pt x="148" y="40"/>
                        <a:pt x="148" y="33"/>
                      </a:cubicBezTo>
                      <a:cubicBezTo>
                        <a:pt x="148" y="25"/>
                        <a:pt x="147" y="19"/>
                        <a:pt x="146" y="17"/>
                      </a:cubicBezTo>
                      <a:cubicBezTo>
                        <a:pt x="146" y="15"/>
                        <a:pt x="142" y="9"/>
                        <a:pt x="138" y="7"/>
                      </a:cubicBezTo>
                      <a:cubicBezTo>
                        <a:pt x="135" y="5"/>
                        <a:pt x="133" y="3"/>
                        <a:pt x="132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4"/>
                        <a:pt x="130" y="3"/>
                        <a:pt x="127" y="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2" name="Google Shape;153;p3">
                  <a:extLst>
                    <a:ext uri="{FF2B5EF4-FFF2-40B4-BE49-F238E27FC236}">
                      <a16:creationId xmlns:a16="http://schemas.microsoft.com/office/drawing/2014/main" id="{7358E836-107C-7D48-A1CF-B82B06F1838B}"/>
                    </a:ext>
                  </a:extLst>
                </p:cNvPr>
                <p:cNvSpPr/>
                <p:nvPr/>
              </p:nvSpPr>
              <p:spPr>
                <a:xfrm>
                  <a:off x="4432" y="2961"/>
                  <a:ext cx="130" cy="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200" extrusionOk="0">
                      <a:moveTo>
                        <a:pt x="98" y="200"/>
                      </a:moveTo>
                      <a:cubicBezTo>
                        <a:pt x="97" y="200"/>
                        <a:pt x="96" y="200"/>
                        <a:pt x="95" y="199"/>
                      </a:cubicBezTo>
                      <a:cubicBezTo>
                        <a:pt x="94" y="198"/>
                        <a:pt x="93" y="198"/>
                        <a:pt x="93" y="198"/>
                      </a:cubicBezTo>
                      <a:cubicBezTo>
                        <a:pt x="91" y="198"/>
                        <a:pt x="88" y="199"/>
                        <a:pt x="86" y="200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ubicBezTo>
                        <a:pt x="80" y="195"/>
                        <a:pt x="75" y="191"/>
                        <a:pt x="73" y="190"/>
                      </a:cubicBezTo>
                      <a:cubicBezTo>
                        <a:pt x="73" y="190"/>
                        <a:pt x="70" y="191"/>
                        <a:pt x="70" y="191"/>
                      </a:cubicBezTo>
                      <a:cubicBezTo>
                        <a:pt x="69" y="192"/>
                        <a:pt x="69" y="192"/>
                        <a:pt x="69" y="192"/>
                      </a:cubicBezTo>
                      <a:cubicBezTo>
                        <a:pt x="69" y="191"/>
                        <a:pt x="69" y="191"/>
                        <a:pt x="69" y="191"/>
                      </a:cubicBezTo>
                      <a:cubicBezTo>
                        <a:pt x="68" y="191"/>
                        <a:pt x="67" y="190"/>
                        <a:pt x="66" y="190"/>
                      </a:cubicBezTo>
                      <a:cubicBezTo>
                        <a:pt x="66" y="190"/>
                        <a:pt x="65" y="190"/>
                        <a:pt x="65" y="191"/>
                      </a:cubicBezTo>
                      <a:cubicBezTo>
                        <a:pt x="64" y="192"/>
                        <a:pt x="63" y="192"/>
                        <a:pt x="61" y="192"/>
                      </a:cubicBezTo>
                      <a:cubicBezTo>
                        <a:pt x="59" y="192"/>
                        <a:pt x="57" y="191"/>
                        <a:pt x="57" y="191"/>
                      </a:cubicBezTo>
                      <a:cubicBezTo>
                        <a:pt x="57" y="191"/>
                        <a:pt x="54" y="189"/>
                        <a:pt x="53" y="186"/>
                      </a:cubicBezTo>
                      <a:cubicBezTo>
                        <a:pt x="52" y="185"/>
                        <a:pt x="52" y="184"/>
                        <a:pt x="51" y="184"/>
                      </a:cubicBezTo>
                      <a:cubicBezTo>
                        <a:pt x="50" y="183"/>
                        <a:pt x="50" y="183"/>
                        <a:pt x="50" y="183"/>
                      </a:cubicBezTo>
                      <a:cubicBezTo>
                        <a:pt x="48" y="178"/>
                        <a:pt x="48" y="178"/>
                        <a:pt x="48" y="178"/>
                      </a:cubicBezTo>
                      <a:cubicBezTo>
                        <a:pt x="46" y="177"/>
                        <a:pt x="41" y="174"/>
                        <a:pt x="41" y="172"/>
                      </a:cubicBezTo>
                      <a:cubicBezTo>
                        <a:pt x="41" y="171"/>
                        <a:pt x="41" y="169"/>
                        <a:pt x="38" y="167"/>
                      </a:cubicBezTo>
                      <a:cubicBezTo>
                        <a:pt x="37" y="166"/>
                        <a:pt x="36" y="165"/>
                        <a:pt x="35" y="164"/>
                      </a:cubicBezTo>
                      <a:cubicBezTo>
                        <a:pt x="33" y="163"/>
                        <a:pt x="32" y="162"/>
                        <a:pt x="32" y="160"/>
                      </a:cubicBezTo>
                      <a:cubicBezTo>
                        <a:pt x="32" y="160"/>
                        <a:pt x="32" y="159"/>
                        <a:pt x="30" y="158"/>
                      </a:cubicBezTo>
                      <a:cubicBezTo>
                        <a:pt x="30" y="157"/>
                        <a:pt x="29" y="156"/>
                        <a:pt x="28" y="155"/>
                      </a:cubicBezTo>
                      <a:cubicBezTo>
                        <a:pt x="25" y="152"/>
                        <a:pt x="21" y="152"/>
                        <a:pt x="21" y="152"/>
                      </a:cubicBezTo>
                      <a:cubicBezTo>
                        <a:pt x="20" y="152"/>
                        <a:pt x="20" y="152"/>
                        <a:pt x="20" y="152"/>
                      </a:cubicBezTo>
                      <a:cubicBezTo>
                        <a:pt x="19" y="149"/>
                        <a:pt x="19" y="149"/>
                        <a:pt x="19" y="149"/>
                      </a:cubicBezTo>
                      <a:cubicBezTo>
                        <a:pt x="15" y="148"/>
                        <a:pt x="15" y="148"/>
                        <a:pt x="15" y="148"/>
                      </a:cubicBezTo>
                      <a:cubicBezTo>
                        <a:pt x="15" y="148"/>
                        <a:pt x="15" y="148"/>
                        <a:pt x="15" y="148"/>
                      </a:cubicBezTo>
                      <a:cubicBezTo>
                        <a:pt x="15" y="148"/>
                        <a:pt x="14" y="147"/>
                        <a:pt x="14" y="146"/>
                      </a:cubicBezTo>
                      <a:cubicBezTo>
                        <a:pt x="14" y="145"/>
                        <a:pt x="15" y="144"/>
                        <a:pt x="16" y="143"/>
                      </a:cubicBezTo>
                      <a:cubicBezTo>
                        <a:pt x="17" y="143"/>
                        <a:pt x="17" y="142"/>
                        <a:pt x="17" y="142"/>
                      </a:cubicBezTo>
                      <a:cubicBezTo>
                        <a:pt x="18" y="141"/>
                        <a:pt x="17" y="139"/>
                        <a:pt x="16" y="137"/>
                      </a:cubicBezTo>
                      <a:cubicBezTo>
                        <a:pt x="16" y="137"/>
                        <a:pt x="15" y="136"/>
                        <a:pt x="15" y="136"/>
                      </a:cubicBezTo>
                      <a:cubicBezTo>
                        <a:pt x="15" y="135"/>
                        <a:pt x="11" y="130"/>
                        <a:pt x="8" y="127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2"/>
                        <a:pt x="9" y="122"/>
                        <a:pt x="9" y="122"/>
                      </a:cubicBezTo>
                      <a:cubicBezTo>
                        <a:pt x="8" y="121"/>
                        <a:pt x="5" y="119"/>
                        <a:pt x="5" y="116"/>
                      </a:cubicBezTo>
                      <a:cubicBezTo>
                        <a:pt x="5" y="115"/>
                        <a:pt x="5" y="114"/>
                        <a:pt x="5" y="113"/>
                      </a:cubicBezTo>
                      <a:cubicBezTo>
                        <a:pt x="5" y="112"/>
                        <a:pt x="5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2" y="110"/>
                        <a:pt x="1" y="109"/>
                        <a:pt x="0" y="108"/>
                      </a:cubicBezTo>
                      <a:cubicBezTo>
                        <a:pt x="0" y="106"/>
                        <a:pt x="0" y="104"/>
                        <a:pt x="2" y="103"/>
                      </a:cubicBezTo>
                      <a:cubicBezTo>
                        <a:pt x="2" y="102"/>
                        <a:pt x="2" y="101"/>
                        <a:pt x="1" y="99"/>
                      </a:cubicBezTo>
                      <a:cubicBezTo>
                        <a:pt x="1" y="98"/>
                        <a:pt x="0" y="97"/>
                        <a:pt x="1" y="96"/>
                      </a:cubicBezTo>
                      <a:cubicBezTo>
                        <a:pt x="1" y="95"/>
                        <a:pt x="3" y="95"/>
                        <a:pt x="3" y="95"/>
                      </a:cubicBezTo>
                      <a:cubicBezTo>
                        <a:pt x="4" y="95"/>
                        <a:pt x="5" y="95"/>
                        <a:pt x="5" y="92"/>
                      </a:cubicBezTo>
                      <a:cubicBezTo>
                        <a:pt x="5" y="91"/>
                        <a:pt x="5" y="88"/>
                        <a:pt x="7" y="88"/>
                      </a:cubicBezTo>
                      <a:cubicBezTo>
                        <a:pt x="9" y="88"/>
                        <a:pt x="10" y="86"/>
                        <a:pt x="10" y="83"/>
                      </a:cubicBezTo>
                      <a:cubicBezTo>
                        <a:pt x="10" y="80"/>
                        <a:pt x="16" y="78"/>
                        <a:pt x="18" y="7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76"/>
                        <a:pt x="20" y="72"/>
                        <a:pt x="19" y="68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88" y="15"/>
                        <a:pt x="88" y="15"/>
                        <a:pt x="88" y="15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92" y="12"/>
                        <a:pt x="92" y="12"/>
                        <a:pt x="93" y="12"/>
                      </a:cubicBezTo>
                      <a:cubicBezTo>
                        <a:pt x="94" y="12"/>
                        <a:pt x="96" y="13"/>
                        <a:pt x="97" y="14"/>
                      </a:cubicBezTo>
                      <a:cubicBezTo>
                        <a:pt x="109" y="14"/>
                        <a:pt x="109" y="14"/>
                        <a:pt x="109" y="14"/>
                      </a:cubicBezTo>
                      <a:cubicBezTo>
                        <a:pt x="110" y="14"/>
                        <a:pt x="110" y="14"/>
                        <a:pt x="110" y="14"/>
                      </a:cubicBezTo>
                      <a:cubicBezTo>
                        <a:pt x="110" y="14"/>
                        <a:pt x="112" y="17"/>
                        <a:pt x="114" y="17"/>
                      </a:cubicBezTo>
                      <a:cubicBezTo>
                        <a:pt x="115" y="17"/>
                        <a:pt x="115" y="17"/>
                        <a:pt x="115" y="16"/>
                      </a:cubicBezTo>
                      <a:cubicBezTo>
                        <a:pt x="116" y="14"/>
                        <a:pt x="116" y="12"/>
                        <a:pt x="120" y="12"/>
                      </a:cubicBezTo>
                      <a:cubicBezTo>
                        <a:pt x="121" y="12"/>
                        <a:pt x="122" y="11"/>
                        <a:pt x="123" y="9"/>
                      </a:cubicBezTo>
                      <a:cubicBezTo>
                        <a:pt x="123" y="7"/>
                        <a:pt x="124" y="5"/>
                        <a:pt x="126" y="5"/>
                      </a:cubicBezTo>
                      <a:cubicBezTo>
                        <a:pt x="126" y="5"/>
                        <a:pt x="127" y="5"/>
                        <a:pt x="127" y="5"/>
                      </a:cubicBezTo>
                      <a:cubicBezTo>
                        <a:pt x="127" y="5"/>
                        <a:pt x="127" y="5"/>
                        <a:pt x="127" y="5"/>
                      </a:cubicBezTo>
                      <a:cubicBezTo>
                        <a:pt x="128" y="5"/>
                        <a:pt x="128" y="5"/>
                        <a:pt x="130" y="3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3" y="5"/>
                        <a:pt x="135" y="8"/>
                        <a:pt x="137" y="9"/>
                      </a:cubicBezTo>
                      <a:cubicBezTo>
                        <a:pt x="142" y="12"/>
                        <a:pt x="146" y="17"/>
                        <a:pt x="146" y="20"/>
                      </a:cubicBezTo>
                      <a:cubicBezTo>
                        <a:pt x="146" y="20"/>
                        <a:pt x="147" y="21"/>
                        <a:pt x="147" y="22"/>
                      </a:cubicBezTo>
                      <a:cubicBezTo>
                        <a:pt x="147" y="26"/>
                        <a:pt x="148" y="30"/>
                        <a:pt x="148" y="36"/>
                      </a:cubicBezTo>
                      <a:cubicBezTo>
                        <a:pt x="148" y="43"/>
                        <a:pt x="151" y="49"/>
                        <a:pt x="154" y="50"/>
                      </a:cubicBezTo>
                      <a:cubicBezTo>
                        <a:pt x="155" y="51"/>
                        <a:pt x="158" y="53"/>
                        <a:pt x="160" y="56"/>
                      </a:cubicBezTo>
                      <a:cubicBezTo>
                        <a:pt x="160" y="57"/>
                        <a:pt x="160" y="57"/>
                        <a:pt x="160" y="57"/>
                      </a:cubicBezTo>
                      <a:cubicBezTo>
                        <a:pt x="160" y="57"/>
                        <a:pt x="160" y="57"/>
                        <a:pt x="160" y="57"/>
                      </a:cubicBezTo>
                      <a:cubicBezTo>
                        <a:pt x="157" y="61"/>
                        <a:pt x="154" y="64"/>
                        <a:pt x="152" y="65"/>
                      </a:cubicBezTo>
                      <a:cubicBezTo>
                        <a:pt x="151" y="65"/>
                        <a:pt x="151" y="66"/>
                        <a:pt x="151" y="66"/>
                      </a:cubicBezTo>
                      <a:cubicBezTo>
                        <a:pt x="150" y="67"/>
                        <a:pt x="149" y="67"/>
                        <a:pt x="148" y="68"/>
                      </a:cubicBezTo>
                      <a:cubicBezTo>
                        <a:pt x="146" y="69"/>
                        <a:pt x="145" y="69"/>
                        <a:pt x="146" y="70"/>
                      </a:cubicBezTo>
                      <a:cubicBezTo>
                        <a:pt x="146" y="74"/>
                        <a:pt x="145" y="77"/>
                        <a:pt x="142" y="81"/>
                      </a:cubicBezTo>
                      <a:cubicBezTo>
                        <a:pt x="140" y="83"/>
                        <a:pt x="140" y="87"/>
                        <a:pt x="141" y="91"/>
                      </a:cubicBezTo>
                      <a:cubicBezTo>
                        <a:pt x="141" y="92"/>
                        <a:pt x="141" y="92"/>
                        <a:pt x="141" y="93"/>
                      </a:cubicBezTo>
                      <a:cubicBezTo>
                        <a:pt x="142" y="96"/>
                        <a:pt x="140" y="99"/>
                        <a:pt x="139" y="101"/>
                      </a:cubicBezTo>
                      <a:cubicBezTo>
                        <a:pt x="138" y="103"/>
                        <a:pt x="138" y="104"/>
                        <a:pt x="138" y="105"/>
                      </a:cubicBezTo>
                      <a:cubicBezTo>
                        <a:pt x="138" y="107"/>
                        <a:pt x="135" y="110"/>
                        <a:pt x="133" y="110"/>
                      </a:cubicBezTo>
                      <a:cubicBezTo>
                        <a:pt x="132" y="110"/>
                        <a:pt x="131" y="112"/>
                        <a:pt x="130" y="113"/>
                      </a:cubicBezTo>
                      <a:cubicBezTo>
                        <a:pt x="129" y="115"/>
                        <a:pt x="128" y="116"/>
                        <a:pt x="127" y="117"/>
                      </a:cubicBezTo>
                      <a:cubicBezTo>
                        <a:pt x="126" y="118"/>
                        <a:pt x="126" y="120"/>
                        <a:pt x="126" y="122"/>
                      </a:cubicBezTo>
                      <a:cubicBezTo>
                        <a:pt x="126" y="124"/>
                        <a:pt x="126" y="126"/>
                        <a:pt x="124" y="127"/>
                      </a:cubicBezTo>
                      <a:cubicBezTo>
                        <a:pt x="123" y="128"/>
                        <a:pt x="123" y="128"/>
                        <a:pt x="122" y="128"/>
                      </a:cubicBezTo>
                      <a:cubicBezTo>
                        <a:pt x="121" y="129"/>
                        <a:pt x="120" y="129"/>
                        <a:pt x="120" y="129"/>
                      </a:cubicBezTo>
                      <a:cubicBezTo>
                        <a:pt x="120" y="129"/>
                        <a:pt x="120" y="129"/>
                        <a:pt x="120" y="130"/>
                      </a:cubicBezTo>
                      <a:cubicBezTo>
                        <a:pt x="122" y="131"/>
                        <a:pt x="120" y="133"/>
                        <a:pt x="119" y="135"/>
                      </a:cubicBezTo>
                      <a:cubicBezTo>
                        <a:pt x="118" y="136"/>
                        <a:pt x="118" y="138"/>
                        <a:pt x="118" y="139"/>
                      </a:cubicBezTo>
                      <a:cubicBezTo>
                        <a:pt x="118" y="139"/>
                        <a:pt x="117" y="149"/>
                        <a:pt x="116" y="151"/>
                      </a:cubicBezTo>
                      <a:cubicBezTo>
                        <a:pt x="116" y="151"/>
                        <a:pt x="115" y="151"/>
                        <a:pt x="115" y="151"/>
                      </a:cubicBezTo>
                      <a:cubicBezTo>
                        <a:pt x="114" y="151"/>
                        <a:pt x="114" y="151"/>
                        <a:pt x="113" y="151"/>
                      </a:cubicBezTo>
                      <a:cubicBezTo>
                        <a:pt x="113" y="151"/>
                        <a:pt x="112" y="151"/>
                        <a:pt x="111" y="151"/>
                      </a:cubicBezTo>
                      <a:cubicBezTo>
                        <a:pt x="110" y="151"/>
                        <a:pt x="109" y="151"/>
                        <a:pt x="109" y="152"/>
                      </a:cubicBezTo>
                      <a:cubicBezTo>
                        <a:pt x="109" y="154"/>
                        <a:pt x="108" y="155"/>
                        <a:pt x="107" y="155"/>
                      </a:cubicBezTo>
                      <a:cubicBezTo>
                        <a:pt x="106" y="156"/>
                        <a:pt x="106" y="156"/>
                        <a:pt x="107" y="157"/>
                      </a:cubicBezTo>
                      <a:cubicBezTo>
                        <a:pt x="107" y="157"/>
                        <a:pt x="109" y="158"/>
                        <a:pt x="110" y="158"/>
                      </a:cubicBezTo>
                      <a:cubicBezTo>
                        <a:pt x="112" y="159"/>
                        <a:pt x="115" y="159"/>
                        <a:pt x="116" y="162"/>
                      </a:cubicBezTo>
                      <a:cubicBezTo>
                        <a:pt x="116" y="163"/>
                        <a:pt x="117" y="164"/>
                        <a:pt x="119" y="165"/>
                      </a:cubicBezTo>
                      <a:cubicBezTo>
                        <a:pt x="121" y="167"/>
                        <a:pt x="123" y="169"/>
                        <a:pt x="124" y="172"/>
                      </a:cubicBezTo>
                      <a:cubicBezTo>
                        <a:pt x="126" y="177"/>
                        <a:pt x="130" y="179"/>
                        <a:pt x="132" y="179"/>
                      </a:cubicBezTo>
                      <a:cubicBezTo>
                        <a:pt x="133" y="179"/>
                        <a:pt x="133" y="179"/>
                        <a:pt x="133" y="179"/>
                      </a:cubicBezTo>
                      <a:cubicBezTo>
                        <a:pt x="134" y="180"/>
                        <a:pt x="134" y="182"/>
                        <a:pt x="133" y="185"/>
                      </a:cubicBezTo>
                      <a:cubicBezTo>
                        <a:pt x="133" y="186"/>
                        <a:pt x="133" y="187"/>
                        <a:pt x="133" y="188"/>
                      </a:cubicBezTo>
                      <a:cubicBezTo>
                        <a:pt x="133" y="190"/>
                        <a:pt x="133" y="190"/>
                        <a:pt x="133" y="190"/>
                      </a:cubicBezTo>
                      <a:cubicBezTo>
                        <a:pt x="131" y="189"/>
                        <a:pt x="131" y="189"/>
                        <a:pt x="131" y="189"/>
                      </a:cubicBezTo>
                      <a:cubicBezTo>
                        <a:pt x="130" y="189"/>
                        <a:pt x="129" y="188"/>
                        <a:pt x="129" y="188"/>
                      </a:cubicBezTo>
                      <a:cubicBezTo>
                        <a:pt x="128" y="187"/>
                        <a:pt x="126" y="187"/>
                        <a:pt x="124" y="187"/>
                      </a:cubicBezTo>
                      <a:cubicBezTo>
                        <a:pt x="122" y="188"/>
                        <a:pt x="117" y="191"/>
                        <a:pt x="117" y="192"/>
                      </a:cubicBezTo>
                      <a:cubicBezTo>
                        <a:pt x="117" y="192"/>
                        <a:pt x="116" y="193"/>
                        <a:pt x="115" y="194"/>
                      </a:cubicBezTo>
                      <a:cubicBezTo>
                        <a:pt x="115" y="194"/>
                        <a:pt x="115" y="194"/>
                        <a:pt x="114" y="195"/>
                      </a:cubicBezTo>
                      <a:cubicBezTo>
                        <a:pt x="114" y="195"/>
                        <a:pt x="113" y="196"/>
                        <a:pt x="112" y="196"/>
                      </a:cubicBezTo>
                      <a:cubicBezTo>
                        <a:pt x="112" y="197"/>
                        <a:pt x="112" y="198"/>
                        <a:pt x="109" y="198"/>
                      </a:cubicBezTo>
                      <a:cubicBezTo>
                        <a:pt x="107" y="198"/>
                        <a:pt x="106" y="198"/>
                        <a:pt x="105" y="197"/>
                      </a:cubicBezTo>
                      <a:cubicBezTo>
                        <a:pt x="105" y="197"/>
                        <a:pt x="105" y="197"/>
                        <a:pt x="104" y="197"/>
                      </a:cubicBezTo>
                      <a:cubicBezTo>
                        <a:pt x="102" y="197"/>
                        <a:pt x="100" y="199"/>
                        <a:pt x="99" y="199"/>
                      </a:cubicBezTo>
                      <a:cubicBezTo>
                        <a:pt x="99" y="200"/>
                        <a:pt x="98" y="200"/>
                        <a:pt x="98" y="200"/>
                      </a:cubicBezTo>
                      <a:close/>
                      <a:moveTo>
                        <a:pt x="93" y="196"/>
                      </a:moveTo>
                      <a:cubicBezTo>
                        <a:pt x="94" y="196"/>
                        <a:pt x="95" y="196"/>
                        <a:pt x="96" y="197"/>
                      </a:cubicBezTo>
                      <a:cubicBezTo>
                        <a:pt x="97" y="198"/>
                        <a:pt x="97" y="198"/>
                        <a:pt x="98" y="198"/>
                      </a:cubicBezTo>
                      <a:cubicBezTo>
                        <a:pt x="99" y="197"/>
                        <a:pt x="102" y="195"/>
                        <a:pt x="104" y="195"/>
                      </a:cubicBezTo>
                      <a:cubicBezTo>
                        <a:pt x="105" y="195"/>
                        <a:pt x="105" y="195"/>
                        <a:pt x="106" y="196"/>
                      </a:cubicBezTo>
                      <a:cubicBezTo>
                        <a:pt x="107" y="196"/>
                        <a:pt x="108" y="196"/>
                        <a:pt x="109" y="196"/>
                      </a:cubicBezTo>
                      <a:cubicBezTo>
                        <a:pt x="110" y="196"/>
                        <a:pt x="110" y="196"/>
                        <a:pt x="110" y="196"/>
                      </a:cubicBezTo>
                      <a:cubicBezTo>
                        <a:pt x="111" y="195"/>
                        <a:pt x="112" y="194"/>
                        <a:pt x="113" y="193"/>
                      </a:cubicBezTo>
                      <a:cubicBezTo>
                        <a:pt x="113" y="193"/>
                        <a:pt x="114" y="192"/>
                        <a:pt x="114" y="192"/>
                      </a:cubicBezTo>
                      <a:cubicBezTo>
                        <a:pt x="115" y="192"/>
                        <a:pt x="115" y="191"/>
                        <a:pt x="115" y="191"/>
                      </a:cubicBezTo>
                      <a:cubicBezTo>
                        <a:pt x="116" y="189"/>
                        <a:pt x="121" y="186"/>
                        <a:pt x="123" y="185"/>
                      </a:cubicBezTo>
                      <a:cubicBezTo>
                        <a:pt x="127" y="185"/>
                        <a:pt x="129" y="185"/>
                        <a:pt x="130" y="186"/>
                      </a:cubicBezTo>
                      <a:cubicBezTo>
                        <a:pt x="130" y="186"/>
                        <a:pt x="131" y="187"/>
                        <a:pt x="131" y="187"/>
                      </a:cubicBezTo>
                      <a:cubicBezTo>
                        <a:pt x="131" y="186"/>
                        <a:pt x="131" y="185"/>
                        <a:pt x="131" y="184"/>
                      </a:cubicBezTo>
                      <a:cubicBezTo>
                        <a:pt x="132" y="183"/>
                        <a:pt x="132" y="181"/>
                        <a:pt x="132" y="181"/>
                      </a:cubicBezTo>
                      <a:cubicBezTo>
                        <a:pt x="129" y="181"/>
                        <a:pt x="124" y="178"/>
                        <a:pt x="122" y="173"/>
                      </a:cubicBezTo>
                      <a:cubicBezTo>
                        <a:pt x="121" y="171"/>
                        <a:pt x="119" y="169"/>
                        <a:pt x="117" y="167"/>
                      </a:cubicBezTo>
                      <a:cubicBezTo>
                        <a:pt x="116" y="165"/>
                        <a:pt x="114" y="164"/>
                        <a:pt x="114" y="162"/>
                      </a:cubicBezTo>
                      <a:cubicBezTo>
                        <a:pt x="113" y="161"/>
                        <a:pt x="111" y="161"/>
                        <a:pt x="110" y="160"/>
                      </a:cubicBezTo>
                      <a:cubicBezTo>
                        <a:pt x="108" y="160"/>
                        <a:pt x="106" y="159"/>
                        <a:pt x="105" y="158"/>
                      </a:cubicBezTo>
                      <a:cubicBezTo>
                        <a:pt x="104" y="156"/>
                        <a:pt x="105" y="155"/>
                        <a:pt x="105" y="154"/>
                      </a:cubicBezTo>
                      <a:cubicBezTo>
                        <a:pt x="106" y="153"/>
                        <a:pt x="106" y="153"/>
                        <a:pt x="106" y="152"/>
                      </a:cubicBezTo>
                      <a:cubicBezTo>
                        <a:pt x="106" y="150"/>
                        <a:pt x="108" y="149"/>
                        <a:pt x="111" y="149"/>
                      </a:cubicBezTo>
                      <a:cubicBezTo>
                        <a:pt x="112" y="149"/>
                        <a:pt x="113" y="149"/>
                        <a:pt x="113" y="149"/>
                      </a:cubicBezTo>
                      <a:cubicBezTo>
                        <a:pt x="114" y="149"/>
                        <a:pt x="114" y="149"/>
                        <a:pt x="115" y="149"/>
                      </a:cubicBezTo>
                      <a:cubicBezTo>
                        <a:pt x="115" y="148"/>
                        <a:pt x="115" y="143"/>
                        <a:pt x="115" y="139"/>
                      </a:cubicBezTo>
                      <a:cubicBezTo>
                        <a:pt x="115" y="137"/>
                        <a:pt x="117" y="135"/>
                        <a:pt x="118" y="134"/>
                      </a:cubicBezTo>
                      <a:cubicBezTo>
                        <a:pt x="118" y="133"/>
                        <a:pt x="119" y="131"/>
                        <a:pt x="119" y="131"/>
                      </a:cubicBezTo>
                      <a:cubicBezTo>
                        <a:pt x="118" y="130"/>
                        <a:pt x="118" y="130"/>
                        <a:pt x="118" y="129"/>
                      </a:cubicBezTo>
                      <a:cubicBezTo>
                        <a:pt x="118" y="128"/>
                        <a:pt x="119" y="127"/>
                        <a:pt x="121" y="127"/>
                      </a:cubicBezTo>
                      <a:cubicBezTo>
                        <a:pt x="122" y="126"/>
                        <a:pt x="122" y="126"/>
                        <a:pt x="123" y="125"/>
                      </a:cubicBezTo>
                      <a:cubicBezTo>
                        <a:pt x="124" y="125"/>
                        <a:pt x="124" y="123"/>
                        <a:pt x="124" y="121"/>
                      </a:cubicBezTo>
                      <a:cubicBezTo>
                        <a:pt x="124" y="119"/>
                        <a:pt x="124" y="117"/>
                        <a:pt x="126" y="116"/>
                      </a:cubicBezTo>
                      <a:cubicBezTo>
                        <a:pt x="127" y="115"/>
                        <a:pt x="128" y="114"/>
                        <a:pt x="128" y="112"/>
                      </a:cubicBezTo>
                      <a:cubicBezTo>
                        <a:pt x="130" y="110"/>
                        <a:pt x="131" y="108"/>
                        <a:pt x="133" y="108"/>
                      </a:cubicBezTo>
                      <a:cubicBezTo>
                        <a:pt x="134" y="108"/>
                        <a:pt x="136" y="106"/>
                        <a:pt x="136" y="105"/>
                      </a:cubicBezTo>
                      <a:cubicBezTo>
                        <a:pt x="136" y="103"/>
                        <a:pt x="136" y="102"/>
                        <a:pt x="137" y="100"/>
                      </a:cubicBezTo>
                      <a:cubicBezTo>
                        <a:pt x="138" y="98"/>
                        <a:pt x="140" y="96"/>
                        <a:pt x="139" y="93"/>
                      </a:cubicBezTo>
                      <a:cubicBezTo>
                        <a:pt x="139" y="93"/>
                        <a:pt x="139" y="92"/>
                        <a:pt x="139" y="91"/>
                      </a:cubicBezTo>
                      <a:cubicBezTo>
                        <a:pt x="138" y="87"/>
                        <a:pt x="137" y="83"/>
                        <a:pt x="140" y="79"/>
                      </a:cubicBezTo>
                      <a:cubicBezTo>
                        <a:pt x="143" y="76"/>
                        <a:pt x="144" y="73"/>
                        <a:pt x="144" y="71"/>
                      </a:cubicBezTo>
                      <a:cubicBezTo>
                        <a:pt x="143" y="68"/>
                        <a:pt x="145" y="67"/>
                        <a:pt x="147" y="66"/>
                      </a:cubicBezTo>
                      <a:cubicBezTo>
                        <a:pt x="148" y="65"/>
                        <a:pt x="149" y="65"/>
                        <a:pt x="149" y="64"/>
                      </a:cubicBezTo>
                      <a:cubicBezTo>
                        <a:pt x="150" y="64"/>
                        <a:pt x="150" y="64"/>
                        <a:pt x="151" y="63"/>
                      </a:cubicBezTo>
                      <a:cubicBezTo>
                        <a:pt x="153" y="62"/>
                        <a:pt x="156" y="60"/>
                        <a:pt x="158" y="57"/>
                      </a:cubicBezTo>
                      <a:cubicBezTo>
                        <a:pt x="156" y="54"/>
                        <a:pt x="154" y="53"/>
                        <a:pt x="153" y="52"/>
                      </a:cubicBezTo>
                      <a:cubicBezTo>
                        <a:pt x="149" y="50"/>
                        <a:pt x="146" y="44"/>
                        <a:pt x="146" y="36"/>
                      </a:cubicBezTo>
                      <a:cubicBezTo>
                        <a:pt x="146" y="31"/>
                        <a:pt x="145" y="26"/>
                        <a:pt x="145" y="23"/>
                      </a:cubicBezTo>
                      <a:cubicBezTo>
                        <a:pt x="145" y="22"/>
                        <a:pt x="144" y="21"/>
                        <a:pt x="144" y="20"/>
                      </a:cubicBezTo>
                      <a:cubicBezTo>
                        <a:pt x="144" y="18"/>
                        <a:pt x="141" y="13"/>
                        <a:pt x="136" y="11"/>
                      </a:cubicBezTo>
                      <a:cubicBezTo>
                        <a:pt x="134" y="9"/>
                        <a:pt x="132" y="7"/>
                        <a:pt x="131" y="5"/>
                      </a:cubicBezTo>
                      <a:cubicBezTo>
                        <a:pt x="130" y="7"/>
                        <a:pt x="129" y="8"/>
                        <a:pt x="127" y="8"/>
                      </a:cubicBezTo>
                      <a:cubicBezTo>
                        <a:pt x="127" y="8"/>
                        <a:pt x="127" y="8"/>
                        <a:pt x="127" y="8"/>
                      </a:cubicBezTo>
                      <a:cubicBezTo>
                        <a:pt x="127" y="8"/>
                        <a:pt x="126" y="8"/>
                        <a:pt x="126" y="8"/>
                      </a:cubicBezTo>
                      <a:cubicBezTo>
                        <a:pt x="126" y="8"/>
                        <a:pt x="125" y="8"/>
                        <a:pt x="125" y="10"/>
                      </a:cubicBezTo>
                      <a:cubicBezTo>
                        <a:pt x="124" y="12"/>
                        <a:pt x="123" y="14"/>
                        <a:pt x="120" y="14"/>
                      </a:cubicBezTo>
                      <a:cubicBezTo>
                        <a:pt x="118" y="14"/>
                        <a:pt x="118" y="15"/>
                        <a:pt x="117" y="16"/>
                      </a:cubicBezTo>
                      <a:cubicBezTo>
                        <a:pt x="117" y="18"/>
                        <a:pt x="116" y="19"/>
                        <a:pt x="114" y="19"/>
                      </a:cubicBezTo>
                      <a:cubicBezTo>
                        <a:pt x="111" y="19"/>
                        <a:pt x="109" y="17"/>
                        <a:pt x="108" y="16"/>
                      </a:cubicBezTo>
                      <a:cubicBezTo>
                        <a:pt x="96" y="16"/>
                        <a:pt x="96" y="16"/>
                        <a:pt x="96" y="16"/>
                      </a:cubicBezTo>
                      <a:cubicBezTo>
                        <a:pt x="96" y="16"/>
                        <a:pt x="96" y="16"/>
                        <a:pt x="96" y="16"/>
                      </a:cubicBezTo>
                      <a:cubicBezTo>
                        <a:pt x="95" y="15"/>
                        <a:pt x="94" y="14"/>
                        <a:pt x="93" y="14"/>
                      </a:cubicBezTo>
                      <a:cubicBezTo>
                        <a:pt x="92" y="14"/>
                        <a:pt x="92" y="14"/>
                        <a:pt x="92" y="14"/>
                      </a:cubicBez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68"/>
                        <a:pt x="21" y="68"/>
                        <a:pt x="21" y="68"/>
                      </a:cubicBezTo>
                      <a:cubicBezTo>
                        <a:pt x="22" y="74"/>
                        <a:pt x="21" y="78"/>
                        <a:pt x="20" y="79"/>
                      </a:cubicBezTo>
                      <a:cubicBezTo>
                        <a:pt x="19" y="79"/>
                        <a:pt x="19" y="79"/>
                        <a:pt x="19" y="79"/>
                      </a:cubicBezTo>
                      <a:cubicBezTo>
                        <a:pt x="14" y="80"/>
                        <a:pt x="12" y="82"/>
                        <a:pt x="12" y="83"/>
                      </a:cubicBezTo>
                      <a:cubicBezTo>
                        <a:pt x="12" y="86"/>
                        <a:pt x="11" y="89"/>
                        <a:pt x="8" y="90"/>
                      </a:cubicBezTo>
                      <a:cubicBezTo>
                        <a:pt x="7" y="90"/>
                        <a:pt x="7" y="91"/>
                        <a:pt x="7" y="92"/>
                      </a:cubicBezTo>
                      <a:cubicBezTo>
                        <a:pt x="7" y="94"/>
                        <a:pt x="6" y="97"/>
                        <a:pt x="3" y="97"/>
                      </a:cubicBezTo>
                      <a:cubicBezTo>
                        <a:pt x="3" y="97"/>
                        <a:pt x="3" y="97"/>
                        <a:pt x="3" y="97"/>
                      </a:cubicBezTo>
                      <a:cubicBezTo>
                        <a:pt x="3" y="98"/>
                        <a:pt x="3" y="98"/>
                        <a:pt x="3" y="99"/>
                      </a:cubicBezTo>
                      <a:cubicBezTo>
                        <a:pt x="4" y="100"/>
                        <a:pt x="5" y="102"/>
                        <a:pt x="3" y="104"/>
                      </a:cubicBezTo>
                      <a:cubicBezTo>
                        <a:pt x="2" y="105"/>
                        <a:pt x="2" y="106"/>
                        <a:pt x="2" y="107"/>
                      </a:cubicBezTo>
                      <a:cubicBezTo>
                        <a:pt x="3" y="107"/>
                        <a:pt x="3" y="108"/>
                        <a:pt x="4" y="108"/>
                      </a:cubicBezTo>
                      <a:cubicBezTo>
                        <a:pt x="5" y="108"/>
                        <a:pt x="5" y="108"/>
                        <a:pt x="6" y="108"/>
                      </a:cubicBezTo>
                      <a:cubicBezTo>
                        <a:pt x="7" y="110"/>
                        <a:pt x="7" y="111"/>
                        <a:pt x="7" y="113"/>
                      </a:cubicBezTo>
                      <a:cubicBezTo>
                        <a:pt x="7" y="114"/>
                        <a:pt x="7" y="115"/>
                        <a:pt x="7" y="116"/>
                      </a:cubicBezTo>
                      <a:cubicBezTo>
                        <a:pt x="7" y="119"/>
                        <a:pt x="11" y="121"/>
                        <a:pt x="11" y="121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10" y="126"/>
                        <a:pt x="10" y="126"/>
                        <a:pt x="10" y="126"/>
                      </a:cubicBezTo>
                      <a:cubicBezTo>
                        <a:pt x="12" y="128"/>
                        <a:pt x="17" y="133"/>
                        <a:pt x="17" y="135"/>
                      </a:cubicBezTo>
                      <a:cubicBezTo>
                        <a:pt x="17" y="135"/>
                        <a:pt x="18" y="136"/>
                        <a:pt x="18" y="136"/>
                      </a:cubicBezTo>
                      <a:cubicBezTo>
                        <a:pt x="19" y="138"/>
                        <a:pt x="20" y="141"/>
                        <a:pt x="19" y="143"/>
                      </a:cubicBezTo>
                      <a:cubicBezTo>
                        <a:pt x="19" y="143"/>
                        <a:pt x="18" y="144"/>
                        <a:pt x="17" y="145"/>
                      </a:cubicBezTo>
                      <a:cubicBezTo>
                        <a:pt x="16" y="145"/>
                        <a:pt x="16" y="146"/>
                        <a:pt x="16" y="146"/>
                      </a:cubicBezTo>
                      <a:cubicBezTo>
                        <a:pt x="16" y="146"/>
                        <a:pt x="16" y="146"/>
                        <a:pt x="16" y="146"/>
                      </a:cubicBezTo>
                      <a:cubicBezTo>
                        <a:pt x="21" y="147"/>
                        <a:pt x="21" y="147"/>
                        <a:pt x="21" y="147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3" y="150"/>
                        <a:pt x="27" y="151"/>
                        <a:pt x="30" y="154"/>
                      </a:cubicBezTo>
                      <a:cubicBezTo>
                        <a:pt x="30" y="155"/>
                        <a:pt x="31" y="156"/>
                        <a:pt x="32" y="156"/>
                      </a:cubicBezTo>
                      <a:cubicBezTo>
                        <a:pt x="33" y="158"/>
                        <a:pt x="34" y="159"/>
                        <a:pt x="34" y="160"/>
                      </a:cubicBezTo>
                      <a:cubicBezTo>
                        <a:pt x="34" y="161"/>
                        <a:pt x="35" y="162"/>
                        <a:pt x="36" y="162"/>
                      </a:cubicBezTo>
                      <a:cubicBezTo>
                        <a:pt x="37" y="163"/>
                        <a:pt x="38" y="164"/>
                        <a:pt x="40" y="165"/>
                      </a:cubicBezTo>
                      <a:cubicBezTo>
                        <a:pt x="44" y="168"/>
                        <a:pt x="44" y="170"/>
                        <a:pt x="44" y="172"/>
                      </a:cubicBezTo>
                      <a:cubicBezTo>
                        <a:pt x="44" y="173"/>
                        <a:pt x="47" y="175"/>
                        <a:pt x="49" y="176"/>
                      </a:cubicBezTo>
                      <a:cubicBezTo>
                        <a:pt x="50" y="176"/>
                        <a:pt x="50" y="176"/>
                        <a:pt x="50" y="176"/>
                      </a:cubicBezTo>
                      <a:cubicBezTo>
                        <a:pt x="52" y="182"/>
                        <a:pt x="52" y="182"/>
                        <a:pt x="52" y="182"/>
                      </a:cubicBezTo>
                      <a:cubicBezTo>
                        <a:pt x="53" y="183"/>
                        <a:pt x="54" y="183"/>
                        <a:pt x="55" y="185"/>
                      </a:cubicBezTo>
                      <a:cubicBezTo>
                        <a:pt x="56" y="187"/>
                        <a:pt x="58" y="189"/>
                        <a:pt x="58" y="189"/>
                      </a:cubicBezTo>
                      <a:cubicBezTo>
                        <a:pt x="59" y="189"/>
                        <a:pt x="60" y="190"/>
                        <a:pt x="61" y="190"/>
                      </a:cubicBezTo>
                      <a:cubicBezTo>
                        <a:pt x="62" y="190"/>
                        <a:pt x="63" y="190"/>
                        <a:pt x="63" y="189"/>
                      </a:cubicBezTo>
                      <a:cubicBezTo>
                        <a:pt x="64" y="188"/>
                        <a:pt x="65" y="188"/>
                        <a:pt x="66" y="188"/>
                      </a:cubicBezTo>
                      <a:cubicBezTo>
                        <a:pt x="67" y="188"/>
                        <a:pt x="69" y="189"/>
                        <a:pt x="69" y="189"/>
                      </a:cubicBezTo>
                      <a:cubicBezTo>
                        <a:pt x="70" y="189"/>
                        <a:pt x="72" y="188"/>
                        <a:pt x="73" y="188"/>
                      </a:cubicBezTo>
                      <a:cubicBezTo>
                        <a:pt x="74" y="188"/>
                        <a:pt x="74" y="188"/>
                        <a:pt x="75" y="189"/>
                      </a:cubicBezTo>
                      <a:cubicBezTo>
                        <a:pt x="76" y="189"/>
                        <a:pt x="81" y="194"/>
                        <a:pt x="85" y="198"/>
                      </a:cubicBezTo>
                      <a:cubicBezTo>
                        <a:pt x="87" y="197"/>
                        <a:pt x="91" y="196"/>
                        <a:pt x="92" y="196"/>
                      </a:cubicBezTo>
                      <a:lnTo>
                        <a:pt x="93" y="1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3" name="Google Shape;154;p3">
                  <a:extLst>
                    <a:ext uri="{FF2B5EF4-FFF2-40B4-BE49-F238E27FC236}">
                      <a16:creationId xmlns:a16="http://schemas.microsoft.com/office/drawing/2014/main" id="{9134C2FE-4EE5-B24D-9E42-2AC5AE36AC9D}"/>
                    </a:ext>
                  </a:extLst>
                </p:cNvPr>
                <p:cNvSpPr/>
                <p:nvPr/>
              </p:nvSpPr>
              <p:spPr>
                <a:xfrm>
                  <a:off x="4585" y="3050"/>
                  <a:ext cx="16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8" extrusionOk="0">
                      <a:moveTo>
                        <a:pt x="7" y="2"/>
                      </a:moveTo>
                      <a:cubicBezTo>
                        <a:pt x="7" y="3"/>
                        <a:pt x="4" y="6"/>
                        <a:pt x="2" y="9"/>
                      </a:cubicBezTo>
                      <a:cubicBezTo>
                        <a:pt x="0" y="11"/>
                        <a:pt x="2" y="16"/>
                        <a:pt x="2" y="17"/>
                      </a:cubicBezTo>
                      <a:cubicBezTo>
                        <a:pt x="3" y="18"/>
                        <a:pt x="6" y="18"/>
                        <a:pt x="8" y="16"/>
                      </a:cubicBezTo>
                      <a:cubicBezTo>
                        <a:pt x="9" y="15"/>
                        <a:pt x="10" y="16"/>
                        <a:pt x="12" y="18"/>
                      </a:cubicBezTo>
                      <a:cubicBezTo>
                        <a:pt x="13" y="16"/>
                        <a:pt x="15" y="15"/>
                        <a:pt x="16" y="13"/>
                      </a:cubicBezTo>
                      <a:cubicBezTo>
                        <a:pt x="14" y="12"/>
                        <a:pt x="12" y="12"/>
                        <a:pt x="11" y="11"/>
                      </a:cubicBezTo>
                      <a:cubicBezTo>
                        <a:pt x="10" y="10"/>
                        <a:pt x="14" y="7"/>
                        <a:pt x="17" y="7"/>
                      </a:cubicBezTo>
                      <a:cubicBezTo>
                        <a:pt x="19" y="6"/>
                        <a:pt x="18" y="3"/>
                        <a:pt x="16" y="1"/>
                      </a:cubicBezTo>
                      <a:cubicBezTo>
                        <a:pt x="15" y="1"/>
                        <a:pt x="15" y="0"/>
                        <a:pt x="14" y="0"/>
                      </a:cubicBezTo>
                      <a:cubicBezTo>
                        <a:pt x="13" y="0"/>
                        <a:pt x="12" y="1"/>
                        <a:pt x="12" y="2"/>
                      </a:cubicBezTo>
                      <a:cubicBezTo>
                        <a:pt x="11" y="2"/>
                        <a:pt x="10" y="2"/>
                        <a:pt x="7" y="2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4" name="Google Shape;155;p3">
                  <a:extLst>
                    <a:ext uri="{FF2B5EF4-FFF2-40B4-BE49-F238E27FC236}">
                      <a16:creationId xmlns:a16="http://schemas.microsoft.com/office/drawing/2014/main" id="{E449AC7D-24E8-834D-A264-D5CB51E6E025}"/>
                    </a:ext>
                  </a:extLst>
                </p:cNvPr>
                <p:cNvSpPr/>
                <p:nvPr/>
              </p:nvSpPr>
              <p:spPr>
                <a:xfrm>
                  <a:off x="4584" y="3048"/>
                  <a:ext cx="17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2" extrusionOk="0">
                      <a:moveTo>
                        <a:pt x="13" y="22"/>
                      </a:move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0"/>
                        <a:pt x="11" y="19"/>
                        <a:pt x="10" y="19"/>
                      </a:cubicBezTo>
                      <a:cubicBezTo>
                        <a:pt x="10" y="19"/>
                        <a:pt x="10" y="19"/>
                        <a:pt x="9" y="19"/>
                      </a:cubicBezTo>
                      <a:cubicBezTo>
                        <a:pt x="8" y="20"/>
                        <a:pt x="6" y="21"/>
                        <a:pt x="5" y="21"/>
                      </a:cubicBezTo>
                      <a:cubicBezTo>
                        <a:pt x="4" y="21"/>
                        <a:pt x="3" y="20"/>
                        <a:pt x="2" y="19"/>
                      </a:cubicBezTo>
                      <a:cubicBezTo>
                        <a:pt x="2" y="18"/>
                        <a:pt x="0" y="13"/>
                        <a:pt x="3" y="10"/>
                      </a:cubicBezTo>
                      <a:cubicBezTo>
                        <a:pt x="5" y="8"/>
                        <a:pt x="7" y="4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3" y="2"/>
                        <a:pt x="15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9" y="4"/>
                        <a:pt x="20" y="6"/>
                        <a:pt x="20" y="8"/>
                      </a:cubicBezTo>
                      <a:cubicBezTo>
                        <a:pt x="20" y="8"/>
                        <a:pt x="19" y="9"/>
                        <a:pt x="18" y="10"/>
                      </a:cubicBezTo>
                      <a:cubicBezTo>
                        <a:pt x="16" y="10"/>
                        <a:pt x="14" y="12"/>
                        <a:pt x="13" y="12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5" y="13"/>
                        <a:pt x="16" y="14"/>
                        <a:pt x="18" y="14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6" y="18"/>
                        <a:pt x="15" y="19"/>
                        <a:pt x="14" y="21"/>
                      </a:cubicBezTo>
                      <a:lnTo>
                        <a:pt x="13" y="22"/>
                      </a:lnTo>
                      <a:close/>
                      <a:moveTo>
                        <a:pt x="10" y="17"/>
                      </a:moveTo>
                      <a:cubicBezTo>
                        <a:pt x="11" y="17"/>
                        <a:pt x="12" y="17"/>
                        <a:pt x="13" y="18"/>
                      </a:cubicBezTo>
                      <a:cubicBezTo>
                        <a:pt x="14" y="18"/>
                        <a:pt x="15" y="17"/>
                        <a:pt x="15" y="16"/>
                      </a:cubicBezTo>
                      <a:cubicBezTo>
                        <a:pt x="15" y="15"/>
                        <a:pt x="14" y="15"/>
                        <a:pt x="13" y="15"/>
                      </a:cubicBezTo>
                      <a:cubicBezTo>
                        <a:pt x="12" y="14"/>
                        <a:pt x="12" y="14"/>
                        <a:pt x="11" y="14"/>
                      </a:cubicBezTo>
                      <a:cubicBezTo>
                        <a:pt x="11" y="13"/>
                        <a:pt x="11" y="13"/>
                        <a:pt x="11" y="12"/>
                      </a:cubicBezTo>
                      <a:cubicBezTo>
                        <a:pt x="11" y="10"/>
                        <a:pt x="15" y="8"/>
                        <a:pt x="17" y="8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7" y="5"/>
                        <a:pt x="16" y="4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5"/>
                        <a:pt x="12" y="5"/>
                        <a:pt x="11" y="5"/>
                      </a:cubicBez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6" y="9"/>
                        <a:pt x="4" y="11"/>
                      </a:cubicBezTo>
                      <a:cubicBezTo>
                        <a:pt x="3" y="13"/>
                        <a:pt x="4" y="17"/>
                        <a:pt x="4" y="18"/>
                      </a:cubicBezTo>
                      <a:cubicBezTo>
                        <a:pt x="4" y="18"/>
                        <a:pt x="4" y="18"/>
                        <a:pt x="5" y="18"/>
                      </a:cubicBezTo>
                      <a:cubicBezTo>
                        <a:pt x="6" y="18"/>
                        <a:pt x="7" y="18"/>
                        <a:pt x="8" y="18"/>
                      </a:cubicBezTo>
                      <a:cubicBezTo>
                        <a:pt x="9" y="17"/>
                        <a:pt x="9" y="17"/>
                        <a:pt x="1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5" name="Google Shape;156;p3">
                  <a:extLst>
                    <a:ext uri="{FF2B5EF4-FFF2-40B4-BE49-F238E27FC236}">
                      <a16:creationId xmlns:a16="http://schemas.microsoft.com/office/drawing/2014/main" id="{CF36F212-D51B-C24D-97DF-72984899C533}"/>
                    </a:ext>
                  </a:extLst>
                </p:cNvPr>
                <p:cNvSpPr/>
                <p:nvPr/>
              </p:nvSpPr>
              <p:spPr>
                <a:xfrm>
                  <a:off x="4544" y="3007"/>
                  <a:ext cx="53" cy="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55" extrusionOk="0">
                      <a:moveTo>
                        <a:pt x="12" y="8"/>
                      </a:moveTo>
                      <a:cubicBezTo>
                        <a:pt x="10" y="10"/>
                        <a:pt x="6" y="11"/>
                        <a:pt x="7" y="14"/>
                      </a:cubicBezTo>
                      <a:cubicBezTo>
                        <a:pt x="7" y="17"/>
                        <a:pt x="6" y="20"/>
                        <a:pt x="3" y="23"/>
                      </a:cubicBezTo>
                      <a:cubicBezTo>
                        <a:pt x="0" y="27"/>
                        <a:pt x="2" y="32"/>
                        <a:pt x="2" y="36"/>
                      </a:cubicBezTo>
                      <a:cubicBezTo>
                        <a:pt x="6" y="36"/>
                        <a:pt x="10" y="36"/>
                        <a:pt x="10" y="37"/>
                      </a:cubicBezTo>
                      <a:cubicBezTo>
                        <a:pt x="12" y="38"/>
                        <a:pt x="13" y="37"/>
                        <a:pt x="13" y="34"/>
                      </a:cubicBezTo>
                      <a:cubicBezTo>
                        <a:pt x="14" y="31"/>
                        <a:pt x="16" y="31"/>
                        <a:pt x="18" y="32"/>
                      </a:cubicBezTo>
                      <a:cubicBezTo>
                        <a:pt x="20" y="34"/>
                        <a:pt x="21" y="36"/>
                        <a:pt x="24" y="35"/>
                      </a:cubicBezTo>
                      <a:cubicBezTo>
                        <a:pt x="27" y="33"/>
                        <a:pt x="27" y="34"/>
                        <a:pt x="28" y="35"/>
                      </a:cubicBezTo>
                      <a:cubicBezTo>
                        <a:pt x="30" y="35"/>
                        <a:pt x="36" y="35"/>
                        <a:pt x="38" y="35"/>
                      </a:cubicBezTo>
                      <a:cubicBezTo>
                        <a:pt x="40" y="35"/>
                        <a:pt x="58" y="55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61" y="55"/>
                        <a:pt x="62" y="55"/>
                        <a:pt x="63" y="55"/>
                      </a:cubicBezTo>
                      <a:cubicBezTo>
                        <a:pt x="63" y="54"/>
                        <a:pt x="64" y="53"/>
                        <a:pt x="65" y="53"/>
                      </a:cubicBezTo>
                      <a:cubicBezTo>
                        <a:pt x="63" y="51"/>
                        <a:pt x="60" y="47"/>
                        <a:pt x="55" y="41"/>
                      </a:cubicBezTo>
                      <a:cubicBezTo>
                        <a:pt x="50" y="34"/>
                        <a:pt x="43" y="31"/>
                        <a:pt x="40" y="31"/>
                      </a:cubicBezTo>
                      <a:cubicBezTo>
                        <a:pt x="36" y="31"/>
                        <a:pt x="36" y="25"/>
                        <a:pt x="34" y="24"/>
                      </a:cubicBezTo>
                      <a:cubicBezTo>
                        <a:pt x="32" y="24"/>
                        <a:pt x="27" y="16"/>
                        <a:pt x="27" y="10"/>
                      </a:cubicBezTo>
                      <a:cubicBezTo>
                        <a:pt x="26" y="7"/>
                        <a:pt x="24" y="3"/>
                        <a:pt x="21" y="0"/>
                      </a:cubicBezTo>
                      <a:cubicBezTo>
                        <a:pt x="18" y="5"/>
                        <a:pt x="13" y="7"/>
                        <a:pt x="12" y="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6" name="Google Shape;157;p3">
                  <a:extLst>
                    <a:ext uri="{FF2B5EF4-FFF2-40B4-BE49-F238E27FC236}">
                      <a16:creationId xmlns:a16="http://schemas.microsoft.com/office/drawing/2014/main" id="{FA12F515-BBEE-B646-8B89-88B0016C88D6}"/>
                    </a:ext>
                  </a:extLst>
                </p:cNvPr>
                <p:cNvSpPr/>
                <p:nvPr/>
              </p:nvSpPr>
              <p:spPr>
                <a:xfrm>
                  <a:off x="4543" y="3005"/>
                  <a:ext cx="55" cy="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58" extrusionOk="0">
                      <a:moveTo>
                        <a:pt x="62" y="58"/>
                      </a:moveTo>
                      <a:cubicBezTo>
                        <a:pt x="62" y="58"/>
                        <a:pt x="61" y="58"/>
                        <a:pt x="60" y="58"/>
                      </a:cubicBezTo>
                      <a:cubicBezTo>
                        <a:pt x="57" y="58"/>
                        <a:pt x="57" y="58"/>
                        <a:pt x="57" y="58"/>
                      </a:cubicBezTo>
                      <a:cubicBezTo>
                        <a:pt x="58" y="57"/>
                        <a:pt x="58" y="57"/>
                        <a:pt x="58" y="57"/>
                      </a:cubicBezTo>
                      <a:cubicBezTo>
                        <a:pt x="50" y="48"/>
                        <a:pt x="40" y="38"/>
                        <a:pt x="39" y="38"/>
                      </a:cubicBezTo>
                      <a:cubicBezTo>
                        <a:pt x="38" y="38"/>
                        <a:pt x="36" y="38"/>
                        <a:pt x="35" y="38"/>
                      </a:cubicBezTo>
                      <a:cubicBezTo>
                        <a:pt x="33" y="38"/>
                        <a:pt x="32" y="38"/>
                        <a:pt x="31" y="38"/>
                      </a:cubicBezTo>
                      <a:cubicBezTo>
                        <a:pt x="30" y="38"/>
                        <a:pt x="29" y="38"/>
                        <a:pt x="29" y="38"/>
                      </a:cubicBezTo>
                      <a:cubicBezTo>
                        <a:pt x="28" y="38"/>
                        <a:pt x="28" y="37"/>
                        <a:pt x="28" y="37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7" y="37"/>
                        <a:pt x="26" y="37"/>
                        <a:pt x="25" y="38"/>
                      </a:cubicBezTo>
                      <a:cubicBezTo>
                        <a:pt x="25" y="38"/>
                        <a:pt x="24" y="38"/>
                        <a:pt x="23" y="38"/>
                      </a:cubicBezTo>
                      <a:cubicBezTo>
                        <a:pt x="21" y="38"/>
                        <a:pt x="20" y="37"/>
                        <a:pt x="19" y="36"/>
                      </a:cubicBezTo>
                      <a:cubicBezTo>
                        <a:pt x="19" y="36"/>
                        <a:pt x="19" y="35"/>
                        <a:pt x="18" y="35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6" y="34"/>
                        <a:pt x="16" y="35"/>
                        <a:pt x="15" y="36"/>
                      </a:cubicBezTo>
                      <a:cubicBezTo>
                        <a:pt x="15" y="38"/>
                        <a:pt x="14" y="40"/>
                        <a:pt x="12" y="40"/>
                      </a:cubicBezTo>
                      <a:cubicBezTo>
                        <a:pt x="12" y="40"/>
                        <a:pt x="11" y="40"/>
                        <a:pt x="11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1" y="39"/>
                        <a:pt x="10" y="39"/>
                        <a:pt x="8" y="39"/>
                      </a:cubicBezTo>
                      <a:cubicBezTo>
                        <a:pt x="6" y="39"/>
                        <a:pt x="5" y="39"/>
                        <a:pt x="3" y="39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7"/>
                        <a:pt x="2" y="36"/>
                      </a:cubicBezTo>
                      <a:cubicBezTo>
                        <a:pt x="1" y="32"/>
                        <a:pt x="0" y="28"/>
                        <a:pt x="3" y="24"/>
                      </a:cubicBezTo>
                      <a:cubicBezTo>
                        <a:pt x="6" y="21"/>
                        <a:pt x="7" y="18"/>
                        <a:pt x="7" y="16"/>
                      </a:cubicBezTo>
                      <a:cubicBezTo>
                        <a:pt x="6" y="13"/>
                        <a:pt x="8" y="12"/>
                        <a:pt x="10" y="11"/>
                      </a:cubicBezTo>
                      <a:cubicBezTo>
                        <a:pt x="11" y="10"/>
                        <a:pt x="12" y="10"/>
                        <a:pt x="12" y="9"/>
                      </a:cubicBezTo>
                      <a:cubicBezTo>
                        <a:pt x="13" y="9"/>
                        <a:pt x="13" y="9"/>
                        <a:pt x="14" y="8"/>
                      </a:cubicBezTo>
                      <a:cubicBezTo>
                        <a:pt x="16" y="7"/>
                        <a:pt x="19" y="5"/>
                        <a:pt x="21" y="1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3"/>
                        <a:pt x="28" y="8"/>
                        <a:pt x="29" y="12"/>
                      </a:cubicBezTo>
                      <a:cubicBezTo>
                        <a:pt x="29" y="18"/>
                        <a:pt x="33" y="25"/>
                        <a:pt x="35" y="25"/>
                      </a:cubicBezTo>
                      <a:cubicBezTo>
                        <a:pt x="36" y="26"/>
                        <a:pt x="37" y="27"/>
                        <a:pt x="38" y="29"/>
                      </a:cubicBezTo>
                      <a:cubicBezTo>
                        <a:pt x="39" y="30"/>
                        <a:pt x="40" y="32"/>
                        <a:pt x="41" y="32"/>
                      </a:cubicBezTo>
                      <a:cubicBezTo>
                        <a:pt x="45" y="32"/>
                        <a:pt x="51" y="35"/>
                        <a:pt x="57" y="43"/>
                      </a:cubicBezTo>
                      <a:cubicBezTo>
                        <a:pt x="61" y="47"/>
                        <a:pt x="64" y="51"/>
                        <a:pt x="67" y="54"/>
                      </a:cubicBezTo>
                      <a:cubicBezTo>
                        <a:pt x="68" y="55"/>
                        <a:pt x="68" y="55"/>
                        <a:pt x="68" y="55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4" y="58"/>
                        <a:pt x="63" y="58"/>
                        <a:pt x="62" y="58"/>
                      </a:cubicBezTo>
                      <a:close/>
                      <a:moveTo>
                        <a:pt x="60" y="56"/>
                      </a:moveTo>
                      <a:cubicBezTo>
                        <a:pt x="60" y="56"/>
                        <a:pt x="60" y="56"/>
                        <a:pt x="60" y="56"/>
                      </a:cubicBezTo>
                      <a:cubicBezTo>
                        <a:pt x="61" y="56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3" y="56"/>
                        <a:pt x="64" y="55"/>
                        <a:pt x="65" y="55"/>
                      </a:cubicBezTo>
                      <a:cubicBezTo>
                        <a:pt x="62" y="52"/>
                        <a:pt x="59" y="48"/>
                        <a:pt x="55" y="44"/>
                      </a:cubicBezTo>
                      <a:cubicBezTo>
                        <a:pt x="50" y="37"/>
                        <a:pt x="44" y="34"/>
                        <a:pt x="41" y="34"/>
                      </a:cubicBezTo>
                      <a:cubicBezTo>
                        <a:pt x="38" y="34"/>
                        <a:pt x="37" y="31"/>
                        <a:pt x="36" y="30"/>
                      </a:cubicBezTo>
                      <a:cubicBezTo>
                        <a:pt x="36" y="29"/>
                        <a:pt x="35" y="28"/>
                        <a:pt x="35" y="28"/>
                      </a:cubicBezTo>
                      <a:cubicBezTo>
                        <a:pt x="32" y="27"/>
                        <a:pt x="27" y="18"/>
                        <a:pt x="27" y="12"/>
                      </a:cubicBezTo>
                      <a:cubicBezTo>
                        <a:pt x="26" y="10"/>
                        <a:pt x="25" y="7"/>
                        <a:pt x="22" y="3"/>
                      </a:cubicBezTo>
                      <a:cubicBezTo>
                        <a:pt x="20" y="7"/>
                        <a:pt x="17" y="9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3" y="12"/>
                        <a:pt x="12" y="12"/>
                        <a:pt x="11" y="13"/>
                      </a:cubicBezTo>
                      <a:cubicBezTo>
                        <a:pt x="9" y="14"/>
                        <a:pt x="8" y="14"/>
                        <a:pt x="9" y="15"/>
                      </a:cubicBezTo>
                      <a:cubicBezTo>
                        <a:pt x="9" y="19"/>
                        <a:pt x="8" y="22"/>
                        <a:pt x="5" y="26"/>
                      </a:cubicBezTo>
                      <a:cubicBezTo>
                        <a:pt x="3" y="28"/>
                        <a:pt x="3" y="32"/>
                        <a:pt x="4" y="36"/>
                      </a:cubicBezTo>
                      <a:cubicBezTo>
                        <a:pt x="4" y="36"/>
                        <a:pt x="4" y="37"/>
                        <a:pt x="4" y="37"/>
                      </a:cubicBezTo>
                      <a:cubicBezTo>
                        <a:pt x="5" y="37"/>
                        <a:pt x="7" y="37"/>
                        <a:pt x="8" y="37"/>
                      </a:cubicBezTo>
                      <a:cubicBezTo>
                        <a:pt x="11" y="37"/>
                        <a:pt x="12" y="37"/>
                        <a:pt x="12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3" y="38"/>
                        <a:pt x="13" y="36"/>
                        <a:pt x="13" y="35"/>
                      </a:cubicBezTo>
                      <a:cubicBezTo>
                        <a:pt x="14" y="33"/>
                        <a:pt x="16" y="32"/>
                        <a:pt x="17" y="32"/>
                      </a:cubicBezTo>
                      <a:cubicBezTo>
                        <a:pt x="18" y="32"/>
                        <a:pt x="19" y="33"/>
                        <a:pt x="20" y="34"/>
                      </a:cubicBezTo>
                      <a:cubicBezTo>
                        <a:pt x="20" y="34"/>
                        <a:pt x="20" y="34"/>
                        <a:pt x="21" y="35"/>
                      </a:cubicBezTo>
                      <a:cubicBezTo>
                        <a:pt x="22" y="36"/>
                        <a:pt x="23" y="37"/>
                        <a:pt x="25" y="36"/>
                      </a:cubicBezTo>
                      <a:cubicBezTo>
                        <a:pt x="27" y="35"/>
                        <a:pt x="28" y="35"/>
                        <a:pt x="29" y="35"/>
                      </a:cubicBezTo>
                      <a:cubicBezTo>
                        <a:pt x="29" y="36"/>
                        <a:pt x="29" y="36"/>
                        <a:pt x="30" y="36"/>
                      </a:cubicBezTo>
                      <a:cubicBezTo>
                        <a:pt x="30" y="36"/>
                        <a:pt x="30" y="36"/>
                        <a:pt x="31" y="36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6" y="36"/>
                        <a:pt x="38" y="36"/>
                        <a:pt x="39" y="36"/>
                      </a:cubicBezTo>
                      <a:cubicBezTo>
                        <a:pt x="41" y="36"/>
                        <a:pt x="53" y="49"/>
                        <a:pt x="60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7" name="Google Shape;158;p3">
                  <a:extLst>
                    <a:ext uri="{FF2B5EF4-FFF2-40B4-BE49-F238E27FC236}">
                      <a16:creationId xmlns:a16="http://schemas.microsoft.com/office/drawing/2014/main" id="{FB934ABA-7BA0-C846-B5E9-477323EA8C28}"/>
                    </a:ext>
                  </a:extLst>
                </p:cNvPr>
                <p:cNvSpPr/>
                <p:nvPr/>
              </p:nvSpPr>
              <p:spPr>
                <a:xfrm>
                  <a:off x="4517" y="3032"/>
                  <a:ext cx="118" cy="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" h="113" extrusionOk="0">
                      <a:moveTo>
                        <a:pt x="10" y="74"/>
                      </a:moveTo>
                      <a:cubicBezTo>
                        <a:pt x="11" y="77"/>
                        <a:pt x="16" y="80"/>
                        <a:pt x="18" y="85"/>
                      </a:cubicBezTo>
                      <a:cubicBezTo>
                        <a:pt x="20" y="89"/>
                        <a:pt x="25" y="92"/>
                        <a:pt x="27" y="92"/>
                      </a:cubicBezTo>
                      <a:cubicBezTo>
                        <a:pt x="29" y="92"/>
                        <a:pt x="28" y="95"/>
                        <a:pt x="27" y="100"/>
                      </a:cubicBezTo>
                      <a:cubicBezTo>
                        <a:pt x="28" y="101"/>
                        <a:pt x="29" y="101"/>
                        <a:pt x="30" y="102"/>
                      </a:cubicBezTo>
                      <a:cubicBezTo>
                        <a:pt x="31" y="103"/>
                        <a:pt x="38" y="102"/>
                        <a:pt x="40" y="104"/>
                      </a:cubicBezTo>
                      <a:cubicBezTo>
                        <a:pt x="42" y="106"/>
                        <a:pt x="49" y="110"/>
                        <a:pt x="51" y="110"/>
                      </a:cubicBezTo>
                      <a:cubicBezTo>
                        <a:pt x="53" y="110"/>
                        <a:pt x="61" y="111"/>
                        <a:pt x="62" y="112"/>
                      </a:cubicBezTo>
                      <a:cubicBezTo>
                        <a:pt x="63" y="113"/>
                        <a:pt x="65" y="109"/>
                        <a:pt x="69" y="107"/>
                      </a:cubicBezTo>
                      <a:cubicBezTo>
                        <a:pt x="72" y="105"/>
                        <a:pt x="76" y="104"/>
                        <a:pt x="77" y="105"/>
                      </a:cubicBezTo>
                      <a:cubicBezTo>
                        <a:pt x="78" y="107"/>
                        <a:pt x="80" y="108"/>
                        <a:pt x="82" y="107"/>
                      </a:cubicBezTo>
                      <a:cubicBezTo>
                        <a:pt x="82" y="107"/>
                        <a:pt x="84" y="106"/>
                        <a:pt x="86" y="106"/>
                      </a:cubicBezTo>
                      <a:cubicBezTo>
                        <a:pt x="90" y="105"/>
                        <a:pt x="93" y="104"/>
                        <a:pt x="94" y="104"/>
                      </a:cubicBezTo>
                      <a:cubicBezTo>
                        <a:pt x="96" y="105"/>
                        <a:pt x="101" y="98"/>
                        <a:pt x="107" y="98"/>
                      </a:cubicBezTo>
                      <a:cubicBezTo>
                        <a:pt x="113" y="98"/>
                        <a:pt x="115" y="99"/>
                        <a:pt x="118" y="96"/>
                      </a:cubicBezTo>
                      <a:cubicBezTo>
                        <a:pt x="120" y="93"/>
                        <a:pt x="141" y="72"/>
                        <a:pt x="143" y="70"/>
                      </a:cubicBezTo>
                      <a:cubicBezTo>
                        <a:pt x="145" y="69"/>
                        <a:pt x="142" y="68"/>
                        <a:pt x="140" y="68"/>
                      </a:cubicBezTo>
                      <a:cubicBezTo>
                        <a:pt x="138" y="68"/>
                        <a:pt x="133" y="68"/>
                        <a:pt x="127" y="65"/>
                      </a:cubicBezTo>
                      <a:cubicBezTo>
                        <a:pt x="120" y="62"/>
                        <a:pt x="109" y="59"/>
                        <a:pt x="107" y="58"/>
                      </a:cubicBezTo>
                      <a:cubicBezTo>
                        <a:pt x="105" y="58"/>
                        <a:pt x="102" y="53"/>
                        <a:pt x="101" y="52"/>
                      </a:cubicBezTo>
                      <a:cubicBezTo>
                        <a:pt x="99" y="52"/>
                        <a:pt x="96" y="46"/>
                        <a:pt x="95" y="44"/>
                      </a:cubicBezTo>
                      <a:cubicBezTo>
                        <a:pt x="94" y="43"/>
                        <a:pt x="95" y="42"/>
                        <a:pt x="96" y="40"/>
                      </a:cubicBezTo>
                      <a:cubicBezTo>
                        <a:pt x="94" y="38"/>
                        <a:pt x="93" y="37"/>
                        <a:pt x="92" y="38"/>
                      </a:cubicBezTo>
                      <a:cubicBezTo>
                        <a:pt x="90" y="40"/>
                        <a:pt x="87" y="40"/>
                        <a:pt x="86" y="39"/>
                      </a:cubicBezTo>
                      <a:cubicBezTo>
                        <a:pt x="86" y="38"/>
                        <a:pt x="84" y="33"/>
                        <a:pt x="86" y="31"/>
                      </a:cubicBezTo>
                      <a:cubicBezTo>
                        <a:pt x="89" y="28"/>
                        <a:pt x="91" y="24"/>
                        <a:pt x="91" y="24"/>
                      </a:cubicBezTo>
                      <a:cubicBezTo>
                        <a:pt x="91" y="24"/>
                        <a:pt x="73" y="4"/>
                        <a:pt x="71" y="4"/>
                      </a:cubicBezTo>
                      <a:cubicBezTo>
                        <a:pt x="69" y="4"/>
                        <a:pt x="63" y="4"/>
                        <a:pt x="61" y="4"/>
                      </a:cubicBezTo>
                      <a:cubicBezTo>
                        <a:pt x="60" y="3"/>
                        <a:pt x="60" y="2"/>
                        <a:pt x="57" y="4"/>
                      </a:cubicBezTo>
                      <a:cubicBezTo>
                        <a:pt x="54" y="5"/>
                        <a:pt x="53" y="3"/>
                        <a:pt x="51" y="1"/>
                      </a:cubicBezTo>
                      <a:cubicBezTo>
                        <a:pt x="49" y="0"/>
                        <a:pt x="47" y="0"/>
                        <a:pt x="46" y="3"/>
                      </a:cubicBezTo>
                      <a:cubicBezTo>
                        <a:pt x="46" y="6"/>
                        <a:pt x="45" y="7"/>
                        <a:pt x="43" y="6"/>
                      </a:cubicBezTo>
                      <a:cubicBezTo>
                        <a:pt x="43" y="5"/>
                        <a:pt x="39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6" y="9"/>
                        <a:pt x="32" y="14"/>
                        <a:pt x="32" y="17"/>
                      </a:cubicBezTo>
                      <a:cubicBezTo>
                        <a:pt x="32" y="19"/>
                        <a:pt x="29" y="21"/>
                        <a:pt x="28" y="21"/>
                      </a:cubicBezTo>
                      <a:cubicBezTo>
                        <a:pt x="26" y="21"/>
                        <a:pt x="24" y="26"/>
                        <a:pt x="22" y="29"/>
                      </a:cubicBezTo>
                      <a:cubicBezTo>
                        <a:pt x="19" y="31"/>
                        <a:pt x="21" y="36"/>
                        <a:pt x="19" y="38"/>
                      </a:cubicBezTo>
                      <a:cubicBezTo>
                        <a:pt x="16" y="40"/>
                        <a:pt x="13" y="40"/>
                        <a:pt x="14" y="42"/>
                      </a:cubicBezTo>
                      <a:cubicBezTo>
                        <a:pt x="16" y="44"/>
                        <a:pt x="11" y="48"/>
                        <a:pt x="11" y="51"/>
                      </a:cubicBezTo>
                      <a:cubicBezTo>
                        <a:pt x="11" y="55"/>
                        <a:pt x="11" y="61"/>
                        <a:pt x="10" y="62"/>
                      </a:cubicBezTo>
                      <a:cubicBezTo>
                        <a:pt x="10" y="63"/>
                        <a:pt x="3" y="61"/>
                        <a:pt x="3" y="64"/>
                      </a:cubicBezTo>
                      <a:cubicBezTo>
                        <a:pt x="3" y="67"/>
                        <a:pt x="0" y="67"/>
                        <a:pt x="1" y="69"/>
                      </a:cubicBezTo>
                      <a:cubicBezTo>
                        <a:pt x="2" y="72"/>
                        <a:pt x="8" y="71"/>
                        <a:pt x="10" y="74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8" name="Google Shape;159;p3">
                  <a:extLst>
                    <a:ext uri="{FF2B5EF4-FFF2-40B4-BE49-F238E27FC236}">
                      <a16:creationId xmlns:a16="http://schemas.microsoft.com/office/drawing/2014/main" id="{AA26A124-5FC6-9644-9646-7CC3B840F6CE}"/>
                    </a:ext>
                  </a:extLst>
                </p:cNvPr>
                <p:cNvSpPr/>
                <p:nvPr/>
              </p:nvSpPr>
              <p:spPr>
                <a:xfrm>
                  <a:off x="4516" y="3031"/>
                  <a:ext cx="119" cy="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114" extrusionOk="0">
                      <a:moveTo>
                        <a:pt x="63" y="114"/>
                      </a:moveTo>
                      <a:cubicBezTo>
                        <a:pt x="63" y="114"/>
                        <a:pt x="63" y="114"/>
                        <a:pt x="63" y="114"/>
                      </a:cubicBezTo>
                      <a:cubicBezTo>
                        <a:pt x="63" y="114"/>
                        <a:pt x="63" y="114"/>
                        <a:pt x="63" y="114"/>
                      </a:cubicBezTo>
                      <a:cubicBezTo>
                        <a:pt x="62" y="113"/>
                        <a:pt x="54" y="112"/>
                        <a:pt x="52" y="112"/>
                      </a:cubicBezTo>
                      <a:cubicBezTo>
                        <a:pt x="49" y="112"/>
                        <a:pt x="42" y="107"/>
                        <a:pt x="40" y="105"/>
                      </a:cubicBezTo>
                      <a:cubicBezTo>
                        <a:pt x="39" y="104"/>
                        <a:pt x="36" y="104"/>
                        <a:pt x="34" y="104"/>
                      </a:cubicBezTo>
                      <a:cubicBezTo>
                        <a:pt x="33" y="104"/>
                        <a:pt x="31" y="104"/>
                        <a:pt x="30" y="104"/>
                      </a:cubicBezTo>
                      <a:cubicBezTo>
                        <a:pt x="30" y="103"/>
                        <a:pt x="29" y="103"/>
                        <a:pt x="28" y="103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ubicBezTo>
                        <a:pt x="27" y="101"/>
                        <a:pt x="27" y="101"/>
                        <a:pt x="27" y="101"/>
                      </a:cubicBezTo>
                      <a:cubicBezTo>
                        <a:pt x="27" y="100"/>
                        <a:pt x="27" y="98"/>
                        <a:pt x="27" y="97"/>
                      </a:cubicBezTo>
                      <a:cubicBezTo>
                        <a:pt x="28" y="96"/>
                        <a:pt x="28" y="94"/>
                        <a:pt x="28" y="94"/>
                      </a:cubicBezTo>
                      <a:cubicBezTo>
                        <a:pt x="25" y="94"/>
                        <a:pt x="20" y="91"/>
                        <a:pt x="18" y="86"/>
                      </a:cubicBezTo>
                      <a:cubicBezTo>
                        <a:pt x="17" y="84"/>
                        <a:pt x="15" y="82"/>
                        <a:pt x="13" y="80"/>
                      </a:cubicBezTo>
                      <a:cubicBezTo>
                        <a:pt x="12" y="78"/>
                        <a:pt x="10" y="77"/>
                        <a:pt x="10" y="75"/>
                      </a:cubicBezTo>
                      <a:cubicBezTo>
                        <a:pt x="9" y="74"/>
                        <a:pt x="7" y="74"/>
                        <a:pt x="6" y="73"/>
                      </a:cubicBezTo>
                      <a:cubicBezTo>
                        <a:pt x="4" y="73"/>
                        <a:pt x="2" y="72"/>
                        <a:pt x="1" y="71"/>
                      </a:cubicBezTo>
                      <a:cubicBezTo>
                        <a:pt x="0" y="69"/>
                        <a:pt x="1" y="68"/>
                        <a:pt x="1" y="67"/>
                      </a:cubicBezTo>
                      <a:cubicBezTo>
                        <a:pt x="2" y="66"/>
                        <a:pt x="2" y="66"/>
                        <a:pt x="2" y="65"/>
                      </a:cubicBezTo>
                      <a:cubicBezTo>
                        <a:pt x="2" y="63"/>
                        <a:pt x="4" y="62"/>
                        <a:pt x="7" y="62"/>
                      </a:cubicBezTo>
                      <a:cubicBezTo>
                        <a:pt x="8" y="62"/>
                        <a:pt x="9" y="62"/>
                        <a:pt x="9" y="62"/>
                      </a:cubicBezTo>
                      <a:cubicBezTo>
                        <a:pt x="10" y="62"/>
                        <a:pt x="10" y="62"/>
                        <a:pt x="11" y="62"/>
                      </a:cubicBezTo>
                      <a:cubicBezTo>
                        <a:pt x="11" y="61"/>
                        <a:pt x="11" y="56"/>
                        <a:pt x="11" y="52"/>
                      </a:cubicBezTo>
                      <a:cubicBezTo>
                        <a:pt x="11" y="50"/>
                        <a:pt x="13" y="48"/>
                        <a:pt x="14" y="47"/>
                      </a:cubicBezTo>
                      <a:cubicBezTo>
                        <a:pt x="14" y="46"/>
                        <a:pt x="15" y="44"/>
                        <a:pt x="15" y="44"/>
                      </a:cubicBezTo>
                      <a:cubicBezTo>
                        <a:pt x="14" y="43"/>
                        <a:pt x="14" y="43"/>
                        <a:pt x="14" y="42"/>
                      </a:cubicBezTo>
                      <a:cubicBezTo>
                        <a:pt x="14" y="41"/>
                        <a:pt x="15" y="40"/>
                        <a:pt x="17" y="40"/>
                      </a:cubicBezTo>
                      <a:cubicBezTo>
                        <a:pt x="18" y="39"/>
                        <a:pt x="18" y="39"/>
                        <a:pt x="19" y="38"/>
                      </a:cubicBezTo>
                      <a:cubicBezTo>
                        <a:pt x="20" y="38"/>
                        <a:pt x="20" y="36"/>
                        <a:pt x="20" y="34"/>
                      </a:cubicBezTo>
                      <a:cubicBezTo>
                        <a:pt x="20" y="32"/>
                        <a:pt x="20" y="30"/>
                        <a:pt x="22" y="29"/>
                      </a:cubicBezTo>
                      <a:cubicBezTo>
                        <a:pt x="23" y="28"/>
                        <a:pt x="24" y="27"/>
                        <a:pt x="24" y="25"/>
                      </a:cubicBezTo>
                      <a:cubicBezTo>
                        <a:pt x="26" y="23"/>
                        <a:pt x="27" y="21"/>
                        <a:pt x="29" y="21"/>
                      </a:cubicBezTo>
                      <a:cubicBezTo>
                        <a:pt x="30" y="21"/>
                        <a:pt x="32" y="19"/>
                        <a:pt x="32" y="18"/>
                      </a:cubicBezTo>
                      <a:cubicBezTo>
                        <a:pt x="32" y="16"/>
                        <a:pt x="32" y="15"/>
                        <a:pt x="33" y="13"/>
                      </a:cubicBezTo>
                      <a:cubicBezTo>
                        <a:pt x="34" y="11"/>
                        <a:pt x="36" y="9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8" y="5"/>
                        <a:pt x="39" y="5"/>
                        <a:pt x="41" y="5"/>
                      </a:cubicBezTo>
                      <a:cubicBezTo>
                        <a:pt x="44" y="5"/>
                        <a:pt x="45" y="5"/>
                        <a:pt x="45" y="6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6" y="6"/>
                        <a:pt x="46" y="4"/>
                        <a:pt x="46" y="3"/>
                      </a:cubicBezTo>
                      <a:cubicBezTo>
                        <a:pt x="47" y="1"/>
                        <a:pt x="49" y="0"/>
                        <a:pt x="50" y="0"/>
                      </a:cubicBezTo>
                      <a:cubicBezTo>
                        <a:pt x="51" y="0"/>
                        <a:pt x="52" y="1"/>
                        <a:pt x="53" y="2"/>
                      </a:cubicBezTo>
                      <a:cubicBezTo>
                        <a:pt x="53" y="2"/>
                        <a:pt x="53" y="2"/>
                        <a:pt x="54" y="3"/>
                      </a:cubicBezTo>
                      <a:cubicBezTo>
                        <a:pt x="55" y="4"/>
                        <a:pt x="56" y="5"/>
                        <a:pt x="58" y="4"/>
                      </a:cubicBezTo>
                      <a:cubicBezTo>
                        <a:pt x="60" y="3"/>
                        <a:pt x="61" y="3"/>
                        <a:pt x="62" y="3"/>
                      </a:cubicBezTo>
                      <a:cubicBezTo>
                        <a:pt x="62" y="4"/>
                        <a:pt x="62" y="4"/>
                        <a:pt x="63" y="4"/>
                      </a:cubicBezTo>
                      <a:cubicBezTo>
                        <a:pt x="63" y="4"/>
                        <a:pt x="63" y="4"/>
                        <a:pt x="64" y="4"/>
                      </a:cubicBezTo>
                      <a:cubicBezTo>
                        <a:pt x="65" y="4"/>
                        <a:pt x="66" y="4"/>
                        <a:pt x="67" y="4"/>
                      </a:cubicBezTo>
                      <a:cubicBezTo>
                        <a:pt x="69" y="4"/>
                        <a:pt x="71" y="4"/>
                        <a:pt x="72" y="4"/>
                      </a:cubicBezTo>
                      <a:cubicBezTo>
                        <a:pt x="74" y="4"/>
                        <a:pt x="86" y="17"/>
                        <a:pt x="93" y="24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0" y="30"/>
                        <a:pt x="88" y="32"/>
                      </a:cubicBezTo>
                      <a:cubicBezTo>
                        <a:pt x="87" y="34"/>
                        <a:pt x="88" y="38"/>
                        <a:pt x="88" y="39"/>
                      </a:cubicBezTo>
                      <a:cubicBezTo>
                        <a:pt x="88" y="39"/>
                        <a:pt x="88" y="39"/>
                        <a:pt x="89" y="39"/>
                      </a:cubicBezTo>
                      <a:cubicBezTo>
                        <a:pt x="90" y="39"/>
                        <a:pt x="91" y="39"/>
                        <a:pt x="92" y="39"/>
                      </a:cubicBezTo>
                      <a:cubicBezTo>
                        <a:pt x="94" y="37"/>
                        <a:pt x="96" y="38"/>
                        <a:pt x="98" y="40"/>
                      </a:cubicBezTo>
                      <a:cubicBezTo>
                        <a:pt x="99" y="41"/>
                        <a:pt x="99" y="41"/>
                        <a:pt x="99" y="41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7" y="44"/>
                        <a:pt x="97" y="44"/>
                        <a:pt x="97" y="44"/>
                      </a:cubicBezTo>
                      <a:cubicBezTo>
                        <a:pt x="98" y="46"/>
                        <a:pt x="101" y="52"/>
                        <a:pt x="102" y="52"/>
                      </a:cubicBezTo>
                      <a:cubicBezTo>
                        <a:pt x="103" y="53"/>
                        <a:pt x="104" y="54"/>
                        <a:pt x="105" y="55"/>
                      </a:cubicBezTo>
                      <a:cubicBezTo>
                        <a:pt x="106" y="56"/>
                        <a:pt x="108" y="58"/>
                        <a:pt x="108" y="58"/>
                      </a:cubicBezTo>
                      <a:cubicBezTo>
                        <a:pt x="110" y="59"/>
                        <a:pt x="121" y="62"/>
                        <a:pt x="128" y="65"/>
                      </a:cubicBezTo>
                      <a:cubicBezTo>
                        <a:pt x="135" y="68"/>
                        <a:pt x="139" y="68"/>
                        <a:pt x="141" y="68"/>
                      </a:cubicBezTo>
                      <a:cubicBezTo>
                        <a:pt x="142" y="68"/>
                        <a:pt x="145" y="68"/>
                        <a:pt x="146" y="70"/>
                      </a:cubicBezTo>
                      <a:cubicBezTo>
                        <a:pt x="146" y="70"/>
                        <a:pt x="146" y="71"/>
                        <a:pt x="145" y="72"/>
                      </a:cubicBezTo>
                      <a:cubicBezTo>
                        <a:pt x="143" y="73"/>
                        <a:pt x="123" y="94"/>
                        <a:pt x="119" y="98"/>
                      </a:cubicBezTo>
                      <a:cubicBezTo>
                        <a:pt x="117" y="100"/>
                        <a:pt x="116" y="100"/>
                        <a:pt x="114" y="100"/>
                      </a:cubicBezTo>
                      <a:cubicBezTo>
                        <a:pt x="113" y="100"/>
                        <a:pt x="112" y="100"/>
                        <a:pt x="112" y="100"/>
                      </a:cubicBezTo>
                      <a:cubicBezTo>
                        <a:pt x="111" y="100"/>
                        <a:pt x="109" y="100"/>
                        <a:pt x="108" y="100"/>
                      </a:cubicBezTo>
                      <a:cubicBezTo>
                        <a:pt x="104" y="100"/>
                        <a:pt x="101" y="102"/>
                        <a:pt x="99" y="104"/>
                      </a:cubicBezTo>
                      <a:cubicBezTo>
                        <a:pt x="97" y="106"/>
                        <a:pt x="96" y="106"/>
                        <a:pt x="95" y="106"/>
                      </a:cubicBezTo>
                      <a:cubicBezTo>
                        <a:pt x="95" y="106"/>
                        <a:pt x="95" y="106"/>
                        <a:pt x="95" y="106"/>
                      </a:cubicBezTo>
                      <a:cubicBezTo>
                        <a:pt x="94" y="106"/>
                        <a:pt x="91" y="107"/>
                        <a:pt x="88" y="108"/>
                      </a:cubicBezTo>
                      <a:cubicBezTo>
                        <a:pt x="85" y="108"/>
                        <a:pt x="83" y="109"/>
                        <a:pt x="83" y="109"/>
                      </a:cubicBezTo>
                      <a:cubicBezTo>
                        <a:pt x="81" y="110"/>
                        <a:pt x="78" y="109"/>
                        <a:pt x="77" y="106"/>
                      </a:cubicBezTo>
                      <a:cubicBezTo>
                        <a:pt x="77" y="107"/>
                        <a:pt x="77" y="106"/>
                        <a:pt x="76" y="106"/>
                      </a:cubicBezTo>
                      <a:cubicBezTo>
                        <a:pt x="75" y="106"/>
                        <a:pt x="72" y="107"/>
                        <a:pt x="70" y="109"/>
                      </a:cubicBezTo>
                      <a:cubicBezTo>
                        <a:pt x="69" y="110"/>
                        <a:pt x="67" y="111"/>
                        <a:pt x="66" y="112"/>
                      </a:cubicBezTo>
                      <a:cubicBezTo>
                        <a:pt x="65" y="113"/>
                        <a:pt x="65" y="114"/>
                        <a:pt x="63" y="114"/>
                      </a:cubicBezTo>
                      <a:close/>
                      <a:moveTo>
                        <a:pt x="29" y="101"/>
                      </a:moveTo>
                      <a:cubicBezTo>
                        <a:pt x="29" y="101"/>
                        <a:pt x="29" y="101"/>
                        <a:pt x="29" y="101"/>
                      </a:cubicBezTo>
                      <a:cubicBezTo>
                        <a:pt x="30" y="101"/>
                        <a:pt x="31" y="101"/>
                        <a:pt x="32" y="102"/>
                      </a:cubicBezTo>
                      <a:cubicBezTo>
                        <a:pt x="32" y="102"/>
                        <a:pt x="33" y="102"/>
                        <a:pt x="35" y="102"/>
                      </a:cubicBezTo>
                      <a:cubicBezTo>
                        <a:pt x="37" y="102"/>
                        <a:pt x="40" y="102"/>
                        <a:pt x="42" y="104"/>
                      </a:cubicBezTo>
                      <a:cubicBezTo>
                        <a:pt x="44" y="106"/>
                        <a:pt x="50" y="110"/>
                        <a:pt x="52" y="110"/>
                      </a:cubicBezTo>
                      <a:cubicBezTo>
                        <a:pt x="54" y="110"/>
                        <a:pt x="62" y="111"/>
                        <a:pt x="64" y="112"/>
                      </a:cubicBezTo>
                      <a:cubicBezTo>
                        <a:pt x="64" y="112"/>
                        <a:pt x="64" y="111"/>
                        <a:pt x="65" y="111"/>
                      </a:cubicBezTo>
                      <a:cubicBezTo>
                        <a:pt x="66" y="109"/>
                        <a:pt x="67" y="108"/>
                        <a:pt x="69" y="107"/>
                      </a:cubicBezTo>
                      <a:cubicBezTo>
                        <a:pt x="71" y="106"/>
                        <a:pt x="74" y="104"/>
                        <a:pt x="76" y="104"/>
                      </a:cubicBezTo>
                      <a:cubicBezTo>
                        <a:pt x="78" y="104"/>
                        <a:pt x="79" y="105"/>
                        <a:pt x="79" y="106"/>
                      </a:cubicBezTo>
                      <a:cubicBezTo>
                        <a:pt x="79" y="107"/>
                        <a:pt x="81" y="108"/>
                        <a:pt x="82" y="107"/>
                      </a:cubicBezTo>
                      <a:cubicBezTo>
                        <a:pt x="83" y="107"/>
                        <a:pt x="86" y="106"/>
                        <a:pt x="87" y="106"/>
                      </a:cubicBezTo>
                      <a:cubicBezTo>
                        <a:pt x="90" y="105"/>
                        <a:pt x="94" y="104"/>
                        <a:pt x="95" y="104"/>
                      </a:cubicBezTo>
                      <a:cubicBezTo>
                        <a:pt x="96" y="104"/>
                        <a:pt x="97" y="103"/>
                        <a:pt x="98" y="103"/>
                      </a:cubicBezTo>
                      <a:cubicBezTo>
                        <a:pt x="100" y="101"/>
                        <a:pt x="104" y="98"/>
                        <a:pt x="108" y="98"/>
                      </a:cubicBezTo>
                      <a:cubicBezTo>
                        <a:pt x="109" y="98"/>
                        <a:pt x="111" y="98"/>
                        <a:pt x="112" y="98"/>
                      </a:cubicBezTo>
                      <a:cubicBezTo>
                        <a:pt x="115" y="98"/>
                        <a:pt x="116" y="98"/>
                        <a:pt x="118" y="96"/>
                      </a:cubicBezTo>
                      <a:cubicBezTo>
                        <a:pt x="121" y="93"/>
                        <a:pt x="141" y="73"/>
                        <a:pt x="144" y="70"/>
                      </a:cubicBezTo>
                      <a:cubicBezTo>
                        <a:pt x="143" y="70"/>
                        <a:pt x="142" y="70"/>
                        <a:pt x="141" y="70"/>
                      </a:cubicBezTo>
                      <a:cubicBezTo>
                        <a:pt x="139" y="70"/>
                        <a:pt x="135" y="70"/>
                        <a:pt x="127" y="67"/>
                      </a:cubicBezTo>
                      <a:cubicBezTo>
                        <a:pt x="120" y="64"/>
                        <a:pt x="110" y="61"/>
                        <a:pt x="108" y="60"/>
                      </a:cubicBezTo>
                      <a:cubicBezTo>
                        <a:pt x="106" y="60"/>
                        <a:pt x="105" y="58"/>
                        <a:pt x="104" y="57"/>
                      </a:cubicBezTo>
                      <a:cubicBezTo>
                        <a:pt x="103" y="56"/>
                        <a:pt x="102" y="55"/>
                        <a:pt x="101" y="54"/>
                      </a:cubicBezTo>
                      <a:cubicBezTo>
                        <a:pt x="99" y="53"/>
                        <a:pt x="95" y="46"/>
                        <a:pt x="95" y="45"/>
                      </a:cubicBezTo>
                      <a:cubicBezTo>
                        <a:pt x="94" y="44"/>
                        <a:pt x="95" y="43"/>
                        <a:pt x="96" y="41"/>
                      </a:cubicBezTo>
                      <a:cubicBezTo>
                        <a:pt x="95" y="41"/>
                        <a:pt x="94" y="40"/>
                        <a:pt x="94" y="40"/>
                      </a:cubicBezTo>
                      <a:cubicBezTo>
                        <a:pt x="94" y="40"/>
                        <a:pt x="94" y="40"/>
                        <a:pt x="93" y="40"/>
                      </a:cubicBezTo>
                      <a:cubicBezTo>
                        <a:pt x="92" y="41"/>
                        <a:pt x="90" y="42"/>
                        <a:pt x="89" y="42"/>
                      </a:cubicBezTo>
                      <a:cubicBezTo>
                        <a:pt x="88" y="42"/>
                        <a:pt x="87" y="41"/>
                        <a:pt x="86" y="40"/>
                      </a:cubicBezTo>
                      <a:cubicBezTo>
                        <a:pt x="86" y="39"/>
                        <a:pt x="84" y="34"/>
                        <a:pt x="87" y="31"/>
                      </a:cubicBezTo>
                      <a:cubicBezTo>
                        <a:pt x="88" y="29"/>
                        <a:pt x="90" y="26"/>
                        <a:pt x="91" y="25"/>
                      </a:cubicBezTo>
                      <a:cubicBezTo>
                        <a:pt x="83" y="16"/>
                        <a:pt x="73" y="6"/>
                        <a:pt x="72" y="6"/>
                      </a:cubicBezTo>
                      <a:cubicBezTo>
                        <a:pt x="71" y="6"/>
                        <a:pt x="69" y="6"/>
                        <a:pt x="68" y="6"/>
                      </a:cubicBezTo>
                      <a:cubicBezTo>
                        <a:pt x="66" y="6"/>
                        <a:pt x="65" y="6"/>
                        <a:pt x="64" y="6"/>
                      </a:cubicBezTo>
                      <a:cubicBezTo>
                        <a:pt x="63" y="6"/>
                        <a:pt x="62" y="6"/>
                        <a:pt x="62" y="6"/>
                      </a:cubicBezTo>
                      <a:cubicBezTo>
                        <a:pt x="61" y="6"/>
                        <a:pt x="61" y="5"/>
                        <a:pt x="61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60" y="5"/>
                        <a:pt x="59" y="5"/>
                        <a:pt x="58" y="6"/>
                      </a:cubicBezTo>
                      <a:cubicBezTo>
                        <a:pt x="58" y="6"/>
                        <a:pt x="57" y="6"/>
                        <a:pt x="56" y="6"/>
                      </a:cubicBezTo>
                      <a:cubicBezTo>
                        <a:pt x="54" y="6"/>
                        <a:pt x="53" y="5"/>
                        <a:pt x="52" y="4"/>
                      </a:cubicBezTo>
                      <a:cubicBezTo>
                        <a:pt x="52" y="4"/>
                        <a:pt x="52" y="3"/>
                        <a:pt x="51" y="3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49" y="2"/>
                        <a:pt x="49" y="3"/>
                        <a:pt x="48" y="4"/>
                      </a:cubicBezTo>
                      <a:cubicBezTo>
                        <a:pt x="48" y="6"/>
                        <a:pt x="47" y="8"/>
                        <a:pt x="45" y="8"/>
                      </a:cubicBezTo>
                      <a:cubicBezTo>
                        <a:pt x="45" y="8"/>
                        <a:pt x="44" y="8"/>
                        <a:pt x="44" y="7"/>
                      </a:cubicBezTo>
                      <a:cubicBezTo>
                        <a:pt x="44" y="7"/>
                        <a:pt x="44" y="7"/>
                        <a:pt x="44" y="7"/>
                      </a:cubicBezTo>
                      <a:cubicBezTo>
                        <a:pt x="44" y="7"/>
                        <a:pt x="43" y="7"/>
                        <a:pt x="41" y="7"/>
                      </a:cubicBezTo>
                      <a:cubicBezTo>
                        <a:pt x="40" y="7"/>
                        <a:pt x="39" y="7"/>
                        <a:pt x="37" y="7"/>
                      </a:cubicBezTo>
                      <a:cubicBezTo>
                        <a:pt x="37" y="10"/>
                        <a:pt x="36" y="12"/>
                        <a:pt x="35" y="14"/>
                      </a:cubicBezTo>
                      <a:cubicBezTo>
                        <a:pt x="34" y="16"/>
                        <a:pt x="34" y="17"/>
                        <a:pt x="34" y="18"/>
                      </a:cubicBezTo>
                      <a:cubicBezTo>
                        <a:pt x="34" y="20"/>
                        <a:pt x="31" y="23"/>
                        <a:pt x="29" y="23"/>
                      </a:cubicBezTo>
                      <a:cubicBezTo>
                        <a:pt x="28" y="23"/>
                        <a:pt x="27" y="25"/>
                        <a:pt x="26" y="26"/>
                      </a:cubicBezTo>
                      <a:cubicBezTo>
                        <a:pt x="25" y="28"/>
                        <a:pt x="24" y="29"/>
                        <a:pt x="23" y="30"/>
                      </a:cubicBezTo>
                      <a:cubicBezTo>
                        <a:pt x="22" y="31"/>
                        <a:pt x="22" y="33"/>
                        <a:pt x="22" y="35"/>
                      </a:cubicBezTo>
                      <a:cubicBezTo>
                        <a:pt x="22" y="37"/>
                        <a:pt x="22" y="39"/>
                        <a:pt x="20" y="40"/>
                      </a:cubicBezTo>
                      <a:cubicBezTo>
                        <a:pt x="19" y="41"/>
                        <a:pt x="19" y="41"/>
                        <a:pt x="18" y="41"/>
                      </a:cubicBezTo>
                      <a:cubicBezTo>
                        <a:pt x="17" y="42"/>
                        <a:pt x="16" y="42"/>
                        <a:pt x="16" y="42"/>
                      </a:cubicBezTo>
                      <a:cubicBezTo>
                        <a:pt x="16" y="42"/>
                        <a:pt x="16" y="42"/>
                        <a:pt x="16" y="43"/>
                      </a:cubicBezTo>
                      <a:cubicBezTo>
                        <a:pt x="18" y="44"/>
                        <a:pt x="16" y="46"/>
                        <a:pt x="15" y="48"/>
                      </a:cubicBezTo>
                      <a:cubicBezTo>
                        <a:pt x="14" y="49"/>
                        <a:pt x="14" y="51"/>
                        <a:pt x="14" y="52"/>
                      </a:cubicBezTo>
                      <a:cubicBezTo>
                        <a:pt x="14" y="52"/>
                        <a:pt x="13" y="62"/>
                        <a:pt x="12" y="64"/>
                      </a:cubicBezTo>
                      <a:cubicBezTo>
                        <a:pt x="12" y="64"/>
                        <a:pt x="11" y="64"/>
                        <a:pt x="11" y="64"/>
                      </a:cubicBezTo>
                      <a:cubicBezTo>
                        <a:pt x="10" y="64"/>
                        <a:pt x="10" y="64"/>
                        <a:pt x="9" y="64"/>
                      </a:cubicBezTo>
                      <a:cubicBezTo>
                        <a:pt x="9" y="64"/>
                        <a:pt x="8" y="64"/>
                        <a:pt x="7" y="64"/>
                      </a:cubicBezTo>
                      <a:cubicBezTo>
                        <a:pt x="6" y="64"/>
                        <a:pt x="5" y="64"/>
                        <a:pt x="5" y="65"/>
                      </a:cubicBezTo>
                      <a:cubicBezTo>
                        <a:pt x="5" y="67"/>
                        <a:pt x="4" y="68"/>
                        <a:pt x="3" y="68"/>
                      </a:cubicBezTo>
                      <a:cubicBezTo>
                        <a:pt x="2" y="69"/>
                        <a:pt x="2" y="69"/>
                        <a:pt x="3" y="70"/>
                      </a:cubicBezTo>
                      <a:cubicBezTo>
                        <a:pt x="3" y="70"/>
                        <a:pt x="5" y="71"/>
                        <a:pt x="6" y="71"/>
                      </a:cubicBezTo>
                      <a:cubicBezTo>
                        <a:pt x="8" y="72"/>
                        <a:pt x="11" y="72"/>
                        <a:pt x="12" y="75"/>
                      </a:cubicBezTo>
                      <a:cubicBezTo>
                        <a:pt x="12" y="76"/>
                        <a:pt x="13" y="77"/>
                        <a:pt x="15" y="78"/>
                      </a:cubicBezTo>
                      <a:cubicBezTo>
                        <a:pt x="17" y="80"/>
                        <a:pt x="19" y="82"/>
                        <a:pt x="20" y="85"/>
                      </a:cubicBezTo>
                      <a:cubicBezTo>
                        <a:pt x="22" y="90"/>
                        <a:pt x="26" y="92"/>
                        <a:pt x="28" y="92"/>
                      </a:cubicBezTo>
                      <a:cubicBezTo>
                        <a:pt x="29" y="92"/>
                        <a:pt x="29" y="92"/>
                        <a:pt x="29" y="92"/>
                      </a:cubicBezTo>
                      <a:cubicBezTo>
                        <a:pt x="30" y="93"/>
                        <a:pt x="30" y="95"/>
                        <a:pt x="29" y="98"/>
                      </a:cubicBezTo>
                      <a:cubicBezTo>
                        <a:pt x="29" y="98"/>
                        <a:pt x="29" y="99"/>
                        <a:pt x="29" y="1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19" name="Google Shape;160;p3">
                  <a:extLst>
                    <a:ext uri="{FF2B5EF4-FFF2-40B4-BE49-F238E27FC236}">
                      <a16:creationId xmlns:a16="http://schemas.microsoft.com/office/drawing/2014/main" id="{91A8D0AA-1359-DF42-B317-751BCBF7A03C}"/>
                    </a:ext>
                  </a:extLst>
                </p:cNvPr>
                <p:cNvSpPr/>
                <p:nvPr/>
              </p:nvSpPr>
              <p:spPr>
                <a:xfrm>
                  <a:off x="4535" y="2865"/>
                  <a:ext cx="12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8" extrusionOk="0">
                      <a:moveTo>
                        <a:pt x="12" y="8"/>
                      </a:moveTo>
                      <a:cubicBezTo>
                        <a:pt x="14" y="6"/>
                        <a:pt x="15" y="0"/>
                        <a:pt x="8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8" y="4"/>
                        <a:pt x="3" y="10"/>
                        <a:pt x="0" y="16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7" y="13"/>
                        <a:pt x="11" y="9"/>
                        <a:pt x="12" y="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0" name="Google Shape;161;p3">
                  <a:extLst>
                    <a:ext uri="{FF2B5EF4-FFF2-40B4-BE49-F238E27FC236}">
                      <a16:creationId xmlns:a16="http://schemas.microsoft.com/office/drawing/2014/main" id="{B794D5E4-5F3C-EC42-B223-8FF59FC51EA5}"/>
                    </a:ext>
                  </a:extLst>
                </p:cNvPr>
                <p:cNvSpPr/>
                <p:nvPr/>
              </p:nvSpPr>
              <p:spPr>
                <a:xfrm>
                  <a:off x="4534" y="2864"/>
                  <a:ext cx="13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20" extrusionOk="0">
                      <a:moveTo>
                        <a:pt x="6" y="20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4"/>
                        <a:pt x="3" y="12"/>
                        <a:pt x="4" y="10"/>
                      </a:cubicBezTo>
                      <a:cubicBezTo>
                        <a:pt x="6" y="7"/>
                        <a:pt x="8" y="4"/>
                        <a:pt x="8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3" y="0"/>
                        <a:pt x="15" y="2"/>
                        <a:pt x="15" y="3"/>
                      </a:cubicBezTo>
                      <a:cubicBezTo>
                        <a:pt x="16" y="5"/>
                        <a:pt x="15" y="8"/>
                        <a:pt x="14" y="9"/>
                      </a:cubicBezTo>
                      <a:cubicBezTo>
                        <a:pt x="13" y="10"/>
                        <a:pt x="9" y="15"/>
                        <a:pt x="7" y="19"/>
                      </a:cubicBezTo>
                      <a:lnTo>
                        <a:pt x="6" y="20"/>
                      </a:lnTo>
                      <a:close/>
                      <a:moveTo>
                        <a:pt x="3" y="16"/>
                      </a:move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3"/>
                        <a:pt x="11" y="9"/>
                        <a:pt x="13" y="8"/>
                      </a:cubicBezTo>
                      <a:cubicBezTo>
                        <a:pt x="13" y="7"/>
                        <a:pt x="14" y="5"/>
                        <a:pt x="13" y="4"/>
                      </a:cubicBezTo>
                      <a:cubicBezTo>
                        <a:pt x="13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4"/>
                        <a:pt x="8" y="7"/>
                        <a:pt x="6" y="11"/>
                      </a:cubicBezTo>
                      <a:cubicBezTo>
                        <a:pt x="5" y="13"/>
                        <a:pt x="4" y="14"/>
                        <a:pt x="3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1" name="Google Shape;162;p3">
                  <a:extLst>
                    <a:ext uri="{FF2B5EF4-FFF2-40B4-BE49-F238E27FC236}">
                      <a16:creationId xmlns:a16="http://schemas.microsoft.com/office/drawing/2014/main" id="{C776D161-F0B4-0446-B222-641B85F5229D}"/>
                    </a:ext>
                  </a:extLst>
                </p:cNvPr>
                <p:cNvSpPr/>
                <p:nvPr/>
              </p:nvSpPr>
              <p:spPr>
                <a:xfrm>
                  <a:off x="4539" y="2843"/>
                  <a:ext cx="53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53" extrusionOk="0">
                      <a:moveTo>
                        <a:pt x="7" y="35"/>
                      </a:moveTo>
                      <a:cubicBezTo>
                        <a:pt x="6" y="36"/>
                        <a:pt x="2" y="40"/>
                        <a:pt x="0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3"/>
                        <a:pt x="16" y="48"/>
                        <a:pt x="19" y="48"/>
                      </a:cubicBezTo>
                      <a:cubicBezTo>
                        <a:pt x="22" y="48"/>
                        <a:pt x="52" y="31"/>
                        <a:pt x="52" y="31"/>
                      </a:cubicBezTo>
                      <a:cubicBezTo>
                        <a:pt x="52" y="31"/>
                        <a:pt x="55" y="27"/>
                        <a:pt x="55" y="25"/>
                      </a:cubicBezTo>
                      <a:cubicBezTo>
                        <a:pt x="54" y="24"/>
                        <a:pt x="54" y="20"/>
                        <a:pt x="55" y="18"/>
                      </a:cubicBezTo>
                      <a:cubicBezTo>
                        <a:pt x="57" y="16"/>
                        <a:pt x="53" y="13"/>
                        <a:pt x="55" y="10"/>
                      </a:cubicBezTo>
                      <a:cubicBezTo>
                        <a:pt x="56" y="7"/>
                        <a:pt x="61" y="5"/>
                        <a:pt x="61" y="5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3" y="0"/>
                        <a:pt x="58" y="2"/>
                        <a:pt x="52" y="1"/>
                      </a:cubicBezTo>
                      <a:cubicBezTo>
                        <a:pt x="46" y="1"/>
                        <a:pt x="45" y="5"/>
                        <a:pt x="39" y="5"/>
                      </a:cubicBezTo>
                      <a:cubicBezTo>
                        <a:pt x="33" y="5"/>
                        <a:pt x="29" y="7"/>
                        <a:pt x="28" y="5"/>
                      </a:cubicBezTo>
                      <a:cubicBezTo>
                        <a:pt x="26" y="3"/>
                        <a:pt x="26" y="4"/>
                        <a:pt x="22" y="6"/>
                      </a:cubicBezTo>
                      <a:cubicBezTo>
                        <a:pt x="18" y="8"/>
                        <a:pt x="15" y="8"/>
                        <a:pt x="13" y="6"/>
                      </a:cubicBezTo>
                      <a:cubicBezTo>
                        <a:pt x="11" y="4"/>
                        <a:pt x="10" y="6"/>
                        <a:pt x="9" y="8"/>
                      </a:cubicBezTo>
                      <a:cubicBezTo>
                        <a:pt x="9" y="10"/>
                        <a:pt x="9" y="14"/>
                        <a:pt x="4" y="15"/>
                      </a:cubicBezTo>
                      <a:cubicBezTo>
                        <a:pt x="3" y="17"/>
                        <a:pt x="2" y="19"/>
                        <a:pt x="3" y="20"/>
                      </a:cubicBezTo>
                      <a:cubicBezTo>
                        <a:pt x="5" y="22"/>
                        <a:pt x="3" y="24"/>
                        <a:pt x="3" y="27"/>
                      </a:cubicBezTo>
                      <a:cubicBezTo>
                        <a:pt x="10" y="27"/>
                        <a:pt x="9" y="33"/>
                        <a:pt x="7" y="35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2" name="Google Shape;163;p3">
                  <a:extLst>
                    <a:ext uri="{FF2B5EF4-FFF2-40B4-BE49-F238E27FC236}">
                      <a16:creationId xmlns:a16="http://schemas.microsoft.com/office/drawing/2014/main" id="{9D9EDDE5-F453-8F41-B32E-1D464A21E2BE}"/>
                    </a:ext>
                  </a:extLst>
                </p:cNvPr>
                <p:cNvSpPr/>
                <p:nvPr/>
              </p:nvSpPr>
              <p:spPr>
                <a:xfrm>
                  <a:off x="4537" y="2842"/>
                  <a:ext cx="58" cy="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5" extrusionOk="0">
                      <a:moveTo>
                        <a:pt x="12" y="55"/>
                      </a:move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3" y="41"/>
                        <a:pt x="7" y="36"/>
                        <a:pt x="9" y="35"/>
                      </a:cubicBezTo>
                      <a:cubicBezTo>
                        <a:pt x="9" y="34"/>
                        <a:pt x="10" y="32"/>
                        <a:pt x="9" y="31"/>
                      </a:cubicBezTo>
                      <a:cubicBezTo>
                        <a:pt x="9" y="29"/>
                        <a:pt x="7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7"/>
                        <a:pt x="4" y="26"/>
                        <a:pt x="4" y="25"/>
                      </a:cubicBezTo>
                      <a:cubicBezTo>
                        <a:pt x="5" y="23"/>
                        <a:pt x="5" y="22"/>
                        <a:pt x="5" y="21"/>
                      </a:cubicBezTo>
                      <a:cubicBezTo>
                        <a:pt x="3" y="20"/>
                        <a:pt x="4" y="18"/>
                        <a:pt x="4" y="17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10" y="14"/>
                        <a:pt x="10" y="12"/>
                        <a:pt x="10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1" y="7"/>
                        <a:pt x="12" y="5"/>
                        <a:pt x="14" y="5"/>
                      </a:cubicBezTo>
                      <a:cubicBezTo>
                        <a:pt x="14" y="5"/>
                        <a:pt x="15" y="6"/>
                        <a:pt x="16" y="6"/>
                      </a:cubicBezTo>
                      <a:cubicBezTo>
                        <a:pt x="18" y="8"/>
                        <a:pt x="20" y="8"/>
                        <a:pt x="23" y="6"/>
                      </a:cubicBezTo>
                      <a:cubicBezTo>
                        <a:pt x="24" y="6"/>
                        <a:pt x="25" y="5"/>
                        <a:pt x="26" y="5"/>
                      </a:cubicBezTo>
                      <a:cubicBezTo>
                        <a:pt x="27" y="4"/>
                        <a:pt x="28" y="4"/>
                        <a:pt x="28" y="4"/>
                      </a:cubicBezTo>
                      <a:cubicBezTo>
                        <a:pt x="29" y="4"/>
                        <a:pt x="30" y="4"/>
                        <a:pt x="31" y="5"/>
                      </a:cubicBezTo>
                      <a:cubicBezTo>
                        <a:pt x="31" y="5"/>
                        <a:pt x="31" y="6"/>
                        <a:pt x="33" y="6"/>
                      </a:cubicBezTo>
                      <a:cubicBezTo>
                        <a:pt x="33" y="6"/>
                        <a:pt x="34" y="6"/>
                        <a:pt x="35" y="6"/>
                      </a:cubicBezTo>
                      <a:cubicBezTo>
                        <a:pt x="37" y="5"/>
                        <a:pt x="39" y="5"/>
                        <a:pt x="41" y="5"/>
                      </a:cubicBezTo>
                      <a:cubicBezTo>
                        <a:pt x="44" y="5"/>
                        <a:pt x="45" y="4"/>
                        <a:pt x="47" y="3"/>
                      </a:cubicBezTo>
                      <a:cubicBezTo>
                        <a:pt x="49" y="2"/>
                        <a:pt x="51" y="1"/>
                        <a:pt x="54" y="1"/>
                      </a:cubicBezTo>
                      <a:cubicBezTo>
                        <a:pt x="59" y="2"/>
                        <a:pt x="64" y="0"/>
                        <a:pt x="64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71" y="2"/>
                        <a:pt x="71" y="2"/>
                        <a:pt x="71" y="2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2" y="8"/>
                        <a:pt x="58" y="9"/>
                        <a:pt x="58" y="11"/>
                      </a:cubicBezTo>
                      <a:cubicBezTo>
                        <a:pt x="57" y="12"/>
                        <a:pt x="58" y="14"/>
                        <a:pt x="58" y="15"/>
                      </a:cubicBezTo>
                      <a:cubicBezTo>
                        <a:pt x="59" y="16"/>
                        <a:pt x="59" y="18"/>
                        <a:pt x="58" y="19"/>
                      </a:cubicBezTo>
                      <a:cubicBezTo>
                        <a:pt x="57" y="21"/>
                        <a:pt x="57" y="25"/>
                        <a:pt x="58" y="26"/>
                      </a:cubicBezTo>
                      <a:cubicBezTo>
                        <a:pt x="58" y="28"/>
                        <a:pt x="56" y="32"/>
                        <a:pt x="55" y="33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0" y="36"/>
                        <a:pt x="24" y="50"/>
                        <a:pt x="21" y="50"/>
                      </a:cubicBezTo>
                      <a:cubicBezTo>
                        <a:pt x="19" y="50"/>
                        <a:pt x="14" y="54"/>
                        <a:pt x="13" y="55"/>
                      </a:cubicBezTo>
                      <a:lnTo>
                        <a:pt x="12" y="55"/>
                      </a:lnTo>
                      <a:close/>
                      <a:moveTo>
                        <a:pt x="4" y="49"/>
                      </a:move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4" y="52"/>
                        <a:pt x="19" y="48"/>
                        <a:pt x="21" y="48"/>
                      </a:cubicBezTo>
                      <a:cubicBezTo>
                        <a:pt x="23" y="48"/>
                        <a:pt x="42" y="38"/>
                        <a:pt x="54" y="31"/>
                      </a:cubicBezTo>
                      <a:cubicBezTo>
                        <a:pt x="55" y="29"/>
                        <a:pt x="56" y="27"/>
                        <a:pt x="56" y="27"/>
                      </a:cubicBezTo>
                      <a:cubicBezTo>
                        <a:pt x="55" y="26"/>
                        <a:pt x="55" y="21"/>
                        <a:pt x="57" y="18"/>
                      </a:cubicBezTo>
                      <a:cubicBezTo>
                        <a:pt x="57" y="18"/>
                        <a:pt x="57" y="17"/>
                        <a:pt x="56" y="16"/>
                      </a:cubicBezTo>
                      <a:cubicBezTo>
                        <a:pt x="56" y="14"/>
                        <a:pt x="55" y="12"/>
                        <a:pt x="56" y="10"/>
                      </a:cubicBezTo>
                      <a:cubicBezTo>
                        <a:pt x="57" y="7"/>
                        <a:pt x="61" y="6"/>
                        <a:pt x="62" y="5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5" y="2"/>
                        <a:pt x="65" y="2"/>
                        <a:pt x="65" y="2"/>
                      </a:cubicBezTo>
                      <a:cubicBezTo>
                        <a:pt x="63" y="2"/>
                        <a:pt x="59" y="4"/>
                        <a:pt x="54" y="3"/>
                      </a:cubicBezTo>
                      <a:cubicBezTo>
                        <a:pt x="51" y="3"/>
                        <a:pt x="50" y="4"/>
                        <a:pt x="48" y="5"/>
                      </a:cubicBezTo>
                      <a:cubicBezTo>
                        <a:pt x="46" y="6"/>
                        <a:pt x="44" y="7"/>
                        <a:pt x="41" y="7"/>
                      </a:cubicBezTo>
                      <a:cubicBezTo>
                        <a:pt x="39" y="7"/>
                        <a:pt x="37" y="7"/>
                        <a:pt x="36" y="8"/>
                      </a:cubicBezTo>
                      <a:cubicBezTo>
                        <a:pt x="34" y="8"/>
                        <a:pt x="33" y="8"/>
                        <a:pt x="33" y="8"/>
                      </a:cubicBezTo>
                      <a:cubicBezTo>
                        <a:pt x="31" y="8"/>
                        <a:pt x="30" y="8"/>
                        <a:pt x="29" y="6"/>
                      </a:cubicBezTo>
                      <a:cubicBezTo>
                        <a:pt x="29" y="6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7" y="7"/>
                      </a:cubicBezTo>
                      <a:cubicBezTo>
                        <a:pt x="26" y="7"/>
                        <a:pt x="25" y="7"/>
                        <a:pt x="24" y="8"/>
                      </a:cubicBezTo>
                      <a:cubicBezTo>
                        <a:pt x="20" y="10"/>
                        <a:pt x="17" y="10"/>
                        <a:pt x="14" y="8"/>
                      </a:cubicBezTo>
                      <a:cubicBezTo>
                        <a:pt x="14" y="8"/>
                        <a:pt x="14" y="7"/>
                        <a:pt x="14" y="7"/>
                      </a:cubicBezTo>
                      <a:cubicBezTo>
                        <a:pt x="13" y="7"/>
                        <a:pt x="12" y="8"/>
                        <a:pt x="12" y="9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2"/>
                        <a:pt x="12" y="16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8"/>
                        <a:pt x="6" y="20"/>
                        <a:pt x="6" y="20"/>
                      </a:cubicBezTo>
                      <a:cubicBezTo>
                        <a:pt x="8" y="22"/>
                        <a:pt x="7" y="24"/>
                        <a:pt x="6" y="26"/>
                      </a:cubicBezTo>
                      <a:cubicBezTo>
                        <a:pt x="6" y="26"/>
                        <a:pt x="6" y="26"/>
                        <a:pt x="6" y="27"/>
                      </a:cubicBezTo>
                      <a:cubicBezTo>
                        <a:pt x="10" y="27"/>
                        <a:pt x="11" y="29"/>
                        <a:pt x="11" y="30"/>
                      </a:cubicBezTo>
                      <a:cubicBezTo>
                        <a:pt x="12" y="32"/>
                        <a:pt x="11" y="35"/>
                        <a:pt x="10" y="36"/>
                      </a:cubicBezTo>
                      <a:cubicBezTo>
                        <a:pt x="9" y="37"/>
                        <a:pt x="6" y="41"/>
                        <a:pt x="3" y="45"/>
                      </a:cubicBezTo>
                      <a:lnTo>
                        <a:pt x="4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3" name="Google Shape;164;p3">
                  <a:extLst>
                    <a:ext uri="{FF2B5EF4-FFF2-40B4-BE49-F238E27FC236}">
                      <a16:creationId xmlns:a16="http://schemas.microsoft.com/office/drawing/2014/main" id="{54C76074-D10C-3C4F-B4E0-382E50D3E7F5}"/>
                    </a:ext>
                  </a:extLst>
                </p:cNvPr>
                <p:cNvSpPr/>
                <p:nvPr/>
              </p:nvSpPr>
              <p:spPr>
                <a:xfrm>
                  <a:off x="5242" y="2833"/>
                  <a:ext cx="30" cy="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46" extrusionOk="0">
                      <a:moveTo>
                        <a:pt x="9" y="4"/>
                      </a:moveTo>
                      <a:cubicBezTo>
                        <a:pt x="9" y="5"/>
                        <a:pt x="6" y="6"/>
                        <a:pt x="4" y="8"/>
                      </a:cubicBezTo>
                      <a:cubicBezTo>
                        <a:pt x="5" y="10"/>
                        <a:pt x="5" y="13"/>
                        <a:pt x="7" y="13"/>
                      </a:cubicBezTo>
                      <a:cubicBezTo>
                        <a:pt x="10" y="14"/>
                        <a:pt x="9" y="18"/>
                        <a:pt x="6" y="17"/>
                      </a:cubicBezTo>
                      <a:cubicBezTo>
                        <a:pt x="3" y="17"/>
                        <a:pt x="3" y="22"/>
                        <a:pt x="6" y="26"/>
                      </a:cubicBezTo>
                      <a:cubicBezTo>
                        <a:pt x="9" y="31"/>
                        <a:pt x="0" y="36"/>
                        <a:pt x="3" y="38"/>
                      </a:cubicBezTo>
                      <a:cubicBezTo>
                        <a:pt x="5" y="40"/>
                        <a:pt x="3" y="43"/>
                        <a:pt x="4" y="44"/>
                      </a:cubicBezTo>
                      <a:cubicBezTo>
                        <a:pt x="5" y="46"/>
                        <a:pt x="17" y="44"/>
                        <a:pt x="22" y="38"/>
                      </a:cubicBezTo>
                      <a:cubicBezTo>
                        <a:pt x="28" y="33"/>
                        <a:pt x="29" y="34"/>
                        <a:pt x="32" y="34"/>
                      </a:cubicBezTo>
                      <a:cubicBezTo>
                        <a:pt x="35" y="35"/>
                        <a:pt x="37" y="32"/>
                        <a:pt x="36" y="30"/>
                      </a:cubicBezTo>
                      <a:cubicBezTo>
                        <a:pt x="34" y="28"/>
                        <a:pt x="33" y="23"/>
                        <a:pt x="33" y="16"/>
                      </a:cubicBezTo>
                      <a:cubicBezTo>
                        <a:pt x="33" y="12"/>
                        <a:pt x="28" y="6"/>
                        <a:pt x="23" y="0"/>
                      </a:cubicBezTo>
                      <a:cubicBezTo>
                        <a:pt x="22" y="1"/>
                        <a:pt x="20" y="2"/>
                        <a:pt x="18" y="2"/>
                      </a:cubicBezTo>
                      <a:cubicBezTo>
                        <a:pt x="15" y="2"/>
                        <a:pt x="11" y="2"/>
                        <a:pt x="9" y="4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4" name="Google Shape;165;p3">
                  <a:extLst>
                    <a:ext uri="{FF2B5EF4-FFF2-40B4-BE49-F238E27FC236}">
                      <a16:creationId xmlns:a16="http://schemas.microsoft.com/office/drawing/2014/main" id="{7B1A8ECC-AC47-EC4F-9052-62EB4C185977}"/>
                    </a:ext>
                  </a:extLst>
                </p:cNvPr>
                <p:cNvSpPr/>
                <p:nvPr/>
              </p:nvSpPr>
              <p:spPr>
                <a:xfrm>
                  <a:off x="5242" y="2833"/>
                  <a:ext cx="30" cy="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47" extrusionOk="0">
                      <a:moveTo>
                        <a:pt x="6" y="47"/>
                      </a:moveTo>
                      <a:cubicBezTo>
                        <a:pt x="4" y="47"/>
                        <a:pt x="4" y="47"/>
                        <a:pt x="3" y="46"/>
                      </a:cubicBezTo>
                      <a:cubicBezTo>
                        <a:pt x="3" y="45"/>
                        <a:pt x="3" y="44"/>
                        <a:pt x="3" y="43"/>
                      </a:cubicBezTo>
                      <a:cubicBezTo>
                        <a:pt x="3" y="42"/>
                        <a:pt x="3" y="41"/>
                        <a:pt x="2" y="40"/>
                      </a:cubicBezTo>
                      <a:cubicBezTo>
                        <a:pt x="0" y="38"/>
                        <a:pt x="2" y="36"/>
                        <a:pt x="3" y="34"/>
                      </a:cubicBezTo>
                      <a:cubicBezTo>
                        <a:pt x="5" y="31"/>
                        <a:pt x="6" y="30"/>
                        <a:pt x="5" y="28"/>
                      </a:cubicBezTo>
                      <a:cubicBezTo>
                        <a:pt x="3" y="25"/>
                        <a:pt x="2" y="21"/>
                        <a:pt x="3" y="19"/>
                      </a:cubicBezTo>
                      <a:cubicBezTo>
                        <a:pt x="4" y="18"/>
                        <a:pt x="5" y="17"/>
                        <a:pt x="6" y="17"/>
                      </a:cubicBezTo>
                      <a:cubicBezTo>
                        <a:pt x="7" y="18"/>
                        <a:pt x="8" y="17"/>
                        <a:pt x="8" y="17"/>
                      </a:cubicBezTo>
                      <a:cubicBezTo>
                        <a:pt x="8" y="16"/>
                        <a:pt x="8" y="15"/>
                        <a:pt x="7" y="15"/>
                      </a:cubicBezTo>
                      <a:cubicBezTo>
                        <a:pt x="4" y="15"/>
                        <a:pt x="4" y="13"/>
                        <a:pt x="4" y="12"/>
                      </a:cubicBezTo>
                      <a:cubicBezTo>
                        <a:pt x="3" y="11"/>
                        <a:pt x="3" y="10"/>
                        <a:pt x="3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7"/>
                        <a:pt x="5" y="7"/>
                        <a:pt x="6" y="6"/>
                      </a:cubicBezTo>
                      <a:cubicBezTo>
                        <a:pt x="7" y="5"/>
                        <a:pt x="8" y="5"/>
                        <a:pt x="9" y="4"/>
                      </a:cubicBezTo>
                      <a:cubicBezTo>
                        <a:pt x="10" y="3"/>
                        <a:pt x="13" y="2"/>
                        <a:pt x="18" y="2"/>
                      </a:cubicBezTo>
                      <a:cubicBezTo>
                        <a:pt x="20" y="2"/>
                        <a:pt x="21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8" y="5"/>
                        <a:pt x="35" y="13"/>
                        <a:pt x="34" y="17"/>
                      </a:cubicBezTo>
                      <a:cubicBezTo>
                        <a:pt x="34" y="24"/>
                        <a:pt x="35" y="29"/>
                        <a:pt x="37" y="31"/>
                      </a:cubicBezTo>
                      <a:cubicBezTo>
                        <a:pt x="37" y="32"/>
                        <a:pt x="37" y="33"/>
                        <a:pt x="37" y="34"/>
                      </a:cubicBezTo>
                      <a:cubicBezTo>
                        <a:pt x="36" y="36"/>
                        <a:pt x="34" y="37"/>
                        <a:pt x="32" y="3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0" y="36"/>
                        <a:pt x="30" y="36"/>
                        <a:pt x="29" y="36"/>
                      </a:cubicBezTo>
                      <a:cubicBezTo>
                        <a:pt x="28" y="36"/>
                        <a:pt x="27" y="36"/>
                        <a:pt x="23" y="40"/>
                      </a:cubicBezTo>
                      <a:cubicBezTo>
                        <a:pt x="19" y="44"/>
                        <a:pt x="10" y="47"/>
                        <a:pt x="6" y="47"/>
                      </a:cubicBezTo>
                      <a:close/>
                      <a:moveTo>
                        <a:pt x="5" y="45"/>
                      </a:moveTo>
                      <a:cubicBezTo>
                        <a:pt x="5" y="45"/>
                        <a:pt x="5" y="45"/>
                        <a:pt x="6" y="45"/>
                      </a:cubicBezTo>
                      <a:cubicBezTo>
                        <a:pt x="9" y="45"/>
                        <a:pt x="18" y="43"/>
                        <a:pt x="22" y="39"/>
                      </a:cubicBezTo>
                      <a:cubicBezTo>
                        <a:pt x="25" y="35"/>
                        <a:pt x="27" y="34"/>
                        <a:pt x="29" y="34"/>
                      </a:cubicBezTo>
                      <a:cubicBezTo>
                        <a:pt x="30" y="34"/>
                        <a:pt x="31" y="3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3" y="35"/>
                        <a:pt x="34" y="34"/>
                        <a:pt x="35" y="33"/>
                      </a:cubicBezTo>
                      <a:cubicBezTo>
                        <a:pt x="35" y="33"/>
                        <a:pt x="35" y="32"/>
                        <a:pt x="35" y="32"/>
                      </a:cubicBezTo>
                      <a:cubicBezTo>
                        <a:pt x="33" y="29"/>
                        <a:pt x="32" y="24"/>
                        <a:pt x="32" y="17"/>
                      </a:cubicBezTo>
                      <a:cubicBezTo>
                        <a:pt x="32" y="14"/>
                        <a:pt x="29" y="9"/>
                        <a:pt x="23" y="2"/>
                      </a:cubicBezTo>
                      <a:cubicBezTo>
                        <a:pt x="22" y="4"/>
                        <a:pt x="20" y="4"/>
                        <a:pt x="18" y="4"/>
                      </a:cubicBezTo>
                      <a:cubicBezTo>
                        <a:pt x="13" y="4"/>
                        <a:pt x="11" y="5"/>
                        <a:pt x="10" y="6"/>
                      </a:cubicBezTo>
                      <a:cubicBezTo>
                        <a:pt x="10" y="6"/>
                        <a:pt x="9" y="7"/>
                        <a:pt x="8" y="8"/>
                      </a:cubicBezTo>
                      <a:cubicBezTo>
                        <a:pt x="7" y="8"/>
                        <a:pt x="6" y="9"/>
                        <a:pt x="5" y="9"/>
                      </a:cubicBezTo>
                      <a:cubicBezTo>
                        <a:pt x="5" y="10"/>
                        <a:pt x="5" y="11"/>
                        <a:pt x="6" y="11"/>
                      </a:cubicBezTo>
                      <a:cubicBezTo>
                        <a:pt x="6" y="13"/>
                        <a:pt x="6" y="13"/>
                        <a:pt x="7" y="13"/>
                      </a:cubicBezTo>
                      <a:cubicBezTo>
                        <a:pt x="9" y="13"/>
                        <a:pt x="10" y="15"/>
                        <a:pt x="10" y="17"/>
                      </a:cubicBezTo>
                      <a:cubicBezTo>
                        <a:pt x="10" y="18"/>
                        <a:pt x="8" y="20"/>
                        <a:pt x="6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4" y="21"/>
                        <a:pt x="5" y="24"/>
                        <a:pt x="7" y="27"/>
                      </a:cubicBezTo>
                      <a:cubicBezTo>
                        <a:pt x="9" y="30"/>
                        <a:pt x="6" y="33"/>
                        <a:pt x="5" y="35"/>
                      </a:cubicBezTo>
                      <a:cubicBezTo>
                        <a:pt x="4" y="36"/>
                        <a:pt x="3" y="38"/>
                        <a:pt x="3" y="38"/>
                      </a:cubicBezTo>
                      <a:cubicBezTo>
                        <a:pt x="5" y="40"/>
                        <a:pt x="5" y="42"/>
                        <a:pt x="5" y="43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5" name="Google Shape;166;p3">
                  <a:extLst>
                    <a:ext uri="{FF2B5EF4-FFF2-40B4-BE49-F238E27FC236}">
                      <a16:creationId xmlns:a16="http://schemas.microsoft.com/office/drawing/2014/main" id="{A095589E-DACD-D04A-B974-17F09F07F086}"/>
                    </a:ext>
                  </a:extLst>
                </p:cNvPr>
                <p:cNvSpPr/>
                <p:nvPr/>
              </p:nvSpPr>
              <p:spPr>
                <a:xfrm>
                  <a:off x="4948" y="2938"/>
                  <a:ext cx="35" cy="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57" extrusionOk="0">
                      <a:moveTo>
                        <a:pt x="43" y="48"/>
                      </a:moveTo>
                      <a:cubicBezTo>
                        <a:pt x="41" y="38"/>
                        <a:pt x="40" y="29"/>
                        <a:pt x="39" y="29"/>
                      </a:cubicBezTo>
                      <a:cubicBezTo>
                        <a:pt x="37" y="29"/>
                        <a:pt x="35" y="37"/>
                        <a:pt x="32" y="37"/>
                      </a:cubicBezTo>
                      <a:cubicBezTo>
                        <a:pt x="29" y="36"/>
                        <a:pt x="29" y="26"/>
                        <a:pt x="33" y="26"/>
                      </a:cubicBezTo>
                      <a:cubicBezTo>
                        <a:pt x="36" y="26"/>
                        <a:pt x="40" y="19"/>
                        <a:pt x="40" y="16"/>
                      </a:cubicBezTo>
                      <a:cubicBezTo>
                        <a:pt x="40" y="14"/>
                        <a:pt x="37" y="14"/>
                        <a:pt x="33" y="14"/>
                      </a:cubicBezTo>
                      <a:cubicBezTo>
                        <a:pt x="30" y="14"/>
                        <a:pt x="22" y="15"/>
                        <a:pt x="22" y="15"/>
                      </a:cubicBezTo>
                      <a:cubicBezTo>
                        <a:pt x="22" y="15"/>
                        <a:pt x="18" y="13"/>
                        <a:pt x="18" y="10"/>
                      </a:cubicBezTo>
                      <a:cubicBezTo>
                        <a:pt x="18" y="7"/>
                        <a:pt x="16" y="5"/>
                        <a:pt x="11" y="5"/>
                      </a:cubicBezTo>
                      <a:cubicBezTo>
                        <a:pt x="7" y="5"/>
                        <a:pt x="7" y="0"/>
                        <a:pt x="3" y="5"/>
                      </a:cubicBezTo>
                      <a:cubicBezTo>
                        <a:pt x="0" y="9"/>
                        <a:pt x="11" y="9"/>
                        <a:pt x="10" y="13"/>
                      </a:cubicBezTo>
                      <a:cubicBezTo>
                        <a:pt x="8" y="16"/>
                        <a:pt x="5" y="14"/>
                        <a:pt x="4" y="17"/>
                      </a:cubicBezTo>
                      <a:cubicBezTo>
                        <a:pt x="4" y="20"/>
                        <a:pt x="5" y="27"/>
                        <a:pt x="7" y="31"/>
                      </a:cubicBezTo>
                      <a:cubicBezTo>
                        <a:pt x="8" y="35"/>
                        <a:pt x="10" y="42"/>
                        <a:pt x="10" y="49"/>
                      </a:cubicBezTo>
                      <a:cubicBezTo>
                        <a:pt x="13" y="49"/>
                        <a:pt x="14" y="47"/>
                        <a:pt x="17" y="47"/>
                      </a:cubicBezTo>
                      <a:cubicBezTo>
                        <a:pt x="20" y="47"/>
                        <a:pt x="24" y="47"/>
                        <a:pt x="24" y="44"/>
                      </a:cubicBezTo>
                      <a:cubicBezTo>
                        <a:pt x="25" y="40"/>
                        <a:pt x="28" y="38"/>
                        <a:pt x="30" y="39"/>
                      </a:cubicBezTo>
                      <a:cubicBezTo>
                        <a:pt x="32" y="40"/>
                        <a:pt x="35" y="48"/>
                        <a:pt x="35" y="52"/>
                      </a:cubicBezTo>
                      <a:cubicBezTo>
                        <a:pt x="35" y="53"/>
                        <a:pt x="36" y="55"/>
                        <a:pt x="37" y="57"/>
                      </a:cubicBezTo>
                      <a:cubicBezTo>
                        <a:pt x="38" y="55"/>
                        <a:pt x="40" y="54"/>
                        <a:pt x="40" y="54"/>
                      </a:cubicBezTo>
                      <a:cubicBezTo>
                        <a:pt x="40" y="54"/>
                        <a:pt x="41" y="50"/>
                        <a:pt x="43" y="4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6" name="Google Shape;167;p3">
                  <a:extLst>
                    <a:ext uri="{FF2B5EF4-FFF2-40B4-BE49-F238E27FC236}">
                      <a16:creationId xmlns:a16="http://schemas.microsoft.com/office/drawing/2014/main" id="{289EC674-2A5A-8746-9237-EF10AC1A245D}"/>
                    </a:ext>
                  </a:extLst>
                </p:cNvPr>
                <p:cNvSpPr/>
                <p:nvPr/>
              </p:nvSpPr>
              <p:spPr>
                <a:xfrm>
                  <a:off x="4949" y="2939"/>
                  <a:ext cx="35" cy="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57" extrusionOk="0">
                      <a:moveTo>
                        <a:pt x="35" y="57"/>
                      </a:moveTo>
                      <a:cubicBezTo>
                        <a:pt x="35" y="55"/>
                        <a:pt x="35" y="55"/>
                        <a:pt x="35" y="55"/>
                      </a:cubicBezTo>
                      <a:cubicBezTo>
                        <a:pt x="34" y="54"/>
                        <a:pt x="33" y="52"/>
                        <a:pt x="33" y="50"/>
                      </a:cubicBezTo>
                      <a:cubicBezTo>
                        <a:pt x="33" y="46"/>
                        <a:pt x="30" y="39"/>
                        <a:pt x="29" y="38"/>
                      </a:cubicBezTo>
                      <a:cubicBezTo>
                        <a:pt x="27" y="37"/>
                        <a:pt x="25" y="39"/>
                        <a:pt x="24" y="42"/>
                      </a:cubicBezTo>
                      <a:cubicBezTo>
                        <a:pt x="24" y="46"/>
                        <a:pt x="18" y="46"/>
                        <a:pt x="16" y="46"/>
                      </a:cubicBezTo>
                      <a:cubicBezTo>
                        <a:pt x="14" y="46"/>
                        <a:pt x="13" y="47"/>
                        <a:pt x="12" y="47"/>
                      </a:cubicBezTo>
                      <a:cubicBezTo>
                        <a:pt x="11" y="48"/>
                        <a:pt x="11" y="48"/>
                        <a:pt x="9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1"/>
                        <a:pt x="6" y="33"/>
                        <a:pt x="5" y="30"/>
                      </a:cubicBezTo>
                      <a:cubicBezTo>
                        <a:pt x="3" y="26"/>
                        <a:pt x="2" y="18"/>
                        <a:pt x="2" y="15"/>
                      </a:cubicBez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6" y="12"/>
                        <a:pt x="7" y="12"/>
                        <a:pt x="8" y="11"/>
                      </a:cubicBezTo>
                      <a:cubicBezTo>
                        <a:pt x="8" y="10"/>
                        <a:pt x="6" y="9"/>
                        <a:pt x="5" y="9"/>
                      </a:cubicBezTo>
                      <a:cubicBezTo>
                        <a:pt x="3" y="8"/>
                        <a:pt x="1" y="7"/>
                        <a:pt x="1" y="5"/>
                      </a:cubicBezTo>
                      <a:cubicBezTo>
                        <a:pt x="0" y="4"/>
                        <a:pt x="1" y="3"/>
                        <a:pt x="1" y="2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6" y="0"/>
                        <a:pt x="6" y="0"/>
                        <a:pt x="7" y="1"/>
                      </a:cubicBezTo>
                      <a:cubicBezTo>
                        <a:pt x="8" y="1"/>
                        <a:pt x="9" y="2"/>
                        <a:pt x="10" y="2"/>
                      </a:cubicBezTo>
                      <a:cubicBezTo>
                        <a:pt x="17" y="2"/>
                        <a:pt x="18" y="6"/>
                        <a:pt x="18" y="8"/>
                      </a:cubicBezTo>
                      <a:cubicBezTo>
                        <a:pt x="18" y="10"/>
                        <a:pt x="20" y="11"/>
                        <a:pt x="21" y="12"/>
                      </a:cubicBezTo>
                      <a:cubicBezTo>
                        <a:pt x="23" y="12"/>
                        <a:pt x="29" y="11"/>
                        <a:pt x="32" y="11"/>
                      </a:cubicBezTo>
                      <a:cubicBezTo>
                        <a:pt x="36" y="11"/>
                        <a:pt x="40" y="11"/>
                        <a:pt x="40" y="14"/>
                      </a:cubicBezTo>
                      <a:cubicBezTo>
                        <a:pt x="40" y="17"/>
                        <a:pt x="36" y="25"/>
                        <a:pt x="32" y="25"/>
                      </a:cubicBezTo>
                      <a:cubicBezTo>
                        <a:pt x="31" y="25"/>
                        <a:pt x="30" y="27"/>
                        <a:pt x="30" y="29"/>
                      </a:cubicBezTo>
                      <a:cubicBezTo>
                        <a:pt x="30" y="31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2" y="34"/>
                        <a:pt x="34" y="31"/>
                        <a:pt x="35" y="30"/>
                      </a:cubicBezTo>
                      <a:cubicBezTo>
                        <a:pt x="36" y="28"/>
                        <a:pt x="37" y="26"/>
                        <a:pt x="38" y="26"/>
                      </a:cubicBezTo>
                      <a:cubicBezTo>
                        <a:pt x="40" y="26"/>
                        <a:pt x="40" y="29"/>
                        <a:pt x="42" y="38"/>
                      </a:cubicBezTo>
                      <a:cubicBezTo>
                        <a:pt x="42" y="40"/>
                        <a:pt x="43" y="43"/>
                        <a:pt x="43" y="46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2" y="48"/>
                        <a:pt x="41" y="51"/>
                        <a:pt x="40" y="52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3"/>
                        <a:pt x="38" y="54"/>
                        <a:pt x="36" y="56"/>
                      </a:cubicBezTo>
                      <a:lnTo>
                        <a:pt x="35" y="57"/>
                      </a:lnTo>
                      <a:close/>
                      <a:moveTo>
                        <a:pt x="28" y="36"/>
                      </a:moveTo>
                      <a:cubicBezTo>
                        <a:pt x="29" y="36"/>
                        <a:pt x="29" y="36"/>
                        <a:pt x="30" y="36"/>
                      </a:cubicBezTo>
                      <a:cubicBezTo>
                        <a:pt x="32" y="37"/>
                        <a:pt x="35" y="46"/>
                        <a:pt x="35" y="50"/>
                      </a:cubicBezTo>
                      <a:cubicBezTo>
                        <a:pt x="35" y="51"/>
                        <a:pt x="36" y="52"/>
                        <a:pt x="36" y="53"/>
                      </a:cubicBezTo>
                      <a:cubicBezTo>
                        <a:pt x="37" y="52"/>
                        <a:pt x="38" y="52"/>
                        <a:pt x="38" y="51"/>
                      </a:cubicBezTo>
                      <a:cubicBezTo>
                        <a:pt x="39" y="50"/>
                        <a:pt x="40" y="47"/>
                        <a:pt x="41" y="46"/>
                      </a:cubicBezTo>
                      <a:cubicBezTo>
                        <a:pt x="40" y="43"/>
                        <a:pt x="40" y="40"/>
                        <a:pt x="40" y="38"/>
                      </a:cubicBezTo>
                      <a:cubicBezTo>
                        <a:pt x="39" y="34"/>
                        <a:pt x="38" y="30"/>
                        <a:pt x="38" y="28"/>
                      </a:cubicBezTo>
                      <a:cubicBezTo>
                        <a:pt x="37" y="29"/>
                        <a:pt x="37" y="30"/>
                        <a:pt x="36" y="31"/>
                      </a:cubicBezTo>
                      <a:cubicBezTo>
                        <a:pt x="35" y="33"/>
                        <a:pt x="33" y="36"/>
                        <a:pt x="31" y="36"/>
                      </a:cubicBezTo>
                      <a:cubicBezTo>
                        <a:pt x="28" y="35"/>
                        <a:pt x="28" y="31"/>
                        <a:pt x="28" y="28"/>
                      </a:cubicBezTo>
                      <a:cubicBezTo>
                        <a:pt x="28" y="25"/>
                        <a:pt x="30" y="23"/>
                        <a:pt x="32" y="23"/>
                      </a:cubicBezTo>
                      <a:cubicBezTo>
                        <a:pt x="34" y="23"/>
                        <a:pt x="38" y="17"/>
                        <a:pt x="38" y="14"/>
                      </a:cubicBezTo>
                      <a:cubicBezTo>
                        <a:pt x="38" y="13"/>
                        <a:pt x="35" y="13"/>
                        <a:pt x="32" y="13"/>
                      </a:cubicBezTo>
                      <a:cubicBezTo>
                        <a:pt x="29" y="13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3"/>
                        <a:pt x="16" y="12"/>
                        <a:pt x="16" y="8"/>
                      </a:cubicBezTo>
                      <a:cubicBezTo>
                        <a:pt x="16" y="5"/>
                        <a:pt x="14" y="4"/>
                        <a:pt x="10" y="4"/>
                      </a:cubicBezTo>
                      <a:cubicBezTo>
                        <a:pt x="8" y="4"/>
                        <a:pt x="7" y="3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3" y="4"/>
                        <a:pt x="2" y="4"/>
                        <a:pt x="3" y="5"/>
                      </a:cubicBezTo>
                      <a:cubicBezTo>
                        <a:pt x="3" y="5"/>
                        <a:pt x="4" y="6"/>
                        <a:pt x="6" y="7"/>
                      </a:cubicBezTo>
                      <a:cubicBezTo>
                        <a:pt x="8" y="8"/>
                        <a:pt x="10" y="9"/>
                        <a:pt x="10" y="11"/>
                      </a:cubicBezTo>
                      <a:cubicBezTo>
                        <a:pt x="9" y="14"/>
                        <a:pt x="7" y="14"/>
                        <a:pt x="6" y="14"/>
                      </a:cubicBezTo>
                      <a:cubicBezTo>
                        <a:pt x="5" y="14"/>
                        <a:pt x="5" y="15"/>
                        <a:pt x="4" y="15"/>
                      </a:cubicBezTo>
                      <a:cubicBezTo>
                        <a:pt x="4" y="18"/>
                        <a:pt x="5" y="25"/>
                        <a:pt x="7" y="29"/>
                      </a:cubicBezTo>
                      <a:cubicBezTo>
                        <a:pt x="8" y="32"/>
                        <a:pt x="10" y="39"/>
                        <a:pt x="10" y="46"/>
                      </a:cubicBezTo>
                      <a:cubicBezTo>
                        <a:pt x="11" y="46"/>
                        <a:pt x="11" y="45"/>
                        <a:pt x="12" y="45"/>
                      </a:cubicBezTo>
                      <a:cubicBezTo>
                        <a:pt x="13" y="45"/>
                        <a:pt x="14" y="44"/>
                        <a:pt x="16" y="44"/>
                      </a:cubicBezTo>
                      <a:cubicBezTo>
                        <a:pt x="20" y="44"/>
                        <a:pt x="22" y="43"/>
                        <a:pt x="22" y="42"/>
                      </a:cubicBezTo>
                      <a:cubicBezTo>
                        <a:pt x="23" y="38"/>
                        <a:pt x="26" y="36"/>
                        <a:pt x="28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7" name="Google Shape;168;p3">
                  <a:extLst>
                    <a:ext uri="{FF2B5EF4-FFF2-40B4-BE49-F238E27FC236}">
                      <a16:creationId xmlns:a16="http://schemas.microsoft.com/office/drawing/2014/main" id="{7A1EA5A8-14D5-494D-BCFC-3A08585D49D9}"/>
                    </a:ext>
                  </a:extLst>
                </p:cNvPr>
                <p:cNvSpPr/>
                <p:nvPr/>
              </p:nvSpPr>
              <p:spPr>
                <a:xfrm>
                  <a:off x="4799" y="2859"/>
                  <a:ext cx="217" cy="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85" extrusionOk="0">
                      <a:moveTo>
                        <a:pt x="192" y="128"/>
                      </a:moveTo>
                      <a:cubicBezTo>
                        <a:pt x="190" y="124"/>
                        <a:pt x="189" y="117"/>
                        <a:pt x="189" y="114"/>
                      </a:cubicBezTo>
                      <a:cubicBezTo>
                        <a:pt x="190" y="111"/>
                        <a:pt x="193" y="113"/>
                        <a:pt x="195" y="110"/>
                      </a:cubicBezTo>
                      <a:cubicBezTo>
                        <a:pt x="196" y="106"/>
                        <a:pt x="185" y="106"/>
                        <a:pt x="188" y="102"/>
                      </a:cubicBezTo>
                      <a:cubicBezTo>
                        <a:pt x="192" y="97"/>
                        <a:pt x="192" y="102"/>
                        <a:pt x="196" y="102"/>
                      </a:cubicBezTo>
                      <a:cubicBezTo>
                        <a:pt x="201" y="102"/>
                        <a:pt x="203" y="104"/>
                        <a:pt x="203" y="107"/>
                      </a:cubicBezTo>
                      <a:cubicBezTo>
                        <a:pt x="203" y="110"/>
                        <a:pt x="207" y="112"/>
                        <a:pt x="207" y="112"/>
                      </a:cubicBezTo>
                      <a:cubicBezTo>
                        <a:pt x="207" y="112"/>
                        <a:pt x="215" y="111"/>
                        <a:pt x="218" y="111"/>
                      </a:cubicBezTo>
                      <a:cubicBezTo>
                        <a:pt x="222" y="111"/>
                        <a:pt x="225" y="111"/>
                        <a:pt x="225" y="113"/>
                      </a:cubicBezTo>
                      <a:cubicBezTo>
                        <a:pt x="225" y="116"/>
                        <a:pt x="221" y="123"/>
                        <a:pt x="218" y="123"/>
                      </a:cubicBezTo>
                      <a:cubicBezTo>
                        <a:pt x="214" y="123"/>
                        <a:pt x="214" y="133"/>
                        <a:pt x="217" y="134"/>
                      </a:cubicBezTo>
                      <a:cubicBezTo>
                        <a:pt x="220" y="134"/>
                        <a:pt x="222" y="126"/>
                        <a:pt x="224" y="126"/>
                      </a:cubicBezTo>
                      <a:cubicBezTo>
                        <a:pt x="225" y="126"/>
                        <a:pt x="226" y="135"/>
                        <a:pt x="228" y="145"/>
                      </a:cubicBezTo>
                      <a:cubicBezTo>
                        <a:pt x="228" y="144"/>
                        <a:pt x="229" y="144"/>
                        <a:pt x="229" y="144"/>
                      </a:cubicBezTo>
                      <a:cubicBezTo>
                        <a:pt x="232" y="144"/>
                        <a:pt x="231" y="136"/>
                        <a:pt x="232" y="134"/>
                      </a:cubicBezTo>
                      <a:cubicBezTo>
                        <a:pt x="234" y="131"/>
                        <a:pt x="233" y="124"/>
                        <a:pt x="234" y="124"/>
                      </a:cubicBezTo>
                      <a:cubicBezTo>
                        <a:pt x="235" y="124"/>
                        <a:pt x="242" y="126"/>
                        <a:pt x="242" y="124"/>
                      </a:cubicBezTo>
                      <a:cubicBezTo>
                        <a:pt x="241" y="123"/>
                        <a:pt x="246" y="116"/>
                        <a:pt x="245" y="113"/>
                      </a:cubicBezTo>
                      <a:cubicBezTo>
                        <a:pt x="244" y="109"/>
                        <a:pt x="248" y="105"/>
                        <a:pt x="248" y="101"/>
                      </a:cubicBezTo>
                      <a:cubicBezTo>
                        <a:pt x="248" y="97"/>
                        <a:pt x="252" y="95"/>
                        <a:pt x="254" y="93"/>
                      </a:cubicBezTo>
                      <a:cubicBezTo>
                        <a:pt x="257" y="91"/>
                        <a:pt x="261" y="88"/>
                        <a:pt x="262" y="90"/>
                      </a:cubicBezTo>
                      <a:cubicBezTo>
                        <a:pt x="263" y="92"/>
                        <a:pt x="269" y="93"/>
                        <a:pt x="266" y="90"/>
                      </a:cubicBezTo>
                      <a:cubicBezTo>
                        <a:pt x="264" y="86"/>
                        <a:pt x="264" y="84"/>
                        <a:pt x="266" y="83"/>
                      </a:cubicBezTo>
                      <a:cubicBezTo>
                        <a:pt x="267" y="82"/>
                        <a:pt x="268" y="79"/>
                        <a:pt x="268" y="79"/>
                      </a:cubicBezTo>
                      <a:cubicBezTo>
                        <a:pt x="268" y="79"/>
                        <a:pt x="263" y="78"/>
                        <a:pt x="262" y="76"/>
                      </a:cubicBezTo>
                      <a:cubicBezTo>
                        <a:pt x="261" y="73"/>
                        <a:pt x="258" y="71"/>
                        <a:pt x="258" y="69"/>
                      </a:cubicBezTo>
                      <a:cubicBezTo>
                        <a:pt x="258" y="67"/>
                        <a:pt x="256" y="68"/>
                        <a:pt x="253" y="70"/>
                      </a:cubicBezTo>
                      <a:cubicBezTo>
                        <a:pt x="251" y="72"/>
                        <a:pt x="247" y="68"/>
                        <a:pt x="242" y="70"/>
                      </a:cubicBezTo>
                      <a:cubicBezTo>
                        <a:pt x="237" y="73"/>
                        <a:pt x="236" y="76"/>
                        <a:pt x="234" y="76"/>
                      </a:cubicBezTo>
                      <a:cubicBezTo>
                        <a:pt x="231" y="75"/>
                        <a:pt x="232" y="78"/>
                        <a:pt x="230" y="79"/>
                      </a:cubicBezTo>
                      <a:cubicBezTo>
                        <a:pt x="228" y="81"/>
                        <a:pt x="226" y="84"/>
                        <a:pt x="225" y="84"/>
                      </a:cubicBezTo>
                      <a:cubicBezTo>
                        <a:pt x="224" y="84"/>
                        <a:pt x="220" y="86"/>
                        <a:pt x="220" y="86"/>
                      </a:cubicBezTo>
                      <a:cubicBezTo>
                        <a:pt x="220" y="86"/>
                        <a:pt x="223" y="91"/>
                        <a:pt x="221" y="94"/>
                      </a:cubicBezTo>
                      <a:cubicBezTo>
                        <a:pt x="220" y="97"/>
                        <a:pt x="216" y="94"/>
                        <a:pt x="212" y="95"/>
                      </a:cubicBezTo>
                      <a:cubicBezTo>
                        <a:pt x="208" y="96"/>
                        <a:pt x="206" y="94"/>
                        <a:pt x="203" y="94"/>
                      </a:cubicBezTo>
                      <a:cubicBezTo>
                        <a:pt x="200" y="95"/>
                        <a:pt x="198" y="92"/>
                        <a:pt x="196" y="93"/>
                      </a:cubicBezTo>
                      <a:cubicBezTo>
                        <a:pt x="195" y="93"/>
                        <a:pt x="192" y="89"/>
                        <a:pt x="193" y="86"/>
                      </a:cubicBezTo>
                      <a:cubicBezTo>
                        <a:pt x="194" y="83"/>
                        <a:pt x="192" y="79"/>
                        <a:pt x="190" y="81"/>
                      </a:cubicBezTo>
                      <a:cubicBezTo>
                        <a:pt x="189" y="84"/>
                        <a:pt x="186" y="82"/>
                        <a:pt x="186" y="86"/>
                      </a:cubicBezTo>
                      <a:cubicBezTo>
                        <a:pt x="186" y="89"/>
                        <a:pt x="188" y="94"/>
                        <a:pt x="186" y="96"/>
                      </a:cubicBezTo>
                      <a:cubicBezTo>
                        <a:pt x="184" y="98"/>
                        <a:pt x="171" y="99"/>
                        <a:pt x="169" y="97"/>
                      </a:cubicBezTo>
                      <a:cubicBezTo>
                        <a:pt x="167" y="95"/>
                        <a:pt x="157" y="94"/>
                        <a:pt x="157" y="92"/>
                      </a:cubicBezTo>
                      <a:cubicBezTo>
                        <a:pt x="156" y="90"/>
                        <a:pt x="153" y="87"/>
                        <a:pt x="151" y="87"/>
                      </a:cubicBezTo>
                      <a:cubicBezTo>
                        <a:pt x="149" y="87"/>
                        <a:pt x="144" y="90"/>
                        <a:pt x="142" y="89"/>
                      </a:cubicBezTo>
                      <a:cubicBezTo>
                        <a:pt x="141" y="87"/>
                        <a:pt x="137" y="84"/>
                        <a:pt x="134" y="84"/>
                      </a:cubicBezTo>
                      <a:cubicBezTo>
                        <a:pt x="131" y="84"/>
                        <a:pt x="127" y="82"/>
                        <a:pt x="127" y="80"/>
                      </a:cubicBezTo>
                      <a:cubicBezTo>
                        <a:pt x="126" y="79"/>
                        <a:pt x="120" y="78"/>
                        <a:pt x="119" y="76"/>
                      </a:cubicBezTo>
                      <a:cubicBezTo>
                        <a:pt x="118" y="75"/>
                        <a:pt x="114" y="74"/>
                        <a:pt x="114" y="73"/>
                      </a:cubicBezTo>
                      <a:cubicBezTo>
                        <a:pt x="114" y="71"/>
                        <a:pt x="116" y="68"/>
                        <a:pt x="116" y="65"/>
                      </a:cubicBezTo>
                      <a:cubicBezTo>
                        <a:pt x="116" y="63"/>
                        <a:pt x="120" y="61"/>
                        <a:pt x="120" y="59"/>
                      </a:cubicBezTo>
                      <a:cubicBezTo>
                        <a:pt x="120" y="58"/>
                        <a:pt x="116" y="55"/>
                        <a:pt x="116" y="55"/>
                      </a:cubicBezTo>
                      <a:cubicBezTo>
                        <a:pt x="116" y="55"/>
                        <a:pt x="113" y="50"/>
                        <a:pt x="110" y="50"/>
                      </a:cubicBezTo>
                      <a:cubicBezTo>
                        <a:pt x="107" y="50"/>
                        <a:pt x="105" y="45"/>
                        <a:pt x="102" y="44"/>
                      </a:cubicBezTo>
                      <a:cubicBezTo>
                        <a:pt x="100" y="44"/>
                        <a:pt x="100" y="39"/>
                        <a:pt x="99" y="37"/>
                      </a:cubicBezTo>
                      <a:cubicBezTo>
                        <a:pt x="97" y="35"/>
                        <a:pt x="99" y="30"/>
                        <a:pt x="101" y="33"/>
                      </a:cubicBezTo>
                      <a:cubicBezTo>
                        <a:pt x="104" y="35"/>
                        <a:pt x="109" y="33"/>
                        <a:pt x="107" y="29"/>
                      </a:cubicBezTo>
                      <a:cubicBezTo>
                        <a:pt x="105" y="26"/>
                        <a:pt x="102" y="23"/>
                        <a:pt x="102" y="21"/>
                      </a:cubicBezTo>
                      <a:cubicBezTo>
                        <a:pt x="102" y="19"/>
                        <a:pt x="104" y="13"/>
                        <a:pt x="101" y="12"/>
                      </a:cubicBezTo>
                      <a:cubicBezTo>
                        <a:pt x="99" y="10"/>
                        <a:pt x="96" y="8"/>
                        <a:pt x="96" y="5"/>
                      </a:cubicBezTo>
                      <a:cubicBezTo>
                        <a:pt x="95" y="2"/>
                        <a:pt x="92" y="0"/>
                        <a:pt x="92" y="0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8" y="1"/>
                        <a:pt x="86" y="7"/>
                        <a:pt x="84" y="8"/>
                      </a:cubicBezTo>
                      <a:cubicBezTo>
                        <a:pt x="83" y="8"/>
                        <a:pt x="77" y="10"/>
                        <a:pt x="75" y="12"/>
                      </a:cubicBezTo>
                      <a:cubicBezTo>
                        <a:pt x="72" y="13"/>
                        <a:pt x="64" y="9"/>
                        <a:pt x="60" y="9"/>
                      </a:cubicBezTo>
                      <a:cubicBezTo>
                        <a:pt x="56" y="9"/>
                        <a:pt x="53" y="13"/>
                        <a:pt x="55" y="14"/>
                      </a:cubicBezTo>
                      <a:cubicBezTo>
                        <a:pt x="57" y="15"/>
                        <a:pt x="57" y="23"/>
                        <a:pt x="57" y="23"/>
                      </a:cubicBezTo>
                      <a:cubicBezTo>
                        <a:pt x="57" y="23"/>
                        <a:pt x="59" y="33"/>
                        <a:pt x="62" y="33"/>
                      </a:cubicBezTo>
                      <a:cubicBezTo>
                        <a:pt x="66" y="32"/>
                        <a:pt x="70" y="36"/>
                        <a:pt x="67" y="37"/>
                      </a:cubicBezTo>
                      <a:cubicBezTo>
                        <a:pt x="64" y="37"/>
                        <a:pt x="62" y="41"/>
                        <a:pt x="62" y="44"/>
                      </a:cubicBezTo>
                      <a:cubicBezTo>
                        <a:pt x="62" y="47"/>
                        <a:pt x="62" y="51"/>
                        <a:pt x="60" y="51"/>
                      </a:cubicBezTo>
                      <a:cubicBezTo>
                        <a:pt x="58" y="52"/>
                        <a:pt x="55" y="52"/>
                        <a:pt x="55" y="57"/>
                      </a:cubicBezTo>
                      <a:cubicBezTo>
                        <a:pt x="55" y="61"/>
                        <a:pt x="51" y="60"/>
                        <a:pt x="50" y="61"/>
                      </a:cubicBezTo>
                      <a:cubicBezTo>
                        <a:pt x="49" y="63"/>
                        <a:pt x="47" y="70"/>
                        <a:pt x="46" y="71"/>
                      </a:cubicBezTo>
                      <a:cubicBezTo>
                        <a:pt x="45" y="73"/>
                        <a:pt x="38" y="73"/>
                        <a:pt x="38" y="76"/>
                      </a:cubicBezTo>
                      <a:cubicBezTo>
                        <a:pt x="38" y="80"/>
                        <a:pt x="35" y="84"/>
                        <a:pt x="33" y="84"/>
                      </a:cubicBezTo>
                      <a:cubicBezTo>
                        <a:pt x="31" y="83"/>
                        <a:pt x="27" y="82"/>
                        <a:pt x="26" y="84"/>
                      </a:cubicBezTo>
                      <a:cubicBezTo>
                        <a:pt x="25" y="86"/>
                        <a:pt x="20" y="82"/>
                        <a:pt x="19" y="83"/>
                      </a:cubicBezTo>
                      <a:cubicBezTo>
                        <a:pt x="18" y="84"/>
                        <a:pt x="12" y="89"/>
                        <a:pt x="12" y="92"/>
                      </a:cubicBezTo>
                      <a:cubicBezTo>
                        <a:pt x="12" y="95"/>
                        <a:pt x="18" y="95"/>
                        <a:pt x="18" y="99"/>
                      </a:cubicBezTo>
                      <a:cubicBezTo>
                        <a:pt x="17" y="103"/>
                        <a:pt x="20" y="107"/>
                        <a:pt x="22" y="109"/>
                      </a:cubicBezTo>
                      <a:cubicBezTo>
                        <a:pt x="24" y="111"/>
                        <a:pt x="27" y="116"/>
                        <a:pt x="25" y="118"/>
                      </a:cubicBezTo>
                      <a:cubicBezTo>
                        <a:pt x="24" y="120"/>
                        <a:pt x="22" y="121"/>
                        <a:pt x="18" y="120"/>
                      </a:cubicBezTo>
                      <a:cubicBezTo>
                        <a:pt x="15" y="119"/>
                        <a:pt x="15" y="121"/>
                        <a:pt x="9" y="120"/>
                      </a:cubicBezTo>
                      <a:cubicBezTo>
                        <a:pt x="3" y="119"/>
                        <a:pt x="2" y="124"/>
                        <a:pt x="0" y="126"/>
                      </a:cubicBezTo>
                      <a:cubicBezTo>
                        <a:pt x="0" y="126"/>
                        <a:pt x="0" y="127"/>
                        <a:pt x="0" y="127"/>
                      </a:cubicBezTo>
                      <a:cubicBezTo>
                        <a:pt x="2" y="129"/>
                        <a:pt x="4" y="133"/>
                        <a:pt x="8" y="135"/>
                      </a:cubicBezTo>
                      <a:cubicBezTo>
                        <a:pt x="14" y="137"/>
                        <a:pt x="19" y="132"/>
                        <a:pt x="19" y="136"/>
                      </a:cubicBezTo>
                      <a:cubicBezTo>
                        <a:pt x="19" y="140"/>
                        <a:pt x="6" y="139"/>
                        <a:pt x="6" y="140"/>
                      </a:cubicBezTo>
                      <a:cubicBezTo>
                        <a:pt x="5" y="142"/>
                        <a:pt x="19" y="158"/>
                        <a:pt x="26" y="157"/>
                      </a:cubicBezTo>
                      <a:cubicBezTo>
                        <a:pt x="33" y="156"/>
                        <a:pt x="38" y="148"/>
                        <a:pt x="36" y="147"/>
                      </a:cubicBezTo>
                      <a:cubicBezTo>
                        <a:pt x="34" y="146"/>
                        <a:pt x="37" y="141"/>
                        <a:pt x="39" y="142"/>
                      </a:cubicBezTo>
                      <a:cubicBezTo>
                        <a:pt x="41" y="143"/>
                        <a:pt x="40" y="150"/>
                        <a:pt x="42" y="152"/>
                      </a:cubicBezTo>
                      <a:cubicBezTo>
                        <a:pt x="44" y="154"/>
                        <a:pt x="43" y="157"/>
                        <a:pt x="42" y="161"/>
                      </a:cubicBezTo>
                      <a:cubicBezTo>
                        <a:pt x="40" y="165"/>
                        <a:pt x="43" y="173"/>
                        <a:pt x="44" y="177"/>
                      </a:cubicBezTo>
                      <a:cubicBezTo>
                        <a:pt x="44" y="182"/>
                        <a:pt x="47" y="188"/>
                        <a:pt x="48" y="195"/>
                      </a:cubicBezTo>
                      <a:cubicBezTo>
                        <a:pt x="49" y="201"/>
                        <a:pt x="53" y="213"/>
                        <a:pt x="57" y="220"/>
                      </a:cubicBezTo>
                      <a:cubicBezTo>
                        <a:pt x="61" y="228"/>
                        <a:pt x="64" y="242"/>
                        <a:pt x="66" y="245"/>
                      </a:cubicBezTo>
                      <a:cubicBezTo>
                        <a:pt x="69" y="249"/>
                        <a:pt x="76" y="259"/>
                        <a:pt x="76" y="266"/>
                      </a:cubicBezTo>
                      <a:cubicBezTo>
                        <a:pt x="76" y="272"/>
                        <a:pt x="83" y="281"/>
                        <a:pt x="85" y="283"/>
                      </a:cubicBezTo>
                      <a:cubicBezTo>
                        <a:pt x="87" y="285"/>
                        <a:pt x="93" y="281"/>
                        <a:pt x="94" y="277"/>
                      </a:cubicBezTo>
                      <a:cubicBezTo>
                        <a:pt x="95" y="273"/>
                        <a:pt x="103" y="271"/>
                        <a:pt x="103" y="268"/>
                      </a:cubicBezTo>
                      <a:cubicBezTo>
                        <a:pt x="103" y="264"/>
                        <a:pt x="104" y="262"/>
                        <a:pt x="107" y="261"/>
                      </a:cubicBezTo>
                      <a:cubicBezTo>
                        <a:pt x="109" y="261"/>
                        <a:pt x="109" y="258"/>
                        <a:pt x="109" y="254"/>
                      </a:cubicBezTo>
                      <a:cubicBezTo>
                        <a:pt x="109" y="251"/>
                        <a:pt x="110" y="245"/>
                        <a:pt x="112" y="242"/>
                      </a:cubicBezTo>
                      <a:cubicBezTo>
                        <a:pt x="115" y="239"/>
                        <a:pt x="115" y="230"/>
                        <a:pt x="114" y="226"/>
                      </a:cubicBezTo>
                      <a:cubicBezTo>
                        <a:pt x="112" y="223"/>
                        <a:pt x="113" y="218"/>
                        <a:pt x="114" y="214"/>
                      </a:cubicBezTo>
                      <a:cubicBezTo>
                        <a:pt x="116" y="211"/>
                        <a:pt x="115" y="207"/>
                        <a:pt x="118" y="206"/>
                      </a:cubicBezTo>
                      <a:cubicBezTo>
                        <a:pt x="121" y="206"/>
                        <a:pt x="125" y="204"/>
                        <a:pt x="127" y="200"/>
                      </a:cubicBezTo>
                      <a:cubicBezTo>
                        <a:pt x="130" y="196"/>
                        <a:pt x="139" y="191"/>
                        <a:pt x="142" y="188"/>
                      </a:cubicBezTo>
                      <a:cubicBezTo>
                        <a:pt x="145" y="185"/>
                        <a:pt x="155" y="177"/>
                        <a:pt x="158" y="172"/>
                      </a:cubicBezTo>
                      <a:cubicBezTo>
                        <a:pt x="161" y="168"/>
                        <a:pt x="169" y="166"/>
                        <a:pt x="172" y="162"/>
                      </a:cubicBezTo>
                      <a:cubicBezTo>
                        <a:pt x="176" y="158"/>
                        <a:pt x="175" y="156"/>
                        <a:pt x="175" y="152"/>
                      </a:cubicBezTo>
                      <a:cubicBezTo>
                        <a:pt x="176" y="148"/>
                        <a:pt x="188" y="146"/>
                        <a:pt x="193" y="146"/>
                      </a:cubicBezTo>
                      <a:cubicBezTo>
                        <a:pt x="194" y="146"/>
                        <a:pt x="194" y="146"/>
                        <a:pt x="195" y="146"/>
                      </a:cubicBezTo>
                      <a:cubicBezTo>
                        <a:pt x="195" y="139"/>
                        <a:pt x="193" y="132"/>
                        <a:pt x="192" y="12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8" name="Google Shape;169;p3">
                  <a:extLst>
                    <a:ext uri="{FF2B5EF4-FFF2-40B4-BE49-F238E27FC236}">
                      <a16:creationId xmlns:a16="http://schemas.microsoft.com/office/drawing/2014/main" id="{0485D5DB-7871-B04F-8664-C359FB75A1AB}"/>
                    </a:ext>
                  </a:extLst>
                </p:cNvPr>
                <p:cNvSpPr/>
                <p:nvPr/>
              </p:nvSpPr>
              <p:spPr>
                <a:xfrm>
                  <a:off x="4797" y="2858"/>
                  <a:ext cx="219" cy="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85" extrusionOk="0">
                      <a:moveTo>
                        <a:pt x="88" y="285"/>
                      </a:moveTo>
                      <a:cubicBezTo>
                        <a:pt x="88" y="285"/>
                        <a:pt x="88" y="285"/>
                        <a:pt x="88" y="285"/>
                      </a:cubicBezTo>
                      <a:cubicBezTo>
                        <a:pt x="88" y="285"/>
                        <a:pt x="87" y="285"/>
                        <a:pt x="86" y="285"/>
                      </a:cubicBezTo>
                      <a:cubicBezTo>
                        <a:pt x="84" y="283"/>
                        <a:pt x="77" y="274"/>
                        <a:pt x="77" y="267"/>
                      </a:cubicBezTo>
                      <a:cubicBezTo>
                        <a:pt x="77" y="261"/>
                        <a:pt x="71" y="251"/>
                        <a:pt x="68" y="247"/>
                      </a:cubicBezTo>
                      <a:cubicBezTo>
                        <a:pt x="66" y="245"/>
                        <a:pt x="65" y="241"/>
                        <a:pt x="63" y="236"/>
                      </a:cubicBezTo>
                      <a:cubicBezTo>
                        <a:pt x="62" y="231"/>
                        <a:pt x="60" y="226"/>
                        <a:pt x="58" y="222"/>
                      </a:cubicBezTo>
                      <a:cubicBezTo>
                        <a:pt x="54" y="215"/>
                        <a:pt x="50" y="202"/>
                        <a:pt x="49" y="196"/>
                      </a:cubicBezTo>
                      <a:cubicBezTo>
                        <a:pt x="48" y="192"/>
                        <a:pt x="47" y="189"/>
                        <a:pt x="47" y="186"/>
                      </a:cubicBezTo>
                      <a:cubicBezTo>
                        <a:pt x="46" y="183"/>
                        <a:pt x="45" y="181"/>
                        <a:pt x="45" y="178"/>
                      </a:cubicBezTo>
                      <a:cubicBezTo>
                        <a:pt x="44" y="177"/>
                        <a:pt x="44" y="175"/>
                        <a:pt x="44" y="173"/>
                      </a:cubicBezTo>
                      <a:cubicBezTo>
                        <a:pt x="43" y="169"/>
                        <a:pt x="42" y="165"/>
                        <a:pt x="43" y="162"/>
                      </a:cubicBezTo>
                      <a:cubicBezTo>
                        <a:pt x="44" y="158"/>
                        <a:pt x="45" y="155"/>
                        <a:pt x="43" y="154"/>
                      </a:cubicBezTo>
                      <a:cubicBezTo>
                        <a:pt x="42" y="153"/>
                        <a:pt x="41" y="150"/>
                        <a:pt x="41" y="148"/>
                      </a:cubicBezTo>
                      <a:cubicBezTo>
                        <a:pt x="41" y="146"/>
                        <a:pt x="41" y="144"/>
                        <a:pt x="41" y="144"/>
                      </a:cubicBezTo>
                      <a:cubicBezTo>
                        <a:pt x="40" y="144"/>
                        <a:pt x="39" y="145"/>
                        <a:pt x="39" y="146"/>
                      </a:cubicBez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47"/>
                        <a:pt x="40" y="148"/>
                        <a:pt x="40" y="150"/>
                      </a:cubicBezTo>
                      <a:cubicBezTo>
                        <a:pt x="39" y="153"/>
                        <a:pt x="34" y="158"/>
                        <a:pt x="28" y="159"/>
                      </a:cubicBezTo>
                      <a:cubicBezTo>
                        <a:pt x="28" y="159"/>
                        <a:pt x="28" y="159"/>
                        <a:pt x="27" y="159"/>
                      </a:cubicBezTo>
                      <a:cubicBezTo>
                        <a:pt x="20" y="159"/>
                        <a:pt x="9" y="146"/>
                        <a:pt x="9" y="146"/>
                      </a:cubicBezTo>
                      <a:cubicBezTo>
                        <a:pt x="6" y="142"/>
                        <a:pt x="6" y="142"/>
                        <a:pt x="7" y="141"/>
                      </a:cubicBezTo>
                      <a:cubicBezTo>
                        <a:pt x="7" y="140"/>
                        <a:pt x="8" y="140"/>
                        <a:pt x="11" y="139"/>
                      </a:cubicBezTo>
                      <a:cubicBezTo>
                        <a:pt x="14" y="139"/>
                        <a:pt x="20" y="139"/>
                        <a:pt x="20" y="137"/>
                      </a:cubicBezTo>
                      <a:cubicBezTo>
                        <a:pt x="20" y="136"/>
                        <a:pt x="20" y="136"/>
                        <a:pt x="20" y="136"/>
                      </a:cubicBezTo>
                      <a:cubicBezTo>
                        <a:pt x="20" y="136"/>
                        <a:pt x="19" y="137"/>
                        <a:pt x="18" y="137"/>
                      </a:cubicBezTo>
                      <a:cubicBezTo>
                        <a:pt x="17" y="137"/>
                        <a:pt x="15" y="138"/>
                        <a:pt x="13" y="138"/>
                      </a:cubicBezTo>
                      <a:cubicBezTo>
                        <a:pt x="12" y="138"/>
                        <a:pt x="11" y="138"/>
                        <a:pt x="10" y="137"/>
                      </a:cubicBezTo>
                      <a:cubicBezTo>
                        <a:pt x="7" y="136"/>
                        <a:pt x="5" y="134"/>
                        <a:pt x="3" y="132"/>
                      </a:cubicBezTo>
                      <a:cubicBezTo>
                        <a:pt x="3" y="131"/>
                        <a:pt x="2" y="130"/>
                        <a:pt x="1" y="129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1" y="127"/>
                        <a:pt x="1" y="127"/>
                        <a:pt x="1" y="127"/>
                      </a:cubicBezTo>
                      <a:cubicBezTo>
                        <a:pt x="2" y="126"/>
                        <a:pt x="2" y="125"/>
                        <a:pt x="3" y="125"/>
                      </a:cubicBezTo>
                      <a:cubicBezTo>
                        <a:pt x="4" y="123"/>
                        <a:pt x="5" y="120"/>
                        <a:pt x="9" y="120"/>
                      </a:cubicBezTo>
                      <a:cubicBezTo>
                        <a:pt x="10" y="120"/>
                        <a:pt x="10" y="120"/>
                        <a:pt x="11" y="120"/>
                      </a:cubicBezTo>
                      <a:cubicBezTo>
                        <a:pt x="12" y="120"/>
                        <a:pt x="13" y="121"/>
                        <a:pt x="14" y="121"/>
                      </a:cubicBezTo>
                      <a:cubicBezTo>
                        <a:pt x="15" y="121"/>
                        <a:pt x="16" y="120"/>
                        <a:pt x="17" y="120"/>
                      </a:cubicBezTo>
                      <a:cubicBezTo>
                        <a:pt x="18" y="120"/>
                        <a:pt x="19" y="119"/>
                        <a:pt x="20" y="120"/>
                      </a:cubicBezTo>
                      <a:cubicBezTo>
                        <a:pt x="24" y="121"/>
                        <a:pt x="25" y="120"/>
                        <a:pt x="26" y="118"/>
                      </a:cubicBezTo>
                      <a:cubicBezTo>
                        <a:pt x="28" y="117"/>
                        <a:pt x="25" y="113"/>
                        <a:pt x="23" y="111"/>
                      </a:cubicBezTo>
                      <a:cubicBezTo>
                        <a:pt x="21" y="109"/>
                        <a:pt x="18" y="105"/>
                        <a:pt x="19" y="100"/>
                      </a:cubicBezTo>
                      <a:cubicBezTo>
                        <a:pt x="19" y="99"/>
                        <a:pt x="18" y="98"/>
                        <a:pt x="16" y="97"/>
                      </a:cubicBezTo>
                      <a:cubicBezTo>
                        <a:pt x="14" y="96"/>
                        <a:pt x="13" y="95"/>
                        <a:pt x="13" y="93"/>
                      </a:cubicBezTo>
                      <a:cubicBezTo>
                        <a:pt x="13" y="91"/>
                        <a:pt x="16" y="87"/>
                        <a:pt x="19" y="84"/>
                      </a:cubicBezTo>
                      <a:cubicBezTo>
                        <a:pt x="20" y="84"/>
                        <a:pt x="20" y="84"/>
                        <a:pt x="20" y="83"/>
                      </a:cubicBezTo>
                      <a:cubicBezTo>
                        <a:pt x="20" y="83"/>
                        <a:pt x="21" y="83"/>
                        <a:pt x="21" y="83"/>
                      </a:cubicBezTo>
                      <a:cubicBezTo>
                        <a:pt x="22" y="83"/>
                        <a:pt x="23" y="83"/>
                        <a:pt x="24" y="84"/>
                      </a:cubicBezTo>
                      <a:cubicBezTo>
                        <a:pt x="25" y="84"/>
                        <a:pt x="26" y="85"/>
                        <a:pt x="27" y="85"/>
                      </a:cubicBezTo>
                      <a:cubicBezTo>
                        <a:pt x="27" y="85"/>
                        <a:pt x="27" y="85"/>
                        <a:pt x="27" y="85"/>
                      </a:cubicBezTo>
                      <a:cubicBezTo>
                        <a:pt x="28" y="84"/>
                        <a:pt x="28" y="83"/>
                        <a:pt x="30" y="83"/>
                      </a:cubicBezTo>
                      <a:cubicBezTo>
                        <a:pt x="32" y="83"/>
                        <a:pt x="33" y="83"/>
                        <a:pt x="34" y="83"/>
                      </a:cubicBezTo>
                      <a:cubicBezTo>
                        <a:pt x="34" y="83"/>
                        <a:pt x="34" y="84"/>
                        <a:pt x="35" y="84"/>
                      </a:cubicBezTo>
                      <a:cubicBezTo>
                        <a:pt x="35" y="84"/>
                        <a:pt x="35" y="84"/>
                        <a:pt x="35" y="84"/>
                      </a:cubicBezTo>
                      <a:cubicBezTo>
                        <a:pt x="36" y="84"/>
                        <a:pt x="39" y="80"/>
                        <a:pt x="39" y="77"/>
                      </a:cubicBezTo>
                      <a:cubicBezTo>
                        <a:pt x="39" y="74"/>
                        <a:pt x="43" y="73"/>
                        <a:pt x="45" y="72"/>
                      </a:cubicBezTo>
                      <a:cubicBezTo>
                        <a:pt x="46" y="72"/>
                        <a:pt x="47" y="72"/>
                        <a:pt x="47" y="72"/>
                      </a:cubicBezTo>
                      <a:cubicBezTo>
                        <a:pt x="48" y="71"/>
                        <a:pt x="49" y="67"/>
                        <a:pt x="50" y="65"/>
                      </a:cubicBezTo>
                      <a:cubicBezTo>
                        <a:pt x="50" y="63"/>
                        <a:pt x="51" y="62"/>
                        <a:pt x="51" y="62"/>
                      </a:cubicBezTo>
                      <a:cubicBezTo>
                        <a:pt x="51" y="61"/>
                        <a:pt x="52" y="60"/>
                        <a:pt x="54" y="60"/>
                      </a:cubicBezTo>
                      <a:cubicBezTo>
                        <a:pt x="55" y="60"/>
                        <a:pt x="56" y="59"/>
                        <a:pt x="56" y="58"/>
                      </a:cubicBezTo>
                      <a:cubicBezTo>
                        <a:pt x="56" y="53"/>
                        <a:pt x="59" y="52"/>
                        <a:pt x="62" y="51"/>
                      </a:cubicBezTo>
                      <a:cubicBezTo>
                        <a:pt x="63" y="51"/>
                        <a:pt x="63" y="50"/>
                        <a:pt x="63" y="47"/>
                      </a:cubicBezTo>
                      <a:cubicBezTo>
                        <a:pt x="63" y="47"/>
                        <a:pt x="63" y="46"/>
                        <a:pt x="63" y="45"/>
                      </a:cubicBezTo>
                      <a:cubicBezTo>
                        <a:pt x="63" y="41"/>
                        <a:pt x="65" y="38"/>
                        <a:pt x="69" y="37"/>
                      </a:cubicBezTo>
                      <a:cubicBezTo>
                        <a:pt x="69" y="37"/>
                        <a:pt x="69" y="37"/>
                        <a:pt x="69" y="37"/>
                      </a:cubicBezTo>
                      <a:cubicBezTo>
                        <a:pt x="69" y="37"/>
                        <a:pt x="69" y="36"/>
                        <a:pt x="68" y="36"/>
                      </a:cubicBezTo>
                      <a:cubicBezTo>
                        <a:pt x="68" y="35"/>
                        <a:pt x="66" y="34"/>
                        <a:pt x="65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0" y="35"/>
                        <a:pt x="58" y="26"/>
                        <a:pt x="58" y="25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0"/>
                        <a:pt x="57" y="17"/>
                        <a:pt x="57" y="16"/>
                      </a:cubicBezTo>
                      <a:cubicBezTo>
                        <a:pt x="56" y="16"/>
                        <a:pt x="55" y="14"/>
                        <a:pt x="56" y="13"/>
                      </a:cubicBezTo>
                      <a:cubicBezTo>
                        <a:pt x="56" y="11"/>
                        <a:pt x="59" y="9"/>
                        <a:pt x="62" y="9"/>
                      </a:cubicBezTo>
                      <a:cubicBezTo>
                        <a:pt x="64" y="9"/>
                        <a:pt x="66" y="10"/>
                        <a:pt x="69" y="10"/>
                      </a:cubicBezTo>
                      <a:cubicBezTo>
                        <a:pt x="72" y="11"/>
                        <a:pt x="75" y="12"/>
                        <a:pt x="76" y="12"/>
                      </a:cubicBezTo>
                      <a:cubicBezTo>
                        <a:pt x="78" y="10"/>
                        <a:pt x="81" y="9"/>
                        <a:pt x="83" y="9"/>
                      </a:cubicBezTo>
                      <a:cubicBezTo>
                        <a:pt x="84" y="8"/>
                        <a:pt x="85" y="8"/>
                        <a:pt x="86" y="8"/>
                      </a:cubicBezTo>
                      <a:cubicBezTo>
                        <a:pt x="86" y="7"/>
                        <a:pt x="88" y="5"/>
                        <a:pt x="89" y="1"/>
                      </a:cubicBezTo>
                      <a:cubicBezTo>
                        <a:pt x="89" y="1"/>
                        <a:pt x="89" y="1"/>
                        <a:pt x="89" y="1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4" y="1"/>
                        <a:pt x="98" y="3"/>
                        <a:pt x="99" y="6"/>
                      </a:cubicBezTo>
                      <a:cubicBezTo>
                        <a:pt x="99" y="8"/>
                        <a:pt x="101" y="10"/>
                        <a:pt x="104" y="12"/>
                      </a:cubicBezTo>
                      <a:cubicBezTo>
                        <a:pt x="106" y="13"/>
                        <a:pt x="106" y="17"/>
                        <a:pt x="105" y="20"/>
                      </a:cubicBezTo>
                      <a:cubicBezTo>
                        <a:pt x="105" y="21"/>
                        <a:pt x="105" y="21"/>
                        <a:pt x="105" y="22"/>
                      </a:cubicBezTo>
                      <a:cubicBezTo>
                        <a:pt x="105" y="22"/>
                        <a:pt x="106" y="24"/>
                        <a:pt x="107" y="25"/>
                      </a:cubicBezTo>
                      <a:cubicBezTo>
                        <a:pt x="108" y="27"/>
                        <a:pt x="109" y="28"/>
                        <a:pt x="110" y="30"/>
                      </a:cubicBezTo>
                      <a:cubicBezTo>
                        <a:pt x="111" y="31"/>
                        <a:pt x="111" y="32"/>
                        <a:pt x="110" y="33"/>
                      </a:cubicBezTo>
                      <a:cubicBezTo>
                        <a:pt x="109" y="35"/>
                        <a:pt x="108" y="35"/>
                        <a:pt x="106" y="35"/>
                      </a:cubicBezTo>
                      <a:cubicBezTo>
                        <a:pt x="105" y="35"/>
                        <a:pt x="103" y="35"/>
                        <a:pt x="103" y="34"/>
                      </a:cubicBezTo>
                      <a:cubicBezTo>
                        <a:pt x="102" y="34"/>
                        <a:pt x="102" y="34"/>
                        <a:pt x="102" y="34"/>
                      </a:cubicBezTo>
                      <a:cubicBezTo>
                        <a:pt x="101" y="35"/>
                        <a:pt x="101" y="36"/>
                        <a:pt x="102" y="37"/>
                      </a:cubicBezTo>
                      <a:cubicBezTo>
                        <a:pt x="103" y="38"/>
                        <a:pt x="103" y="40"/>
                        <a:pt x="103" y="41"/>
                      </a:cubicBezTo>
                      <a:cubicBezTo>
                        <a:pt x="103" y="43"/>
                        <a:pt x="104" y="44"/>
                        <a:pt x="105" y="44"/>
                      </a:cubicBezTo>
                      <a:cubicBezTo>
                        <a:pt x="106" y="45"/>
                        <a:pt x="107" y="46"/>
                        <a:pt x="109" y="47"/>
                      </a:cubicBezTo>
                      <a:cubicBezTo>
                        <a:pt x="110" y="49"/>
                        <a:pt x="111" y="50"/>
                        <a:pt x="112" y="50"/>
                      </a:cubicBezTo>
                      <a:cubicBezTo>
                        <a:pt x="116" y="50"/>
                        <a:pt x="118" y="54"/>
                        <a:pt x="119" y="55"/>
                      </a:cubicBezTo>
                      <a:cubicBezTo>
                        <a:pt x="120" y="56"/>
                        <a:pt x="123" y="58"/>
                        <a:pt x="123" y="60"/>
                      </a:cubicBezTo>
                      <a:cubicBezTo>
                        <a:pt x="123" y="61"/>
                        <a:pt x="122" y="62"/>
                        <a:pt x="121" y="63"/>
                      </a:cubicBezTo>
                      <a:cubicBezTo>
                        <a:pt x="120" y="64"/>
                        <a:pt x="119" y="66"/>
                        <a:pt x="119" y="66"/>
                      </a:cubicBezTo>
                      <a:cubicBezTo>
                        <a:pt x="119" y="68"/>
                        <a:pt x="118" y="69"/>
                        <a:pt x="118" y="71"/>
                      </a:cubicBezTo>
                      <a:cubicBezTo>
                        <a:pt x="118" y="72"/>
                        <a:pt x="117" y="73"/>
                        <a:pt x="117" y="74"/>
                      </a:cubicBezTo>
                      <a:cubicBezTo>
                        <a:pt x="117" y="74"/>
                        <a:pt x="118" y="75"/>
                        <a:pt x="119" y="75"/>
                      </a:cubicBezTo>
                      <a:cubicBezTo>
                        <a:pt x="120" y="75"/>
                        <a:pt x="121" y="76"/>
                        <a:pt x="122" y="77"/>
                      </a:cubicBezTo>
                      <a:cubicBezTo>
                        <a:pt x="122" y="77"/>
                        <a:pt x="124" y="78"/>
                        <a:pt x="125" y="78"/>
                      </a:cubicBezTo>
                      <a:cubicBezTo>
                        <a:pt x="128" y="79"/>
                        <a:pt x="129" y="80"/>
                        <a:pt x="130" y="81"/>
                      </a:cubicBezTo>
                      <a:cubicBezTo>
                        <a:pt x="130" y="82"/>
                        <a:pt x="133" y="84"/>
                        <a:pt x="136" y="84"/>
                      </a:cubicBezTo>
                      <a:cubicBezTo>
                        <a:pt x="139" y="84"/>
                        <a:pt x="142" y="87"/>
                        <a:pt x="144" y="88"/>
                      </a:cubicBezTo>
                      <a:cubicBezTo>
                        <a:pt x="145" y="89"/>
                        <a:pt x="145" y="89"/>
                        <a:pt x="145" y="89"/>
                      </a:cubicBezTo>
                      <a:cubicBezTo>
                        <a:pt x="145" y="89"/>
                        <a:pt x="145" y="89"/>
                        <a:pt x="145" y="89"/>
                      </a:cubicBezTo>
                      <a:cubicBezTo>
                        <a:pt x="146" y="89"/>
                        <a:pt x="148" y="88"/>
                        <a:pt x="150" y="88"/>
                      </a:cubicBezTo>
                      <a:cubicBezTo>
                        <a:pt x="151" y="87"/>
                        <a:pt x="152" y="87"/>
                        <a:pt x="153" y="87"/>
                      </a:cubicBezTo>
                      <a:cubicBezTo>
                        <a:pt x="156" y="87"/>
                        <a:pt x="159" y="91"/>
                        <a:pt x="160" y="93"/>
                      </a:cubicBezTo>
                      <a:cubicBezTo>
                        <a:pt x="160" y="94"/>
                        <a:pt x="163" y="95"/>
                        <a:pt x="165" y="95"/>
                      </a:cubicBezTo>
                      <a:cubicBezTo>
                        <a:pt x="168" y="96"/>
                        <a:pt x="171" y="97"/>
                        <a:pt x="172" y="98"/>
                      </a:cubicBezTo>
                      <a:cubicBezTo>
                        <a:pt x="172" y="98"/>
                        <a:pt x="174" y="98"/>
                        <a:pt x="176" y="98"/>
                      </a:cubicBezTo>
                      <a:cubicBezTo>
                        <a:pt x="181" y="98"/>
                        <a:pt x="186" y="97"/>
                        <a:pt x="187" y="96"/>
                      </a:cubicBezTo>
                      <a:cubicBezTo>
                        <a:pt x="188" y="95"/>
                        <a:pt x="188" y="93"/>
                        <a:pt x="188" y="90"/>
                      </a:cubicBezTo>
                      <a:cubicBezTo>
                        <a:pt x="187" y="89"/>
                        <a:pt x="187" y="88"/>
                        <a:pt x="187" y="87"/>
                      </a:cubicBezTo>
                      <a:cubicBezTo>
                        <a:pt x="187" y="84"/>
                        <a:pt x="189" y="84"/>
                        <a:pt x="190" y="83"/>
                      </a:cubicBezTo>
                      <a:cubicBezTo>
                        <a:pt x="190" y="83"/>
                        <a:pt x="191" y="82"/>
                        <a:pt x="191" y="82"/>
                      </a:cubicBezTo>
                      <a:cubicBezTo>
                        <a:pt x="192" y="81"/>
                        <a:pt x="193" y="81"/>
                        <a:pt x="193" y="81"/>
                      </a:cubicBezTo>
                      <a:cubicBezTo>
                        <a:pt x="194" y="81"/>
                        <a:pt x="194" y="81"/>
                        <a:pt x="195" y="82"/>
                      </a:cubicBezTo>
                      <a:cubicBezTo>
                        <a:pt x="196" y="83"/>
                        <a:pt x="197" y="85"/>
                        <a:pt x="196" y="88"/>
                      </a:cubicBezTo>
                      <a:cubicBezTo>
                        <a:pt x="196" y="89"/>
                        <a:pt x="196" y="91"/>
                        <a:pt x="197" y="9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98" y="93"/>
                        <a:pt x="198" y="93"/>
                        <a:pt x="199" y="93"/>
                      </a:cubicBezTo>
                      <a:cubicBezTo>
                        <a:pt x="199" y="93"/>
                        <a:pt x="200" y="93"/>
                        <a:pt x="201" y="93"/>
                      </a:cubicBezTo>
                      <a:cubicBezTo>
                        <a:pt x="202" y="94"/>
                        <a:pt x="203" y="95"/>
                        <a:pt x="204" y="94"/>
                      </a:cubicBezTo>
                      <a:cubicBezTo>
                        <a:pt x="206" y="94"/>
                        <a:pt x="207" y="94"/>
                        <a:pt x="209" y="95"/>
                      </a:cubicBezTo>
                      <a:cubicBezTo>
                        <a:pt x="210" y="95"/>
                        <a:pt x="212" y="96"/>
                        <a:pt x="214" y="95"/>
                      </a:cubicBezTo>
                      <a:cubicBezTo>
                        <a:pt x="215" y="95"/>
                        <a:pt x="217" y="95"/>
                        <a:pt x="219" y="95"/>
                      </a:cubicBezTo>
                      <a:cubicBezTo>
                        <a:pt x="220" y="95"/>
                        <a:pt x="220" y="95"/>
                        <a:pt x="221" y="95"/>
                      </a:cubicBezTo>
                      <a:cubicBezTo>
                        <a:pt x="222" y="95"/>
                        <a:pt x="222" y="95"/>
                        <a:pt x="222" y="94"/>
                      </a:cubicBezTo>
                      <a:cubicBezTo>
                        <a:pt x="223" y="93"/>
                        <a:pt x="222" y="89"/>
                        <a:pt x="221" y="87"/>
                      </a:cubicBezTo>
                      <a:cubicBezTo>
                        <a:pt x="221" y="86"/>
                        <a:pt x="221" y="86"/>
                        <a:pt x="221" y="86"/>
                      </a:cubicBezTo>
                      <a:cubicBezTo>
                        <a:pt x="222" y="86"/>
                        <a:pt x="222" y="86"/>
                        <a:pt x="222" y="86"/>
                      </a:cubicBezTo>
                      <a:cubicBezTo>
                        <a:pt x="223" y="85"/>
                        <a:pt x="226" y="84"/>
                        <a:pt x="227" y="84"/>
                      </a:cubicBezTo>
                      <a:cubicBezTo>
                        <a:pt x="228" y="84"/>
                        <a:pt x="229" y="82"/>
                        <a:pt x="229" y="81"/>
                      </a:cubicBezTo>
                      <a:cubicBezTo>
                        <a:pt x="230" y="81"/>
                        <a:pt x="230" y="80"/>
                        <a:pt x="231" y="80"/>
                      </a:cubicBezTo>
                      <a:cubicBezTo>
                        <a:pt x="232" y="79"/>
                        <a:pt x="232" y="78"/>
                        <a:pt x="232" y="78"/>
                      </a:cubicBezTo>
                      <a:cubicBezTo>
                        <a:pt x="233" y="77"/>
                        <a:pt x="233" y="75"/>
                        <a:pt x="236" y="76"/>
                      </a:cubicBezTo>
                      <a:cubicBezTo>
                        <a:pt x="236" y="76"/>
                        <a:pt x="237" y="75"/>
                        <a:pt x="238" y="74"/>
                      </a:cubicBezTo>
                      <a:cubicBezTo>
                        <a:pt x="240" y="73"/>
                        <a:pt x="241" y="72"/>
                        <a:pt x="243" y="70"/>
                      </a:cubicBezTo>
                      <a:cubicBezTo>
                        <a:pt x="245" y="70"/>
                        <a:pt x="246" y="69"/>
                        <a:pt x="248" y="69"/>
                      </a:cubicBezTo>
                      <a:cubicBezTo>
                        <a:pt x="249" y="69"/>
                        <a:pt x="250" y="70"/>
                        <a:pt x="252" y="70"/>
                      </a:cubicBezTo>
                      <a:cubicBezTo>
                        <a:pt x="253" y="70"/>
                        <a:pt x="254" y="71"/>
                        <a:pt x="255" y="70"/>
                      </a:cubicBezTo>
                      <a:cubicBezTo>
                        <a:pt x="256" y="69"/>
                        <a:pt x="258" y="68"/>
                        <a:pt x="259" y="68"/>
                      </a:cubicBezTo>
                      <a:cubicBezTo>
                        <a:pt x="261" y="68"/>
                        <a:pt x="261" y="69"/>
                        <a:pt x="261" y="70"/>
                      </a:cubicBezTo>
                      <a:cubicBezTo>
                        <a:pt x="261" y="71"/>
                        <a:pt x="262" y="72"/>
                        <a:pt x="263" y="73"/>
                      </a:cubicBezTo>
                      <a:cubicBezTo>
                        <a:pt x="264" y="74"/>
                        <a:pt x="265" y="75"/>
                        <a:pt x="265" y="76"/>
                      </a:cubicBezTo>
                      <a:cubicBezTo>
                        <a:pt x="266" y="77"/>
                        <a:pt x="268" y="78"/>
                        <a:pt x="270" y="79"/>
                      </a:cubicBezTo>
                      <a:cubicBezTo>
                        <a:pt x="271" y="79"/>
                        <a:pt x="271" y="79"/>
                        <a:pt x="271" y="79"/>
                      </a:cubicBezTo>
                      <a:cubicBezTo>
                        <a:pt x="271" y="80"/>
                        <a:pt x="271" y="80"/>
                        <a:pt x="271" y="80"/>
                      </a:cubicBezTo>
                      <a:cubicBezTo>
                        <a:pt x="271" y="81"/>
                        <a:pt x="270" y="84"/>
                        <a:pt x="268" y="85"/>
                      </a:cubicBezTo>
                      <a:cubicBezTo>
                        <a:pt x="268" y="85"/>
                        <a:pt x="268" y="85"/>
                        <a:pt x="268" y="86"/>
                      </a:cubicBezTo>
                      <a:cubicBezTo>
                        <a:pt x="268" y="86"/>
                        <a:pt x="267" y="87"/>
                        <a:pt x="269" y="90"/>
                      </a:cubicBezTo>
                      <a:cubicBezTo>
                        <a:pt x="270" y="91"/>
                        <a:pt x="270" y="92"/>
                        <a:pt x="270" y="93"/>
                      </a:cubicBezTo>
                      <a:cubicBezTo>
                        <a:pt x="270" y="93"/>
                        <a:pt x="269" y="94"/>
                        <a:pt x="268" y="94"/>
                      </a:cubicBezTo>
                      <a:cubicBezTo>
                        <a:pt x="266" y="94"/>
                        <a:pt x="264" y="93"/>
                        <a:pt x="263" y="91"/>
                      </a:cubicBezTo>
                      <a:cubicBezTo>
                        <a:pt x="262" y="91"/>
                        <a:pt x="259" y="93"/>
                        <a:pt x="257" y="95"/>
                      </a:cubicBezTo>
                      <a:cubicBezTo>
                        <a:pt x="256" y="96"/>
                        <a:pt x="255" y="96"/>
                        <a:pt x="255" y="97"/>
                      </a:cubicBezTo>
                      <a:cubicBezTo>
                        <a:pt x="252" y="98"/>
                        <a:pt x="251" y="99"/>
                        <a:pt x="251" y="102"/>
                      </a:cubicBezTo>
                      <a:cubicBezTo>
                        <a:pt x="251" y="104"/>
                        <a:pt x="250" y="106"/>
                        <a:pt x="249" y="108"/>
                      </a:cubicBezTo>
                      <a:cubicBezTo>
                        <a:pt x="248" y="110"/>
                        <a:pt x="248" y="112"/>
                        <a:pt x="248" y="113"/>
                      </a:cubicBezTo>
                      <a:cubicBezTo>
                        <a:pt x="249" y="116"/>
                        <a:pt x="247" y="119"/>
                        <a:pt x="246" y="122"/>
                      </a:cubicBezTo>
                      <a:cubicBezTo>
                        <a:pt x="245" y="123"/>
                        <a:pt x="245" y="125"/>
                        <a:pt x="245" y="125"/>
                      </a:cubicBezTo>
                      <a:cubicBezTo>
                        <a:pt x="245" y="126"/>
                        <a:pt x="245" y="126"/>
                        <a:pt x="244" y="127"/>
                      </a:cubicBezTo>
                      <a:cubicBezTo>
                        <a:pt x="244" y="127"/>
                        <a:pt x="243" y="127"/>
                        <a:pt x="242" y="127"/>
                      </a:cubicBezTo>
                      <a:cubicBezTo>
                        <a:pt x="241" y="127"/>
                        <a:pt x="239" y="127"/>
                        <a:pt x="238" y="126"/>
                      </a:cubicBezTo>
                      <a:cubicBezTo>
                        <a:pt x="237" y="126"/>
                        <a:pt x="237" y="126"/>
                        <a:pt x="236" y="126"/>
                      </a:cubicBezTo>
                      <a:cubicBezTo>
                        <a:pt x="236" y="127"/>
                        <a:pt x="236" y="128"/>
                        <a:pt x="236" y="129"/>
                      </a:cubicBezTo>
                      <a:cubicBezTo>
                        <a:pt x="236" y="131"/>
                        <a:pt x="236" y="134"/>
                        <a:pt x="235" y="135"/>
                      </a:cubicBezTo>
                      <a:cubicBezTo>
                        <a:pt x="234" y="136"/>
                        <a:pt x="234" y="138"/>
                        <a:pt x="234" y="140"/>
                      </a:cubicBezTo>
                      <a:cubicBezTo>
                        <a:pt x="234" y="143"/>
                        <a:pt x="234" y="146"/>
                        <a:pt x="231" y="146"/>
                      </a:cubicBezTo>
                      <a:cubicBezTo>
                        <a:pt x="231" y="146"/>
                        <a:pt x="231" y="146"/>
                        <a:pt x="231" y="146"/>
                      </a:cubicBezTo>
                      <a:cubicBezTo>
                        <a:pt x="229" y="148"/>
                        <a:pt x="229" y="148"/>
                        <a:pt x="229" y="148"/>
                      </a:cubicBezTo>
                      <a:cubicBezTo>
                        <a:pt x="229" y="146"/>
                        <a:pt x="229" y="146"/>
                        <a:pt x="229" y="146"/>
                      </a:cubicBezTo>
                      <a:cubicBezTo>
                        <a:pt x="228" y="143"/>
                        <a:pt x="228" y="141"/>
                        <a:pt x="228" y="138"/>
                      </a:cubicBezTo>
                      <a:cubicBezTo>
                        <a:pt x="227" y="134"/>
                        <a:pt x="226" y="130"/>
                        <a:pt x="226" y="128"/>
                      </a:cubicBezTo>
                      <a:cubicBezTo>
                        <a:pt x="225" y="129"/>
                        <a:pt x="225" y="130"/>
                        <a:pt x="224" y="131"/>
                      </a:cubicBezTo>
                      <a:cubicBezTo>
                        <a:pt x="223" y="133"/>
                        <a:pt x="221" y="136"/>
                        <a:pt x="219" y="136"/>
                      </a:cubicBezTo>
                      <a:cubicBezTo>
                        <a:pt x="216" y="135"/>
                        <a:pt x="216" y="131"/>
                        <a:pt x="216" y="128"/>
                      </a:cubicBezTo>
                      <a:cubicBezTo>
                        <a:pt x="216" y="125"/>
                        <a:pt x="218" y="123"/>
                        <a:pt x="220" y="123"/>
                      </a:cubicBezTo>
                      <a:cubicBezTo>
                        <a:pt x="222" y="123"/>
                        <a:pt x="226" y="117"/>
                        <a:pt x="226" y="114"/>
                      </a:cubicBezTo>
                      <a:cubicBezTo>
                        <a:pt x="226" y="113"/>
                        <a:pt x="223" y="113"/>
                        <a:pt x="220" y="113"/>
                      </a:cubicBezTo>
                      <a:cubicBezTo>
                        <a:pt x="217" y="113"/>
                        <a:pt x="209" y="114"/>
                        <a:pt x="209" y="114"/>
                      </a:cubicBezTo>
                      <a:cubicBezTo>
                        <a:pt x="209" y="114"/>
                        <a:pt x="209" y="114"/>
                        <a:pt x="209" y="114"/>
                      </a:cubicBezTo>
                      <a:cubicBezTo>
                        <a:pt x="209" y="114"/>
                        <a:pt x="209" y="114"/>
                        <a:pt x="209" y="114"/>
                      </a:cubicBezTo>
                      <a:cubicBezTo>
                        <a:pt x="208" y="113"/>
                        <a:pt x="204" y="112"/>
                        <a:pt x="204" y="108"/>
                      </a:cubicBezTo>
                      <a:cubicBezTo>
                        <a:pt x="204" y="105"/>
                        <a:pt x="202" y="104"/>
                        <a:pt x="198" y="104"/>
                      </a:cubicBezTo>
                      <a:cubicBezTo>
                        <a:pt x="196" y="104"/>
                        <a:pt x="195" y="103"/>
                        <a:pt x="194" y="102"/>
                      </a:cubicBezTo>
                      <a:cubicBezTo>
                        <a:pt x="193" y="102"/>
                        <a:pt x="193" y="102"/>
                        <a:pt x="193" y="102"/>
                      </a:cubicBezTo>
                      <a:cubicBezTo>
                        <a:pt x="193" y="102"/>
                        <a:pt x="192" y="102"/>
                        <a:pt x="191" y="103"/>
                      </a:cubicBezTo>
                      <a:cubicBezTo>
                        <a:pt x="191" y="104"/>
                        <a:pt x="190" y="104"/>
                        <a:pt x="191" y="105"/>
                      </a:cubicBezTo>
                      <a:cubicBezTo>
                        <a:pt x="191" y="105"/>
                        <a:pt x="192" y="106"/>
                        <a:pt x="194" y="107"/>
                      </a:cubicBezTo>
                      <a:cubicBezTo>
                        <a:pt x="196" y="108"/>
                        <a:pt x="198" y="109"/>
                        <a:pt x="198" y="111"/>
                      </a:cubicBezTo>
                      <a:cubicBezTo>
                        <a:pt x="197" y="114"/>
                        <a:pt x="195" y="114"/>
                        <a:pt x="194" y="114"/>
                      </a:cubicBezTo>
                      <a:cubicBezTo>
                        <a:pt x="193" y="114"/>
                        <a:pt x="193" y="115"/>
                        <a:pt x="192" y="115"/>
                      </a:cubicBezTo>
                      <a:cubicBezTo>
                        <a:pt x="192" y="118"/>
                        <a:pt x="193" y="125"/>
                        <a:pt x="195" y="129"/>
                      </a:cubicBezTo>
                      <a:cubicBezTo>
                        <a:pt x="196" y="132"/>
                        <a:pt x="198" y="140"/>
                        <a:pt x="198" y="147"/>
                      </a:cubicBezTo>
                      <a:cubicBezTo>
                        <a:pt x="198" y="148"/>
                        <a:pt x="198" y="148"/>
                        <a:pt x="198" y="148"/>
                      </a:cubicBezTo>
                      <a:cubicBezTo>
                        <a:pt x="197" y="148"/>
                        <a:pt x="197" y="148"/>
                        <a:pt x="197" y="148"/>
                      </a:cubicBezTo>
                      <a:cubicBezTo>
                        <a:pt x="196" y="148"/>
                        <a:pt x="196" y="148"/>
                        <a:pt x="195" y="148"/>
                      </a:cubicBezTo>
                      <a:cubicBezTo>
                        <a:pt x="189" y="148"/>
                        <a:pt x="179" y="150"/>
                        <a:pt x="178" y="153"/>
                      </a:cubicBezTo>
                      <a:cubicBezTo>
                        <a:pt x="178" y="155"/>
                        <a:pt x="178" y="155"/>
                        <a:pt x="178" y="156"/>
                      </a:cubicBezTo>
                      <a:cubicBezTo>
                        <a:pt x="178" y="159"/>
                        <a:pt x="178" y="161"/>
                        <a:pt x="175" y="164"/>
                      </a:cubicBezTo>
                      <a:cubicBezTo>
                        <a:pt x="173" y="166"/>
                        <a:pt x="171" y="167"/>
                        <a:pt x="168" y="168"/>
                      </a:cubicBezTo>
                      <a:cubicBezTo>
                        <a:pt x="165" y="170"/>
                        <a:pt x="162" y="171"/>
                        <a:pt x="161" y="174"/>
                      </a:cubicBezTo>
                      <a:cubicBezTo>
                        <a:pt x="158" y="179"/>
                        <a:pt x="148" y="187"/>
                        <a:pt x="145" y="190"/>
                      </a:cubicBezTo>
                      <a:cubicBezTo>
                        <a:pt x="144" y="191"/>
                        <a:pt x="142" y="192"/>
                        <a:pt x="141" y="193"/>
                      </a:cubicBezTo>
                      <a:cubicBezTo>
                        <a:pt x="137" y="196"/>
                        <a:pt x="132" y="199"/>
                        <a:pt x="130" y="201"/>
                      </a:cubicBezTo>
                      <a:cubicBezTo>
                        <a:pt x="127" y="205"/>
                        <a:pt x="123" y="208"/>
                        <a:pt x="120" y="208"/>
                      </a:cubicBezTo>
                      <a:cubicBezTo>
                        <a:pt x="119" y="208"/>
                        <a:pt x="119" y="209"/>
                        <a:pt x="118" y="212"/>
                      </a:cubicBezTo>
                      <a:cubicBezTo>
                        <a:pt x="118" y="213"/>
                        <a:pt x="118" y="214"/>
                        <a:pt x="117" y="216"/>
                      </a:cubicBezTo>
                      <a:cubicBezTo>
                        <a:pt x="116" y="219"/>
                        <a:pt x="115" y="224"/>
                        <a:pt x="117" y="227"/>
                      </a:cubicBezTo>
                      <a:cubicBezTo>
                        <a:pt x="118" y="231"/>
                        <a:pt x="118" y="240"/>
                        <a:pt x="115" y="244"/>
                      </a:cubicBezTo>
                      <a:cubicBezTo>
                        <a:pt x="113" y="247"/>
                        <a:pt x="112" y="252"/>
                        <a:pt x="112" y="255"/>
                      </a:cubicBezTo>
                      <a:cubicBezTo>
                        <a:pt x="112" y="259"/>
                        <a:pt x="112" y="263"/>
                        <a:pt x="109" y="263"/>
                      </a:cubicBezTo>
                      <a:cubicBezTo>
                        <a:pt x="107" y="264"/>
                        <a:pt x="107" y="265"/>
                        <a:pt x="106" y="269"/>
                      </a:cubicBezTo>
                      <a:cubicBezTo>
                        <a:pt x="106" y="271"/>
                        <a:pt x="104" y="273"/>
                        <a:pt x="101" y="274"/>
                      </a:cubicBezTo>
                      <a:cubicBezTo>
                        <a:pt x="99" y="275"/>
                        <a:pt x="98" y="277"/>
                        <a:pt x="97" y="278"/>
                      </a:cubicBezTo>
                      <a:cubicBezTo>
                        <a:pt x="96" y="282"/>
                        <a:pt x="92" y="285"/>
                        <a:pt x="88" y="285"/>
                      </a:cubicBezTo>
                      <a:close/>
                      <a:moveTo>
                        <a:pt x="41" y="142"/>
                      </a:moveTo>
                      <a:cubicBezTo>
                        <a:pt x="41" y="142"/>
                        <a:pt x="41" y="142"/>
                        <a:pt x="42" y="142"/>
                      </a:cubicBezTo>
                      <a:cubicBezTo>
                        <a:pt x="43" y="143"/>
                        <a:pt x="43" y="145"/>
                        <a:pt x="43" y="147"/>
                      </a:cubicBezTo>
                      <a:cubicBezTo>
                        <a:pt x="44" y="149"/>
                        <a:pt x="44" y="152"/>
                        <a:pt x="44" y="152"/>
                      </a:cubicBezTo>
                      <a:cubicBezTo>
                        <a:pt x="47" y="154"/>
                        <a:pt x="46" y="158"/>
                        <a:pt x="45" y="162"/>
                      </a:cubicBezTo>
                      <a:cubicBezTo>
                        <a:pt x="44" y="165"/>
                        <a:pt x="45" y="169"/>
                        <a:pt x="46" y="173"/>
                      </a:cubicBezTo>
                      <a:cubicBezTo>
                        <a:pt x="46" y="175"/>
                        <a:pt x="46" y="177"/>
                        <a:pt x="47" y="178"/>
                      </a:cubicBezTo>
                      <a:cubicBezTo>
                        <a:pt x="47" y="180"/>
                        <a:pt x="48" y="183"/>
                        <a:pt x="49" y="186"/>
                      </a:cubicBezTo>
                      <a:cubicBezTo>
                        <a:pt x="49" y="189"/>
                        <a:pt x="51" y="192"/>
                        <a:pt x="51" y="195"/>
                      </a:cubicBezTo>
                      <a:cubicBezTo>
                        <a:pt x="52" y="202"/>
                        <a:pt x="56" y="214"/>
                        <a:pt x="60" y="221"/>
                      </a:cubicBezTo>
                      <a:cubicBezTo>
                        <a:pt x="62" y="225"/>
                        <a:pt x="64" y="230"/>
                        <a:pt x="65" y="235"/>
                      </a:cubicBezTo>
                      <a:cubicBezTo>
                        <a:pt x="67" y="240"/>
                        <a:pt x="68" y="244"/>
                        <a:pt x="69" y="246"/>
                      </a:cubicBezTo>
                      <a:cubicBezTo>
                        <a:pt x="72" y="249"/>
                        <a:pt x="79" y="260"/>
                        <a:pt x="79" y="267"/>
                      </a:cubicBezTo>
                      <a:cubicBezTo>
                        <a:pt x="79" y="273"/>
                        <a:pt x="85" y="281"/>
                        <a:pt x="88" y="283"/>
                      </a:cubicBezTo>
                      <a:cubicBezTo>
                        <a:pt x="88" y="283"/>
                        <a:pt x="88" y="283"/>
                        <a:pt x="88" y="283"/>
                      </a:cubicBezTo>
                      <a:cubicBezTo>
                        <a:pt x="88" y="283"/>
                        <a:pt x="88" y="283"/>
                        <a:pt x="88" y="283"/>
                      </a:cubicBezTo>
                      <a:cubicBezTo>
                        <a:pt x="91" y="283"/>
                        <a:pt x="94" y="281"/>
                        <a:pt x="95" y="278"/>
                      </a:cubicBezTo>
                      <a:cubicBezTo>
                        <a:pt x="96" y="275"/>
                        <a:pt x="98" y="274"/>
                        <a:pt x="100" y="272"/>
                      </a:cubicBezTo>
                      <a:cubicBezTo>
                        <a:pt x="102" y="271"/>
                        <a:pt x="104" y="270"/>
                        <a:pt x="104" y="269"/>
                      </a:cubicBezTo>
                      <a:cubicBezTo>
                        <a:pt x="104" y="265"/>
                        <a:pt x="105" y="262"/>
                        <a:pt x="109" y="261"/>
                      </a:cubicBezTo>
                      <a:cubicBezTo>
                        <a:pt x="110" y="261"/>
                        <a:pt x="110" y="259"/>
                        <a:pt x="110" y="255"/>
                      </a:cubicBezTo>
                      <a:cubicBezTo>
                        <a:pt x="110" y="252"/>
                        <a:pt x="111" y="246"/>
                        <a:pt x="113" y="243"/>
                      </a:cubicBezTo>
                      <a:cubicBezTo>
                        <a:pt x="116" y="240"/>
                        <a:pt x="116" y="231"/>
                        <a:pt x="115" y="228"/>
                      </a:cubicBezTo>
                      <a:cubicBezTo>
                        <a:pt x="113" y="224"/>
                        <a:pt x="114" y="219"/>
                        <a:pt x="115" y="215"/>
                      </a:cubicBezTo>
                      <a:cubicBezTo>
                        <a:pt x="116" y="214"/>
                        <a:pt x="116" y="213"/>
                        <a:pt x="116" y="211"/>
                      </a:cubicBezTo>
                      <a:cubicBezTo>
                        <a:pt x="117" y="209"/>
                        <a:pt x="117" y="207"/>
                        <a:pt x="120" y="206"/>
                      </a:cubicBezTo>
                      <a:cubicBezTo>
                        <a:pt x="122" y="206"/>
                        <a:pt x="126" y="204"/>
                        <a:pt x="129" y="200"/>
                      </a:cubicBezTo>
                      <a:cubicBezTo>
                        <a:pt x="131" y="197"/>
                        <a:pt x="135" y="194"/>
                        <a:pt x="139" y="191"/>
                      </a:cubicBezTo>
                      <a:cubicBezTo>
                        <a:pt x="141" y="190"/>
                        <a:pt x="143" y="189"/>
                        <a:pt x="143" y="188"/>
                      </a:cubicBezTo>
                      <a:cubicBezTo>
                        <a:pt x="147" y="185"/>
                        <a:pt x="156" y="177"/>
                        <a:pt x="159" y="173"/>
                      </a:cubicBezTo>
                      <a:cubicBezTo>
                        <a:pt x="161" y="170"/>
                        <a:pt x="164" y="168"/>
                        <a:pt x="167" y="166"/>
                      </a:cubicBezTo>
                      <a:cubicBezTo>
                        <a:pt x="170" y="165"/>
                        <a:pt x="172" y="164"/>
                        <a:pt x="174" y="162"/>
                      </a:cubicBezTo>
                      <a:cubicBezTo>
                        <a:pt x="176" y="160"/>
                        <a:pt x="176" y="159"/>
                        <a:pt x="176" y="156"/>
                      </a:cubicBezTo>
                      <a:cubicBezTo>
                        <a:pt x="176" y="155"/>
                        <a:pt x="176" y="154"/>
                        <a:pt x="176" y="153"/>
                      </a:cubicBezTo>
                      <a:cubicBezTo>
                        <a:pt x="177" y="147"/>
                        <a:pt x="192" y="146"/>
                        <a:pt x="195" y="146"/>
                      </a:cubicBezTo>
                      <a:cubicBezTo>
                        <a:pt x="195" y="146"/>
                        <a:pt x="196" y="146"/>
                        <a:pt x="196" y="146"/>
                      </a:cubicBezTo>
                      <a:cubicBezTo>
                        <a:pt x="196" y="140"/>
                        <a:pt x="194" y="133"/>
                        <a:pt x="193" y="130"/>
                      </a:cubicBezTo>
                      <a:cubicBezTo>
                        <a:pt x="191" y="126"/>
                        <a:pt x="190" y="118"/>
                        <a:pt x="190" y="115"/>
                      </a:cubicBezTo>
                      <a:cubicBezTo>
                        <a:pt x="191" y="113"/>
                        <a:pt x="192" y="112"/>
                        <a:pt x="193" y="112"/>
                      </a:cubicBezTo>
                      <a:cubicBezTo>
                        <a:pt x="194" y="112"/>
                        <a:pt x="195" y="112"/>
                        <a:pt x="196" y="111"/>
                      </a:cubicBezTo>
                      <a:cubicBezTo>
                        <a:pt x="196" y="110"/>
                        <a:pt x="194" y="109"/>
                        <a:pt x="193" y="109"/>
                      </a:cubicBezTo>
                      <a:cubicBezTo>
                        <a:pt x="191" y="108"/>
                        <a:pt x="189" y="107"/>
                        <a:pt x="189" y="105"/>
                      </a:cubicBezTo>
                      <a:cubicBezTo>
                        <a:pt x="188" y="104"/>
                        <a:pt x="189" y="103"/>
                        <a:pt x="189" y="102"/>
                      </a:cubicBezTo>
                      <a:cubicBezTo>
                        <a:pt x="191" y="100"/>
                        <a:pt x="192" y="100"/>
                        <a:pt x="193" y="100"/>
                      </a:cubicBezTo>
                      <a:cubicBezTo>
                        <a:pt x="194" y="100"/>
                        <a:pt x="194" y="100"/>
                        <a:pt x="195" y="101"/>
                      </a:cubicBezTo>
                      <a:cubicBezTo>
                        <a:pt x="196" y="101"/>
                        <a:pt x="197" y="102"/>
                        <a:pt x="198" y="102"/>
                      </a:cubicBezTo>
                      <a:cubicBezTo>
                        <a:pt x="205" y="102"/>
                        <a:pt x="206" y="106"/>
                        <a:pt x="206" y="108"/>
                      </a:cubicBezTo>
                      <a:cubicBezTo>
                        <a:pt x="206" y="110"/>
                        <a:pt x="208" y="111"/>
                        <a:pt x="209" y="112"/>
                      </a:cubicBezTo>
                      <a:cubicBezTo>
                        <a:pt x="211" y="112"/>
                        <a:pt x="217" y="111"/>
                        <a:pt x="220" y="111"/>
                      </a:cubicBezTo>
                      <a:cubicBezTo>
                        <a:pt x="224" y="111"/>
                        <a:pt x="228" y="111"/>
                        <a:pt x="228" y="114"/>
                      </a:cubicBezTo>
                      <a:cubicBezTo>
                        <a:pt x="228" y="117"/>
                        <a:pt x="224" y="125"/>
                        <a:pt x="220" y="125"/>
                      </a:cubicBezTo>
                      <a:cubicBezTo>
                        <a:pt x="219" y="125"/>
                        <a:pt x="218" y="127"/>
                        <a:pt x="218" y="129"/>
                      </a:cubicBezTo>
                      <a:cubicBezTo>
                        <a:pt x="218" y="131"/>
                        <a:pt x="219" y="134"/>
                        <a:pt x="219" y="134"/>
                      </a:cubicBezTo>
                      <a:cubicBezTo>
                        <a:pt x="219" y="134"/>
                        <a:pt x="219" y="134"/>
                        <a:pt x="219" y="134"/>
                      </a:cubicBezTo>
                      <a:cubicBezTo>
                        <a:pt x="220" y="134"/>
                        <a:pt x="222" y="131"/>
                        <a:pt x="223" y="130"/>
                      </a:cubicBezTo>
                      <a:cubicBezTo>
                        <a:pt x="224" y="128"/>
                        <a:pt x="225" y="126"/>
                        <a:pt x="226" y="126"/>
                      </a:cubicBezTo>
                      <a:cubicBezTo>
                        <a:pt x="228" y="126"/>
                        <a:pt x="228" y="129"/>
                        <a:pt x="230" y="138"/>
                      </a:cubicBezTo>
                      <a:cubicBezTo>
                        <a:pt x="230" y="140"/>
                        <a:pt x="230" y="142"/>
                        <a:pt x="231" y="144"/>
                      </a:cubicBezTo>
                      <a:cubicBezTo>
                        <a:pt x="231" y="144"/>
                        <a:pt x="231" y="144"/>
                        <a:pt x="231" y="144"/>
                      </a:cubicBezTo>
                      <a:cubicBezTo>
                        <a:pt x="232" y="143"/>
                        <a:pt x="232" y="141"/>
                        <a:pt x="232" y="140"/>
                      </a:cubicBezTo>
                      <a:cubicBezTo>
                        <a:pt x="232" y="137"/>
                        <a:pt x="232" y="135"/>
                        <a:pt x="233" y="134"/>
                      </a:cubicBezTo>
                      <a:cubicBezTo>
                        <a:pt x="234" y="133"/>
                        <a:pt x="234" y="130"/>
                        <a:pt x="234" y="129"/>
                      </a:cubicBezTo>
                      <a:cubicBezTo>
                        <a:pt x="234" y="126"/>
                        <a:pt x="234" y="124"/>
                        <a:pt x="236" y="124"/>
                      </a:cubicBezTo>
                      <a:cubicBezTo>
                        <a:pt x="236" y="124"/>
                        <a:pt x="237" y="124"/>
                        <a:pt x="238" y="124"/>
                      </a:cubicBezTo>
                      <a:cubicBezTo>
                        <a:pt x="240" y="125"/>
                        <a:pt x="242" y="125"/>
                        <a:pt x="243" y="125"/>
                      </a:cubicBezTo>
                      <a:cubicBezTo>
                        <a:pt x="243" y="124"/>
                        <a:pt x="243" y="123"/>
                        <a:pt x="244" y="121"/>
                      </a:cubicBezTo>
                      <a:cubicBezTo>
                        <a:pt x="245" y="118"/>
                        <a:pt x="246" y="115"/>
                        <a:pt x="246" y="114"/>
                      </a:cubicBezTo>
                      <a:cubicBezTo>
                        <a:pt x="246" y="112"/>
                        <a:pt x="246" y="109"/>
                        <a:pt x="247" y="107"/>
                      </a:cubicBezTo>
                      <a:cubicBezTo>
                        <a:pt x="248" y="105"/>
                        <a:pt x="249" y="104"/>
                        <a:pt x="249" y="102"/>
                      </a:cubicBezTo>
                      <a:cubicBezTo>
                        <a:pt x="249" y="98"/>
                        <a:pt x="251" y="96"/>
                        <a:pt x="253" y="95"/>
                      </a:cubicBezTo>
                      <a:cubicBezTo>
                        <a:pt x="254" y="94"/>
                        <a:pt x="255" y="94"/>
                        <a:pt x="256" y="93"/>
                      </a:cubicBezTo>
                      <a:cubicBezTo>
                        <a:pt x="256" y="93"/>
                        <a:pt x="261" y="89"/>
                        <a:pt x="263" y="89"/>
                      </a:cubicBezTo>
                      <a:cubicBezTo>
                        <a:pt x="264" y="89"/>
                        <a:pt x="265" y="90"/>
                        <a:pt x="265" y="90"/>
                      </a:cubicBezTo>
                      <a:cubicBezTo>
                        <a:pt x="265" y="91"/>
                        <a:pt x="267" y="92"/>
                        <a:pt x="268" y="92"/>
                      </a:cubicBezTo>
                      <a:cubicBezTo>
                        <a:pt x="268" y="92"/>
                        <a:pt x="268" y="91"/>
                        <a:pt x="268" y="91"/>
                      </a:cubicBezTo>
                      <a:cubicBezTo>
                        <a:pt x="266" y="89"/>
                        <a:pt x="265" y="87"/>
                        <a:pt x="266" y="85"/>
                      </a:cubicBezTo>
                      <a:cubicBezTo>
                        <a:pt x="266" y="84"/>
                        <a:pt x="266" y="84"/>
                        <a:pt x="267" y="83"/>
                      </a:cubicBezTo>
                      <a:cubicBezTo>
                        <a:pt x="268" y="83"/>
                        <a:pt x="268" y="82"/>
                        <a:pt x="269" y="80"/>
                      </a:cubicBezTo>
                      <a:cubicBezTo>
                        <a:pt x="267" y="80"/>
                        <a:pt x="264" y="79"/>
                        <a:pt x="263" y="77"/>
                      </a:cubicBezTo>
                      <a:cubicBezTo>
                        <a:pt x="263" y="76"/>
                        <a:pt x="262" y="75"/>
                        <a:pt x="261" y="74"/>
                      </a:cubicBezTo>
                      <a:cubicBezTo>
                        <a:pt x="260" y="73"/>
                        <a:pt x="259" y="72"/>
                        <a:pt x="259" y="70"/>
                      </a:cubicBezTo>
                      <a:cubicBezTo>
                        <a:pt x="259" y="70"/>
                        <a:pt x="257" y="71"/>
                        <a:pt x="256" y="72"/>
                      </a:cubicBezTo>
                      <a:cubicBezTo>
                        <a:pt x="255" y="73"/>
                        <a:pt x="253" y="72"/>
                        <a:pt x="251" y="72"/>
                      </a:cubicBezTo>
                      <a:cubicBezTo>
                        <a:pt x="249" y="71"/>
                        <a:pt x="247" y="71"/>
                        <a:pt x="244" y="72"/>
                      </a:cubicBezTo>
                      <a:cubicBezTo>
                        <a:pt x="242" y="73"/>
                        <a:pt x="241" y="75"/>
                        <a:pt x="240" y="76"/>
                      </a:cubicBezTo>
                      <a:cubicBezTo>
                        <a:pt x="238" y="77"/>
                        <a:pt x="237" y="78"/>
                        <a:pt x="235" y="78"/>
                      </a:cubicBezTo>
                      <a:cubicBezTo>
                        <a:pt x="235" y="78"/>
                        <a:pt x="235" y="77"/>
                        <a:pt x="234" y="79"/>
                      </a:cubicBezTo>
                      <a:cubicBezTo>
                        <a:pt x="234" y="79"/>
                        <a:pt x="233" y="80"/>
                        <a:pt x="233" y="81"/>
                      </a:cubicBezTo>
                      <a:cubicBezTo>
                        <a:pt x="232" y="82"/>
                        <a:pt x="231" y="82"/>
                        <a:pt x="231" y="83"/>
                      </a:cubicBezTo>
                      <a:cubicBezTo>
                        <a:pt x="230" y="84"/>
                        <a:pt x="228" y="86"/>
                        <a:pt x="227" y="86"/>
                      </a:cubicBezTo>
                      <a:cubicBezTo>
                        <a:pt x="227" y="86"/>
                        <a:pt x="225" y="86"/>
                        <a:pt x="224" y="87"/>
                      </a:cubicBezTo>
                      <a:cubicBezTo>
                        <a:pt x="224" y="89"/>
                        <a:pt x="226" y="93"/>
                        <a:pt x="224" y="95"/>
                      </a:cubicBezTo>
                      <a:cubicBezTo>
                        <a:pt x="223" y="97"/>
                        <a:pt x="221" y="97"/>
                        <a:pt x="221" y="97"/>
                      </a:cubicBezTo>
                      <a:cubicBezTo>
                        <a:pt x="220" y="97"/>
                        <a:pt x="220" y="97"/>
                        <a:pt x="219" y="97"/>
                      </a:cubicBezTo>
                      <a:cubicBezTo>
                        <a:pt x="217" y="97"/>
                        <a:pt x="216" y="97"/>
                        <a:pt x="214" y="97"/>
                      </a:cubicBezTo>
                      <a:cubicBezTo>
                        <a:pt x="212" y="98"/>
                        <a:pt x="210" y="97"/>
                        <a:pt x="208" y="97"/>
                      </a:cubicBezTo>
                      <a:cubicBezTo>
                        <a:pt x="207" y="96"/>
                        <a:pt x="206" y="96"/>
                        <a:pt x="205" y="96"/>
                      </a:cubicBezTo>
                      <a:cubicBezTo>
                        <a:pt x="204" y="96"/>
                        <a:pt x="204" y="96"/>
                        <a:pt x="204" y="96"/>
                      </a:cubicBezTo>
                      <a:cubicBezTo>
                        <a:pt x="202" y="96"/>
                        <a:pt x="201" y="96"/>
                        <a:pt x="200" y="95"/>
                      </a:cubicBezTo>
                      <a:cubicBezTo>
                        <a:pt x="199" y="95"/>
                        <a:pt x="199" y="95"/>
                        <a:pt x="199" y="95"/>
                      </a:cubicBezTo>
                      <a:cubicBezTo>
                        <a:pt x="198" y="95"/>
                        <a:pt x="198" y="95"/>
                        <a:pt x="198" y="95"/>
                      </a:cubicBezTo>
                      <a:cubicBezTo>
                        <a:pt x="197" y="95"/>
                        <a:pt x="196" y="94"/>
                        <a:pt x="196" y="93"/>
                      </a:cubicBezTo>
                      <a:cubicBezTo>
                        <a:pt x="194" y="92"/>
                        <a:pt x="194" y="89"/>
                        <a:pt x="194" y="87"/>
                      </a:cubicBezTo>
                      <a:cubicBezTo>
                        <a:pt x="195" y="85"/>
                        <a:pt x="194" y="83"/>
                        <a:pt x="193" y="83"/>
                      </a:cubicBez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2" y="84"/>
                        <a:pt x="191" y="85"/>
                        <a:pt x="191" y="85"/>
                      </a:cubicBezTo>
                      <a:cubicBezTo>
                        <a:pt x="190" y="85"/>
                        <a:pt x="189" y="85"/>
                        <a:pt x="189" y="87"/>
                      </a:cubicBezTo>
                      <a:cubicBezTo>
                        <a:pt x="189" y="88"/>
                        <a:pt x="190" y="89"/>
                        <a:pt x="190" y="90"/>
                      </a:cubicBezTo>
                      <a:cubicBezTo>
                        <a:pt x="190" y="93"/>
                        <a:pt x="191" y="96"/>
                        <a:pt x="189" y="98"/>
                      </a:cubicBezTo>
                      <a:cubicBezTo>
                        <a:pt x="187" y="99"/>
                        <a:pt x="180" y="100"/>
                        <a:pt x="176" y="100"/>
                      </a:cubicBezTo>
                      <a:cubicBezTo>
                        <a:pt x="173" y="100"/>
                        <a:pt x="171" y="100"/>
                        <a:pt x="170" y="99"/>
                      </a:cubicBezTo>
                      <a:cubicBezTo>
                        <a:pt x="170" y="98"/>
                        <a:pt x="167" y="98"/>
                        <a:pt x="165" y="97"/>
                      </a:cubicBezTo>
                      <a:cubicBezTo>
                        <a:pt x="160" y="96"/>
                        <a:pt x="158" y="95"/>
                        <a:pt x="158" y="94"/>
                      </a:cubicBezTo>
                      <a:cubicBezTo>
                        <a:pt x="157" y="92"/>
                        <a:pt x="154" y="89"/>
                        <a:pt x="153" y="89"/>
                      </a:cubicBezTo>
                      <a:cubicBezTo>
                        <a:pt x="153" y="89"/>
                        <a:pt x="151" y="89"/>
                        <a:pt x="150" y="90"/>
                      </a:cubicBezTo>
                      <a:cubicBezTo>
                        <a:pt x="147" y="91"/>
                        <a:pt x="145" y="91"/>
                        <a:pt x="143" y="90"/>
                      </a:cubicBezTo>
                      <a:cubicBezTo>
                        <a:pt x="143" y="90"/>
                        <a:pt x="143" y="90"/>
                        <a:pt x="143" y="90"/>
                      </a:cubicBezTo>
                      <a:cubicBezTo>
                        <a:pt x="141" y="89"/>
                        <a:pt x="138" y="86"/>
                        <a:pt x="136" y="86"/>
                      </a:cubicBezTo>
                      <a:cubicBezTo>
                        <a:pt x="133" y="86"/>
                        <a:pt x="128" y="84"/>
                        <a:pt x="128" y="81"/>
                      </a:cubicBezTo>
                      <a:cubicBezTo>
                        <a:pt x="128" y="81"/>
                        <a:pt x="126" y="81"/>
                        <a:pt x="125" y="80"/>
                      </a:cubicBezTo>
                      <a:cubicBezTo>
                        <a:pt x="123" y="80"/>
                        <a:pt x="121" y="79"/>
                        <a:pt x="120" y="78"/>
                      </a:cubicBezTo>
                      <a:cubicBezTo>
                        <a:pt x="120" y="78"/>
                        <a:pt x="119" y="77"/>
                        <a:pt x="118" y="77"/>
                      </a:cubicBezTo>
                      <a:cubicBezTo>
                        <a:pt x="117" y="76"/>
                        <a:pt x="115" y="75"/>
                        <a:pt x="115" y="74"/>
                      </a:cubicBezTo>
                      <a:cubicBezTo>
                        <a:pt x="115" y="72"/>
                        <a:pt x="116" y="71"/>
                        <a:pt x="116" y="70"/>
                      </a:cubicBezTo>
                      <a:cubicBezTo>
                        <a:pt x="116" y="69"/>
                        <a:pt x="117" y="67"/>
                        <a:pt x="117" y="66"/>
                      </a:cubicBezTo>
                      <a:cubicBezTo>
                        <a:pt x="117" y="65"/>
                        <a:pt x="118" y="63"/>
                        <a:pt x="120" y="62"/>
                      </a:cubicBezTo>
                      <a:cubicBezTo>
                        <a:pt x="120" y="61"/>
                        <a:pt x="121" y="61"/>
                        <a:pt x="121" y="60"/>
                      </a:cubicBezTo>
                      <a:cubicBezTo>
                        <a:pt x="121" y="60"/>
                        <a:pt x="119" y="58"/>
                        <a:pt x="118" y="57"/>
                      </a:cubicBezTo>
                      <a:cubicBezTo>
                        <a:pt x="117" y="57"/>
                        <a:pt x="117" y="57"/>
                        <a:pt x="117" y="57"/>
                      </a:cubicBezTo>
                      <a:cubicBezTo>
                        <a:pt x="117" y="57"/>
                        <a:pt x="117" y="57"/>
                        <a:pt x="117" y="57"/>
                      </a:cubicBezTo>
                      <a:cubicBezTo>
                        <a:pt x="117" y="55"/>
                        <a:pt x="114" y="52"/>
                        <a:pt x="112" y="52"/>
                      </a:cubicBezTo>
                      <a:cubicBezTo>
                        <a:pt x="110" y="52"/>
                        <a:pt x="109" y="50"/>
                        <a:pt x="107" y="49"/>
                      </a:cubicBezTo>
                      <a:cubicBezTo>
                        <a:pt x="106" y="48"/>
                        <a:pt x="105" y="46"/>
                        <a:pt x="104" y="46"/>
                      </a:cubicBezTo>
                      <a:cubicBezTo>
                        <a:pt x="102" y="46"/>
                        <a:pt x="101" y="43"/>
                        <a:pt x="101" y="41"/>
                      </a:cubicBezTo>
                      <a:cubicBezTo>
                        <a:pt x="101" y="40"/>
                        <a:pt x="101" y="39"/>
                        <a:pt x="100" y="38"/>
                      </a:cubicBezTo>
                      <a:cubicBezTo>
                        <a:pt x="99" y="37"/>
                        <a:pt x="99" y="35"/>
                        <a:pt x="100" y="33"/>
                      </a:cubicBezTo>
                      <a:cubicBezTo>
                        <a:pt x="100" y="32"/>
                        <a:pt x="102" y="31"/>
                        <a:pt x="104" y="33"/>
                      </a:cubicBezTo>
                      <a:cubicBezTo>
                        <a:pt x="105" y="33"/>
                        <a:pt x="105" y="33"/>
                        <a:pt x="106" y="33"/>
                      </a:cubicBezTo>
                      <a:cubicBezTo>
                        <a:pt x="107" y="33"/>
                        <a:pt x="108" y="33"/>
                        <a:pt x="108" y="32"/>
                      </a:cubicBezTo>
                      <a:cubicBezTo>
                        <a:pt x="108" y="32"/>
                        <a:pt x="108" y="31"/>
                        <a:pt x="108" y="31"/>
                      </a:cubicBezTo>
                      <a:cubicBezTo>
                        <a:pt x="107" y="29"/>
                        <a:pt x="106" y="28"/>
                        <a:pt x="105" y="27"/>
                      </a:cubicBezTo>
                      <a:cubicBezTo>
                        <a:pt x="104" y="25"/>
                        <a:pt x="103" y="23"/>
                        <a:pt x="103" y="22"/>
                      </a:cubicBezTo>
                      <a:cubicBezTo>
                        <a:pt x="103" y="21"/>
                        <a:pt x="103" y="20"/>
                        <a:pt x="103" y="19"/>
                      </a:cubicBezTo>
                      <a:cubicBezTo>
                        <a:pt x="103" y="17"/>
                        <a:pt x="104" y="14"/>
                        <a:pt x="103" y="13"/>
                      </a:cubicBezTo>
                      <a:cubicBezTo>
                        <a:pt x="100" y="12"/>
                        <a:pt x="97" y="9"/>
                        <a:pt x="97" y="6"/>
                      </a:cubicBezTo>
                      <a:cubicBezTo>
                        <a:pt x="96" y="5"/>
                        <a:pt x="94" y="3"/>
                        <a:pt x="93" y="3"/>
                      </a:cubicBezTo>
                      <a:cubicBezTo>
                        <a:pt x="91" y="3"/>
                        <a:pt x="91" y="3"/>
                        <a:pt x="91" y="3"/>
                      </a:cubicBezTo>
                      <a:cubicBezTo>
                        <a:pt x="90" y="5"/>
                        <a:pt x="88" y="9"/>
                        <a:pt x="87" y="10"/>
                      </a:cubicBezTo>
                      <a:cubicBezTo>
                        <a:pt x="86" y="10"/>
                        <a:pt x="85" y="10"/>
                        <a:pt x="84" y="11"/>
                      </a:cubicBezTo>
                      <a:cubicBezTo>
                        <a:pt x="82" y="11"/>
                        <a:pt x="79" y="12"/>
                        <a:pt x="77" y="13"/>
                      </a:cubicBezTo>
                      <a:cubicBezTo>
                        <a:pt x="75" y="15"/>
                        <a:pt x="72" y="14"/>
                        <a:pt x="68" y="12"/>
                      </a:cubicBezTo>
                      <a:cubicBezTo>
                        <a:pt x="66" y="12"/>
                        <a:pt x="64" y="11"/>
                        <a:pt x="62" y="11"/>
                      </a:cubicBezTo>
                      <a:cubicBezTo>
                        <a:pt x="60" y="11"/>
                        <a:pt x="58" y="13"/>
                        <a:pt x="58" y="14"/>
                      </a:cubicBezTo>
                      <a:cubicBezTo>
                        <a:pt x="57" y="14"/>
                        <a:pt x="58" y="14"/>
                        <a:pt x="58" y="14"/>
                      </a:cubicBezTo>
                      <a:cubicBezTo>
                        <a:pt x="60" y="16"/>
                        <a:pt x="60" y="22"/>
                        <a:pt x="60" y="24"/>
                      </a:cubicBezTo>
                      <a:cubicBezTo>
                        <a:pt x="61" y="28"/>
                        <a:pt x="63" y="33"/>
                        <a:pt x="64" y="33"/>
                      </a:cubicBezTo>
                      <a:cubicBezTo>
                        <a:pt x="64" y="32"/>
                        <a:pt x="65" y="32"/>
                        <a:pt x="65" y="32"/>
                      </a:cubicBezTo>
                      <a:cubicBezTo>
                        <a:pt x="68" y="32"/>
                        <a:pt x="71" y="34"/>
                        <a:pt x="71" y="36"/>
                      </a:cubicBezTo>
                      <a:cubicBezTo>
                        <a:pt x="71" y="37"/>
                        <a:pt x="71" y="38"/>
                        <a:pt x="69" y="39"/>
                      </a:cubicBezTo>
                      <a:cubicBezTo>
                        <a:pt x="67" y="39"/>
                        <a:pt x="65" y="42"/>
                        <a:pt x="65" y="45"/>
                      </a:cubicBezTo>
                      <a:cubicBezTo>
                        <a:pt x="65" y="46"/>
                        <a:pt x="65" y="47"/>
                        <a:pt x="65" y="48"/>
                      </a:cubicBezTo>
                      <a:cubicBezTo>
                        <a:pt x="65" y="50"/>
                        <a:pt x="65" y="53"/>
                        <a:pt x="62" y="53"/>
                      </a:cubicBezTo>
                      <a:cubicBezTo>
                        <a:pt x="60" y="54"/>
                        <a:pt x="59" y="54"/>
                        <a:pt x="59" y="58"/>
                      </a:cubicBezTo>
                      <a:cubicBezTo>
                        <a:pt x="59" y="61"/>
                        <a:pt x="56" y="62"/>
                        <a:pt x="54" y="62"/>
                      </a:cubicBezTo>
                      <a:cubicBezTo>
                        <a:pt x="54" y="62"/>
                        <a:pt x="53" y="62"/>
                        <a:pt x="53" y="63"/>
                      </a:cubicBezTo>
                      <a:cubicBezTo>
                        <a:pt x="52" y="63"/>
                        <a:pt x="52" y="65"/>
                        <a:pt x="52" y="66"/>
                      </a:cubicBezTo>
                      <a:cubicBezTo>
                        <a:pt x="50" y="70"/>
                        <a:pt x="50" y="72"/>
                        <a:pt x="49" y="73"/>
                      </a:cubicBezTo>
                      <a:cubicBezTo>
                        <a:pt x="48" y="74"/>
                        <a:pt x="47" y="74"/>
                        <a:pt x="46" y="74"/>
                      </a:cubicBezTo>
                      <a:cubicBezTo>
                        <a:pt x="44" y="75"/>
                        <a:pt x="41" y="76"/>
                        <a:pt x="41" y="77"/>
                      </a:cubicBezTo>
                      <a:cubicBezTo>
                        <a:pt x="41" y="81"/>
                        <a:pt x="37" y="86"/>
                        <a:pt x="34" y="86"/>
                      </a:cubicBezTo>
                      <a:cubicBezTo>
                        <a:pt x="34" y="86"/>
                        <a:pt x="34" y="85"/>
                        <a:pt x="33" y="85"/>
                      </a:cubicBezTo>
                      <a:cubicBezTo>
                        <a:pt x="32" y="85"/>
                        <a:pt x="31" y="85"/>
                        <a:pt x="30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86"/>
                        <a:pt x="28" y="87"/>
                        <a:pt x="27" y="87"/>
                      </a:cubicBezTo>
                      <a:cubicBezTo>
                        <a:pt x="26" y="87"/>
                        <a:pt x="25" y="86"/>
                        <a:pt x="23" y="86"/>
                      </a:cubicBezTo>
                      <a:cubicBezTo>
                        <a:pt x="23" y="85"/>
                        <a:pt x="22" y="85"/>
                        <a:pt x="21" y="85"/>
                      </a:cubicBezTo>
                      <a:cubicBezTo>
                        <a:pt x="21" y="85"/>
                        <a:pt x="21" y="85"/>
                        <a:pt x="21" y="86"/>
                      </a:cubicBezTo>
                      <a:cubicBezTo>
                        <a:pt x="19" y="87"/>
                        <a:pt x="15" y="91"/>
                        <a:pt x="15" y="93"/>
                      </a:cubicBezTo>
                      <a:cubicBezTo>
                        <a:pt x="15" y="94"/>
                        <a:pt x="16" y="95"/>
                        <a:pt x="17" y="95"/>
                      </a:cubicBezTo>
                      <a:cubicBezTo>
                        <a:pt x="19" y="96"/>
                        <a:pt x="21" y="98"/>
                        <a:pt x="21" y="100"/>
                      </a:cubicBezTo>
                      <a:cubicBezTo>
                        <a:pt x="20" y="104"/>
                        <a:pt x="23" y="108"/>
                        <a:pt x="25" y="109"/>
                      </a:cubicBezTo>
                      <a:cubicBezTo>
                        <a:pt x="27" y="111"/>
                        <a:pt x="30" y="117"/>
                        <a:pt x="28" y="120"/>
                      </a:cubicBezTo>
                      <a:cubicBezTo>
                        <a:pt x="27" y="121"/>
                        <a:pt x="25" y="122"/>
                        <a:pt x="23" y="122"/>
                      </a:cubicBezTo>
                      <a:cubicBezTo>
                        <a:pt x="22" y="122"/>
                        <a:pt x="21" y="122"/>
                        <a:pt x="20" y="122"/>
                      </a:cubicBezTo>
                      <a:cubicBezTo>
                        <a:pt x="19" y="122"/>
                        <a:pt x="18" y="122"/>
                        <a:pt x="17" y="122"/>
                      </a:cubicBezTo>
                      <a:cubicBezTo>
                        <a:pt x="16" y="122"/>
                        <a:pt x="16" y="123"/>
                        <a:pt x="14" y="123"/>
                      </a:cubicBezTo>
                      <a:cubicBezTo>
                        <a:pt x="13" y="123"/>
                        <a:pt x="12" y="122"/>
                        <a:pt x="11" y="122"/>
                      </a:cubicBezTo>
                      <a:cubicBezTo>
                        <a:pt x="10" y="122"/>
                        <a:pt x="10" y="122"/>
                        <a:pt x="9" y="122"/>
                      </a:cubicBezTo>
                      <a:cubicBezTo>
                        <a:pt x="7" y="122"/>
                        <a:pt x="6" y="124"/>
                        <a:pt x="5" y="126"/>
                      </a:cubicBezTo>
                      <a:cubicBezTo>
                        <a:pt x="4" y="126"/>
                        <a:pt x="4" y="127"/>
                        <a:pt x="3" y="128"/>
                      </a:cubicBezTo>
                      <a:cubicBezTo>
                        <a:pt x="4" y="129"/>
                        <a:pt x="4" y="130"/>
                        <a:pt x="5" y="130"/>
                      </a:cubicBezTo>
                      <a:cubicBezTo>
                        <a:pt x="7" y="132"/>
                        <a:pt x="8" y="134"/>
                        <a:pt x="11" y="135"/>
                      </a:cubicBezTo>
                      <a:cubicBezTo>
                        <a:pt x="13" y="136"/>
                        <a:pt x="15" y="135"/>
                        <a:pt x="17" y="135"/>
                      </a:cubicBezTo>
                      <a:cubicBezTo>
                        <a:pt x="18" y="134"/>
                        <a:pt x="19" y="134"/>
                        <a:pt x="20" y="134"/>
                      </a:cubicBezTo>
                      <a:cubicBezTo>
                        <a:pt x="21" y="134"/>
                        <a:pt x="22" y="134"/>
                        <a:pt x="22" y="137"/>
                      </a:cubicBezTo>
                      <a:cubicBezTo>
                        <a:pt x="22" y="140"/>
                        <a:pt x="16" y="141"/>
                        <a:pt x="12" y="142"/>
                      </a:cubicBezTo>
                      <a:cubicBezTo>
                        <a:pt x="11" y="142"/>
                        <a:pt x="10" y="142"/>
                        <a:pt x="9" y="142"/>
                      </a:cubicBezTo>
                      <a:cubicBezTo>
                        <a:pt x="11" y="145"/>
                        <a:pt x="21" y="157"/>
                        <a:pt x="27" y="157"/>
                      </a:cubicBezTo>
                      <a:cubicBezTo>
                        <a:pt x="28" y="157"/>
                        <a:pt x="28" y="157"/>
                        <a:pt x="28" y="157"/>
                      </a:cubicBezTo>
                      <a:cubicBezTo>
                        <a:pt x="32" y="156"/>
                        <a:pt x="36" y="153"/>
                        <a:pt x="37" y="151"/>
                      </a:cubicBezTo>
                      <a:cubicBezTo>
                        <a:pt x="38" y="150"/>
                        <a:pt x="38" y="149"/>
                        <a:pt x="38" y="149"/>
                      </a:cubicBezTo>
                      <a:cubicBezTo>
                        <a:pt x="37" y="148"/>
                        <a:pt x="36" y="147"/>
                        <a:pt x="37" y="146"/>
                      </a:cubicBezTo>
                      <a:cubicBezTo>
                        <a:pt x="37" y="144"/>
                        <a:pt x="39" y="142"/>
                        <a:pt x="41" y="1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29" name="Google Shape;170;p3">
                  <a:extLst>
                    <a:ext uri="{FF2B5EF4-FFF2-40B4-BE49-F238E27FC236}">
                      <a16:creationId xmlns:a16="http://schemas.microsoft.com/office/drawing/2014/main" id="{98D430A2-CC87-264F-B97D-D11CE844FDFF}"/>
                    </a:ext>
                  </a:extLst>
                </p:cNvPr>
                <p:cNvSpPr/>
                <p:nvPr/>
              </p:nvSpPr>
              <p:spPr>
                <a:xfrm>
                  <a:off x="4948" y="2699"/>
                  <a:ext cx="246" cy="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131" extrusionOk="0">
                      <a:moveTo>
                        <a:pt x="291" y="55"/>
                      </a:moveTo>
                      <a:cubicBezTo>
                        <a:pt x="288" y="51"/>
                        <a:pt x="283" y="53"/>
                        <a:pt x="282" y="56"/>
                      </a:cubicBezTo>
                      <a:cubicBezTo>
                        <a:pt x="281" y="59"/>
                        <a:pt x="278" y="55"/>
                        <a:pt x="273" y="55"/>
                      </a:cubicBezTo>
                      <a:cubicBezTo>
                        <a:pt x="267" y="55"/>
                        <a:pt x="266" y="58"/>
                        <a:pt x="263" y="54"/>
                      </a:cubicBezTo>
                      <a:cubicBezTo>
                        <a:pt x="259" y="51"/>
                        <a:pt x="264" y="49"/>
                        <a:pt x="264" y="49"/>
                      </a:cubicBezTo>
                      <a:cubicBezTo>
                        <a:pt x="264" y="44"/>
                        <a:pt x="264" y="44"/>
                        <a:pt x="264" y="44"/>
                      </a:cubicBezTo>
                      <a:cubicBezTo>
                        <a:pt x="272" y="29"/>
                        <a:pt x="272" y="29"/>
                        <a:pt x="272" y="29"/>
                      </a:cubicBezTo>
                      <a:cubicBezTo>
                        <a:pt x="270" y="28"/>
                        <a:pt x="267" y="28"/>
                        <a:pt x="265" y="28"/>
                      </a:cubicBezTo>
                      <a:cubicBezTo>
                        <a:pt x="263" y="29"/>
                        <a:pt x="257" y="29"/>
                        <a:pt x="257" y="27"/>
                      </a:cubicBezTo>
                      <a:cubicBezTo>
                        <a:pt x="256" y="25"/>
                        <a:pt x="247" y="24"/>
                        <a:pt x="245" y="26"/>
                      </a:cubicBezTo>
                      <a:cubicBezTo>
                        <a:pt x="243" y="28"/>
                        <a:pt x="237" y="29"/>
                        <a:pt x="237" y="31"/>
                      </a:cubicBezTo>
                      <a:cubicBezTo>
                        <a:pt x="237" y="33"/>
                        <a:pt x="231" y="33"/>
                        <a:pt x="229" y="34"/>
                      </a:cubicBezTo>
                      <a:cubicBezTo>
                        <a:pt x="227" y="35"/>
                        <a:pt x="217" y="36"/>
                        <a:pt x="217" y="37"/>
                      </a:cubicBezTo>
                      <a:cubicBezTo>
                        <a:pt x="217" y="38"/>
                        <a:pt x="206" y="39"/>
                        <a:pt x="204" y="37"/>
                      </a:cubicBezTo>
                      <a:cubicBezTo>
                        <a:pt x="202" y="36"/>
                        <a:pt x="193" y="37"/>
                        <a:pt x="192" y="35"/>
                      </a:cubicBezTo>
                      <a:cubicBezTo>
                        <a:pt x="191" y="33"/>
                        <a:pt x="187" y="31"/>
                        <a:pt x="187" y="29"/>
                      </a:cubicBezTo>
                      <a:cubicBezTo>
                        <a:pt x="187" y="27"/>
                        <a:pt x="179" y="27"/>
                        <a:pt x="179" y="26"/>
                      </a:cubicBezTo>
                      <a:cubicBezTo>
                        <a:pt x="178" y="24"/>
                        <a:pt x="172" y="23"/>
                        <a:pt x="171" y="24"/>
                      </a:cubicBezTo>
                      <a:cubicBezTo>
                        <a:pt x="170" y="24"/>
                        <a:pt x="164" y="22"/>
                        <a:pt x="162" y="22"/>
                      </a:cubicBezTo>
                      <a:cubicBezTo>
                        <a:pt x="161" y="21"/>
                        <a:pt x="155" y="23"/>
                        <a:pt x="153" y="23"/>
                      </a:cubicBezTo>
                      <a:cubicBezTo>
                        <a:pt x="152" y="23"/>
                        <a:pt x="149" y="26"/>
                        <a:pt x="147" y="26"/>
                      </a:cubicBezTo>
                      <a:cubicBezTo>
                        <a:pt x="145" y="27"/>
                        <a:pt x="139" y="23"/>
                        <a:pt x="138" y="24"/>
                      </a:cubicBezTo>
                      <a:cubicBezTo>
                        <a:pt x="137" y="25"/>
                        <a:pt x="133" y="21"/>
                        <a:pt x="132" y="19"/>
                      </a:cubicBezTo>
                      <a:cubicBezTo>
                        <a:pt x="131" y="17"/>
                        <a:pt x="132" y="13"/>
                        <a:pt x="131" y="11"/>
                      </a:cubicBezTo>
                      <a:cubicBezTo>
                        <a:pt x="130" y="9"/>
                        <a:pt x="123" y="9"/>
                        <a:pt x="121" y="8"/>
                      </a:cubicBezTo>
                      <a:cubicBezTo>
                        <a:pt x="119" y="7"/>
                        <a:pt x="116" y="5"/>
                        <a:pt x="114" y="5"/>
                      </a:cubicBezTo>
                      <a:cubicBezTo>
                        <a:pt x="112" y="5"/>
                        <a:pt x="109" y="5"/>
                        <a:pt x="108" y="4"/>
                      </a:cubicBezTo>
                      <a:cubicBezTo>
                        <a:pt x="107" y="3"/>
                        <a:pt x="103" y="1"/>
                        <a:pt x="101" y="1"/>
                      </a:cubicBezTo>
                      <a:cubicBezTo>
                        <a:pt x="99" y="0"/>
                        <a:pt x="99" y="3"/>
                        <a:pt x="98" y="4"/>
                      </a:cubicBezTo>
                      <a:cubicBezTo>
                        <a:pt x="97" y="5"/>
                        <a:pt x="93" y="5"/>
                        <a:pt x="93" y="7"/>
                      </a:cubicBezTo>
                      <a:cubicBezTo>
                        <a:pt x="92" y="9"/>
                        <a:pt x="88" y="10"/>
                        <a:pt x="89" y="12"/>
                      </a:cubicBezTo>
                      <a:cubicBezTo>
                        <a:pt x="89" y="15"/>
                        <a:pt x="91" y="19"/>
                        <a:pt x="92" y="20"/>
                      </a:cubicBezTo>
                      <a:cubicBezTo>
                        <a:pt x="93" y="21"/>
                        <a:pt x="93" y="25"/>
                        <a:pt x="92" y="26"/>
                      </a:cubicBezTo>
                      <a:cubicBezTo>
                        <a:pt x="91" y="27"/>
                        <a:pt x="85" y="28"/>
                        <a:pt x="84" y="30"/>
                      </a:cubicBezTo>
                      <a:cubicBezTo>
                        <a:pt x="83" y="32"/>
                        <a:pt x="80" y="30"/>
                        <a:pt x="77" y="28"/>
                      </a:cubicBezTo>
                      <a:cubicBezTo>
                        <a:pt x="74" y="26"/>
                        <a:pt x="71" y="27"/>
                        <a:pt x="69" y="29"/>
                      </a:cubicBezTo>
                      <a:cubicBezTo>
                        <a:pt x="68" y="30"/>
                        <a:pt x="63" y="26"/>
                        <a:pt x="61" y="25"/>
                      </a:cubicBezTo>
                      <a:cubicBezTo>
                        <a:pt x="60" y="25"/>
                        <a:pt x="60" y="20"/>
                        <a:pt x="58" y="20"/>
                      </a:cubicBezTo>
                      <a:cubicBezTo>
                        <a:pt x="57" y="20"/>
                        <a:pt x="47" y="18"/>
                        <a:pt x="45" y="18"/>
                      </a:cubicBezTo>
                      <a:cubicBezTo>
                        <a:pt x="43" y="17"/>
                        <a:pt x="38" y="17"/>
                        <a:pt x="38" y="19"/>
                      </a:cubicBezTo>
                      <a:cubicBezTo>
                        <a:pt x="37" y="20"/>
                        <a:pt x="32" y="20"/>
                        <a:pt x="31" y="22"/>
                      </a:cubicBezTo>
                      <a:cubicBezTo>
                        <a:pt x="30" y="23"/>
                        <a:pt x="26" y="24"/>
                        <a:pt x="25" y="26"/>
                      </a:cubicBezTo>
                      <a:cubicBezTo>
                        <a:pt x="24" y="28"/>
                        <a:pt x="19" y="28"/>
                        <a:pt x="18" y="30"/>
                      </a:cubicBezTo>
                      <a:cubicBezTo>
                        <a:pt x="16" y="33"/>
                        <a:pt x="10" y="34"/>
                        <a:pt x="9" y="34"/>
                      </a:cubicBezTo>
                      <a:cubicBezTo>
                        <a:pt x="7" y="35"/>
                        <a:pt x="2" y="35"/>
                        <a:pt x="2" y="37"/>
                      </a:cubicBezTo>
                      <a:cubicBezTo>
                        <a:pt x="2" y="38"/>
                        <a:pt x="1" y="38"/>
                        <a:pt x="0" y="37"/>
                      </a:cubicBezTo>
                      <a:cubicBezTo>
                        <a:pt x="0" y="38"/>
                        <a:pt x="1" y="38"/>
                        <a:pt x="1" y="39"/>
                      </a:cubicBezTo>
                      <a:cubicBezTo>
                        <a:pt x="2" y="45"/>
                        <a:pt x="5" y="45"/>
                        <a:pt x="8" y="48"/>
                      </a:cubicBezTo>
                      <a:cubicBezTo>
                        <a:pt x="11" y="50"/>
                        <a:pt x="13" y="52"/>
                        <a:pt x="16" y="52"/>
                      </a:cubicBezTo>
                      <a:cubicBezTo>
                        <a:pt x="19" y="52"/>
                        <a:pt x="24" y="56"/>
                        <a:pt x="25" y="59"/>
                      </a:cubicBezTo>
                      <a:cubicBezTo>
                        <a:pt x="25" y="62"/>
                        <a:pt x="28" y="65"/>
                        <a:pt x="30" y="66"/>
                      </a:cubicBezTo>
                      <a:cubicBezTo>
                        <a:pt x="32" y="68"/>
                        <a:pt x="29" y="72"/>
                        <a:pt x="29" y="76"/>
                      </a:cubicBezTo>
                      <a:cubicBezTo>
                        <a:pt x="29" y="80"/>
                        <a:pt x="25" y="80"/>
                        <a:pt x="27" y="84"/>
                      </a:cubicBezTo>
                      <a:cubicBezTo>
                        <a:pt x="29" y="87"/>
                        <a:pt x="44" y="89"/>
                        <a:pt x="49" y="89"/>
                      </a:cubicBezTo>
                      <a:cubicBezTo>
                        <a:pt x="53" y="89"/>
                        <a:pt x="55" y="93"/>
                        <a:pt x="56" y="94"/>
                      </a:cubicBezTo>
                      <a:cubicBezTo>
                        <a:pt x="59" y="94"/>
                        <a:pt x="59" y="97"/>
                        <a:pt x="62" y="98"/>
                      </a:cubicBezTo>
                      <a:cubicBezTo>
                        <a:pt x="65" y="99"/>
                        <a:pt x="68" y="100"/>
                        <a:pt x="70" y="106"/>
                      </a:cubicBezTo>
                      <a:cubicBezTo>
                        <a:pt x="71" y="112"/>
                        <a:pt x="75" y="114"/>
                        <a:pt x="75" y="116"/>
                      </a:cubicBezTo>
                      <a:cubicBezTo>
                        <a:pt x="76" y="118"/>
                        <a:pt x="83" y="117"/>
                        <a:pt x="88" y="117"/>
                      </a:cubicBezTo>
                      <a:cubicBezTo>
                        <a:pt x="93" y="118"/>
                        <a:pt x="107" y="117"/>
                        <a:pt x="111" y="118"/>
                      </a:cubicBezTo>
                      <a:cubicBezTo>
                        <a:pt x="114" y="118"/>
                        <a:pt x="123" y="118"/>
                        <a:pt x="128" y="122"/>
                      </a:cubicBezTo>
                      <a:cubicBezTo>
                        <a:pt x="133" y="125"/>
                        <a:pt x="136" y="122"/>
                        <a:pt x="139" y="124"/>
                      </a:cubicBezTo>
                      <a:cubicBezTo>
                        <a:pt x="142" y="126"/>
                        <a:pt x="144" y="127"/>
                        <a:pt x="149" y="127"/>
                      </a:cubicBezTo>
                      <a:cubicBezTo>
                        <a:pt x="153" y="126"/>
                        <a:pt x="153" y="130"/>
                        <a:pt x="156" y="130"/>
                      </a:cubicBezTo>
                      <a:cubicBezTo>
                        <a:pt x="159" y="131"/>
                        <a:pt x="165" y="125"/>
                        <a:pt x="173" y="122"/>
                      </a:cubicBezTo>
                      <a:cubicBezTo>
                        <a:pt x="181" y="118"/>
                        <a:pt x="190" y="120"/>
                        <a:pt x="195" y="121"/>
                      </a:cubicBezTo>
                      <a:cubicBezTo>
                        <a:pt x="199" y="122"/>
                        <a:pt x="207" y="119"/>
                        <a:pt x="212" y="114"/>
                      </a:cubicBezTo>
                      <a:cubicBezTo>
                        <a:pt x="217" y="108"/>
                        <a:pt x="223" y="109"/>
                        <a:pt x="224" y="104"/>
                      </a:cubicBezTo>
                      <a:cubicBezTo>
                        <a:pt x="225" y="99"/>
                        <a:pt x="219" y="97"/>
                        <a:pt x="221" y="93"/>
                      </a:cubicBezTo>
                      <a:cubicBezTo>
                        <a:pt x="224" y="89"/>
                        <a:pt x="228" y="89"/>
                        <a:pt x="231" y="90"/>
                      </a:cubicBezTo>
                      <a:cubicBezTo>
                        <a:pt x="233" y="92"/>
                        <a:pt x="240" y="94"/>
                        <a:pt x="246" y="89"/>
                      </a:cubicBezTo>
                      <a:cubicBezTo>
                        <a:pt x="253" y="85"/>
                        <a:pt x="255" y="86"/>
                        <a:pt x="261" y="85"/>
                      </a:cubicBezTo>
                      <a:cubicBezTo>
                        <a:pt x="266" y="84"/>
                        <a:pt x="266" y="81"/>
                        <a:pt x="269" y="77"/>
                      </a:cubicBezTo>
                      <a:cubicBezTo>
                        <a:pt x="273" y="73"/>
                        <a:pt x="277" y="72"/>
                        <a:pt x="281" y="72"/>
                      </a:cubicBezTo>
                      <a:cubicBezTo>
                        <a:pt x="285" y="72"/>
                        <a:pt x="290" y="68"/>
                        <a:pt x="294" y="69"/>
                      </a:cubicBezTo>
                      <a:cubicBezTo>
                        <a:pt x="297" y="71"/>
                        <a:pt x="303" y="71"/>
                        <a:pt x="304" y="68"/>
                      </a:cubicBezTo>
                      <a:cubicBezTo>
                        <a:pt x="304" y="65"/>
                        <a:pt x="294" y="59"/>
                        <a:pt x="291" y="55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0" name="Google Shape;171;p3">
                  <a:extLst>
                    <a:ext uri="{FF2B5EF4-FFF2-40B4-BE49-F238E27FC236}">
                      <a16:creationId xmlns:a16="http://schemas.microsoft.com/office/drawing/2014/main" id="{E6AD6F9B-6932-BA48-B3CC-33B9BC431B21}"/>
                    </a:ext>
                  </a:extLst>
                </p:cNvPr>
                <p:cNvSpPr/>
                <p:nvPr/>
              </p:nvSpPr>
              <p:spPr>
                <a:xfrm>
                  <a:off x="4948" y="2699"/>
                  <a:ext cx="247" cy="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131" extrusionOk="0">
                      <a:moveTo>
                        <a:pt x="158" y="131"/>
                      </a:move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5" y="131"/>
                        <a:pt x="154" y="130"/>
                        <a:pt x="154" y="129"/>
                      </a:cubicBezTo>
                      <a:cubicBezTo>
                        <a:pt x="153" y="128"/>
                        <a:pt x="152" y="127"/>
                        <a:pt x="150" y="128"/>
                      </a:cubicBezTo>
                      <a:cubicBezTo>
                        <a:pt x="149" y="128"/>
                        <a:pt x="148" y="128"/>
                        <a:pt x="148" y="128"/>
                      </a:cubicBezTo>
                      <a:cubicBezTo>
                        <a:pt x="144" y="128"/>
                        <a:pt x="142" y="127"/>
                        <a:pt x="139" y="125"/>
                      </a:cubicBezTo>
                      <a:cubicBezTo>
                        <a:pt x="138" y="124"/>
                        <a:pt x="137" y="124"/>
                        <a:pt x="136" y="125"/>
                      </a:cubicBezTo>
                      <a:cubicBezTo>
                        <a:pt x="136" y="125"/>
                        <a:pt x="135" y="125"/>
                        <a:pt x="135" y="125"/>
                      </a:cubicBezTo>
                      <a:cubicBezTo>
                        <a:pt x="133" y="125"/>
                        <a:pt x="131" y="124"/>
                        <a:pt x="129" y="122"/>
                      </a:cubicBezTo>
                      <a:cubicBezTo>
                        <a:pt x="125" y="120"/>
                        <a:pt x="119" y="119"/>
                        <a:pt x="115" y="119"/>
                      </a:cubicBezTo>
                      <a:cubicBezTo>
                        <a:pt x="114" y="119"/>
                        <a:pt x="113" y="119"/>
                        <a:pt x="112" y="119"/>
                      </a:cubicBezTo>
                      <a:cubicBezTo>
                        <a:pt x="110" y="119"/>
                        <a:pt x="105" y="119"/>
                        <a:pt x="101" y="119"/>
                      </a:cubicBezTo>
                      <a:cubicBezTo>
                        <a:pt x="96" y="119"/>
                        <a:pt x="91" y="119"/>
                        <a:pt x="89" y="118"/>
                      </a:cubicBezTo>
                      <a:cubicBezTo>
                        <a:pt x="87" y="118"/>
                        <a:pt x="85" y="118"/>
                        <a:pt x="83" y="118"/>
                      </a:cubicBezTo>
                      <a:cubicBezTo>
                        <a:pt x="82" y="118"/>
                        <a:pt x="81" y="118"/>
                        <a:pt x="80" y="118"/>
                      </a:cubicBezTo>
                      <a:cubicBezTo>
                        <a:pt x="79" y="118"/>
                        <a:pt x="76" y="118"/>
                        <a:pt x="75" y="116"/>
                      </a:cubicBezTo>
                      <a:cubicBezTo>
                        <a:pt x="75" y="116"/>
                        <a:pt x="74" y="115"/>
                        <a:pt x="74" y="114"/>
                      </a:cubicBezTo>
                      <a:cubicBezTo>
                        <a:pt x="72" y="112"/>
                        <a:pt x="70" y="110"/>
                        <a:pt x="70" y="106"/>
                      </a:cubicBezTo>
                      <a:cubicBezTo>
                        <a:pt x="68" y="101"/>
                        <a:pt x="65" y="99"/>
                        <a:pt x="63" y="99"/>
                      </a:cubicBezTo>
                      <a:cubicBezTo>
                        <a:pt x="61" y="99"/>
                        <a:pt x="60" y="97"/>
                        <a:pt x="59" y="96"/>
                      </a:cubicBezTo>
                      <a:cubicBezTo>
                        <a:pt x="58" y="95"/>
                        <a:pt x="58" y="95"/>
                        <a:pt x="57" y="95"/>
                      </a:cubicBezTo>
                      <a:cubicBezTo>
                        <a:pt x="56" y="95"/>
                        <a:pt x="55" y="94"/>
                        <a:pt x="55" y="93"/>
                      </a:cubicBezTo>
                      <a:cubicBezTo>
                        <a:pt x="54" y="92"/>
                        <a:pt x="52" y="90"/>
                        <a:pt x="50" y="90"/>
                      </a:cubicBezTo>
                      <a:cubicBezTo>
                        <a:pt x="46" y="90"/>
                        <a:pt x="30" y="89"/>
                        <a:pt x="27" y="84"/>
                      </a:cubicBezTo>
                      <a:cubicBezTo>
                        <a:pt x="25" y="82"/>
                        <a:pt x="27" y="80"/>
                        <a:pt x="28" y="79"/>
                      </a:cubicBezTo>
                      <a:cubicBezTo>
                        <a:pt x="29" y="78"/>
                        <a:pt x="29" y="77"/>
                        <a:pt x="29" y="76"/>
                      </a:cubicBezTo>
                      <a:cubicBezTo>
                        <a:pt x="29" y="75"/>
                        <a:pt x="29" y="73"/>
                        <a:pt x="30" y="71"/>
                      </a:cubicBezTo>
                      <a:cubicBezTo>
                        <a:pt x="30" y="70"/>
                        <a:pt x="31" y="68"/>
                        <a:pt x="30" y="67"/>
                      </a:cubicBezTo>
                      <a:cubicBezTo>
                        <a:pt x="28" y="66"/>
                        <a:pt x="25" y="62"/>
                        <a:pt x="25" y="59"/>
                      </a:cubicBezTo>
                      <a:cubicBezTo>
                        <a:pt x="24" y="57"/>
                        <a:pt x="20" y="53"/>
                        <a:pt x="17" y="53"/>
                      </a:cubicBezTo>
                      <a:cubicBezTo>
                        <a:pt x="14" y="53"/>
                        <a:pt x="11" y="51"/>
                        <a:pt x="8" y="48"/>
                      </a:cubicBezTo>
                      <a:cubicBezTo>
                        <a:pt x="7" y="48"/>
                        <a:pt x="7" y="47"/>
                        <a:pt x="6" y="47"/>
                      </a:cubicBezTo>
                      <a:cubicBezTo>
                        <a:pt x="4" y="45"/>
                        <a:pt x="2" y="44"/>
                        <a:pt x="1" y="39"/>
                      </a:cubicBezTo>
                      <a:cubicBezTo>
                        <a:pt x="1" y="39"/>
                        <a:pt x="1" y="38"/>
                        <a:pt x="0" y="38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5"/>
                        <a:pt x="4" y="34"/>
                        <a:pt x="10" y="33"/>
                      </a:cubicBezTo>
                      <a:cubicBezTo>
                        <a:pt x="14" y="33"/>
                        <a:pt x="17" y="31"/>
                        <a:pt x="18" y="30"/>
                      </a:cubicBezTo>
                      <a:cubicBezTo>
                        <a:pt x="18" y="28"/>
                        <a:pt x="21" y="27"/>
                        <a:pt x="22" y="27"/>
                      </a:cubicBezTo>
                      <a:cubicBezTo>
                        <a:pt x="24" y="26"/>
                        <a:pt x="25" y="26"/>
                        <a:pt x="25" y="25"/>
                      </a:cubicBezTo>
                      <a:cubicBezTo>
                        <a:pt x="26" y="24"/>
                        <a:pt x="27" y="24"/>
                        <a:pt x="29" y="23"/>
                      </a:cubicBezTo>
                      <a:cubicBezTo>
                        <a:pt x="30" y="23"/>
                        <a:pt x="31" y="22"/>
                        <a:pt x="31" y="21"/>
                      </a:cubicBezTo>
                      <a:cubicBezTo>
                        <a:pt x="32" y="20"/>
                        <a:pt x="34" y="20"/>
                        <a:pt x="36" y="19"/>
                      </a:cubicBezTo>
                      <a:cubicBezTo>
                        <a:pt x="36" y="19"/>
                        <a:pt x="38" y="19"/>
                        <a:pt x="38" y="18"/>
                      </a:cubicBezTo>
                      <a:cubicBezTo>
                        <a:pt x="39" y="17"/>
                        <a:pt x="42" y="16"/>
                        <a:pt x="43" y="16"/>
                      </a:cubicBezTo>
                      <a:cubicBezTo>
                        <a:pt x="44" y="16"/>
                        <a:pt x="45" y="17"/>
                        <a:pt x="46" y="17"/>
                      </a:cubicBezTo>
                      <a:cubicBezTo>
                        <a:pt x="48" y="17"/>
                        <a:pt x="57" y="19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1" y="19"/>
                        <a:pt x="61" y="21"/>
                        <a:pt x="62" y="22"/>
                      </a:cubicBezTo>
                      <a:cubicBezTo>
                        <a:pt x="62" y="23"/>
                        <a:pt x="62" y="24"/>
                        <a:pt x="63" y="25"/>
                      </a:cubicBezTo>
                      <a:cubicBezTo>
                        <a:pt x="63" y="25"/>
                        <a:pt x="64" y="25"/>
                        <a:pt x="65" y="26"/>
                      </a:cubicBezTo>
                      <a:cubicBezTo>
                        <a:pt x="67" y="27"/>
                        <a:pt x="69" y="28"/>
                        <a:pt x="70" y="28"/>
                      </a:cubicBezTo>
                      <a:cubicBezTo>
                        <a:pt x="71" y="27"/>
                        <a:pt x="72" y="26"/>
                        <a:pt x="75" y="26"/>
                      </a:cubicBezTo>
                      <a:cubicBezTo>
                        <a:pt x="76" y="26"/>
                        <a:pt x="77" y="26"/>
                        <a:pt x="78" y="27"/>
                      </a:cubicBezTo>
                      <a:cubicBezTo>
                        <a:pt x="79" y="27"/>
                        <a:pt x="79" y="28"/>
                        <a:pt x="80" y="28"/>
                      </a:cubicBezTo>
                      <a:cubicBezTo>
                        <a:pt x="81" y="29"/>
                        <a:pt x="83" y="30"/>
                        <a:pt x="83" y="3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85" y="28"/>
                        <a:pt x="87" y="27"/>
                        <a:pt x="89" y="26"/>
                      </a:cubicBezTo>
                      <a:cubicBezTo>
                        <a:pt x="90" y="26"/>
                        <a:pt x="92" y="26"/>
                        <a:pt x="92" y="25"/>
                      </a:cubicBezTo>
                      <a:cubicBezTo>
                        <a:pt x="93" y="24"/>
                        <a:pt x="93" y="22"/>
                        <a:pt x="92" y="21"/>
                      </a:cubicBezTo>
                      <a:cubicBezTo>
                        <a:pt x="90" y="20"/>
                        <a:pt x="89" y="14"/>
                        <a:pt x="89" y="13"/>
                      </a:cubicBezTo>
                      <a:cubicBezTo>
                        <a:pt x="88" y="11"/>
                        <a:pt x="90" y="9"/>
                        <a:pt x="91" y="9"/>
                      </a:cubicBezTo>
                      <a:cubicBezTo>
                        <a:pt x="92" y="8"/>
                        <a:pt x="93" y="8"/>
                        <a:pt x="93" y="7"/>
                      </a:cubicBezTo>
                      <a:cubicBezTo>
                        <a:pt x="93" y="5"/>
                        <a:pt x="95" y="5"/>
                        <a:pt x="96" y="4"/>
                      </a:cubicBezTo>
                      <a:cubicBezTo>
                        <a:pt x="97" y="4"/>
                        <a:pt x="98" y="4"/>
                        <a:pt x="98" y="3"/>
                      </a:cubicBezTo>
                      <a:cubicBezTo>
                        <a:pt x="98" y="3"/>
                        <a:pt x="99" y="3"/>
                        <a:pt x="99" y="2"/>
                      </a:cubicBezTo>
                      <a:cubicBezTo>
                        <a:pt x="99" y="1"/>
                        <a:pt x="100" y="0"/>
                        <a:pt x="102" y="0"/>
                      </a:cubicBezTo>
                      <a:cubicBezTo>
                        <a:pt x="102" y="0"/>
                        <a:pt x="102" y="0"/>
                        <a:pt x="103" y="0"/>
                      </a:cubicBezTo>
                      <a:cubicBezTo>
                        <a:pt x="103" y="0"/>
                        <a:pt x="109" y="2"/>
                        <a:pt x="110" y="3"/>
                      </a:cubicBezTo>
                      <a:cubicBezTo>
                        <a:pt x="111" y="4"/>
                        <a:pt x="113" y="4"/>
                        <a:pt x="115" y="4"/>
                      </a:cubicBezTo>
                      <a:cubicBezTo>
                        <a:pt x="118" y="4"/>
                        <a:pt x="121" y="6"/>
                        <a:pt x="123" y="7"/>
                      </a:cubicBezTo>
                      <a:cubicBezTo>
                        <a:pt x="124" y="8"/>
                        <a:pt x="125" y="8"/>
                        <a:pt x="127" y="8"/>
                      </a:cubicBezTo>
                      <a:cubicBezTo>
                        <a:pt x="129" y="9"/>
                        <a:pt x="132" y="9"/>
                        <a:pt x="133" y="10"/>
                      </a:cubicBezTo>
                      <a:cubicBezTo>
                        <a:pt x="134" y="11"/>
                        <a:pt x="133" y="13"/>
                        <a:pt x="133" y="15"/>
                      </a:cubicBezTo>
                      <a:cubicBezTo>
                        <a:pt x="133" y="16"/>
                        <a:pt x="133" y="18"/>
                        <a:pt x="134" y="19"/>
                      </a:cubicBezTo>
                      <a:cubicBezTo>
                        <a:pt x="136" y="21"/>
                        <a:pt x="138" y="23"/>
                        <a:pt x="139" y="23"/>
                      </a:cubicBezTo>
                      <a:cubicBezTo>
                        <a:pt x="140" y="22"/>
                        <a:pt x="141" y="23"/>
                        <a:pt x="144" y="24"/>
                      </a:cubicBezTo>
                      <a:cubicBezTo>
                        <a:pt x="145" y="25"/>
                        <a:pt x="147" y="25"/>
                        <a:pt x="147" y="25"/>
                      </a:cubicBezTo>
                      <a:cubicBezTo>
                        <a:pt x="148" y="25"/>
                        <a:pt x="149" y="24"/>
                        <a:pt x="151" y="24"/>
                      </a:cubicBezTo>
                      <a:cubicBezTo>
                        <a:pt x="152" y="23"/>
                        <a:pt x="153" y="22"/>
                        <a:pt x="154" y="22"/>
                      </a:cubicBezTo>
                      <a:cubicBezTo>
                        <a:pt x="155" y="22"/>
                        <a:pt x="157" y="22"/>
                        <a:pt x="158" y="21"/>
                      </a:cubicBezTo>
                      <a:cubicBezTo>
                        <a:pt x="160" y="21"/>
                        <a:pt x="162" y="21"/>
                        <a:pt x="163" y="21"/>
                      </a:cubicBezTo>
                      <a:cubicBezTo>
                        <a:pt x="164" y="21"/>
                        <a:pt x="165" y="21"/>
                        <a:pt x="167" y="22"/>
                      </a:cubicBezTo>
                      <a:cubicBezTo>
                        <a:pt x="168" y="22"/>
                        <a:pt x="171" y="23"/>
                        <a:pt x="172" y="23"/>
                      </a:cubicBezTo>
                      <a:cubicBezTo>
                        <a:pt x="172" y="23"/>
                        <a:pt x="172" y="23"/>
                        <a:pt x="172" y="23"/>
                      </a:cubicBezTo>
                      <a:cubicBezTo>
                        <a:pt x="172" y="23"/>
                        <a:pt x="173" y="23"/>
                        <a:pt x="173" y="23"/>
                      </a:cubicBezTo>
                      <a:cubicBezTo>
                        <a:pt x="175" y="23"/>
                        <a:pt x="179" y="23"/>
                        <a:pt x="181" y="25"/>
                      </a:cubicBezTo>
                      <a:cubicBezTo>
                        <a:pt x="181" y="26"/>
                        <a:pt x="183" y="26"/>
                        <a:pt x="184" y="26"/>
                      </a:cubicBezTo>
                      <a:cubicBezTo>
                        <a:pt x="186" y="27"/>
                        <a:pt x="189" y="28"/>
                        <a:pt x="189" y="29"/>
                      </a:cubicBezTo>
                      <a:cubicBezTo>
                        <a:pt x="189" y="30"/>
                        <a:pt x="190" y="31"/>
                        <a:pt x="191" y="31"/>
                      </a:cubicBezTo>
                      <a:cubicBezTo>
                        <a:pt x="192" y="32"/>
                        <a:pt x="193" y="33"/>
                        <a:pt x="194" y="34"/>
                      </a:cubicBezTo>
                      <a:cubicBezTo>
                        <a:pt x="194" y="35"/>
                        <a:pt x="198" y="35"/>
                        <a:pt x="200" y="35"/>
                      </a:cubicBezTo>
                      <a:cubicBezTo>
                        <a:pt x="203" y="35"/>
                        <a:pt x="205" y="36"/>
                        <a:pt x="206" y="36"/>
                      </a:cubicBezTo>
                      <a:cubicBezTo>
                        <a:pt x="206" y="37"/>
                        <a:pt x="208" y="37"/>
                        <a:pt x="212" y="37"/>
                      </a:cubicBezTo>
                      <a:cubicBezTo>
                        <a:pt x="214" y="37"/>
                        <a:pt x="216" y="37"/>
                        <a:pt x="217" y="37"/>
                      </a:cubicBezTo>
                      <a:cubicBezTo>
                        <a:pt x="218" y="36"/>
                        <a:pt x="219" y="35"/>
                        <a:pt x="223" y="35"/>
                      </a:cubicBezTo>
                      <a:cubicBezTo>
                        <a:pt x="226" y="34"/>
                        <a:pt x="229" y="34"/>
                        <a:pt x="230" y="33"/>
                      </a:cubicBezTo>
                      <a:cubicBezTo>
                        <a:pt x="231" y="32"/>
                        <a:pt x="233" y="32"/>
                        <a:pt x="234" y="32"/>
                      </a:cubicBezTo>
                      <a:cubicBezTo>
                        <a:pt x="235" y="32"/>
                        <a:pt x="237" y="31"/>
                        <a:pt x="237" y="31"/>
                      </a:cubicBezTo>
                      <a:cubicBezTo>
                        <a:pt x="237" y="29"/>
                        <a:pt x="240" y="28"/>
                        <a:pt x="242" y="27"/>
                      </a:cubicBezTo>
                      <a:cubicBezTo>
                        <a:pt x="243" y="26"/>
                        <a:pt x="245" y="26"/>
                        <a:pt x="245" y="25"/>
                      </a:cubicBezTo>
                      <a:cubicBezTo>
                        <a:pt x="247" y="24"/>
                        <a:pt x="250" y="24"/>
                        <a:pt x="252" y="24"/>
                      </a:cubicBezTo>
                      <a:cubicBezTo>
                        <a:pt x="254" y="24"/>
                        <a:pt x="258" y="24"/>
                        <a:pt x="259" y="26"/>
                      </a:cubicBezTo>
                      <a:cubicBezTo>
                        <a:pt x="259" y="27"/>
                        <a:pt x="261" y="28"/>
                        <a:pt x="263" y="28"/>
                      </a:cubicBezTo>
                      <a:cubicBezTo>
                        <a:pt x="264" y="28"/>
                        <a:pt x="265" y="28"/>
                        <a:pt x="266" y="27"/>
                      </a:cubicBezTo>
                      <a:cubicBezTo>
                        <a:pt x="268" y="27"/>
                        <a:pt x="271" y="27"/>
                        <a:pt x="274" y="28"/>
                      </a:cubicBezTo>
                      <a:cubicBezTo>
                        <a:pt x="275" y="28"/>
                        <a:pt x="275" y="28"/>
                        <a:pt x="275" y="28"/>
                      </a:cubicBezTo>
                      <a:cubicBezTo>
                        <a:pt x="266" y="45"/>
                        <a:pt x="266" y="45"/>
                        <a:pt x="266" y="45"/>
                      </a:cubicBezTo>
                      <a:cubicBezTo>
                        <a:pt x="266" y="50"/>
                        <a:pt x="266" y="50"/>
                        <a:pt x="266" y="50"/>
                      </a:cubicBezTo>
                      <a:cubicBezTo>
                        <a:pt x="265" y="50"/>
                        <a:pt x="265" y="50"/>
                        <a:pt x="265" y="50"/>
                      </a:cubicBezTo>
                      <a:cubicBezTo>
                        <a:pt x="265" y="51"/>
                        <a:pt x="263" y="51"/>
                        <a:pt x="263" y="52"/>
                      </a:cubicBezTo>
                      <a:cubicBezTo>
                        <a:pt x="263" y="52"/>
                        <a:pt x="263" y="53"/>
                        <a:pt x="264" y="54"/>
                      </a:cubicBezTo>
                      <a:cubicBezTo>
                        <a:pt x="266" y="55"/>
                        <a:pt x="266" y="55"/>
                        <a:pt x="267" y="55"/>
                      </a:cubicBezTo>
                      <a:cubicBezTo>
                        <a:pt x="267" y="55"/>
                        <a:pt x="268" y="55"/>
                        <a:pt x="269" y="55"/>
                      </a:cubicBezTo>
                      <a:cubicBezTo>
                        <a:pt x="270" y="54"/>
                        <a:pt x="271" y="54"/>
                        <a:pt x="274" y="54"/>
                      </a:cubicBezTo>
                      <a:cubicBezTo>
                        <a:pt x="276" y="54"/>
                        <a:pt x="278" y="55"/>
                        <a:pt x="280" y="56"/>
                      </a:cubicBezTo>
                      <a:cubicBezTo>
                        <a:pt x="281" y="56"/>
                        <a:pt x="281" y="56"/>
                        <a:pt x="282" y="56"/>
                      </a:cubicBezTo>
                      <a:cubicBezTo>
                        <a:pt x="282" y="56"/>
                        <a:pt x="282" y="56"/>
                        <a:pt x="282" y="56"/>
                      </a:cubicBezTo>
                      <a:cubicBezTo>
                        <a:pt x="283" y="54"/>
                        <a:pt x="285" y="52"/>
                        <a:pt x="288" y="52"/>
                      </a:cubicBezTo>
                      <a:cubicBezTo>
                        <a:pt x="290" y="52"/>
                        <a:pt x="292" y="53"/>
                        <a:pt x="293" y="54"/>
                      </a:cubicBezTo>
                      <a:cubicBezTo>
                        <a:pt x="294" y="56"/>
                        <a:pt x="296" y="57"/>
                        <a:pt x="298" y="59"/>
                      </a:cubicBezTo>
                      <a:cubicBezTo>
                        <a:pt x="303" y="63"/>
                        <a:pt x="306" y="66"/>
                        <a:pt x="306" y="68"/>
                      </a:cubicBezTo>
                      <a:cubicBezTo>
                        <a:pt x="305" y="69"/>
                        <a:pt x="304" y="71"/>
                        <a:pt x="300" y="71"/>
                      </a:cubicBezTo>
                      <a:cubicBezTo>
                        <a:pt x="299" y="71"/>
                        <a:pt x="296" y="71"/>
                        <a:pt x="294" y="70"/>
                      </a:cubicBezTo>
                      <a:cubicBezTo>
                        <a:pt x="293" y="70"/>
                        <a:pt x="290" y="71"/>
                        <a:pt x="288" y="71"/>
                      </a:cubicBezTo>
                      <a:cubicBezTo>
                        <a:pt x="286" y="72"/>
                        <a:pt x="284" y="73"/>
                        <a:pt x="282" y="73"/>
                      </a:cubicBezTo>
                      <a:cubicBezTo>
                        <a:pt x="279" y="73"/>
                        <a:pt x="275" y="74"/>
                        <a:pt x="271" y="78"/>
                      </a:cubicBezTo>
                      <a:cubicBezTo>
                        <a:pt x="270" y="79"/>
                        <a:pt x="269" y="80"/>
                        <a:pt x="269" y="81"/>
                      </a:cubicBezTo>
                      <a:cubicBezTo>
                        <a:pt x="267" y="83"/>
                        <a:pt x="266" y="85"/>
                        <a:pt x="262" y="86"/>
                      </a:cubicBezTo>
                      <a:cubicBezTo>
                        <a:pt x="261" y="86"/>
                        <a:pt x="260" y="86"/>
                        <a:pt x="259" y="86"/>
                      </a:cubicBezTo>
                      <a:cubicBezTo>
                        <a:pt x="255" y="86"/>
                        <a:pt x="253" y="87"/>
                        <a:pt x="248" y="90"/>
                      </a:cubicBezTo>
                      <a:cubicBezTo>
                        <a:pt x="245" y="92"/>
                        <a:pt x="242" y="93"/>
                        <a:pt x="239" y="93"/>
                      </a:cubicBezTo>
                      <a:cubicBezTo>
                        <a:pt x="235" y="93"/>
                        <a:pt x="232" y="92"/>
                        <a:pt x="231" y="91"/>
                      </a:cubicBezTo>
                      <a:cubicBezTo>
                        <a:pt x="231" y="91"/>
                        <a:pt x="230" y="91"/>
                        <a:pt x="228" y="91"/>
                      </a:cubicBezTo>
                      <a:cubicBezTo>
                        <a:pt x="226" y="91"/>
                        <a:pt x="224" y="92"/>
                        <a:pt x="223" y="94"/>
                      </a:cubicBezTo>
                      <a:cubicBezTo>
                        <a:pt x="222" y="95"/>
                        <a:pt x="223" y="96"/>
                        <a:pt x="224" y="98"/>
                      </a:cubicBezTo>
                      <a:cubicBezTo>
                        <a:pt x="225" y="100"/>
                        <a:pt x="226" y="102"/>
                        <a:pt x="226" y="104"/>
                      </a:cubicBezTo>
                      <a:cubicBezTo>
                        <a:pt x="226" y="108"/>
                        <a:pt x="223" y="109"/>
                        <a:pt x="221" y="110"/>
                      </a:cubicBezTo>
                      <a:cubicBezTo>
                        <a:pt x="218" y="111"/>
                        <a:pt x="216" y="112"/>
                        <a:pt x="214" y="114"/>
                      </a:cubicBezTo>
                      <a:cubicBezTo>
                        <a:pt x="209" y="120"/>
                        <a:pt x="200" y="123"/>
                        <a:pt x="196" y="122"/>
                      </a:cubicBezTo>
                      <a:cubicBezTo>
                        <a:pt x="195" y="122"/>
                        <a:pt x="194" y="122"/>
                        <a:pt x="193" y="122"/>
                      </a:cubicBezTo>
                      <a:cubicBezTo>
                        <a:pt x="191" y="121"/>
                        <a:pt x="188" y="121"/>
                        <a:pt x="184" y="121"/>
                      </a:cubicBezTo>
                      <a:cubicBezTo>
                        <a:pt x="180" y="121"/>
                        <a:pt x="177" y="121"/>
                        <a:pt x="174" y="123"/>
                      </a:cubicBezTo>
                      <a:cubicBezTo>
                        <a:pt x="171" y="124"/>
                        <a:pt x="168" y="126"/>
                        <a:pt x="165" y="128"/>
                      </a:cubicBezTo>
                      <a:cubicBezTo>
                        <a:pt x="162" y="130"/>
                        <a:pt x="160" y="131"/>
                        <a:pt x="158" y="131"/>
                      </a:cubicBezTo>
                      <a:close/>
                      <a:moveTo>
                        <a:pt x="151" y="125"/>
                      </a:moveTo>
                      <a:cubicBezTo>
                        <a:pt x="153" y="125"/>
                        <a:pt x="154" y="127"/>
                        <a:pt x="155" y="128"/>
                      </a:cubicBezTo>
                      <a:cubicBezTo>
                        <a:pt x="156" y="129"/>
                        <a:pt x="156" y="129"/>
                        <a:pt x="157" y="129"/>
                      </a:cubicBezTo>
                      <a:cubicBezTo>
                        <a:pt x="159" y="130"/>
                        <a:pt x="161" y="128"/>
                        <a:pt x="164" y="126"/>
                      </a:cubicBezTo>
                      <a:cubicBezTo>
                        <a:pt x="167" y="124"/>
                        <a:pt x="170" y="122"/>
                        <a:pt x="174" y="121"/>
                      </a:cubicBezTo>
                      <a:cubicBezTo>
                        <a:pt x="177" y="119"/>
                        <a:pt x="180" y="119"/>
                        <a:pt x="184" y="119"/>
                      </a:cubicBezTo>
                      <a:cubicBezTo>
                        <a:pt x="188" y="119"/>
                        <a:pt x="191" y="119"/>
                        <a:pt x="194" y="120"/>
                      </a:cubicBezTo>
                      <a:cubicBezTo>
                        <a:pt x="195" y="120"/>
                        <a:pt x="195" y="120"/>
                        <a:pt x="196" y="120"/>
                      </a:cubicBezTo>
                      <a:cubicBezTo>
                        <a:pt x="200" y="121"/>
                        <a:pt x="208" y="118"/>
                        <a:pt x="212" y="113"/>
                      </a:cubicBezTo>
                      <a:cubicBezTo>
                        <a:pt x="215" y="110"/>
                        <a:pt x="218" y="109"/>
                        <a:pt x="220" y="108"/>
                      </a:cubicBezTo>
                      <a:cubicBezTo>
                        <a:pt x="222" y="107"/>
                        <a:pt x="224" y="106"/>
                        <a:pt x="224" y="104"/>
                      </a:cubicBezTo>
                      <a:cubicBezTo>
                        <a:pt x="224" y="102"/>
                        <a:pt x="223" y="101"/>
                        <a:pt x="222" y="99"/>
                      </a:cubicBezTo>
                      <a:cubicBezTo>
                        <a:pt x="221" y="97"/>
                        <a:pt x="220" y="95"/>
                        <a:pt x="222" y="92"/>
                      </a:cubicBezTo>
                      <a:cubicBezTo>
                        <a:pt x="223" y="89"/>
                        <a:pt x="226" y="89"/>
                        <a:pt x="228" y="89"/>
                      </a:cubicBezTo>
                      <a:cubicBezTo>
                        <a:pt x="229" y="89"/>
                        <a:pt x="231" y="89"/>
                        <a:pt x="232" y="90"/>
                      </a:cubicBezTo>
                      <a:cubicBezTo>
                        <a:pt x="234" y="90"/>
                        <a:pt x="236" y="91"/>
                        <a:pt x="239" y="91"/>
                      </a:cubicBezTo>
                      <a:cubicBezTo>
                        <a:pt x="242" y="91"/>
                        <a:pt x="244" y="90"/>
                        <a:pt x="247" y="88"/>
                      </a:cubicBezTo>
                      <a:cubicBezTo>
                        <a:pt x="252" y="85"/>
                        <a:pt x="255" y="84"/>
                        <a:pt x="259" y="84"/>
                      </a:cubicBezTo>
                      <a:cubicBezTo>
                        <a:pt x="260" y="84"/>
                        <a:pt x="261" y="84"/>
                        <a:pt x="262" y="84"/>
                      </a:cubicBezTo>
                      <a:cubicBezTo>
                        <a:pt x="265" y="84"/>
                        <a:pt x="265" y="82"/>
                        <a:pt x="267" y="80"/>
                      </a:cubicBezTo>
                      <a:cubicBezTo>
                        <a:pt x="267" y="79"/>
                        <a:pt x="268" y="77"/>
                        <a:pt x="270" y="76"/>
                      </a:cubicBezTo>
                      <a:cubicBezTo>
                        <a:pt x="274" y="72"/>
                        <a:pt x="279" y="71"/>
                        <a:pt x="282" y="71"/>
                      </a:cubicBezTo>
                      <a:cubicBezTo>
                        <a:pt x="284" y="71"/>
                        <a:pt x="285" y="70"/>
                        <a:pt x="287" y="70"/>
                      </a:cubicBezTo>
                      <a:cubicBezTo>
                        <a:pt x="290" y="69"/>
                        <a:pt x="293" y="68"/>
                        <a:pt x="295" y="68"/>
                      </a:cubicBezTo>
                      <a:cubicBezTo>
                        <a:pt x="297" y="69"/>
                        <a:pt x="299" y="69"/>
                        <a:pt x="300" y="69"/>
                      </a:cubicBezTo>
                      <a:cubicBezTo>
                        <a:pt x="302" y="69"/>
                        <a:pt x="303" y="69"/>
                        <a:pt x="304" y="68"/>
                      </a:cubicBezTo>
                      <a:cubicBezTo>
                        <a:pt x="304" y="67"/>
                        <a:pt x="299" y="63"/>
                        <a:pt x="297" y="61"/>
                      </a:cubicBezTo>
                      <a:cubicBezTo>
                        <a:pt x="295" y="59"/>
                        <a:pt x="293" y="57"/>
                        <a:pt x="291" y="56"/>
                      </a:cubicBezTo>
                      <a:cubicBezTo>
                        <a:pt x="290" y="54"/>
                        <a:pt x="289" y="54"/>
                        <a:pt x="288" y="54"/>
                      </a:cubicBezTo>
                      <a:cubicBezTo>
                        <a:pt x="286" y="54"/>
                        <a:pt x="284" y="55"/>
                        <a:pt x="284" y="57"/>
                      </a:cubicBezTo>
                      <a:cubicBezTo>
                        <a:pt x="283" y="58"/>
                        <a:pt x="283" y="58"/>
                        <a:pt x="282" y="58"/>
                      </a:cubicBezTo>
                      <a:cubicBezTo>
                        <a:pt x="281" y="58"/>
                        <a:pt x="280" y="58"/>
                        <a:pt x="279" y="58"/>
                      </a:cubicBezTo>
                      <a:cubicBezTo>
                        <a:pt x="278" y="57"/>
                        <a:pt x="276" y="56"/>
                        <a:pt x="274" y="56"/>
                      </a:cubicBezTo>
                      <a:cubicBezTo>
                        <a:pt x="272" y="56"/>
                        <a:pt x="270" y="56"/>
                        <a:pt x="269" y="57"/>
                      </a:cubicBezTo>
                      <a:cubicBezTo>
                        <a:pt x="268" y="57"/>
                        <a:pt x="268" y="57"/>
                        <a:pt x="267" y="57"/>
                      </a:cubicBezTo>
                      <a:cubicBezTo>
                        <a:pt x="266" y="57"/>
                        <a:pt x="264" y="57"/>
                        <a:pt x="263" y="55"/>
                      </a:cubicBezTo>
                      <a:cubicBezTo>
                        <a:pt x="261" y="54"/>
                        <a:pt x="261" y="52"/>
                        <a:pt x="261" y="51"/>
                      </a:cubicBezTo>
                      <a:cubicBezTo>
                        <a:pt x="262" y="50"/>
                        <a:pt x="263" y="49"/>
                        <a:pt x="264" y="49"/>
                      </a:cubicBezTo>
                      <a:cubicBezTo>
                        <a:pt x="264" y="44"/>
                        <a:pt x="264" y="44"/>
                        <a:pt x="264" y="44"/>
                      </a:cubicBezTo>
                      <a:cubicBezTo>
                        <a:pt x="272" y="30"/>
                        <a:pt x="272" y="30"/>
                        <a:pt x="272" y="30"/>
                      </a:cubicBezTo>
                      <a:cubicBezTo>
                        <a:pt x="270" y="29"/>
                        <a:pt x="267" y="29"/>
                        <a:pt x="267" y="29"/>
                      </a:cubicBezTo>
                      <a:cubicBezTo>
                        <a:pt x="266" y="30"/>
                        <a:pt x="264" y="30"/>
                        <a:pt x="263" y="30"/>
                      </a:cubicBezTo>
                      <a:cubicBezTo>
                        <a:pt x="261" y="30"/>
                        <a:pt x="257" y="29"/>
                        <a:pt x="257" y="27"/>
                      </a:cubicBezTo>
                      <a:cubicBezTo>
                        <a:pt x="257" y="27"/>
                        <a:pt x="255" y="26"/>
                        <a:pt x="252" y="26"/>
                      </a:cubicBezTo>
                      <a:cubicBezTo>
                        <a:pt x="249" y="26"/>
                        <a:pt x="247" y="26"/>
                        <a:pt x="246" y="27"/>
                      </a:cubicBezTo>
                      <a:cubicBezTo>
                        <a:pt x="246" y="28"/>
                        <a:pt x="244" y="28"/>
                        <a:pt x="243" y="29"/>
                      </a:cubicBezTo>
                      <a:cubicBezTo>
                        <a:pt x="242" y="29"/>
                        <a:pt x="239" y="31"/>
                        <a:pt x="239" y="31"/>
                      </a:cubicBezTo>
                      <a:cubicBezTo>
                        <a:pt x="239" y="33"/>
                        <a:pt x="237" y="34"/>
                        <a:pt x="234" y="34"/>
                      </a:cubicBezTo>
                      <a:cubicBezTo>
                        <a:pt x="233" y="34"/>
                        <a:pt x="232" y="34"/>
                        <a:pt x="231" y="35"/>
                      </a:cubicBezTo>
                      <a:cubicBezTo>
                        <a:pt x="230" y="36"/>
                        <a:pt x="227" y="36"/>
                        <a:pt x="224" y="37"/>
                      </a:cubicBezTo>
                      <a:cubicBezTo>
                        <a:pt x="222" y="37"/>
                        <a:pt x="219" y="37"/>
                        <a:pt x="219" y="38"/>
                      </a:cubicBezTo>
                      <a:cubicBezTo>
                        <a:pt x="218" y="38"/>
                        <a:pt x="217" y="39"/>
                        <a:pt x="212" y="39"/>
                      </a:cubicBezTo>
                      <a:cubicBezTo>
                        <a:pt x="209" y="39"/>
                        <a:pt x="206" y="39"/>
                        <a:pt x="204" y="38"/>
                      </a:cubicBezTo>
                      <a:cubicBezTo>
                        <a:pt x="204" y="38"/>
                        <a:pt x="201" y="37"/>
                        <a:pt x="200" y="37"/>
                      </a:cubicBezTo>
                      <a:cubicBezTo>
                        <a:pt x="196" y="37"/>
                        <a:pt x="193" y="37"/>
                        <a:pt x="192" y="35"/>
                      </a:cubicBezTo>
                      <a:cubicBezTo>
                        <a:pt x="191" y="35"/>
                        <a:pt x="190" y="34"/>
                        <a:pt x="189" y="33"/>
                      </a:cubicBezTo>
                      <a:cubicBezTo>
                        <a:pt x="188" y="32"/>
                        <a:pt x="187" y="31"/>
                        <a:pt x="187" y="29"/>
                      </a:cubicBezTo>
                      <a:cubicBezTo>
                        <a:pt x="186" y="29"/>
                        <a:pt x="184" y="29"/>
                        <a:pt x="183" y="28"/>
                      </a:cubicBezTo>
                      <a:cubicBezTo>
                        <a:pt x="181" y="28"/>
                        <a:pt x="179" y="27"/>
                        <a:pt x="179" y="26"/>
                      </a:cubicBezTo>
                      <a:cubicBezTo>
                        <a:pt x="178" y="26"/>
                        <a:pt x="175" y="25"/>
                        <a:pt x="173" y="25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2" y="25"/>
                        <a:pt x="170" y="25"/>
                        <a:pt x="166" y="24"/>
                      </a:cubicBezTo>
                      <a:cubicBezTo>
                        <a:pt x="165" y="23"/>
                        <a:pt x="164" y="23"/>
                        <a:pt x="163" y="23"/>
                      </a:cubicBezTo>
                      <a:cubicBezTo>
                        <a:pt x="162" y="23"/>
                        <a:pt x="160" y="23"/>
                        <a:pt x="158" y="23"/>
                      </a:cubicBezTo>
                      <a:cubicBezTo>
                        <a:pt x="157" y="24"/>
                        <a:pt x="155" y="24"/>
                        <a:pt x="154" y="24"/>
                      </a:cubicBezTo>
                      <a:cubicBezTo>
                        <a:pt x="154" y="24"/>
                        <a:pt x="153" y="25"/>
                        <a:pt x="152" y="25"/>
                      </a:cubicBezTo>
                      <a:cubicBezTo>
                        <a:pt x="150" y="26"/>
                        <a:pt x="149" y="27"/>
                        <a:pt x="148" y="27"/>
                      </a:cubicBezTo>
                      <a:cubicBezTo>
                        <a:pt x="147" y="28"/>
                        <a:pt x="145" y="27"/>
                        <a:pt x="143" y="26"/>
                      </a:cubicBezTo>
                      <a:cubicBezTo>
                        <a:pt x="142" y="25"/>
                        <a:pt x="140" y="25"/>
                        <a:pt x="140" y="25"/>
                      </a:cubicBezTo>
                      <a:cubicBezTo>
                        <a:pt x="139" y="25"/>
                        <a:pt x="139" y="25"/>
                        <a:pt x="139" y="25"/>
                      </a:cubicBezTo>
                      <a:cubicBezTo>
                        <a:pt x="137" y="25"/>
                        <a:pt x="134" y="22"/>
                        <a:pt x="132" y="20"/>
                      </a:cubicBezTo>
                      <a:cubicBezTo>
                        <a:pt x="131" y="19"/>
                        <a:pt x="131" y="17"/>
                        <a:pt x="131" y="15"/>
                      </a:cubicBezTo>
                      <a:cubicBezTo>
                        <a:pt x="131" y="14"/>
                        <a:pt x="131" y="12"/>
                        <a:pt x="131" y="11"/>
                      </a:cubicBezTo>
                      <a:cubicBezTo>
                        <a:pt x="131" y="11"/>
                        <a:pt x="128" y="10"/>
                        <a:pt x="126" y="10"/>
                      </a:cubicBezTo>
                      <a:cubicBezTo>
                        <a:pt x="125" y="10"/>
                        <a:pt x="123" y="10"/>
                        <a:pt x="122" y="9"/>
                      </a:cubicBezTo>
                      <a:cubicBezTo>
                        <a:pt x="121" y="8"/>
                        <a:pt x="117" y="6"/>
                        <a:pt x="115" y="6"/>
                      </a:cubicBezTo>
                      <a:cubicBezTo>
                        <a:pt x="114" y="6"/>
                        <a:pt x="110" y="6"/>
                        <a:pt x="109" y="4"/>
                      </a:cubicBezTo>
                      <a:cubicBezTo>
                        <a:pt x="108" y="4"/>
                        <a:pt x="105" y="3"/>
                        <a:pt x="102" y="2"/>
                      </a:cubicBezTo>
                      <a:cubicBezTo>
                        <a:pt x="101" y="2"/>
                        <a:pt x="101" y="2"/>
                        <a:pt x="101" y="3"/>
                      </a:cubicBezTo>
                      <a:cubicBezTo>
                        <a:pt x="100" y="4"/>
                        <a:pt x="100" y="4"/>
                        <a:pt x="100" y="5"/>
                      </a:cubicBezTo>
                      <a:cubicBezTo>
                        <a:pt x="99" y="5"/>
                        <a:pt x="98" y="6"/>
                        <a:pt x="97" y="6"/>
                      </a:cubicBezTo>
                      <a:cubicBezTo>
                        <a:pt x="96" y="7"/>
                        <a:pt x="95" y="7"/>
                        <a:pt x="95" y="8"/>
                      </a:cubicBezTo>
                      <a:cubicBezTo>
                        <a:pt x="94" y="9"/>
                        <a:pt x="93" y="10"/>
                        <a:pt x="92" y="10"/>
                      </a:cubicBezTo>
                      <a:cubicBezTo>
                        <a:pt x="91" y="11"/>
                        <a:pt x="91" y="12"/>
                        <a:pt x="91" y="12"/>
                      </a:cubicBezTo>
                      <a:cubicBezTo>
                        <a:pt x="91" y="15"/>
                        <a:pt x="93" y="19"/>
                        <a:pt x="94" y="20"/>
                      </a:cubicBezTo>
                      <a:cubicBezTo>
                        <a:pt x="96" y="21"/>
                        <a:pt x="95" y="25"/>
                        <a:pt x="94" y="27"/>
                      </a:cubicBezTo>
                      <a:cubicBezTo>
                        <a:pt x="93" y="27"/>
                        <a:pt x="92" y="28"/>
                        <a:pt x="90" y="28"/>
                      </a:cubicBezTo>
                      <a:cubicBezTo>
                        <a:pt x="89" y="29"/>
                        <a:pt x="86" y="30"/>
                        <a:pt x="86" y="31"/>
                      </a:cubicBezTo>
                      <a:cubicBezTo>
                        <a:pt x="85" y="31"/>
                        <a:pt x="84" y="32"/>
                        <a:pt x="83" y="32"/>
                      </a:cubicBezTo>
                      <a:cubicBezTo>
                        <a:pt x="82" y="32"/>
                        <a:pt x="80" y="31"/>
                        <a:pt x="79" y="30"/>
                      </a:cubicBezTo>
                      <a:cubicBezTo>
                        <a:pt x="78" y="29"/>
                        <a:pt x="78" y="29"/>
                        <a:pt x="77" y="29"/>
                      </a:cubicBezTo>
                      <a:cubicBezTo>
                        <a:pt x="75" y="28"/>
                        <a:pt x="72" y="28"/>
                        <a:pt x="71" y="29"/>
                      </a:cubicBezTo>
                      <a:cubicBezTo>
                        <a:pt x="71" y="30"/>
                        <a:pt x="70" y="30"/>
                        <a:pt x="70" y="30"/>
                      </a:cubicBezTo>
                      <a:cubicBezTo>
                        <a:pt x="68" y="30"/>
                        <a:pt x="66" y="29"/>
                        <a:pt x="64" y="28"/>
                      </a:cubicBezTo>
                      <a:cubicBezTo>
                        <a:pt x="63" y="27"/>
                        <a:pt x="62" y="27"/>
                        <a:pt x="62" y="26"/>
                      </a:cubicBezTo>
                      <a:cubicBezTo>
                        <a:pt x="61" y="26"/>
                        <a:pt x="60" y="25"/>
                        <a:pt x="60" y="23"/>
                      </a:cubicBezTo>
                      <a:cubicBezTo>
                        <a:pt x="60" y="22"/>
                        <a:pt x="59" y="21"/>
                        <a:pt x="59" y="21"/>
                      </a:cubicBezTo>
                      <a:cubicBezTo>
                        <a:pt x="57" y="21"/>
                        <a:pt x="47" y="19"/>
                        <a:pt x="45" y="19"/>
                      </a:cubicBezTo>
                      <a:cubicBezTo>
                        <a:pt x="45" y="19"/>
                        <a:pt x="44" y="19"/>
                        <a:pt x="43" y="19"/>
                      </a:cubicBezTo>
                      <a:cubicBezTo>
                        <a:pt x="41" y="19"/>
                        <a:pt x="40" y="19"/>
                        <a:pt x="40" y="19"/>
                      </a:cubicBezTo>
                      <a:cubicBezTo>
                        <a:pt x="39" y="20"/>
                        <a:pt x="38" y="21"/>
                        <a:pt x="36" y="21"/>
                      </a:cubicBezTo>
                      <a:cubicBezTo>
                        <a:pt x="35" y="21"/>
                        <a:pt x="33" y="22"/>
                        <a:pt x="33" y="22"/>
                      </a:cubicBezTo>
                      <a:cubicBezTo>
                        <a:pt x="33" y="23"/>
                        <a:pt x="31" y="24"/>
                        <a:pt x="30" y="25"/>
                      </a:cubicBezTo>
                      <a:cubicBezTo>
                        <a:pt x="28" y="25"/>
                        <a:pt x="27" y="26"/>
                        <a:pt x="27" y="27"/>
                      </a:cubicBezTo>
                      <a:cubicBezTo>
                        <a:pt x="26" y="28"/>
                        <a:pt x="25" y="28"/>
                        <a:pt x="23" y="29"/>
                      </a:cubicBezTo>
                      <a:cubicBezTo>
                        <a:pt x="22" y="29"/>
                        <a:pt x="20" y="30"/>
                        <a:pt x="19" y="31"/>
                      </a:cubicBezTo>
                      <a:cubicBezTo>
                        <a:pt x="18" y="34"/>
                        <a:pt x="13" y="35"/>
                        <a:pt x="10" y="35"/>
                      </a:cubicBezTo>
                      <a:cubicBezTo>
                        <a:pt x="5" y="36"/>
                        <a:pt x="4" y="37"/>
                        <a:pt x="4" y="37"/>
                      </a:cubicBezTo>
                      <a:cubicBezTo>
                        <a:pt x="4" y="37"/>
                        <a:pt x="4" y="38"/>
                        <a:pt x="3" y="38"/>
                      </a:cubicBezTo>
                      <a:cubicBezTo>
                        <a:pt x="4" y="43"/>
                        <a:pt x="5" y="44"/>
                        <a:pt x="7" y="45"/>
                      </a:cubicBezTo>
                      <a:cubicBezTo>
                        <a:pt x="8" y="46"/>
                        <a:pt x="8" y="46"/>
                        <a:pt x="9" y="47"/>
                      </a:cubicBezTo>
                      <a:cubicBezTo>
                        <a:pt x="12" y="49"/>
                        <a:pt x="14" y="51"/>
                        <a:pt x="17" y="51"/>
                      </a:cubicBezTo>
                      <a:cubicBezTo>
                        <a:pt x="21" y="51"/>
                        <a:pt x="26" y="55"/>
                        <a:pt x="27" y="59"/>
                      </a:cubicBezTo>
                      <a:cubicBezTo>
                        <a:pt x="27" y="61"/>
                        <a:pt x="30" y="64"/>
                        <a:pt x="31" y="66"/>
                      </a:cubicBezTo>
                      <a:cubicBezTo>
                        <a:pt x="33" y="67"/>
                        <a:pt x="32" y="69"/>
                        <a:pt x="32" y="72"/>
                      </a:cubicBezTo>
                      <a:cubicBezTo>
                        <a:pt x="32" y="73"/>
                        <a:pt x="31" y="75"/>
                        <a:pt x="31" y="76"/>
                      </a:cubicBezTo>
                      <a:cubicBezTo>
                        <a:pt x="31" y="78"/>
                        <a:pt x="30" y="79"/>
                        <a:pt x="29" y="80"/>
                      </a:cubicBezTo>
                      <a:cubicBezTo>
                        <a:pt x="28" y="81"/>
                        <a:pt x="28" y="82"/>
                        <a:pt x="29" y="83"/>
                      </a:cubicBezTo>
                      <a:cubicBezTo>
                        <a:pt x="31" y="86"/>
                        <a:pt x="44" y="88"/>
                        <a:pt x="50" y="88"/>
                      </a:cubicBezTo>
                      <a:cubicBezTo>
                        <a:pt x="53" y="88"/>
                        <a:pt x="55" y="90"/>
                        <a:pt x="56" y="92"/>
                      </a:cubicBezTo>
                      <a:cubicBezTo>
                        <a:pt x="57" y="92"/>
                        <a:pt x="57" y="93"/>
                        <a:pt x="57" y="93"/>
                      </a:cubicBezTo>
                      <a:cubicBezTo>
                        <a:pt x="59" y="93"/>
                        <a:pt x="60" y="94"/>
                        <a:pt x="61" y="95"/>
                      </a:cubicBezTo>
                      <a:cubicBezTo>
                        <a:pt x="61" y="96"/>
                        <a:pt x="62" y="97"/>
                        <a:pt x="63" y="97"/>
                      </a:cubicBezTo>
                      <a:cubicBezTo>
                        <a:pt x="68" y="98"/>
                        <a:pt x="71" y="101"/>
                        <a:pt x="72" y="106"/>
                      </a:cubicBezTo>
                      <a:cubicBezTo>
                        <a:pt x="72" y="109"/>
                        <a:pt x="74" y="111"/>
                        <a:pt x="75" y="112"/>
                      </a:cubicBezTo>
                      <a:cubicBezTo>
                        <a:pt x="76" y="114"/>
                        <a:pt x="77" y="115"/>
                        <a:pt x="77" y="116"/>
                      </a:cubicBezTo>
                      <a:cubicBezTo>
                        <a:pt x="77" y="116"/>
                        <a:pt x="78" y="116"/>
                        <a:pt x="80" y="116"/>
                      </a:cubicBezTo>
                      <a:cubicBezTo>
                        <a:pt x="81" y="116"/>
                        <a:pt x="82" y="116"/>
                        <a:pt x="83" y="116"/>
                      </a:cubicBezTo>
                      <a:cubicBezTo>
                        <a:pt x="85" y="116"/>
                        <a:pt x="87" y="116"/>
                        <a:pt x="89" y="116"/>
                      </a:cubicBezTo>
                      <a:cubicBezTo>
                        <a:pt x="91" y="117"/>
                        <a:pt x="96" y="117"/>
                        <a:pt x="101" y="117"/>
                      </a:cubicBezTo>
                      <a:cubicBezTo>
                        <a:pt x="105" y="117"/>
                        <a:pt x="110" y="117"/>
                        <a:pt x="112" y="117"/>
                      </a:cubicBezTo>
                      <a:cubicBezTo>
                        <a:pt x="113" y="117"/>
                        <a:pt x="114" y="117"/>
                        <a:pt x="115" y="117"/>
                      </a:cubicBezTo>
                      <a:cubicBezTo>
                        <a:pt x="120" y="117"/>
                        <a:pt x="126" y="118"/>
                        <a:pt x="130" y="121"/>
                      </a:cubicBezTo>
                      <a:cubicBezTo>
                        <a:pt x="133" y="123"/>
                        <a:pt x="134" y="123"/>
                        <a:pt x="136" y="122"/>
                      </a:cubicBezTo>
                      <a:cubicBezTo>
                        <a:pt x="136" y="122"/>
                        <a:pt x="137" y="122"/>
                        <a:pt x="137" y="122"/>
                      </a:cubicBezTo>
                      <a:cubicBezTo>
                        <a:pt x="138" y="122"/>
                        <a:pt x="139" y="122"/>
                        <a:pt x="140" y="123"/>
                      </a:cubicBezTo>
                      <a:cubicBezTo>
                        <a:pt x="143" y="125"/>
                        <a:pt x="146" y="126"/>
                        <a:pt x="150" y="126"/>
                      </a:cubicBezTo>
                      <a:cubicBezTo>
                        <a:pt x="150" y="126"/>
                        <a:pt x="150" y="125"/>
                        <a:pt x="151" y="1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1" name="Google Shape;172;p3">
                  <a:extLst>
                    <a:ext uri="{FF2B5EF4-FFF2-40B4-BE49-F238E27FC236}">
                      <a16:creationId xmlns:a16="http://schemas.microsoft.com/office/drawing/2014/main" id="{F20BBAD4-21ED-4D46-8796-FD98E9D164CA}"/>
                    </a:ext>
                  </a:extLst>
                </p:cNvPr>
                <p:cNvSpPr/>
                <p:nvPr/>
              </p:nvSpPr>
              <p:spPr>
                <a:xfrm>
                  <a:off x="4535" y="2884"/>
                  <a:ext cx="3" cy="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13" extrusionOk="0">
                      <a:moveTo>
                        <a:pt x="2" y="0"/>
                      </a:moveTo>
                      <a:cubicBezTo>
                        <a:pt x="0" y="1"/>
                        <a:pt x="0" y="6"/>
                        <a:pt x="0" y="7"/>
                      </a:cubicBezTo>
                      <a:cubicBezTo>
                        <a:pt x="0" y="8"/>
                        <a:pt x="0" y="11"/>
                        <a:pt x="3" y="13"/>
                      </a:cubicBezTo>
                      <a:cubicBezTo>
                        <a:pt x="4" y="9"/>
                        <a:pt x="4" y="4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2" name="Google Shape;173;p3">
                  <a:extLst>
                    <a:ext uri="{FF2B5EF4-FFF2-40B4-BE49-F238E27FC236}">
                      <a16:creationId xmlns:a16="http://schemas.microsoft.com/office/drawing/2014/main" id="{0B368766-FFD8-8049-B982-CE33159D3D3D}"/>
                    </a:ext>
                  </a:extLst>
                </p:cNvPr>
                <p:cNvSpPr/>
                <p:nvPr/>
              </p:nvSpPr>
              <p:spPr>
                <a:xfrm>
                  <a:off x="4533" y="2883"/>
                  <a:ext cx="7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7" extrusionOk="0">
                      <a:moveTo>
                        <a:pt x="6" y="17"/>
                      </a:move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2" y="12"/>
                        <a:pt x="0" y="9"/>
                        <a:pt x="0" y="8"/>
                      </a:cubicBezTo>
                      <a:cubicBezTo>
                        <a:pt x="0" y="8"/>
                        <a:pt x="1" y="1"/>
                        <a:pt x="3" y="0"/>
                      </a:cubicBezTo>
                      <a:cubicBezTo>
                        <a:pt x="4" y="0"/>
                        <a:pt x="5" y="0"/>
                        <a:pt x="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7" y="4"/>
                        <a:pt x="7" y="6"/>
                        <a:pt x="7" y="8"/>
                      </a:cubicBezTo>
                      <a:cubicBezTo>
                        <a:pt x="7" y="10"/>
                        <a:pt x="6" y="12"/>
                        <a:pt x="6" y="15"/>
                      </a:cubicBezTo>
                      <a:lnTo>
                        <a:pt x="6" y="17"/>
                      </a:lnTo>
                      <a:close/>
                      <a:moveTo>
                        <a:pt x="5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3"/>
                        <a:pt x="3" y="7"/>
                        <a:pt x="3" y="8"/>
                      </a:cubicBezTo>
                      <a:cubicBezTo>
                        <a:pt x="3" y="9"/>
                        <a:pt x="3" y="10"/>
                        <a:pt x="4" y="12"/>
                      </a:cubicBezTo>
                      <a:cubicBezTo>
                        <a:pt x="4" y="11"/>
                        <a:pt x="5" y="9"/>
                        <a:pt x="5" y="8"/>
                      </a:cubicBezTo>
                      <a:cubicBezTo>
                        <a:pt x="5" y="6"/>
                        <a:pt x="5" y="4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3" name="Google Shape;174;p3">
                  <a:extLst>
                    <a:ext uri="{FF2B5EF4-FFF2-40B4-BE49-F238E27FC236}">
                      <a16:creationId xmlns:a16="http://schemas.microsoft.com/office/drawing/2014/main" id="{92E0FB17-F9E2-9346-ABA7-C6F40DB51508}"/>
                    </a:ext>
                  </a:extLst>
                </p:cNvPr>
                <p:cNvSpPr/>
                <p:nvPr/>
              </p:nvSpPr>
              <p:spPr>
                <a:xfrm>
                  <a:off x="4528" y="2878"/>
                  <a:ext cx="11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40" extrusionOk="0">
                      <a:moveTo>
                        <a:pt x="7" y="40"/>
                      </a:moveTo>
                      <a:cubicBezTo>
                        <a:pt x="7" y="40"/>
                        <a:pt x="7" y="40"/>
                        <a:pt x="8" y="40"/>
                      </a:cubicBezTo>
                      <a:cubicBezTo>
                        <a:pt x="9" y="34"/>
                        <a:pt x="10" y="27"/>
                        <a:pt x="11" y="26"/>
                      </a:cubicBezTo>
                      <a:cubicBezTo>
                        <a:pt x="11" y="25"/>
                        <a:pt x="12" y="24"/>
                        <a:pt x="12" y="21"/>
                      </a:cubicBezTo>
                      <a:cubicBezTo>
                        <a:pt x="9" y="19"/>
                        <a:pt x="9" y="16"/>
                        <a:pt x="9" y="15"/>
                      </a:cubicBezTo>
                      <a:cubicBezTo>
                        <a:pt x="9" y="14"/>
                        <a:pt x="9" y="9"/>
                        <a:pt x="11" y="8"/>
                      </a:cubicBezTo>
                      <a:cubicBezTo>
                        <a:pt x="11" y="8"/>
                        <a:pt x="12" y="8"/>
                        <a:pt x="13" y="8"/>
                      </a:cubicBezTo>
                      <a:cubicBezTo>
                        <a:pt x="14" y="6"/>
                        <a:pt x="14" y="4"/>
                        <a:pt x="14" y="2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"/>
                        <a:pt x="8" y="3"/>
                        <a:pt x="8" y="4"/>
                      </a:cubicBezTo>
                      <a:cubicBezTo>
                        <a:pt x="7" y="9"/>
                        <a:pt x="2" y="18"/>
                        <a:pt x="0" y="21"/>
                      </a:cubicBezTo>
                      <a:cubicBezTo>
                        <a:pt x="7" y="38"/>
                        <a:pt x="7" y="38"/>
                        <a:pt x="7" y="38"/>
                      </a:cubicBezTo>
                      <a:lnTo>
                        <a:pt x="7" y="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4" name="Google Shape;175;p3">
                  <a:extLst>
                    <a:ext uri="{FF2B5EF4-FFF2-40B4-BE49-F238E27FC236}">
                      <a16:creationId xmlns:a16="http://schemas.microsoft.com/office/drawing/2014/main" id="{A2DFB4F3-586B-E54E-8D76-25933CD9B28D}"/>
                    </a:ext>
                  </a:extLst>
                </p:cNvPr>
                <p:cNvSpPr/>
                <p:nvPr/>
              </p:nvSpPr>
              <p:spPr>
                <a:xfrm>
                  <a:off x="4527" y="2876"/>
                  <a:ext cx="1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44" extrusionOk="0">
                      <a:moveTo>
                        <a:pt x="10" y="44"/>
                      </a:move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" y="20"/>
                        <a:pt x="7" y="11"/>
                        <a:pt x="8" y="6"/>
                      </a:cubicBezTo>
                      <a:cubicBezTo>
                        <a:pt x="8" y="5"/>
                        <a:pt x="9" y="3"/>
                        <a:pt x="9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6"/>
                        <a:pt x="16" y="9"/>
                        <a:pt x="16" y="1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3" y="11"/>
                        <a:pt x="13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1" y="12"/>
                        <a:pt x="11" y="16"/>
                        <a:pt x="11" y="17"/>
                      </a:cubicBezTo>
                      <a:cubicBezTo>
                        <a:pt x="11" y="18"/>
                        <a:pt x="11" y="20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6"/>
                        <a:pt x="13" y="28"/>
                        <a:pt x="13" y="29"/>
                      </a:cubicBezTo>
                      <a:cubicBezTo>
                        <a:pt x="12" y="30"/>
                        <a:pt x="11" y="34"/>
                        <a:pt x="10" y="42"/>
                      </a:cubicBezTo>
                      <a:lnTo>
                        <a:pt x="10" y="44"/>
                      </a:lnTo>
                      <a:close/>
                      <a:moveTo>
                        <a:pt x="2" y="24"/>
                      </a:move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9" y="34"/>
                        <a:pt x="10" y="29"/>
                        <a:pt x="11" y="27"/>
                      </a:cubicBezTo>
                      <a:cubicBezTo>
                        <a:pt x="11" y="27"/>
                        <a:pt x="12" y="26"/>
                        <a:pt x="12" y="24"/>
                      </a:cubicBezTo>
                      <a:cubicBezTo>
                        <a:pt x="10" y="21"/>
                        <a:pt x="8" y="18"/>
                        <a:pt x="8" y="17"/>
                      </a:cubicBezTo>
                      <a:cubicBezTo>
                        <a:pt x="8" y="17"/>
                        <a:pt x="9" y="10"/>
                        <a:pt x="11" y="9"/>
                      </a:cubicBezTo>
                      <a:cubicBezTo>
                        <a:pt x="12" y="9"/>
                        <a:pt x="12" y="9"/>
                        <a:pt x="14" y="9"/>
                      </a:cubicBezTo>
                      <a:cubicBezTo>
                        <a:pt x="14" y="8"/>
                        <a:pt x="14" y="6"/>
                        <a:pt x="14" y="4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4"/>
                        <a:pt x="10" y="5"/>
                        <a:pt x="10" y="6"/>
                      </a:cubicBezTo>
                      <a:cubicBezTo>
                        <a:pt x="9" y="12"/>
                        <a:pt x="5" y="20"/>
                        <a:pt x="2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5" name="Google Shape;176;p3">
                  <a:extLst>
                    <a:ext uri="{FF2B5EF4-FFF2-40B4-BE49-F238E27FC236}">
                      <a16:creationId xmlns:a16="http://schemas.microsoft.com/office/drawing/2014/main" id="{0207EA4D-7ED7-8643-98DD-0390E3B375E1}"/>
                    </a:ext>
                  </a:extLst>
                </p:cNvPr>
                <p:cNvSpPr/>
                <p:nvPr/>
              </p:nvSpPr>
              <p:spPr>
                <a:xfrm>
                  <a:off x="4534" y="2877"/>
                  <a:ext cx="3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45" extrusionOk="0">
                      <a:moveTo>
                        <a:pt x="37" y="0"/>
                      </a:moveTo>
                      <a:cubicBezTo>
                        <a:pt x="31" y="3"/>
                        <a:pt x="26" y="6"/>
                        <a:pt x="25" y="6"/>
                      </a:cubicBezTo>
                      <a:cubicBezTo>
                        <a:pt x="22" y="6"/>
                        <a:pt x="16" y="11"/>
                        <a:pt x="16" y="11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6"/>
                        <a:pt x="5" y="10"/>
                        <a:pt x="5" y="11"/>
                      </a:cubicBezTo>
                      <a:cubicBezTo>
                        <a:pt x="5" y="13"/>
                        <a:pt x="5" y="25"/>
                        <a:pt x="3" y="27"/>
                      </a:cubicBezTo>
                      <a:cubicBezTo>
                        <a:pt x="2" y="28"/>
                        <a:pt x="1" y="35"/>
                        <a:pt x="0" y="41"/>
                      </a:cubicBezTo>
                      <a:cubicBezTo>
                        <a:pt x="3" y="43"/>
                        <a:pt x="7" y="45"/>
                        <a:pt x="8" y="45"/>
                      </a:cubicBezTo>
                      <a:cubicBezTo>
                        <a:pt x="12" y="45"/>
                        <a:pt x="16" y="41"/>
                        <a:pt x="16" y="39"/>
                      </a:cubicBezTo>
                      <a:cubicBezTo>
                        <a:pt x="16" y="37"/>
                        <a:pt x="19" y="36"/>
                        <a:pt x="22" y="36"/>
                      </a:cubicBezTo>
                      <a:cubicBezTo>
                        <a:pt x="25" y="36"/>
                        <a:pt x="26" y="33"/>
                        <a:pt x="28" y="32"/>
                      </a:cubicBezTo>
                      <a:cubicBezTo>
                        <a:pt x="30" y="31"/>
                        <a:pt x="23" y="24"/>
                        <a:pt x="21" y="23"/>
                      </a:cubicBezTo>
                      <a:cubicBezTo>
                        <a:pt x="18" y="23"/>
                        <a:pt x="22" y="18"/>
                        <a:pt x="30" y="17"/>
                      </a:cubicBezTo>
                      <a:cubicBezTo>
                        <a:pt x="38" y="17"/>
                        <a:pt x="36" y="14"/>
                        <a:pt x="40" y="14"/>
                      </a:cubicBezTo>
                      <a:cubicBezTo>
                        <a:pt x="40" y="14"/>
                        <a:pt x="40" y="14"/>
                        <a:pt x="41" y="14"/>
                      </a:cubicBezTo>
                      <a:cubicBezTo>
                        <a:pt x="40" y="11"/>
                        <a:pt x="39" y="7"/>
                        <a:pt x="38" y="5"/>
                      </a:cubicBezTo>
                      <a:cubicBezTo>
                        <a:pt x="38" y="4"/>
                        <a:pt x="38" y="2"/>
                        <a:pt x="37" y="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6" name="Google Shape;177;p3">
                  <a:extLst>
                    <a:ext uri="{FF2B5EF4-FFF2-40B4-BE49-F238E27FC236}">
                      <a16:creationId xmlns:a16="http://schemas.microsoft.com/office/drawing/2014/main" id="{53EF80FE-0179-1040-B711-C27C03789A45}"/>
                    </a:ext>
                  </a:extLst>
                </p:cNvPr>
                <p:cNvSpPr/>
                <p:nvPr/>
              </p:nvSpPr>
              <p:spPr>
                <a:xfrm>
                  <a:off x="4533" y="2875"/>
                  <a:ext cx="35" cy="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48" extrusionOk="0">
                      <a:moveTo>
                        <a:pt x="10" y="48"/>
                      </a:move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9" y="48"/>
                        <a:pt x="9" y="48"/>
                      </a:cubicBezTo>
                      <a:cubicBezTo>
                        <a:pt x="8" y="48"/>
                        <a:pt x="5" y="46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38"/>
                        <a:pt x="2" y="30"/>
                        <a:pt x="3" y="28"/>
                      </a:cubicBezTo>
                      <a:cubicBezTo>
                        <a:pt x="4" y="27"/>
                        <a:pt x="4" y="21"/>
                        <a:pt x="5" y="18"/>
                      </a:cubicBezTo>
                      <a:cubicBezTo>
                        <a:pt x="5" y="16"/>
                        <a:pt x="5" y="14"/>
                        <a:pt x="5" y="13"/>
                      </a:cubicBezTo>
                      <a:cubicBezTo>
                        <a:pt x="5" y="12"/>
                        <a:pt x="6" y="10"/>
                        <a:pt x="6" y="5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9" y="11"/>
                        <a:pt x="24" y="7"/>
                        <a:pt x="26" y="7"/>
                      </a:cubicBezTo>
                      <a:cubicBezTo>
                        <a:pt x="26" y="7"/>
                        <a:pt x="28" y="6"/>
                        <a:pt x="38" y="1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4"/>
                        <a:pt x="40" y="5"/>
                        <a:pt x="40" y="7"/>
                      </a:cubicBezTo>
                      <a:cubicBezTo>
                        <a:pt x="41" y="8"/>
                        <a:pt x="42" y="12"/>
                        <a:pt x="43" y="16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0" y="17"/>
                        <a:pt x="39" y="18"/>
                        <a:pt x="38" y="18"/>
                      </a:cubicBezTo>
                      <a:cubicBezTo>
                        <a:pt x="37" y="19"/>
                        <a:pt x="36" y="20"/>
                        <a:pt x="31" y="20"/>
                      </a:cubicBezTo>
                      <a:cubicBezTo>
                        <a:pt x="25" y="21"/>
                        <a:pt x="22" y="24"/>
                        <a:pt x="22" y="25"/>
                      </a:cubicBezTo>
                      <a:cubicBezTo>
                        <a:pt x="24" y="25"/>
                        <a:pt x="30" y="30"/>
                        <a:pt x="30" y="33"/>
                      </a:cubicBezTo>
                      <a:cubicBezTo>
                        <a:pt x="30" y="34"/>
                        <a:pt x="30" y="34"/>
                        <a:pt x="29" y="35"/>
                      </a:cubicBezTo>
                      <a:cubicBezTo>
                        <a:pt x="29" y="35"/>
                        <a:pt x="28" y="36"/>
                        <a:pt x="27" y="37"/>
                      </a:cubicBezTo>
                      <a:cubicBezTo>
                        <a:pt x="27" y="38"/>
                        <a:pt x="25" y="39"/>
                        <a:pt x="23" y="39"/>
                      </a:cubicBezTo>
                      <a:cubicBezTo>
                        <a:pt x="18" y="39"/>
                        <a:pt x="18" y="41"/>
                        <a:pt x="18" y="41"/>
                      </a:cubicBezTo>
                      <a:cubicBezTo>
                        <a:pt x="18" y="42"/>
                        <a:pt x="17" y="44"/>
                        <a:pt x="15" y="46"/>
                      </a:cubicBezTo>
                      <a:cubicBezTo>
                        <a:pt x="14" y="47"/>
                        <a:pt x="12" y="48"/>
                        <a:pt x="10" y="48"/>
                      </a:cubicBezTo>
                      <a:close/>
                      <a:moveTo>
                        <a:pt x="2" y="43"/>
                      </a:moveTo>
                      <a:cubicBezTo>
                        <a:pt x="7" y="45"/>
                        <a:pt x="9" y="46"/>
                        <a:pt x="9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1" y="46"/>
                        <a:pt x="13" y="45"/>
                        <a:pt x="14" y="44"/>
                      </a:cubicBezTo>
                      <a:cubicBezTo>
                        <a:pt x="15" y="43"/>
                        <a:pt x="16" y="42"/>
                        <a:pt x="16" y="41"/>
                      </a:cubicBezTo>
                      <a:cubicBezTo>
                        <a:pt x="16" y="37"/>
                        <a:pt x="21" y="37"/>
                        <a:pt x="23" y="37"/>
                      </a:cubicBezTo>
                      <a:cubicBezTo>
                        <a:pt x="24" y="37"/>
                        <a:pt x="25" y="37"/>
                        <a:pt x="26" y="35"/>
                      </a:cubicBezTo>
                      <a:cubicBezTo>
                        <a:pt x="26" y="35"/>
                        <a:pt x="27" y="34"/>
                        <a:pt x="28" y="33"/>
                      </a:cubicBezTo>
                      <a:cubicBezTo>
                        <a:pt x="28" y="32"/>
                        <a:pt x="23" y="27"/>
                        <a:pt x="21" y="26"/>
                      </a:cubicBezTo>
                      <a:cubicBezTo>
                        <a:pt x="20" y="26"/>
                        <a:pt x="20" y="25"/>
                        <a:pt x="20" y="24"/>
                      </a:cubicBezTo>
                      <a:cubicBezTo>
                        <a:pt x="20" y="22"/>
                        <a:pt x="25" y="19"/>
                        <a:pt x="31" y="18"/>
                      </a:cubicBezTo>
                      <a:cubicBezTo>
                        <a:pt x="35" y="18"/>
                        <a:pt x="36" y="17"/>
                        <a:pt x="37" y="17"/>
                      </a:cubicBezTo>
                      <a:cubicBezTo>
                        <a:pt x="38" y="16"/>
                        <a:pt x="39" y="15"/>
                        <a:pt x="40" y="15"/>
                      </a:cubicBezTo>
                      <a:cubicBezTo>
                        <a:pt x="39" y="11"/>
                        <a:pt x="39" y="9"/>
                        <a:pt x="38" y="7"/>
                      </a:cubicBezTo>
                      <a:cubicBezTo>
                        <a:pt x="38" y="6"/>
                        <a:pt x="38" y="5"/>
                        <a:pt x="38" y="4"/>
                      </a:cubicBezTo>
                      <a:cubicBezTo>
                        <a:pt x="28" y="9"/>
                        <a:pt x="27" y="9"/>
                        <a:pt x="26" y="9"/>
                      </a:cubicBezTo>
                      <a:cubicBezTo>
                        <a:pt x="24" y="9"/>
                        <a:pt x="19" y="13"/>
                        <a:pt x="18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1"/>
                        <a:pt x="7" y="13"/>
                        <a:pt x="7" y="13"/>
                      </a:cubicBezTo>
                      <a:cubicBezTo>
                        <a:pt x="7" y="14"/>
                        <a:pt x="7" y="16"/>
                        <a:pt x="7" y="18"/>
                      </a:cubicBezTo>
                      <a:cubicBezTo>
                        <a:pt x="6" y="24"/>
                        <a:pt x="6" y="28"/>
                        <a:pt x="5" y="30"/>
                      </a:cubicBezTo>
                      <a:cubicBezTo>
                        <a:pt x="4" y="30"/>
                        <a:pt x="3" y="35"/>
                        <a:pt x="2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7" name="Google Shape;178;p3">
                  <a:extLst>
                    <a:ext uri="{FF2B5EF4-FFF2-40B4-BE49-F238E27FC236}">
                      <a16:creationId xmlns:a16="http://schemas.microsoft.com/office/drawing/2014/main" id="{2D2AEC31-A5F1-DB4C-AD56-045F000DF83C}"/>
                    </a:ext>
                  </a:extLst>
                </p:cNvPr>
                <p:cNvSpPr/>
                <p:nvPr/>
              </p:nvSpPr>
              <p:spPr>
                <a:xfrm>
                  <a:off x="4807" y="2788"/>
                  <a:ext cx="86" cy="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46" extrusionOk="0">
                      <a:moveTo>
                        <a:pt x="98" y="9"/>
                      </a:moveTo>
                      <a:cubicBezTo>
                        <a:pt x="94" y="4"/>
                        <a:pt x="93" y="7"/>
                        <a:pt x="89" y="6"/>
                      </a:cubicBezTo>
                      <a:cubicBezTo>
                        <a:pt x="84" y="5"/>
                        <a:pt x="67" y="3"/>
                        <a:pt x="64" y="5"/>
                      </a:cubicBezTo>
                      <a:cubicBezTo>
                        <a:pt x="60" y="6"/>
                        <a:pt x="53" y="2"/>
                        <a:pt x="51" y="1"/>
                      </a:cubicBezTo>
                      <a:cubicBezTo>
                        <a:pt x="49" y="0"/>
                        <a:pt x="41" y="1"/>
                        <a:pt x="41" y="5"/>
                      </a:cubicBezTo>
                      <a:cubicBezTo>
                        <a:pt x="41" y="9"/>
                        <a:pt x="37" y="9"/>
                        <a:pt x="32" y="6"/>
                      </a:cubicBezTo>
                      <a:cubicBezTo>
                        <a:pt x="27" y="4"/>
                        <a:pt x="19" y="4"/>
                        <a:pt x="19" y="7"/>
                      </a:cubicBezTo>
                      <a:cubicBezTo>
                        <a:pt x="19" y="9"/>
                        <a:pt x="15" y="12"/>
                        <a:pt x="13" y="13"/>
                      </a:cubicBezTo>
                      <a:cubicBezTo>
                        <a:pt x="12" y="13"/>
                        <a:pt x="11" y="16"/>
                        <a:pt x="10" y="19"/>
                      </a:cubicBezTo>
                      <a:cubicBezTo>
                        <a:pt x="12" y="19"/>
                        <a:pt x="13" y="20"/>
                        <a:pt x="14" y="22"/>
                      </a:cubicBezTo>
                      <a:cubicBezTo>
                        <a:pt x="16" y="24"/>
                        <a:pt x="21" y="24"/>
                        <a:pt x="21" y="21"/>
                      </a:cubicBezTo>
                      <a:cubicBezTo>
                        <a:pt x="22" y="19"/>
                        <a:pt x="30" y="24"/>
                        <a:pt x="35" y="27"/>
                      </a:cubicBezTo>
                      <a:cubicBezTo>
                        <a:pt x="39" y="31"/>
                        <a:pt x="33" y="29"/>
                        <a:pt x="31" y="32"/>
                      </a:cubicBezTo>
                      <a:cubicBezTo>
                        <a:pt x="29" y="36"/>
                        <a:pt x="23" y="32"/>
                        <a:pt x="21" y="34"/>
                      </a:cubicBezTo>
                      <a:cubicBezTo>
                        <a:pt x="20" y="35"/>
                        <a:pt x="10" y="36"/>
                        <a:pt x="7" y="36"/>
                      </a:cubicBezTo>
                      <a:cubicBezTo>
                        <a:pt x="5" y="35"/>
                        <a:pt x="0" y="40"/>
                        <a:pt x="0" y="42"/>
                      </a:cubicBezTo>
                      <a:cubicBezTo>
                        <a:pt x="1" y="43"/>
                        <a:pt x="11" y="40"/>
                        <a:pt x="14" y="43"/>
                      </a:cubicBezTo>
                      <a:cubicBezTo>
                        <a:pt x="18" y="45"/>
                        <a:pt x="21" y="40"/>
                        <a:pt x="23" y="43"/>
                      </a:cubicBezTo>
                      <a:cubicBezTo>
                        <a:pt x="25" y="46"/>
                        <a:pt x="29" y="44"/>
                        <a:pt x="31" y="45"/>
                      </a:cubicBezTo>
                      <a:cubicBezTo>
                        <a:pt x="33" y="45"/>
                        <a:pt x="43" y="44"/>
                        <a:pt x="44" y="44"/>
                      </a:cubicBezTo>
                      <a:cubicBezTo>
                        <a:pt x="45" y="42"/>
                        <a:pt x="45" y="41"/>
                        <a:pt x="45" y="39"/>
                      </a:cubicBezTo>
                      <a:cubicBezTo>
                        <a:pt x="45" y="36"/>
                        <a:pt x="47" y="37"/>
                        <a:pt x="49" y="36"/>
                      </a:cubicBezTo>
                      <a:cubicBezTo>
                        <a:pt x="52" y="36"/>
                        <a:pt x="53" y="33"/>
                        <a:pt x="55" y="33"/>
                      </a:cubicBezTo>
                      <a:cubicBezTo>
                        <a:pt x="57" y="33"/>
                        <a:pt x="59" y="31"/>
                        <a:pt x="61" y="31"/>
                      </a:cubicBezTo>
                      <a:cubicBezTo>
                        <a:pt x="62" y="32"/>
                        <a:pt x="64" y="35"/>
                        <a:pt x="67" y="33"/>
                      </a:cubicBezTo>
                      <a:cubicBezTo>
                        <a:pt x="69" y="31"/>
                        <a:pt x="69" y="33"/>
                        <a:pt x="72" y="29"/>
                      </a:cubicBezTo>
                      <a:cubicBezTo>
                        <a:pt x="75" y="26"/>
                        <a:pt x="77" y="26"/>
                        <a:pt x="81" y="27"/>
                      </a:cubicBezTo>
                      <a:cubicBezTo>
                        <a:pt x="86" y="27"/>
                        <a:pt x="88" y="25"/>
                        <a:pt x="89" y="22"/>
                      </a:cubicBezTo>
                      <a:cubicBezTo>
                        <a:pt x="90" y="20"/>
                        <a:pt x="94" y="20"/>
                        <a:pt x="96" y="18"/>
                      </a:cubicBezTo>
                      <a:cubicBezTo>
                        <a:pt x="99" y="16"/>
                        <a:pt x="103" y="14"/>
                        <a:pt x="105" y="14"/>
                      </a:cubicBezTo>
                      <a:cubicBezTo>
                        <a:pt x="106" y="13"/>
                        <a:pt x="106" y="13"/>
                        <a:pt x="106" y="12"/>
                      </a:cubicBezTo>
                      <a:cubicBezTo>
                        <a:pt x="102" y="9"/>
                        <a:pt x="101" y="12"/>
                        <a:pt x="98" y="9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8" name="Google Shape;179;p3">
                  <a:extLst>
                    <a:ext uri="{FF2B5EF4-FFF2-40B4-BE49-F238E27FC236}">
                      <a16:creationId xmlns:a16="http://schemas.microsoft.com/office/drawing/2014/main" id="{5BCD084C-4C6E-2C4A-9187-73EC1A4DC27E}"/>
                    </a:ext>
                  </a:extLst>
                </p:cNvPr>
                <p:cNvSpPr/>
                <p:nvPr/>
              </p:nvSpPr>
              <p:spPr>
                <a:xfrm>
                  <a:off x="4806" y="2787"/>
                  <a:ext cx="87" cy="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7" extrusionOk="0">
                      <a:moveTo>
                        <a:pt x="34" y="47"/>
                      </a:moveTo>
                      <a:cubicBezTo>
                        <a:pt x="33" y="47"/>
                        <a:pt x="32" y="47"/>
                        <a:pt x="32" y="47"/>
                      </a:cubicBezTo>
                      <a:cubicBezTo>
                        <a:pt x="31" y="46"/>
                        <a:pt x="30" y="46"/>
                        <a:pt x="29" y="47"/>
                      </a:cubicBezTo>
                      <a:cubicBezTo>
                        <a:pt x="29" y="47"/>
                        <a:pt x="28" y="47"/>
                        <a:pt x="28" y="47"/>
                      </a:cubicBezTo>
                      <a:cubicBezTo>
                        <a:pt x="26" y="47"/>
                        <a:pt x="24" y="46"/>
                        <a:pt x="23" y="45"/>
                      </a:cubicBezTo>
                      <a:cubicBezTo>
                        <a:pt x="23" y="44"/>
                        <a:pt x="23" y="44"/>
                        <a:pt x="22" y="44"/>
                      </a:cubicBezTo>
                      <a:cubicBezTo>
                        <a:pt x="22" y="44"/>
                        <a:pt x="21" y="44"/>
                        <a:pt x="21" y="45"/>
                      </a:cubicBezTo>
                      <a:cubicBezTo>
                        <a:pt x="19" y="45"/>
                        <a:pt x="16" y="46"/>
                        <a:pt x="15" y="45"/>
                      </a:cubicBezTo>
                      <a:cubicBezTo>
                        <a:pt x="14" y="44"/>
                        <a:pt x="13" y="44"/>
                        <a:pt x="11" y="44"/>
                      </a:cubicBezTo>
                      <a:cubicBezTo>
                        <a:pt x="9" y="44"/>
                        <a:pt x="8" y="44"/>
                        <a:pt x="7" y="44"/>
                      </a:cubicBezTo>
                      <a:cubicBezTo>
                        <a:pt x="5" y="44"/>
                        <a:pt x="4" y="44"/>
                        <a:pt x="4" y="44"/>
                      </a:cubicBezTo>
                      <a:cubicBezTo>
                        <a:pt x="3" y="44"/>
                        <a:pt x="1" y="44"/>
                        <a:pt x="0" y="43"/>
                      </a:cubicBezTo>
                      <a:cubicBezTo>
                        <a:pt x="0" y="42"/>
                        <a:pt x="1" y="40"/>
                        <a:pt x="2" y="39"/>
                      </a:cubicBezTo>
                      <a:cubicBezTo>
                        <a:pt x="3" y="37"/>
                        <a:pt x="6" y="36"/>
                        <a:pt x="8" y="36"/>
                      </a:cubicBezTo>
                      <a:cubicBezTo>
                        <a:pt x="9" y="36"/>
                        <a:pt x="10" y="36"/>
                        <a:pt x="10" y="36"/>
                      </a:cubicBezTo>
                      <a:cubicBezTo>
                        <a:pt x="15" y="36"/>
                        <a:pt x="21" y="35"/>
                        <a:pt x="22" y="34"/>
                      </a:cubicBezTo>
                      <a:cubicBezTo>
                        <a:pt x="23" y="33"/>
                        <a:pt x="24" y="33"/>
                        <a:pt x="26" y="34"/>
                      </a:cubicBezTo>
                      <a:cubicBezTo>
                        <a:pt x="27" y="34"/>
                        <a:pt x="28" y="34"/>
                        <a:pt x="28" y="34"/>
                      </a:cubicBezTo>
                      <a:cubicBezTo>
                        <a:pt x="30" y="34"/>
                        <a:pt x="30" y="34"/>
                        <a:pt x="31" y="33"/>
                      </a:cubicBezTo>
                      <a:cubicBezTo>
                        <a:pt x="32" y="31"/>
                        <a:pt x="34" y="30"/>
                        <a:pt x="36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0"/>
                        <a:pt x="35" y="30"/>
                        <a:pt x="35" y="29"/>
                      </a:cubicBezTo>
                      <a:cubicBezTo>
                        <a:pt x="31" y="26"/>
                        <a:pt x="26" y="23"/>
                        <a:pt x="24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3" y="24"/>
                        <a:pt x="21" y="25"/>
                        <a:pt x="19" y="25"/>
                      </a:cubicBezTo>
                      <a:cubicBezTo>
                        <a:pt x="17" y="25"/>
                        <a:pt x="15" y="25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2"/>
                        <a:pt x="12" y="21"/>
                        <a:pt x="11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2" y="14"/>
                        <a:pt x="13" y="14"/>
                        <a:pt x="14" y="13"/>
                      </a:cubicBezTo>
                      <a:cubicBezTo>
                        <a:pt x="16" y="12"/>
                        <a:pt x="19" y="10"/>
                        <a:pt x="19" y="7"/>
                      </a:cubicBezTo>
                      <a:cubicBezTo>
                        <a:pt x="19" y="5"/>
                        <a:pt x="22" y="4"/>
                        <a:pt x="25" y="4"/>
                      </a:cubicBezTo>
                      <a:cubicBezTo>
                        <a:pt x="28" y="4"/>
                        <a:pt x="31" y="5"/>
                        <a:pt x="34" y="6"/>
                      </a:cubicBezTo>
                      <a:cubicBezTo>
                        <a:pt x="36" y="7"/>
                        <a:pt x="38" y="8"/>
                        <a:pt x="39" y="8"/>
                      </a:cubicBezTo>
                      <a:cubicBezTo>
                        <a:pt x="40" y="8"/>
                        <a:pt x="41" y="8"/>
                        <a:pt x="41" y="6"/>
                      </a:cubicBezTo>
                      <a:cubicBezTo>
                        <a:pt x="41" y="2"/>
                        <a:pt x="46" y="0"/>
                        <a:pt x="49" y="0"/>
                      </a:cubicBezTo>
                      <a:cubicBezTo>
                        <a:pt x="50" y="0"/>
                        <a:pt x="51" y="1"/>
                        <a:pt x="52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5" y="2"/>
                        <a:pt x="60" y="5"/>
                        <a:pt x="63" y="5"/>
                      </a:cubicBezTo>
                      <a:cubicBezTo>
                        <a:pt x="63" y="5"/>
                        <a:pt x="64" y="5"/>
                        <a:pt x="64" y="5"/>
                      </a:cubicBezTo>
                      <a:cubicBezTo>
                        <a:pt x="65" y="4"/>
                        <a:pt x="67" y="4"/>
                        <a:pt x="70" y="4"/>
                      </a:cubicBezTo>
                      <a:cubicBezTo>
                        <a:pt x="77" y="4"/>
                        <a:pt x="87" y="5"/>
                        <a:pt x="90" y="6"/>
                      </a:cubicBezTo>
                      <a:cubicBezTo>
                        <a:pt x="91" y="6"/>
                        <a:pt x="92" y="6"/>
                        <a:pt x="93" y="6"/>
                      </a:cubicBezTo>
                      <a:cubicBezTo>
                        <a:pt x="94" y="6"/>
                        <a:pt x="94" y="6"/>
                        <a:pt x="95" y="6"/>
                      </a:cubicBezTo>
                      <a:cubicBezTo>
                        <a:pt x="96" y="6"/>
                        <a:pt x="98" y="7"/>
                        <a:pt x="99" y="9"/>
                      </a:cubicBezTo>
                      <a:cubicBezTo>
                        <a:pt x="101" y="10"/>
                        <a:pt x="102" y="10"/>
                        <a:pt x="102" y="10"/>
                      </a:cubicBezTo>
                      <a:cubicBezTo>
                        <a:pt x="103" y="10"/>
                        <a:pt x="103" y="10"/>
                        <a:pt x="103" y="10"/>
                      </a:cubicBezTo>
                      <a:cubicBezTo>
                        <a:pt x="104" y="10"/>
                        <a:pt x="106" y="11"/>
                        <a:pt x="107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8" y="13"/>
                        <a:pt x="108" y="13"/>
                        <a:pt x="108" y="13"/>
                      </a:cubicBezTo>
                      <a:cubicBezTo>
                        <a:pt x="108" y="13"/>
                        <a:pt x="108" y="15"/>
                        <a:pt x="106" y="16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4" y="17"/>
                        <a:pt x="100" y="18"/>
                        <a:pt x="98" y="20"/>
                      </a:cubicBezTo>
                      <a:cubicBezTo>
                        <a:pt x="97" y="21"/>
                        <a:pt x="96" y="21"/>
                        <a:pt x="94" y="22"/>
                      </a:cubicBezTo>
                      <a:cubicBezTo>
                        <a:pt x="93" y="22"/>
                        <a:pt x="91" y="23"/>
                        <a:pt x="91" y="24"/>
                      </a:cubicBezTo>
                      <a:cubicBezTo>
                        <a:pt x="90" y="26"/>
                        <a:pt x="88" y="29"/>
                        <a:pt x="83" y="29"/>
                      </a:cubicBez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83" y="29"/>
                        <a:pt x="82" y="29"/>
                        <a:pt x="82" y="29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78" y="28"/>
                        <a:pt x="77" y="28"/>
                        <a:pt x="74" y="31"/>
                      </a:cubicBezTo>
                      <a:cubicBezTo>
                        <a:pt x="72" y="33"/>
                        <a:pt x="71" y="34"/>
                        <a:pt x="70" y="34"/>
                      </a:cubicBezTo>
                      <a:cubicBezTo>
                        <a:pt x="69" y="34"/>
                        <a:pt x="69" y="34"/>
                        <a:pt x="68" y="35"/>
                      </a:cubicBezTo>
                      <a:cubicBezTo>
                        <a:pt x="68" y="35"/>
                        <a:pt x="67" y="36"/>
                        <a:pt x="66" y="36"/>
                      </a:cubicBezTo>
                      <a:cubicBezTo>
                        <a:pt x="65" y="36"/>
                        <a:pt x="64" y="35"/>
                        <a:pt x="63" y="34"/>
                      </a:cubicBezTo>
                      <a:cubicBezTo>
                        <a:pt x="62" y="34"/>
                        <a:pt x="62" y="33"/>
                        <a:pt x="61" y="33"/>
                      </a:cubicBezTo>
                      <a:cubicBezTo>
                        <a:pt x="61" y="33"/>
                        <a:pt x="60" y="33"/>
                        <a:pt x="59" y="34"/>
                      </a:cubicBezTo>
                      <a:cubicBezTo>
                        <a:pt x="58" y="35"/>
                        <a:pt x="57" y="35"/>
                        <a:pt x="56" y="35"/>
                      </a:cubicBezTo>
                      <a:cubicBezTo>
                        <a:pt x="55" y="35"/>
                        <a:pt x="55" y="36"/>
                        <a:pt x="54" y="36"/>
                      </a:cubicBezTo>
                      <a:cubicBezTo>
                        <a:pt x="53" y="37"/>
                        <a:pt x="52" y="38"/>
                        <a:pt x="51" y="38"/>
                      </a:cubicBezTo>
                      <a:cubicBezTo>
                        <a:pt x="50" y="39"/>
                        <a:pt x="49" y="39"/>
                        <a:pt x="49" y="39"/>
                      </a:cubicBezTo>
                      <a:cubicBezTo>
                        <a:pt x="47" y="39"/>
                        <a:pt x="47" y="39"/>
                        <a:pt x="47" y="40"/>
                      </a:cubicBezTo>
                      <a:cubicBezTo>
                        <a:pt x="47" y="41"/>
                        <a:pt x="47" y="44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44" y="46"/>
                        <a:pt x="37" y="47"/>
                        <a:pt x="34" y="47"/>
                      </a:cubicBezTo>
                      <a:close/>
                      <a:moveTo>
                        <a:pt x="31" y="44"/>
                      </a:moveTo>
                      <a:cubicBezTo>
                        <a:pt x="31" y="44"/>
                        <a:pt x="32" y="44"/>
                        <a:pt x="32" y="45"/>
                      </a:cubicBezTo>
                      <a:cubicBezTo>
                        <a:pt x="32" y="45"/>
                        <a:pt x="33" y="45"/>
                        <a:pt x="34" y="45"/>
                      </a:cubicBezTo>
                      <a:cubicBezTo>
                        <a:pt x="37" y="45"/>
                        <a:pt x="42" y="44"/>
                        <a:pt x="44" y="44"/>
                      </a:cubicBezTo>
                      <a:cubicBezTo>
                        <a:pt x="45" y="43"/>
                        <a:pt x="45" y="41"/>
                        <a:pt x="45" y="40"/>
                      </a:cubicBezTo>
                      <a:cubicBezTo>
                        <a:pt x="45" y="37"/>
                        <a:pt x="47" y="37"/>
                        <a:pt x="49" y="37"/>
                      </a:cubicBezTo>
                      <a:cubicBezTo>
                        <a:pt x="49" y="37"/>
                        <a:pt x="50" y="37"/>
                        <a:pt x="50" y="37"/>
                      </a:cubicBezTo>
                      <a:cubicBezTo>
                        <a:pt x="51" y="36"/>
                        <a:pt x="52" y="36"/>
                        <a:pt x="52" y="35"/>
                      </a:cubicBezTo>
                      <a:cubicBezTo>
                        <a:pt x="53" y="34"/>
                        <a:pt x="54" y="33"/>
                        <a:pt x="56" y="33"/>
                      </a:cubicBezTo>
                      <a:cubicBezTo>
                        <a:pt x="56" y="33"/>
                        <a:pt x="57" y="33"/>
                        <a:pt x="58" y="32"/>
                      </a:cubicBezTo>
                      <a:cubicBezTo>
                        <a:pt x="59" y="31"/>
                        <a:pt x="61" y="31"/>
                        <a:pt x="62" y="31"/>
                      </a:cubicBezTo>
                      <a:cubicBezTo>
                        <a:pt x="63" y="31"/>
                        <a:pt x="63" y="32"/>
                        <a:pt x="64" y="32"/>
                      </a:cubicBezTo>
                      <a:cubicBezTo>
                        <a:pt x="65" y="33"/>
                        <a:pt x="66" y="34"/>
                        <a:pt x="66" y="34"/>
                      </a:cubicBezTo>
                      <a:cubicBezTo>
                        <a:pt x="66" y="34"/>
                        <a:pt x="67" y="34"/>
                        <a:pt x="67" y="33"/>
                      </a:cubicBezTo>
                      <a:cubicBezTo>
                        <a:pt x="68" y="32"/>
                        <a:pt x="69" y="32"/>
                        <a:pt x="69" y="32"/>
                      </a:cubicBezTo>
                      <a:cubicBezTo>
                        <a:pt x="70" y="32"/>
                        <a:pt x="71" y="32"/>
                        <a:pt x="73" y="30"/>
                      </a:cubicBezTo>
                      <a:cubicBezTo>
                        <a:pt x="74" y="27"/>
                        <a:pt x="76" y="26"/>
                        <a:pt x="79" y="26"/>
                      </a:cubicBezTo>
                      <a:cubicBezTo>
                        <a:pt x="79" y="26"/>
                        <a:pt x="80" y="26"/>
                        <a:pt x="81" y="26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86" y="27"/>
                        <a:pt x="88" y="25"/>
                        <a:pt x="89" y="23"/>
                      </a:cubicBezTo>
                      <a:cubicBezTo>
                        <a:pt x="90" y="21"/>
                        <a:pt x="92" y="20"/>
                        <a:pt x="94" y="20"/>
                      </a:cubicBezTo>
                      <a:cubicBezTo>
                        <a:pt x="95" y="19"/>
                        <a:pt x="96" y="19"/>
                        <a:pt x="97" y="18"/>
                      </a:cubicBezTo>
                      <a:cubicBezTo>
                        <a:pt x="99" y="17"/>
                        <a:pt x="103" y="15"/>
                        <a:pt x="105" y="14"/>
                      </a:cubicBezTo>
                      <a:cubicBezTo>
                        <a:pt x="106" y="14"/>
                        <a:pt x="106" y="14"/>
                        <a:pt x="106" y="14"/>
                      </a:cubicBezTo>
                      <a:cubicBezTo>
                        <a:pt x="106" y="14"/>
                        <a:pt x="106" y="14"/>
                        <a:pt x="106" y="13"/>
                      </a:cubicBezTo>
                      <a:cubicBezTo>
                        <a:pt x="105" y="13"/>
                        <a:pt x="104" y="12"/>
                        <a:pt x="103" y="12"/>
                      </a:cubicBezTo>
                      <a:cubicBezTo>
                        <a:pt x="102" y="13"/>
                        <a:pt x="102" y="13"/>
                        <a:pt x="102" y="13"/>
                      </a:cubicBezTo>
                      <a:cubicBezTo>
                        <a:pt x="101" y="13"/>
                        <a:pt x="100" y="12"/>
                        <a:pt x="98" y="10"/>
                      </a:cubicBezTo>
                      <a:cubicBezTo>
                        <a:pt x="96" y="8"/>
                        <a:pt x="95" y="8"/>
                        <a:pt x="95" y="8"/>
                      </a:cubicBezTo>
                      <a:cubicBezTo>
                        <a:pt x="94" y="8"/>
                        <a:pt x="94" y="8"/>
                        <a:pt x="93" y="8"/>
                      </a:cubicBezTo>
                      <a:cubicBezTo>
                        <a:pt x="92" y="8"/>
                        <a:pt x="91" y="8"/>
                        <a:pt x="89" y="8"/>
                      </a:cubicBezTo>
                      <a:cubicBezTo>
                        <a:pt x="86" y="7"/>
                        <a:pt x="77" y="6"/>
                        <a:pt x="70" y="6"/>
                      </a:cubicBezTo>
                      <a:cubicBezTo>
                        <a:pt x="67" y="6"/>
                        <a:pt x="66" y="6"/>
                        <a:pt x="65" y="7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59" y="7"/>
                        <a:pt x="55" y="4"/>
                        <a:pt x="52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0" y="2"/>
                        <a:pt x="49" y="2"/>
                      </a:cubicBezTo>
                      <a:cubicBezTo>
                        <a:pt x="47" y="2"/>
                        <a:pt x="43" y="4"/>
                        <a:pt x="43" y="6"/>
                      </a:cubicBezTo>
                      <a:cubicBezTo>
                        <a:pt x="43" y="10"/>
                        <a:pt x="40" y="10"/>
                        <a:pt x="39" y="10"/>
                      </a:cubicBezTo>
                      <a:cubicBezTo>
                        <a:pt x="37" y="10"/>
                        <a:pt x="35" y="9"/>
                        <a:pt x="33" y="8"/>
                      </a:cubicBezTo>
                      <a:cubicBezTo>
                        <a:pt x="31" y="7"/>
                        <a:pt x="28" y="6"/>
                        <a:pt x="25" y="6"/>
                      </a:cubicBezTo>
                      <a:cubicBezTo>
                        <a:pt x="23" y="6"/>
                        <a:pt x="21" y="7"/>
                        <a:pt x="21" y="8"/>
                      </a:cubicBezTo>
                      <a:cubicBezTo>
                        <a:pt x="21" y="11"/>
                        <a:pt x="17" y="14"/>
                        <a:pt x="15" y="15"/>
                      </a:cubicBezTo>
                      <a:cubicBezTo>
                        <a:pt x="15" y="15"/>
                        <a:pt x="14" y="16"/>
                        <a:pt x="13" y="19"/>
                      </a:cubicBezTo>
                      <a:cubicBezTo>
                        <a:pt x="14" y="20"/>
                        <a:pt x="14" y="21"/>
                        <a:pt x="15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3"/>
                        <a:pt x="17" y="23"/>
                        <a:pt x="19" y="23"/>
                      </a:cubicBezTo>
                      <a:cubicBezTo>
                        <a:pt x="20" y="23"/>
                        <a:pt x="21" y="23"/>
                        <a:pt x="21" y="22"/>
                      </a:cubicBezTo>
                      <a:cubicBezTo>
                        <a:pt x="22" y="22"/>
                        <a:pt x="22" y="21"/>
                        <a:pt x="24" y="21"/>
                      </a:cubicBezTo>
                      <a:cubicBezTo>
                        <a:pt x="27" y="21"/>
                        <a:pt x="33" y="25"/>
                        <a:pt x="36" y="28"/>
                      </a:cubicBezTo>
                      <a:cubicBezTo>
                        <a:pt x="38" y="29"/>
                        <a:pt x="39" y="30"/>
                        <a:pt x="38" y="31"/>
                      </a:cubicBezTo>
                      <a:cubicBezTo>
                        <a:pt x="38" y="32"/>
                        <a:pt x="37" y="32"/>
                        <a:pt x="36" y="32"/>
                      </a:cubicBezTo>
                      <a:cubicBezTo>
                        <a:pt x="35" y="32"/>
                        <a:pt x="33" y="33"/>
                        <a:pt x="33" y="34"/>
                      </a:cubicBezTo>
                      <a:cubicBezTo>
                        <a:pt x="32" y="35"/>
                        <a:pt x="30" y="36"/>
                        <a:pt x="28" y="36"/>
                      </a:cubicBezTo>
                      <a:cubicBezTo>
                        <a:pt x="27" y="36"/>
                        <a:pt x="26" y="36"/>
                        <a:pt x="26" y="36"/>
                      </a:cubicBezTo>
                      <a:cubicBezTo>
                        <a:pt x="25" y="36"/>
                        <a:pt x="24" y="36"/>
                        <a:pt x="24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1" y="37"/>
                        <a:pt x="13" y="38"/>
                        <a:pt x="10" y="38"/>
                      </a:cubicBezTo>
                      <a:cubicBezTo>
                        <a:pt x="9" y="38"/>
                        <a:pt x="9" y="38"/>
                        <a:pt x="8" y="38"/>
                      </a:cubicBezTo>
                      <a:cubicBezTo>
                        <a:pt x="7" y="38"/>
                        <a:pt x="5" y="39"/>
                        <a:pt x="3" y="41"/>
                      </a:cubicBezTo>
                      <a:cubicBezTo>
                        <a:pt x="3" y="41"/>
                        <a:pt x="3" y="42"/>
                        <a:pt x="3" y="42"/>
                      </a:cubicBezTo>
                      <a:cubicBezTo>
                        <a:pt x="3" y="42"/>
                        <a:pt x="5" y="42"/>
                        <a:pt x="6" y="42"/>
                      </a:cubicBezTo>
                      <a:cubicBezTo>
                        <a:pt x="8" y="42"/>
                        <a:pt x="9" y="42"/>
                        <a:pt x="11" y="42"/>
                      </a:cubicBezTo>
                      <a:cubicBezTo>
                        <a:pt x="13" y="42"/>
                        <a:pt x="15" y="42"/>
                        <a:pt x="16" y="43"/>
                      </a:cubicBezTo>
                      <a:cubicBezTo>
                        <a:pt x="17" y="44"/>
                        <a:pt x="18" y="43"/>
                        <a:pt x="20" y="43"/>
                      </a:cubicBezTo>
                      <a:cubicBezTo>
                        <a:pt x="21" y="42"/>
                        <a:pt x="22" y="42"/>
                        <a:pt x="22" y="42"/>
                      </a:cubicBezTo>
                      <a:cubicBezTo>
                        <a:pt x="23" y="42"/>
                        <a:pt x="24" y="43"/>
                        <a:pt x="25" y="43"/>
                      </a:cubicBezTo>
                      <a:cubicBezTo>
                        <a:pt x="25" y="44"/>
                        <a:pt x="26" y="45"/>
                        <a:pt x="28" y="45"/>
                      </a:cubicBezTo>
                      <a:cubicBezTo>
                        <a:pt x="28" y="45"/>
                        <a:pt x="29" y="45"/>
                        <a:pt x="29" y="44"/>
                      </a:cubicBezTo>
                      <a:cubicBezTo>
                        <a:pt x="30" y="44"/>
                        <a:pt x="30" y="44"/>
                        <a:pt x="31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39" name="Google Shape;180;p3">
                  <a:extLst>
                    <a:ext uri="{FF2B5EF4-FFF2-40B4-BE49-F238E27FC236}">
                      <a16:creationId xmlns:a16="http://schemas.microsoft.com/office/drawing/2014/main" id="{5F509F30-1431-A748-A2AC-31853C1963A4}"/>
                    </a:ext>
                  </a:extLst>
                </p:cNvPr>
                <p:cNvSpPr/>
                <p:nvPr/>
              </p:nvSpPr>
              <p:spPr>
                <a:xfrm>
                  <a:off x="4573" y="2783"/>
                  <a:ext cx="5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31" extrusionOk="0">
                      <a:moveTo>
                        <a:pt x="26" y="24"/>
                      </a:moveTo>
                      <a:cubicBezTo>
                        <a:pt x="29" y="22"/>
                        <a:pt x="31" y="26"/>
                        <a:pt x="33" y="29"/>
                      </a:cubicBezTo>
                      <a:cubicBezTo>
                        <a:pt x="33" y="29"/>
                        <a:pt x="33" y="30"/>
                        <a:pt x="34" y="30"/>
                      </a:cubicBezTo>
                      <a:cubicBezTo>
                        <a:pt x="37" y="29"/>
                        <a:pt x="40" y="28"/>
                        <a:pt x="43" y="28"/>
                      </a:cubicBezTo>
                      <a:cubicBezTo>
                        <a:pt x="46" y="28"/>
                        <a:pt x="49" y="28"/>
                        <a:pt x="52" y="29"/>
                      </a:cubicBezTo>
                      <a:cubicBezTo>
                        <a:pt x="51" y="28"/>
                        <a:pt x="51" y="27"/>
                        <a:pt x="51" y="27"/>
                      </a:cubicBezTo>
                      <a:cubicBezTo>
                        <a:pt x="52" y="25"/>
                        <a:pt x="57" y="27"/>
                        <a:pt x="58" y="29"/>
                      </a:cubicBezTo>
                      <a:cubicBezTo>
                        <a:pt x="59" y="30"/>
                        <a:pt x="64" y="31"/>
                        <a:pt x="65" y="29"/>
                      </a:cubicBezTo>
                      <a:cubicBezTo>
                        <a:pt x="67" y="28"/>
                        <a:pt x="63" y="26"/>
                        <a:pt x="62" y="25"/>
                      </a:cubicBezTo>
                      <a:cubicBezTo>
                        <a:pt x="62" y="24"/>
                        <a:pt x="63" y="23"/>
                        <a:pt x="64" y="21"/>
                      </a:cubicBezTo>
                      <a:cubicBezTo>
                        <a:pt x="62" y="20"/>
                        <a:pt x="59" y="18"/>
                        <a:pt x="58" y="18"/>
                      </a:cubicBezTo>
                      <a:cubicBezTo>
                        <a:pt x="57" y="19"/>
                        <a:pt x="57" y="12"/>
                        <a:pt x="55" y="12"/>
                      </a:cubicBezTo>
                      <a:cubicBezTo>
                        <a:pt x="54" y="12"/>
                        <a:pt x="54" y="11"/>
                        <a:pt x="52" y="11"/>
                      </a:cubicBezTo>
                      <a:cubicBezTo>
                        <a:pt x="50" y="11"/>
                        <a:pt x="44" y="11"/>
                        <a:pt x="42" y="12"/>
                      </a:cubicBezTo>
                      <a:cubicBezTo>
                        <a:pt x="40" y="14"/>
                        <a:pt x="38" y="9"/>
                        <a:pt x="36" y="9"/>
                      </a:cubicBezTo>
                      <a:cubicBezTo>
                        <a:pt x="34" y="9"/>
                        <a:pt x="31" y="7"/>
                        <a:pt x="30" y="5"/>
                      </a:cubicBezTo>
                      <a:cubicBezTo>
                        <a:pt x="29" y="4"/>
                        <a:pt x="18" y="6"/>
                        <a:pt x="15" y="4"/>
                      </a:cubicBezTo>
                      <a:cubicBezTo>
                        <a:pt x="12" y="2"/>
                        <a:pt x="6" y="0"/>
                        <a:pt x="3" y="1"/>
                      </a:cubicBezTo>
                      <a:cubicBezTo>
                        <a:pt x="3" y="1"/>
                        <a:pt x="1" y="2"/>
                        <a:pt x="0" y="2"/>
                      </a:cubicBezTo>
                      <a:cubicBezTo>
                        <a:pt x="5" y="6"/>
                        <a:pt x="14" y="5"/>
                        <a:pt x="15" y="11"/>
                      </a:cubicBezTo>
                      <a:cubicBezTo>
                        <a:pt x="16" y="18"/>
                        <a:pt x="20" y="15"/>
                        <a:pt x="18" y="21"/>
                      </a:cubicBezTo>
                      <a:cubicBezTo>
                        <a:pt x="18" y="22"/>
                        <a:pt x="17" y="23"/>
                        <a:pt x="16" y="24"/>
                      </a:cubicBezTo>
                      <a:cubicBezTo>
                        <a:pt x="21" y="24"/>
                        <a:pt x="25" y="24"/>
                        <a:pt x="26" y="24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0" name="Google Shape;181;p3">
                  <a:extLst>
                    <a:ext uri="{FF2B5EF4-FFF2-40B4-BE49-F238E27FC236}">
                      <a16:creationId xmlns:a16="http://schemas.microsoft.com/office/drawing/2014/main" id="{778A0731-16E9-D74E-96B0-1597DEF7C437}"/>
                    </a:ext>
                  </a:extLst>
                </p:cNvPr>
                <p:cNvSpPr/>
                <p:nvPr/>
              </p:nvSpPr>
              <p:spPr>
                <a:xfrm>
                  <a:off x="4571" y="2782"/>
                  <a:ext cx="56" cy="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32" extrusionOk="0">
                      <a:moveTo>
                        <a:pt x="65" y="32"/>
                      </a:moveTo>
                      <a:cubicBezTo>
                        <a:pt x="63" y="32"/>
                        <a:pt x="60" y="31"/>
                        <a:pt x="59" y="30"/>
                      </a:cubicBezTo>
                      <a:cubicBezTo>
                        <a:pt x="58" y="29"/>
                        <a:pt x="56" y="28"/>
                        <a:pt x="55" y="28"/>
                      </a:cubicBezTo>
                      <a:cubicBezTo>
                        <a:pt x="54" y="28"/>
                        <a:pt x="54" y="28"/>
                        <a:pt x="54" y="28"/>
                      </a:cubicBezTo>
                      <a:cubicBezTo>
                        <a:pt x="54" y="28"/>
                        <a:pt x="54" y="28"/>
                        <a:pt x="54" y="28"/>
                      </a:cubicBezTo>
                      <a:cubicBezTo>
                        <a:pt x="54" y="28"/>
                        <a:pt x="54" y="28"/>
                        <a:pt x="55" y="29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0" y="30"/>
                        <a:pt x="48" y="30"/>
                        <a:pt x="45" y="30"/>
                      </a:cubicBezTo>
                      <a:cubicBezTo>
                        <a:pt x="44" y="30"/>
                        <a:pt x="42" y="30"/>
                        <a:pt x="40" y="31"/>
                      </a:cubicBezTo>
                      <a:cubicBezTo>
                        <a:pt x="39" y="31"/>
                        <a:pt x="37" y="32"/>
                        <a:pt x="36" y="32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1"/>
                        <a:pt x="34" y="31"/>
                        <a:pt x="34" y="31"/>
                      </a:cubicBezTo>
                      <a:cubicBezTo>
                        <a:pt x="34" y="30"/>
                        <a:pt x="33" y="29"/>
                        <a:pt x="33" y="29"/>
                      </a:cubicBezTo>
                      <a:cubicBezTo>
                        <a:pt x="31" y="26"/>
                        <a:pt x="30" y="25"/>
                        <a:pt x="29" y="26"/>
                      </a:cubicBezTo>
                      <a:cubicBezTo>
                        <a:pt x="28" y="26"/>
                        <a:pt x="26" y="26"/>
                        <a:pt x="24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26"/>
                        <a:pt x="20" y="26"/>
                        <a:pt x="18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9" y="23"/>
                        <a:pt x="19" y="22"/>
                        <a:pt x="19" y="21"/>
                      </a:cubicBezTo>
                      <a:cubicBezTo>
                        <a:pt x="20" y="19"/>
                        <a:pt x="20" y="19"/>
                        <a:pt x="19" y="18"/>
                      </a:cubicBezTo>
                      <a:cubicBezTo>
                        <a:pt x="18" y="17"/>
                        <a:pt x="16" y="15"/>
                        <a:pt x="16" y="12"/>
                      </a:cubicBezTo>
                      <a:cubicBezTo>
                        <a:pt x="15" y="9"/>
                        <a:pt x="12" y="8"/>
                        <a:pt x="8" y="7"/>
                      </a:cubicBezTo>
                      <a:cubicBezTo>
                        <a:pt x="6" y="6"/>
                        <a:pt x="3" y="6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9" y="0"/>
                        <a:pt x="14" y="2"/>
                        <a:pt x="18" y="4"/>
                      </a:cubicBezTo>
                      <a:cubicBezTo>
                        <a:pt x="18" y="5"/>
                        <a:pt x="20" y="5"/>
                        <a:pt x="22" y="5"/>
                      </a:cubicBezTo>
                      <a:cubicBezTo>
                        <a:pt x="23" y="5"/>
                        <a:pt x="24" y="5"/>
                        <a:pt x="26" y="5"/>
                      </a:cubicBezTo>
                      <a:cubicBezTo>
                        <a:pt x="29" y="5"/>
                        <a:pt x="32" y="4"/>
                        <a:pt x="33" y="6"/>
                      </a:cubicBezTo>
                      <a:cubicBezTo>
                        <a:pt x="34" y="8"/>
                        <a:pt x="36" y="9"/>
                        <a:pt x="38" y="9"/>
                      </a:cubicBezTo>
                      <a:cubicBezTo>
                        <a:pt x="39" y="9"/>
                        <a:pt x="41" y="10"/>
                        <a:pt x="42" y="11"/>
                      </a:cubicBezTo>
                      <a:cubicBezTo>
                        <a:pt x="42" y="12"/>
                        <a:pt x="43" y="12"/>
                        <a:pt x="43" y="12"/>
                      </a:cubicBezTo>
                      <a:cubicBezTo>
                        <a:pt x="45" y="11"/>
                        <a:pt x="48" y="11"/>
                        <a:pt x="54" y="11"/>
                      </a:cubicBezTo>
                      <a:cubicBezTo>
                        <a:pt x="55" y="11"/>
                        <a:pt x="56" y="11"/>
                        <a:pt x="56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9" y="12"/>
                        <a:pt x="59" y="14"/>
                        <a:pt x="60" y="16"/>
                      </a:cubicBezTo>
                      <a:cubicBezTo>
                        <a:pt x="60" y="17"/>
                        <a:pt x="60" y="18"/>
                        <a:pt x="60" y="18"/>
                      </a:cubicBezTo>
                      <a:cubicBezTo>
                        <a:pt x="61" y="18"/>
                        <a:pt x="63" y="19"/>
                        <a:pt x="64" y="20"/>
                      </a:cubicBezTo>
                      <a:cubicBezTo>
                        <a:pt x="65" y="21"/>
                        <a:pt x="66" y="21"/>
                        <a:pt x="67" y="21"/>
                      </a:cubicBezTo>
                      <a:cubicBezTo>
                        <a:pt x="68" y="22"/>
                        <a:pt x="68" y="22"/>
                        <a:pt x="68" y="22"/>
                      </a:cubicBezTo>
                      <a:cubicBezTo>
                        <a:pt x="67" y="23"/>
                        <a:pt x="67" y="23"/>
                        <a:pt x="67" y="23"/>
                      </a:cubicBezTo>
                      <a:cubicBezTo>
                        <a:pt x="65" y="25"/>
                        <a:pt x="65" y="25"/>
                        <a:pt x="65" y="26"/>
                      </a:cubicBezTo>
                      <a:cubicBezTo>
                        <a:pt x="65" y="26"/>
                        <a:pt x="66" y="26"/>
                        <a:pt x="67" y="27"/>
                      </a:cubicBezTo>
                      <a:cubicBezTo>
                        <a:pt x="68" y="27"/>
                        <a:pt x="69" y="28"/>
                        <a:pt x="69" y="29"/>
                      </a:cubicBezTo>
                      <a:cubicBezTo>
                        <a:pt x="69" y="30"/>
                        <a:pt x="69" y="30"/>
                        <a:pt x="68" y="31"/>
                      </a:cubicBezTo>
                      <a:cubicBezTo>
                        <a:pt x="67" y="32"/>
                        <a:pt x="66" y="32"/>
                        <a:pt x="65" y="32"/>
                      </a:cubicBezTo>
                      <a:close/>
                      <a:moveTo>
                        <a:pt x="55" y="26"/>
                      </a:moveTo>
                      <a:cubicBezTo>
                        <a:pt x="57" y="26"/>
                        <a:pt x="59" y="28"/>
                        <a:pt x="61" y="29"/>
                      </a:cubicBezTo>
                      <a:cubicBezTo>
                        <a:pt x="61" y="29"/>
                        <a:pt x="63" y="30"/>
                        <a:pt x="65" y="30"/>
                      </a:cubicBezTo>
                      <a:cubicBezTo>
                        <a:pt x="66" y="30"/>
                        <a:pt x="66" y="30"/>
                        <a:pt x="67" y="29"/>
                      </a:cubicBezTo>
                      <a:cubicBezTo>
                        <a:pt x="67" y="29"/>
                        <a:pt x="66" y="29"/>
                        <a:pt x="65" y="28"/>
                      </a:cubicBezTo>
                      <a:cubicBezTo>
                        <a:pt x="65" y="28"/>
                        <a:pt x="64" y="27"/>
                        <a:pt x="63" y="26"/>
                      </a:cubicBezTo>
                      <a:cubicBezTo>
                        <a:pt x="63" y="25"/>
                        <a:pt x="63" y="24"/>
                        <a:pt x="65" y="23"/>
                      </a:cubicBezTo>
                      <a:cubicBezTo>
                        <a:pt x="64" y="22"/>
                        <a:pt x="64" y="22"/>
                        <a:pt x="63" y="22"/>
                      </a:cubicBezTo>
                      <a:cubicBezTo>
                        <a:pt x="62" y="21"/>
                        <a:pt x="61" y="20"/>
                        <a:pt x="60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59" y="20"/>
                        <a:pt x="58" y="19"/>
                        <a:pt x="58" y="17"/>
                      </a:cubicBezTo>
                      <a:cubicBezTo>
                        <a:pt x="58" y="16"/>
                        <a:pt x="57" y="15"/>
                        <a:pt x="57" y="14"/>
                      </a:cubicBezTo>
                      <a:cubicBezTo>
                        <a:pt x="56" y="14"/>
                        <a:pt x="55" y="14"/>
                        <a:pt x="55" y="13"/>
                      </a:cubicBezTo>
                      <a:cubicBezTo>
                        <a:pt x="55" y="13"/>
                        <a:pt x="54" y="13"/>
                        <a:pt x="54" y="13"/>
                      </a:cubicBezTo>
                      <a:cubicBezTo>
                        <a:pt x="47" y="13"/>
                        <a:pt x="45" y="14"/>
                        <a:pt x="45" y="14"/>
                      </a:cubicBezTo>
                      <a:cubicBezTo>
                        <a:pt x="44" y="14"/>
                        <a:pt x="44" y="15"/>
                        <a:pt x="43" y="15"/>
                      </a:cubicBezTo>
                      <a:cubicBezTo>
                        <a:pt x="42" y="15"/>
                        <a:pt x="41" y="14"/>
                        <a:pt x="40" y="13"/>
                      </a:cubicBezTo>
                      <a:cubicBezTo>
                        <a:pt x="39" y="12"/>
                        <a:pt x="39" y="11"/>
                        <a:pt x="38" y="11"/>
                      </a:cubicBezTo>
                      <a:cubicBezTo>
                        <a:pt x="35" y="11"/>
                        <a:pt x="32" y="9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29" y="7"/>
                      </a:cubicBezTo>
                      <a:cubicBezTo>
                        <a:pt x="28" y="7"/>
                        <a:pt x="27" y="7"/>
                        <a:pt x="26" y="7"/>
                      </a:cubicBezTo>
                      <a:cubicBezTo>
                        <a:pt x="25" y="7"/>
                        <a:pt x="23" y="7"/>
                        <a:pt x="22" y="7"/>
                      </a:cubicBezTo>
                      <a:cubicBezTo>
                        <a:pt x="19" y="7"/>
                        <a:pt x="17" y="7"/>
                        <a:pt x="16" y="6"/>
                      </a:cubicBezTo>
                      <a:cubicBezTo>
                        <a:pt x="14" y="4"/>
                        <a:pt x="8" y="2"/>
                        <a:pt x="6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5" y="4"/>
                        <a:pt x="7" y="4"/>
                        <a:pt x="9" y="5"/>
                      </a:cubicBezTo>
                      <a:cubicBezTo>
                        <a:pt x="13" y="6"/>
                        <a:pt x="17" y="7"/>
                        <a:pt x="18" y="12"/>
                      </a:cubicBezTo>
                      <a:cubicBezTo>
                        <a:pt x="18" y="14"/>
                        <a:pt x="19" y="15"/>
                        <a:pt x="20" y="16"/>
                      </a:cubicBezTo>
                      <a:cubicBezTo>
                        <a:pt x="21" y="17"/>
                        <a:pt x="22" y="19"/>
                        <a:pt x="21" y="22"/>
                      </a:cubicBezTo>
                      <a:cubicBezTo>
                        <a:pt x="21" y="23"/>
                        <a:pt x="21" y="23"/>
                        <a:pt x="20" y="24"/>
                      </a:cubicBezTo>
                      <a:cubicBezTo>
                        <a:pt x="22" y="24"/>
                        <a:pt x="23" y="24"/>
                        <a:pt x="24" y="24"/>
                      </a:cubicBezTo>
                      <a:cubicBezTo>
                        <a:pt x="27" y="24"/>
                        <a:pt x="28" y="24"/>
                        <a:pt x="28" y="24"/>
                      </a:cubicBezTo>
                      <a:cubicBezTo>
                        <a:pt x="28" y="23"/>
                        <a:pt x="29" y="23"/>
                        <a:pt x="30" y="23"/>
                      </a:cubicBezTo>
                      <a:cubicBezTo>
                        <a:pt x="32" y="23"/>
                        <a:pt x="33" y="25"/>
                        <a:pt x="35" y="27"/>
                      </a:cubicBezTo>
                      <a:cubicBezTo>
                        <a:pt x="35" y="28"/>
                        <a:pt x="35" y="29"/>
                        <a:pt x="36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7" y="29"/>
                        <a:pt x="39" y="29"/>
                        <a:pt x="40" y="29"/>
                      </a:cubicBezTo>
                      <a:cubicBezTo>
                        <a:pt x="41" y="28"/>
                        <a:pt x="43" y="28"/>
                        <a:pt x="45" y="28"/>
                      </a:cubicBezTo>
                      <a:cubicBezTo>
                        <a:pt x="47" y="28"/>
                        <a:pt x="49" y="28"/>
                        <a:pt x="52" y="28"/>
                      </a:cubicBezTo>
                      <a:cubicBezTo>
                        <a:pt x="52" y="28"/>
                        <a:pt x="52" y="27"/>
                        <a:pt x="52" y="27"/>
                      </a:cubicBezTo>
                      <a:cubicBezTo>
                        <a:pt x="53" y="27"/>
                        <a:pt x="53" y="26"/>
                        <a:pt x="55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1" name="Google Shape;182;p3">
                  <a:extLst>
                    <a:ext uri="{FF2B5EF4-FFF2-40B4-BE49-F238E27FC236}">
                      <a16:creationId xmlns:a16="http://schemas.microsoft.com/office/drawing/2014/main" id="{4DBC5E80-7BFD-CA40-B6A3-751A1865D86A}"/>
                    </a:ext>
                  </a:extLst>
                </p:cNvPr>
                <p:cNvSpPr/>
                <p:nvPr/>
              </p:nvSpPr>
              <p:spPr>
                <a:xfrm>
                  <a:off x="4465" y="2797"/>
                  <a:ext cx="147" cy="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72" extrusionOk="0">
                      <a:moveTo>
                        <a:pt x="177" y="50"/>
                      </a:moveTo>
                      <a:cubicBezTo>
                        <a:pt x="175" y="50"/>
                        <a:pt x="177" y="42"/>
                        <a:pt x="177" y="40"/>
                      </a:cubicBezTo>
                      <a:cubicBezTo>
                        <a:pt x="176" y="39"/>
                        <a:pt x="174" y="32"/>
                        <a:pt x="176" y="32"/>
                      </a:cubicBezTo>
                      <a:cubicBezTo>
                        <a:pt x="178" y="32"/>
                        <a:pt x="176" y="27"/>
                        <a:pt x="179" y="27"/>
                      </a:cubicBezTo>
                      <a:cubicBezTo>
                        <a:pt x="178" y="25"/>
                        <a:pt x="178" y="24"/>
                        <a:pt x="177" y="24"/>
                      </a:cubicBezTo>
                      <a:cubicBezTo>
                        <a:pt x="176" y="22"/>
                        <a:pt x="171" y="25"/>
                        <a:pt x="170" y="20"/>
                      </a:cubicBezTo>
                      <a:cubicBezTo>
                        <a:pt x="168" y="16"/>
                        <a:pt x="170" y="16"/>
                        <a:pt x="167" y="12"/>
                      </a:cubicBezTo>
                      <a:cubicBezTo>
                        <a:pt x="165" y="9"/>
                        <a:pt x="163" y="5"/>
                        <a:pt x="160" y="7"/>
                      </a:cubicBezTo>
                      <a:cubicBezTo>
                        <a:pt x="159" y="7"/>
                        <a:pt x="155" y="7"/>
                        <a:pt x="150" y="7"/>
                      </a:cubicBezTo>
                      <a:cubicBezTo>
                        <a:pt x="146" y="11"/>
                        <a:pt x="135" y="14"/>
                        <a:pt x="132" y="13"/>
                      </a:cubicBezTo>
                      <a:cubicBezTo>
                        <a:pt x="128" y="12"/>
                        <a:pt x="121" y="13"/>
                        <a:pt x="115" y="13"/>
                      </a:cubicBezTo>
                      <a:cubicBezTo>
                        <a:pt x="110" y="13"/>
                        <a:pt x="108" y="9"/>
                        <a:pt x="104" y="10"/>
                      </a:cubicBezTo>
                      <a:cubicBezTo>
                        <a:pt x="100" y="10"/>
                        <a:pt x="100" y="6"/>
                        <a:pt x="95" y="6"/>
                      </a:cubicBezTo>
                      <a:cubicBezTo>
                        <a:pt x="91" y="6"/>
                        <a:pt x="94" y="4"/>
                        <a:pt x="81" y="2"/>
                      </a:cubicBezTo>
                      <a:cubicBezTo>
                        <a:pt x="68" y="0"/>
                        <a:pt x="56" y="7"/>
                        <a:pt x="52" y="11"/>
                      </a:cubicBezTo>
                      <a:cubicBezTo>
                        <a:pt x="47" y="15"/>
                        <a:pt x="32" y="11"/>
                        <a:pt x="31" y="12"/>
                      </a:cubicBezTo>
                      <a:cubicBezTo>
                        <a:pt x="29" y="13"/>
                        <a:pt x="31" y="18"/>
                        <a:pt x="26" y="20"/>
                      </a:cubicBezTo>
                      <a:cubicBezTo>
                        <a:pt x="21" y="22"/>
                        <a:pt x="9" y="20"/>
                        <a:pt x="5" y="21"/>
                      </a:cubicBezTo>
                      <a:cubicBezTo>
                        <a:pt x="2" y="23"/>
                        <a:pt x="0" y="29"/>
                        <a:pt x="3" y="28"/>
                      </a:cubicBezTo>
                      <a:cubicBezTo>
                        <a:pt x="7" y="28"/>
                        <a:pt x="8" y="30"/>
                        <a:pt x="7" y="31"/>
                      </a:cubicBezTo>
                      <a:cubicBezTo>
                        <a:pt x="6" y="33"/>
                        <a:pt x="10" y="37"/>
                        <a:pt x="8" y="38"/>
                      </a:cubicBezTo>
                      <a:cubicBezTo>
                        <a:pt x="6" y="40"/>
                        <a:pt x="6" y="43"/>
                        <a:pt x="9" y="45"/>
                      </a:cubicBezTo>
                      <a:cubicBezTo>
                        <a:pt x="11" y="47"/>
                        <a:pt x="11" y="50"/>
                        <a:pt x="9" y="50"/>
                      </a:cubicBezTo>
                      <a:cubicBezTo>
                        <a:pt x="6" y="51"/>
                        <a:pt x="13" y="54"/>
                        <a:pt x="13" y="55"/>
                      </a:cubicBezTo>
                      <a:cubicBezTo>
                        <a:pt x="14" y="57"/>
                        <a:pt x="20" y="57"/>
                        <a:pt x="20" y="59"/>
                      </a:cubicBezTo>
                      <a:cubicBezTo>
                        <a:pt x="20" y="61"/>
                        <a:pt x="22" y="61"/>
                        <a:pt x="25" y="61"/>
                      </a:cubicBezTo>
                      <a:cubicBezTo>
                        <a:pt x="28" y="60"/>
                        <a:pt x="29" y="64"/>
                        <a:pt x="31" y="67"/>
                      </a:cubicBezTo>
                      <a:cubicBezTo>
                        <a:pt x="32" y="70"/>
                        <a:pt x="43" y="68"/>
                        <a:pt x="43" y="64"/>
                      </a:cubicBezTo>
                      <a:cubicBezTo>
                        <a:pt x="43" y="61"/>
                        <a:pt x="46" y="60"/>
                        <a:pt x="51" y="61"/>
                      </a:cubicBezTo>
                      <a:cubicBezTo>
                        <a:pt x="56" y="61"/>
                        <a:pt x="62" y="68"/>
                        <a:pt x="64" y="69"/>
                      </a:cubicBezTo>
                      <a:cubicBezTo>
                        <a:pt x="66" y="69"/>
                        <a:pt x="71" y="67"/>
                        <a:pt x="74" y="67"/>
                      </a:cubicBezTo>
                      <a:cubicBezTo>
                        <a:pt x="77" y="67"/>
                        <a:pt x="81" y="62"/>
                        <a:pt x="83" y="61"/>
                      </a:cubicBezTo>
                      <a:cubicBezTo>
                        <a:pt x="85" y="60"/>
                        <a:pt x="88" y="64"/>
                        <a:pt x="90" y="63"/>
                      </a:cubicBezTo>
                      <a:cubicBezTo>
                        <a:pt x="93" y="62"/>
                        <a:pt x="96" y="60"/>
                        <a:pt x="98" y="61"/>
                      </a:cubicBezTo>
                      <a:cubicBezTo>
                        <a:pt x="100" y="62"/>
                        <a:pt x="94" y="66"/>
                        <a:pt x="95" y="69"/>
                      </a:cubicBezTo>
                      <a:cubicBezTo>
                        <a:pt x="96" y="70"/>
                        <a:pt x="96" y="71"/>
                        <a:pt x="96" y="72"/>
                      </a:cubicBezTo>
                      <a:cubicBezTo>
                        <a:pt x="101" y="71"/>
                        <a:pt x="101" y="67"/>
                        <a:pt x="101" y="65"/>
                      </a:cubicBezTo>
                      <a:cubicBezTo>
                        <a:pt x="102" y="63"/>
                        <a:pt x="103" y="61"/>
                        <a:pt x="105" y="63"/>
                      </a:cubicBezTo>
                      <a:cubicBezTo>
                        <a:pt x="107" y="65"/>
                        <a:pt x="110" y="65"/>
                        <a:pt x="114" y="63"/>
                      </a:cubicBezTo>
                      <a:cubicBezTo>
                        <a:pt x="118" y="61"/>
                        <a:pt x="118" y="60"/>
                        <a:pt x="120" y="62"/>
                      </a:cubicBezTo>
                      <a:cubicBezTo>
                        <a:pt x="121" y="64"/>
                        <a:pt x="125" y="62"/>
                        <a:pt x="131" y="62"/>
                      </a:cubicBezTo>
                      <a:cubicBezTo>
                        <a:pt x="137" y="62"/>
                        <a:pt x="138" y="58"/>
                        <a:pt x="144" y="58"/>
                      </a:cubicBezTo>
                      <a:cubicBezTo>
                        <a:pt x="150" y="59"/>
                        <a:pt x="155" y="57"/>
                        <a:pt x="155" y="57"/>
                      </a:cubicBezTo>
                      <a:cubicBezTo>
                        <a:pt x="158" y="58"/>
                        <a:pt x="158" y="58"/>
                        <a:pt x="158" y="58"/>
                      </a:cubicBezTo>
                      <a:cubicBezTo>
                        <a:pt x="160" y="57"/>
                        <a:pt x="160" y="55"/>
                        <a:pt x="163" y="55"/>
                      </a:cubicBezTo>
                      <a:cubicBezTo>
                        <a:pt x="167" y="54"/>
                        <a:pt x="169" y="58"/>
                        <a:pt x="171" y="56"/>
                      </a:cubicBezTo>
                      <a:cubicBezTo>
                        <a:pt x="173" y="55"/>
                        <a:pt x="181" y="63"/>
                        <a:pt x="181" y="58"/>
                      </a:cubicBezTo>
                      <a:cubicBezTo>
                        <a:pt x="182" y="57"/>
                        <a:pt x="178" y="51"/>
                        <a:pt x="177" y="50"/>
                      </a:cubicBezTo>
                      <a:close/>
                      <a:moveTo>
                        <a:pt x="16" y="14"/>
                      </a:moveTo>
                      <a:cubicBezTo>
                        <a:pt x="19" y="12"/>
                        <a:pt x="27" y="14"/>
                        <a:pt x="29" y="12"/>
                      </a:cubicBezTo>
                      <a:cubicBezTo>
                        <a:pt x="31" y="11"/>
                        <a:pt x="24" y="8"/>
                        <a:pt x="22" y="6"/>
                      </a:cubicBezTo>
                      <a:cubicBezTo>
                        <a:pt x="20" y="5"/>
                        <a:pt x="20" y="3"/>
                        <a:pt x="19" y="1"/>
                      </a:cubicBezTo>
                      <a:cubicBezTo>
                        <a:pt x="18" y="2"/>
                        <a:pt x="17" y="3"/>
                        <a:pt x="15" y="2"/>
                      </a:cubicBezTo>
                      <a:cubicBezTo>
                        <a:pt x="13" y="1"/>
                        <a:pt x="7" y="2"/>
                        <a:pt x="5" y="2"/>
                      </a:cubicBezTo>
                      <a:cubicBezTo>
                        <a:pt x="4" y="3"/>
                        <a:pt x="6" y="6"/>
                        <a:pt x="6" y="9"/>
                      </a:cubicBezTo>
                      <a:cubicBezTo>
                        <a:pt x="6" y="11"/>
                        <a:pt x="4" y="12"/>
                        <a:pt x="4" y="13"/>
                      </a:cubicBezTo>
                      <a:cubicBezTo>
                        <a:pt x="4" y="14"/>
                        <a:pt x="3" y="15"/>
                        <a:pt x="1" y="16"/>
                      </a:cubicBezTo>
                      <a:cubicBezTo>
                        <a:pt x="3" y="18"/>
                        <a:pt x="5" y="19"/>
                        <a:pt x="7" y="19"/>
                      </a:cubicBezTo>
                      <a:cubicBezTo>
                        <a:pt x="11" y="19"/>
                        <a:pt x="12" y="15"/>
                        <a:pt x="16" y="14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2" name="Google Shape;183;p3">
                  <a:extLst>
                    <a:ext uri="{FF2B5EF4-FFF2-40B4-BE49-F238E27FC236}">
                      <a16:creationId xmlns:a16="http://schemas.microsoft.com/office/drawing/2014/main" id="{61C29EF7-C213-5141-A30D-EC087AF2B713}"/>
                    </a:ext>
                  </a:extLst>
                </p:cNvPr>
                <p:cNvSpPr/>
                <p:nvPr/>
              </p:nvSpPr>
              <p:spPr>
                <a:xfrm>
                  <a:off x="4465" y="2797"/>
                  <a:ext cx="148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73" extrusionOk="0">
                      <a:moveTo>
                        <a:pt x="94" y="73"/>
                      </a:moveTo>
                      <a:cubicBezTo>
                        <a:pt x="94" y="72"/>
                        <a:pt x="94" y="72"/>
                        <a:pt x="94" y="72"/>
                      </a:cubicBezTo>
                      <a:cubicBezTo>
                        <a:pt x="95" y="71"/>
                        <a:pt x="95" y="70"/>
                        <a:pt x="94" y="69"/>
                      </a:cubicBezTo>
                      <a:cubicBezTo>
                        <a:pt x="93" y="67"/>
                        <a:pt x="95" y="65"/>
                        <a:pt x="96" y="63"/>
                      </a:cubicBezTo>
                      <a:cubicBezTo>
                        <a:pt x="96" y="63"/>
                        <a:pt x="97" y="62"/>
                        <a:pt x="97" y="62"/>
                      </a:cubicBezTo>
                      <a:cubicBezTo>
                        <a:pt x="96" y="61"/>
                        <a:pt x="93" y="63"/>
                        <a:pt x="91" y="64"/>
                      </a:cubicBezTo>
                      <a:cubicBezTo>
                        <a:pt x="90" y="64"/>
                        <a:pt x="90" y="64"/>
                        <a:pt x="89" y="64"/>
                      </a:cubicBezTo>
                      <a:cubicBezTo>
                        <a:pt x="88" y="64"/>
                        <a:pt x="87" y="64"/>
                        <a:pt x="85" y="63"/>
                      </a:cubicBezTo>
                      <a:cubicBezTo>
                        <a:pt x="85" y="62"/>
                        <a:pt x="84" y="62"/>
                        <a:pt x="84" y="62"/>
                      </a:cubicBezTo>
                      <a:cubicBezTo>
                        <a:pt x="83" y="62"/>
                        <a:pt x="82" y="63"/>
                        <a:pt x="82" y="64"/>
                      </a:cubicBezTo>
                      <a:cubicBezTo>
                        <a:pt x="79" y="65"/>
                        <a:pt x="76" y="68"/>
                        <a:pt x="74" y="68"/>
                      </a:cubicBezTo>
                      <a:cubicBezTo>
                        <a:pt x="73" y="68"/>
                        <a:pt x="71" y="68"/>
                        <a:pt x="70" y="69"/>
                      </a:cubicBezTo>
                      <a:cubicBezTo>
                        <a:pt x="68" y="69"/>
                        <a:pt x="65" y="70"/>
                        <a:pt x="64" y="70"/>
                      </a:cubicBezTo>
                      <a:cubicBezTo>
                        <a:pt x="63" y="69"/>
                        <a:pt x="61" y="68"/>
                        <a:pt x="60" y="67"/>
                      </a:cubicBezTo>
                      <a:cubicBezTo>
                        <a:pt x="57" y="65"/>
                        <a:pt x="54" y="62"/>
                        <a:pt x="51" y="62"/>
                      </a:cubicBezTo>
                      <a:cubicBezTo>
                        <a:pt x="50" y="62"/>
                        <a:pt x="49" y="62"/>
                        <a:pt x="49" y="62"/>
                      </a:cubicBezTo>
                      <a:cubicBezTo>
                        <a:pt x="44" y="62"/>
                        <a:pt x="44" y="64"/>
                        <a:pt x="44" y="64"/>
                      </a:cubicBezTo>
                      <a:cubicBezTo>
                        <a:pt x="44" y="67"/>
                        <a:pt x="39" y="69"/>
                        <a:pt x="35" y="69"/>
                      </a:cubicBezTo>
                      <a:cubicBezTo>
                        <a:pt x="33" y="69"/>
                        <a:pt x="31" y="69"/>
                        <a:pt x="30" y="67"/>
                      </a:cubicBezTo>
                      <a:cubicBezTo>
                        <a:pt x="29" y="67"/>
                        <a:pt x="29" y="66"/>
                        <a:pt x="28" y="65"/>
                      </a:cubicBezTo>
                      <a:cubicBezTo>
                        <a:pt x="27" y="63"/>
                        <a:pt x="26" y="61"/>
                        <a:pt x="25" y="62"/>
                      </a:cubicBezTo>
                      <a:cubicBezTo>
                        <a:pt x="24" y="62"/>
                        <a:pt x="23" y="62"/>
                        <a:pt x="22" y="62"/>
                      </a:cubicBezTo>
                      <a:cubicBezTo>
                        <a:pt x="20" y="62"/>
                        <a:pt x="19" y="61"/>
                        <a:pt x="19" y="59"/>
                      </a:cubicBezTo>
                      <a:cubicBezTo>
                        <a:pt x="19" y="59"/>
                        <a:pt x="17" y="58"/>
                        <a:pt x="16" y="58"/>
                      </a:cubicBezTo>
                      <a:cubicBezTo>
                        <a:pt x="14" y="57"/>
                        <a:pt x="13" y="57"/>
                        <a:pt x="12" y="55"/>
                      </a:cubicBezTo>
                      <a:cubicBezTo>
                        <a:pt x="12" y="55"/>
                        <a:pt x="11" y="54"/>
                        <a:pt x="10" y="54"/>
                      </a:cubicBezTo>
                      <a:cubicBezTo>
                        <a:pt x="8" y="52"/>
                        <a:pt x="7" y="52"/>
                        <a:pt x="7" y="50"/>
                      </a:cubicBezTo>
                      <a:cubicBezTo>
                        <a:pt x="7" y="50"/>
                        <a:pt x="7" y="49"/>
                        <a:pt x="8" y="49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10" y="48"/>
                        <a:pt x="9" y="47"/>
                        <a:pt x="8" y="46"/>
                      </a:cubicBezTo>
                      <a:cubicBezTo>
                        <a:pt x="7" y="45"/>
                        <a:pt x="6" y="43"/>
                        <a:pt x="6" y="42"/>
                      </a:cubicBezTo>
                      <a:cubicBezTo>
                        <a:pt x="6" y="40"/>
                        <a:pt x="6" y="39"/>
                        <a:pt x="8" y="38"/>
                      </a:cubicBezTo>
                      <a:cubicBezTo>
                        <a:pt x="8" y="37"/>
                        <a:pt x="8" y="36"/>
                        <a:pt x="7" y="35"/>
                      </a:cubicBezTo>
                      <a:cubicBezTo>
                        <a:pt x="6" y="33"/>
                        <a:pt x="6" y="32"/>
                        <a:pt x="7" y="31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30"/>
                        <a:pt x="5" y="29"/>
                        <a:pt x="4" y="29"/>
                      </a:cubicBezTo>
                      <a:cubicBezTo>
                        <a:pt x="2" y="30"/>
                        <a:pt x="1" y="29"/>
                        <a:pt x="1" y="27"/>
                      </a:cubicBezTo>
                      <a:cubicBezTo>
                        <a:pt x="0" y="25"/>
                        <a:pt x="2" y="22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4" y="20"/>
                        <a:pt x="2" y="18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14"/>
                        <a:pt x="2" y="14"/>
                        <a:pt x="2" y="13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5" y="10"/>
                        <a:pt x="5" y="9"/>
                        <a:pt x="5" y="9"/>
                      </a:cubicBezTo>
                      <a:cubicBezTo>
                        <a:pt x="5" y="8"/>
                        <a:pt x="5" y="7"/>
                        <a:pt x="5" y="5"/>
                      </a:cubicBezTo>
                      <a:cubicBezTo>
                        <a:pt x="4" y="4"/>
                        <a:pt x="4" y="2"/>
                        <a:pt x="5" y="1"/>
                      </a:cubicBezTo>
                      <a:cubicBezTo>
                        <a:pt x="6" y="1"/>
                        <a:pt x="9" y="0"/>
                        <a:pt x="11" y="0"/>
                      </a:cubicBezTo>
                      <a:cubicBezTo>
                        <a:pt x="13" y="0"/>
                        <a:pt x="15" y="1"/>
                        <a:pt x="16" y="1"/>
                      </a:cubicBezTo>
                      <a:cubicBezTo>
                        <a:pt x="17" y="2"/>
                        <a:pt x="17" y="1"/>
                        <a:pt x="19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1" y="3"/>
                        <a:pt x="21" y="5"/>
                        <a:pt x="22" y="6"/>
                      </a:cubicBezTo>
                      <a:cubicBezTo>
                        <a:pt x="23" y="6"/>
                        <a:pt x="24" y="7"/>
                        <a:pt x="26" y="8"/>
                      </a:cubicBezTo>
                      <a:cubicBezTo>
                        <a:pt x="28" y="9"/>
                        <a:pt x="30" y="10"/>
                        <a:pt x="30" y="11"/>
                      </a:cubicBezTo>
                      <a:cubicBezTo>
                        <a:pt x="31" y="11"/>
                        <a:pt x="33" y="11"/>
                        <a:pt x="36" y="11"/>
                      </a:cubicBezTo>
                      <a:cubicBezTo>
                        <a:pt x="38" y="11"/>
                        <a:pt x="41" y="12"/>
                        <a:pt x="44" y="12"/>
                      </a:cubicBezTo>
                      <a:cubicBezTo>
                        <a:pt x="48" y="12"/>
                        <a:pt x="50" y="11"/>
                        <a:pt x="51" y="10"/>
                      </a:cubicBezTo>
                      <a:cubicBezTo>
                        <a:pt x="52" y="9"/>
                        <a:pt x="62" y="1"/>
                        <a:pt x="77" y="1"/>
                      </a:cubicBezTo>
                      <a:cubicBezTo>
                        <a:pt x="78" y="1"/>
                        <a:pt x="80" y="1"/>
                        <a:pt x="81" y="1"/>
                      </a:cubicBezTo>
                      <a:cubicBezTo>
                        <a:pt x="90" y="2"/>
                        <a:pt x="92" y="3"/>
                        <a:pt x="93" y="4"/>
                      </a:cubicBezTo>
                      <a:cubicBezTo>
                        <a:pt x="94" y="5"/>
                        <a:pt x="94" y="5"/>
                        <a:pt x="95" y="5"/>
                      </a:cubicBezTo>
                      <a:cubicBezTo>
                        <a:pt x="98" y="5"/>
                        <a:pt x="99" y="6"/>
                        <a:pt x="100" y="7"/>
                      </a:cubicBezTo>
                      <a:cubicBezTo>
                        <a:pt x="101" y="8"/>
                        <a:pt x="102" y="9"/>
                        <a:pt x="104" y="9"/>
                      </a:cubicBezTo>
                      <a:cubicBezTo>
                        <a:pt x="106" y="9"/>
                        <a:pt x="108" y="10"/>
                        <a:pt x="110" y="10"/>
                      </a:cubicBezTo>
                      <a:cubicBezTo>
                        <a:pt x="111" y="11"/>
                        <a:pt x="113" y="12"/>
                        <a:pt x="115" y="12"/>
                      </a:cubicBezTo>
                      <a:cubicBezTo>
                        <a:pt x="117" y="12"/>
                        <a:pt x="120" y="12"/>
                        <a:pt x="122" y="12"/>
                      </a:cubicBezTo>
                      <a:cubicBezTo>
                        <a:pt x="124" y="12"/>
                        <a:pt x="126" y="11"/>
                        <a:pt x="128" y="11"/>
                      </a:cubicBezTo>
                      <a:cubicBezTo>
                        <a:pt x="130" y="11"/>
                        <a:pt x="132" y="12"/>
                        <a:pt x="133" y="12"/>
                      </a:cubicBezTo>
                      <a:cubicBezTo>
                        <a:pt x="133" y="12"/>
                        <a:pt x="133" y="12"/>
                        <a:pt x="134" y="12"/>
                      </a:cubicBezTo>
                      <a:cubicBezTo>
                        <a:pt x="138" y="12"/>
                        <a:pt x="146" y="10"/>
                        <a:pt x="149" y="6"/>
                      </a:cubicBezTo>
                      <a:cubicBezTo>
                        <a:pt x="150" y="6"/>
                        <a:pt x="150" y="6"/>
                        <a:pt x="150" y="6"/>
                      </a:cubicBezTo>
                      <a:cubicBezTo>
                        <a:pt x="150" y="6"/>
                        <a:pt x="150" y="6"/>
                        <a:pt x="150" y="6"/>
                      </a:cubicBezTo>
                      <a:cubicBezTo>
                        <a:pt x="152" y="6"/>
                        <a:pt x="154" y="6"/>
                        <a:pt x="156" y="6"/>
                      </a:cubicBezTo>
                      <a:cubicBezTo>
                        <a:pt x="159" y="6"/>
                        <a:pt x="160" y="6"/>
                        <a:pt x="160" y="6"/>
                      </a:cubicBezTo>
                      <a:cubicBezTo>
                        <a:pt x="160" y="5"/>
                        <a:pt x="161" y="5"/>
                        <a:pt x="162" y="5"/>
                      </a:cubicBezTo>
                      <a:cubicBezTo>
                        <a:pt x="164" y="5"/>
                        <a:pt x="165" y="7"/>
                        <a:pt x="167" y="9"/>
                      </a:cubicBezTo>
                      <a:cubicBezTo>
                        <a:pt x="167" y="10"/>
                        <a:pt x="167" y="11"/>
                        <a:pt x="168" y="12"/>
                      </a:cubicBezTo>
                      <a:cubicBezTo>
                        <a:pt x="170" y="14"/>
                        <a:pt x="170" y="15"/>
                        <a:pt x="170" y="16"/>
                      </a:cubicBezTo>
                      <a:cubicBezTo>
                        <a:pt x="170" y="17"/>
                        <a:pt x="170" y="18"/>
                        <a:pt x="171" y="20"/>
                      </a:cubicBezTo>
                      <a:cubicBezTo>
                        <a:pt x="171" y="22"/>
                        <a:pt x="173" y="22"/>
                        <a:pt x="174" y="22"/>
                      </a:cubicBezTo>
                      <a:cubicBezTo>
                        <a:pt x="175" y="22"/>
                        <a:pt x="175" y="22"/>
                        <a:pt x="175" y="22"/>
                      </a:cubicBezTo>
                      <a:cubicBezTo>
                        <a:pt x="176" y="22"/>
                        <a:pt x="177" y="22"/>
                        <a:pt x="178" y="23"/>
                      </a:cubicBezTo>
                      <a:cubicBezTo>
                        <a:pt x="178" y="23"/>
                        <a:pt x="179" y="24"/>
                        <a:pt x="180" y="27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79" y="28"/>
                        <a:pt x="179" y="28"/>
                        <a:pt x="179" y="28"/>
                      </a:cubicBezTo>
                      <a:cubicBezTo>
                        <a:pt x="179" y="28"/>
                        <a:pt x="178" y="28"/>
                        <a:pt x="178" y="30"/>
                      </a:cubicBezTo>
                      <a:cubicBezTo>
                        <a:pt x="178" y="31"/>
                        <a:pt x="178" y="33"/>
                        <a:pt x="176" y="33"/>
                      </a:cubicBezTo>
                      <a:cubicBezTo>
                        <a:pt x="176" y="34"/>
                        <a:pt x="177" y="38"/>
                        <a:pt x="178" y="40"/>
                      </a:cubicBezTo>
                      <a:cubicBezTo>
                        <a:pt x="178" y="41"/>
                        <a:pt x="178" y="42"/>
                        <a:pt x="178" y="45"/>
                      </a:cubicBezTo>
                      <a:cubicBezTo>
                        <a:pt x="177" y="46"/>
                        <a:pt x="177" y="49"/>
                        <a:pt x="177" y="49"/>
                      </a:cubicBezTo>
                      <a:cubicBezTo>
                        <a:pt x="179" y="50"/>
                        <a:pt x="180" y="53"/>
                        <a:pt x="181" y="54"/>
                      </a:cubicBezTo>
                      <a:cubicBezTo>
                        <a:pt x="183" y="57"/>
                        <a:pt x="182" y="58"/>
                        <a:pt x="182" y="58"/>
                      </a:cubicBezTo>
                      <a:cubicBezTo>
                        <a:pt x="182" y="61"/>
                        <a:pt x="180" y="61"/>
                        <a:pt x="180" y="61"/>
                      </a:cubicBezTo>
                      <a:cubicBezTo>
                        <a:pt x="180" y="61"/>
                        <a:pt x="180" y="61"/>
                        <a:pt x="180" y="61"/>
                      </a:cubicBezTo>
                      <a:cubicBezTo>
                        <a:pt x="178" y="61"/>
                        <a:pt x="177" y="60"/>
                        <a:pt x="175" y="59"/>
                      </a:cubicBezTo>
                      <a:cubicBezTo>
                        <a:pt x="174" y="58"/>
                        <a:pt x="172" y="57"/>
                        <a:pt x="172" y="57"/>
                      </a:cubicBezTo>
                      <a:cubicBezTo>
                        <a:pt x="170" y="58"/>
                        <a:pt x="169" y="57"/>
                        <a:pt x="167" y="57"/>
                      </a:cubicBezTo>
                      <a:cubicBezTo>
                        <a:pt x="166" y="56"/>
                        <a:pt x="165" y="55"/>
                        <a:pt x="163" y="56"/>
                      </a:cubicBezTo>
                      <a:cubicBezTo>
                        <a:pt x="161" y="56"/>
                        <a:pt x="161" y="56"/>
                        <a:pt x="160" y="57"/>
                      </a:cubicBezTo>
                      <a:cubicBezTo>
                        <a:pt x="160" y="58"/>
                        <a:pt x="159" y="58"/>
                        <a:pt x="159" y="59"/>
                      </a:cubicBezTo>
                      <a:cubicBezTo>
                        <a:pt x="159" y="59"/>
                        <a:pt x="159" y="59"/>
                        <a:pt x="159" y="59"/>
                      </a:cubicBezTo>
                      <a:cubicBezTo>
                        <a:pt x="155" y="58"/>
                        <a:pt x="155" y="58"/>
                        <a:pt x="155" y="58"/>
                      </a:cubicBezTo>
                      <a:cubicBezTo>
                        <a:pt x="153" y="58"/>
                        <a:pt x="149" y="60"/>
                        <a:pt x="144" y="59"/>
                      </a:cubicBezTo>
                      <a:cubicBezTo>
                        <a:pt x="141" y="59"/>
                        <a:pt x="140" y="60"/>
                        <a:pt x="138" y="61"/>
                      </a:cubicBezTo>
                      <a:cubicBezTo>
                        <a:pt x="136" y="62"/>
                        <a:pt x="134" y="63"/>
                        <a:pt x="131" y="63"/>
                      </a:cubicBezTo>
                      <a:cubicBezTo>
                        <a:pt x="129" y="63"/>
                        <a:pt x="127" y="63"/>
                        <a:pt x="126" y="64"/>
                      </a:cubicBezTo>
                      <a:cubicBezTo>
                        <a:pt x="124" y="64"/>
                        <a:pt x="123" y="64"/>
                        <a:pt x="123" y="64"/>
                      </a:cubicBezTo>
                      <a:cubicBezTo>
                        <a:pt x="121" y="64"/>
                        <a:pt x="120" y="64"/>
                        <a:pt x="119" y="62"/>
                      </a:cubicBezTo>
                      <a:cubicBezTo>
                        <a:pt x="119" y="62"/>
                        <a:pt x="119" y="62"/>
                        <a:pt x="118" y="62"/>
                      </a:cubicBezTo>
                      <a:cubicBezTo>
                        <a:pt x="118" y="62"/>
                        <a:pt x="118" y="62"/>
                        <a:pt x="117" y="63"/>
                      </a:cubicBezTo>
                      <a:cubicBezTo>
                        <a:pt x="116" y="63"/>
                        <a:pt x="115" y="63"/>
                        <a:pt x="114" y="64"/>
                      </a:cubicBezTo>
                      <a:cubicBezTo>
                        <a:pt x="110" y="66"/>
                        <a:pt x="107" y="66"/>
                        <a:pt x="104" y="64"/>
                      </a:cubicBezTo>
                      <a:cubicBezTo>
                        <a:pt x="104" y="64"/>
                        <a:pt x="104" y="63"/>
                        <a:pt x="104" y="63"/>
                      </a:cubicBezTo>
                      <a:cubicBezTo>
                        <a:pt x="103" y="63"/>
                        <a:pt x="102" y="64"/>
                        <a:pt x="102" y="65"/>
                      </a:cubicBezTo>
                      <a:cubicBezTo>
                        <a:pt x="102" y="66"/>
                        <a:pt x="102" y="66"/>
                        <a:pt x="102" y="66"/>
                      </a:cubicBezTo>
                      <a:cubicBezTo>
                        <a:pt x="102" y="68"/>
                        <a:pt x="102" y="72"/>
                        <a:pt x="96" y="73"/>
                      </a:cubicBezTo>
                      <a:lnTo>
                        <a:pt x="94" y="73"/>
                      </a:lnTo>
                      <a:close/>
                      <a:moveTo>
                        <a:pt x="97" y="60"/>
                      </a:moveTo>
                      <a:cubicBezTo>
                        <a:pt x="97" y="60"/>
                        <a:pt x="98" y="60"/>
                        <a:pt x="98" y="60"/>
                      </a:cubicBezTo>
                      <a:cubicBezTo>
                        <a:pt x="99" y="60"/>
                        <a:pt x="99" y="61"/>
                        <a:pt x="99" y="61"/>
                      </a:cubicBezTo>
                      <a:cubicBezTo>
                        <a:pt x="99" y="62"/>
                        <a:pt x="99" y="63"/>
                        <a:pt x="98" y="65"/>
                      </a:cubicBezTo>
                      <a:cubicBezTo>
                        <a:pt x="97" y="66"/>
                        <a:pt x="96" y="67"/>
                        <a:pt x="96" y="68"/>
                      </a:cubicBezTo>
                      <a:cubicBezTo>
                        <a:pt x="97" y="69"/>
                        <a:pt x="97" y="70"/>
                        <a:pt x="97" y="71"/>
                      </a:cubicBezTo>
                      <a:cubicBezTo>
                        <a:pt x="100" y="70"/>
                        <a:pt x="100" y="68"/>
                        <a:pt x="100" y="66"/>
                      </a:cubicBezTo>
                      <a:cubicBezTo>
                        <a:pt x="100" y="66"/>
                        <a:pt x="100" y="65"/>
                        <a:pt x="100" y="65"/>
                      </a:cubicBezTo>
                      <a:cubicBezTo>
                        <a:pt x="101" y="63"/>
                        <a:pt x="102" y="61"/>
                        <a:pt x="104" y="61"/>
                      </a:cubicBezTo>
                      <a:cubicBezTo>
                        <a:pt x="104" y="61"/>
                        <a:pt x="105" y="62"/>
                        <a:pt x="106" y="62"/>
                      </a:cubicBezTo>
                      <a:cubicBezTo>
                        <a:pt x="108" y="64"/>
                        <a:pt x="110" y="64"/>
                        <a:pt x="113" y="62"/>
                      </a:cubicBezTo>
                      <a:cubicBezTo>
                        <a:pt x="114" y="62"/>
                        <a:pt x="115" y="61"/>
                        <a:pt x="116" y="61"/>
                      </a:cubicBezTo>
                      <a:cubicBezTo>
                        <a:pt x="117" y="60"/>
                        <a:pt x="118" y="60"/>
                        <a:pt x="118" y="60"/>
                      </a:cubicBezTo>
                      <a:cubicBezTo>
                        <a:pt x="119" y="60"/>
                        <a:pt x="120" y="60"/>
                        <a:pt x="121" y="61"/>
                      </a:cubicBezTo>
                      <a:cubicBezTo>
                        <a:pt x="121" y="61"/>
                        <a:pt x="121" y="62"/>
                        <a:pt x="123" y="62"/>
                      </a:cubicBezTo>
                      <a:cubicBezTo>
                        <a:pt x="123" y="62"/>
                        <a:pt x="124" y="62"/>
                        <a:pt x="125" y="62"/>
                      </a:cubicBezTo>
                      <a:cubicBezTo>
                        <a:pt x="127" y="61"/>
                        <a:pt x="129" y="61"/>
                        <a:pt x="131" y="61"/>
                      </a:cubicBezTo>
                      <a:cubicBezTo>
                        <a:pt x="134" y="61"/>
                        <a:pt x="135" y="60"/>
                        <a:pt x="137" y="59"/>
                      </a:cubicBezTo>
                      <a:cubicBezTo>
                        <a:pt x="139" y="58"/>
                        <a:pt x="141" y="57"/>
                        <a:pt x="144" y="57"/>
                      </a:cubicBezTo>
                      <a:cubicBezTo>
                        <a:pt x="149" y="58"/>
                        <a:pt x="154" y="56"/>
                        <a:pt x="154" y="56"/>
                      </a:cubicBezTo>
                      <a:cubicBezTo>
                        <a:pt x="155" y="56"/>
                        <a:pt x="155" y="56"/>
                        <a:pt x="155" y="56"/>
                      </a:cubicBezTo>
                      <a:cubicBezTo>
                        <a:pt x="158" y="57"/>
                        <a:pt x="158" y="57"/>
                        <a:pt x="158" y="57"/>
                      </a:cubicBezTo>
                      <a:cubicBezTo>
                        <a:pt x="158" y="57"/>
                        <a:pt x="158" y="56"/>
                        <a:pt x="158" y="56"/>
                      </a:cubicBezTo>
                      <a:cubicBezTo>
                        <a:pt x="159" y="55"/>
                        <a:pt x="160" y="54"/>
                        <a:pt x="162" y="54"/>
                      </a:cubicBezTo>
                      <a:cubicBezTo>
                        <a:pt x="165" y="53"/>
                        <a:pt x="167" y="54"/>
                        <a:pt x="168" y="55"/>
                      </a:cubicBezTo>
                      <a:cubicBezTo>
                        <a:pt x="169" y="55"/>
                        <a:pt x="170" y="56"/>
                        <a:pt x="171" y="55"/>
                      </a:cubicBezTo>
                      <a:cubicBezTo>
                        <a:pt x="172" y="55"/>
                        <a:pt x="174" y="56"/>
                        <a:pt x="176" y="57"/>
                      </a:cubicBezTo>
                      <a:cubicBezTo>
                        <a:pt x="177" y="58"/>
                        <a:pt x="179" y="59"/>
                        <a:pt x="180" y="59"/>
                      </a:cubicBezTo>
                      <a:cubicBezTo>
                        <a:pt x="180" y="59"/>
                        <a:pt x="180" y="59"/>
                        <a:pt x="180" y="58"/>
                      </a:cubicBezTo>
                      <a:cubicBezTo>
                        <a:pt x="180" y="57"/>
                        <a:pt x="178" y="52"/>
                        <a:pt x="176" y="51"/>
                      </a:cubicBezTo>
                      <a:cubicBezTo>
                        <a:pt x="175" y="51"/>
                        <a:pt x="175" y="48"/>
                        <a:pt x="176" y="45"/>
                      </a:cubicBezTo>
                      <a:cubicBezTo>
                        <a:pt x="176" y="43"/>
                        <a:pt x="176" y="41"/>
                        <a:pt x="176" y="41"/>
                      </a:cubicBezTo>
                      <a:cubicBezTo>
                        <a:pt x="175" y="40"/>
                        <a:pt x="173" y="34"/>
                        <a:pt x="175" y="32"/>
                      </a:cubicBezTo>
                      <a:cubicBezTo>
                        <a:pt x="175" y="31"/>
                        <a:pt x="176" y="31"/>
                        <a:pt x="176" y="31"/>
                      </a:cubicBezTo>
                      <a:cubicBezTo>
                        <a:pt x="176" y="31"/>
                        <a:pt x="176" y="30"/>
                        <a:pt x="176" y="30"/>
                      </a:cubicBezTo>
                      <a:cubicBezTo>
                        <a:pt x="176" y="29"/>
                        <a:pt x="176" y="27"/>
                        <a:pt x="178" y="27"/>
                      </a:cubicBezTo>
                      <a:cubicBezTo>
                        <a:pt x="177" y="25"/>
                        <a:pt x="177" y="24"/>
                        <a:pt x="176" y="24"/>
                      </a:cubicBezTo>
                      <a:cubicBezTo>
                        <a:pt x="176" y="24"/>
                        <a:pt x="176" y="24"/>
                        <a:pt x="175" y="24"/>
                      </a:cubicBezTo>
                      <a:cubicBezTo>
                        <a:pt x="174" y="24"/>
                        <a:pt x="174" y="24"/>
                        <a:pt x="174" y="24"/>
                      </a:cubicBezTo>
                      <a:cubicBezTo>
                        <a:pt x="173" y="24"/>
                        <a:pt x="170" y="24"/>
                        <a:pt x="169" y="21"/>
                      </a:cubicBezTo>
                      <a:cubicBezTo>
                        <a:pt x="168" y="19"/>
                        <a:pt x="168" y="18"/>
                        <a:pt x="168" y="16"/>
                      </a:cubicBezTo>
                      <a:cubicBezTo>
                        <a:pt x="168" y="15"/>
                        <a:pt x="168" y="14"/>
                        <a:pt x="166" y="13"/>
                      </a:cubicBezTo>
                      <a:cubicBezTo>
                        <a:pt x="166" y="12"/>
                        <a:pt x="165" y="11"/>
                        <a:pt x="165" y="11"/>
                      </a:cubicBezTo>
                      <a:cubicBezTo>
                        <a:pt x="163" y="8"/>
                        <a:pt x="162" y="7"/>
                        <a:pt x="161" y="8"/>
                      </a:cubicBezTo>
                      <a:cubicBezTo>
                        <a:pt x="160" y="8"/>
                        <a:pt x="158" y="8"/>
                        <a:pt x="156" y="8"/>
                      </a:cubicBezTo>
                      <a:cubicBezTo>
                        <a:pt x="154" y="8"/>
                        <a:pt x="152" y="8"/>
                        <a:pt x="151" y="8"/>
                      </a:cubicBezTo>
                      <a:cubicBezTo>
                        <a:pt x="146" y="12"/>
                        <a:pt x="135" y="15"/>
                        <a:pt x="132" y="14"/>
                      </a:cubicBezTo>
                      <a:cubicBezTo>
                        <a:pt x="131" y="14"/>
                        <a:pt x="130" y="13"/>
                        <a:pt x="128" y="13"/>
                      </a:cubicBezTo>
                      <a:cubicBezTo>
                        <a:pt x="126" y="13"/>
                        <a:pt x="124" y="14"/>
                        <a:pt x="122" y="14"/>
                      </a:cubicBezTo>
                      <a:cubicBezTo>
                        <a:pt x="120" y="14"/>
                        <a:pt x="118" y="14"/>
                        <a:pt x="115" y="14"/>
                      </a:cubicBezTo>
                      <a:cubicBezTo>
                        <a:pt x="112" y="14"/>
                        <a:pt x="110" y="13"/>
                        <a:pt x="109" y="12"/>
                      </a:cubicBezTo>
                      <a:cubicBezTo>
                        <a:pt x="107" y="11"/>
                        <a:pt x="106" y="11"/>
                        <a:pt x="104" y="11"/>
                      </a:cubicBezTo>
                      <a:cubicBezTo>
                        <a:pt x="101" y="11"/>
                        <a:pt x="100" y="10"/>
                        <a:pt x="99" y="9"/>
                      </a:cubicBezTo>
                      <a:cubicBezTo>
                        <a:pt x="98" y="8"/>
                        <a:pt x="97" y="7"/>
                        <a:pt x="95" y="7"/>
                      </a:cubicBezTo>
                      <a:cubicBezTo>
                        <a:pt x="94" y="7"/>
                        <a:pt x="93" y="7"/>
                        <a:pt x="92" y="6"/>
                      </a:cubicBezTo>
                      <a:cubicBezTo>
                        <a:pt x="91" y="5"/>
                        <a:pt x="89" y="4"/>
                        <a:pt x="81" y="3"/>
                      </a:cubicBezTo>
                      <a:cubicBezTo>
                        <a:pt x="80" y="3"/>
                        <a:pt x="78" y="3"/>
                        <a:pt x="77" y="3"/>
                      </a:cubicBezTo>
                      <a:cubicBezTo>
                        <a:pt x="66" y="3"/>
                        <a:pt x="56" y="8"/>
                        <a:pt x="52" y="12"/>
                      </a:cubicBezTo>
                      <a:cubicBezTo>
                        <a:pt x="51" y="13"/>
                        <a:pt x="48" y="14"/>
                        <a:pt x="44" y="14"/>
                      </a:cubicBezTo>
                      <a:cubicBezTo>
                        <a:pt x="41" y="14"/>
                        <a:pt x="38" y="13"/>
                        <a:pt x="36" y="13"/>
                      </a:cubicBezTo>
                      <a:cubicBezTo>
                        <a:pt x="34" y="13"/>
                        <a:pt x="33" y="13"/>
                        <a:pt x="32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4"/>
                        <a:pt x="31" y="14"/>
                      </a:cubicBezTo>
                      <a:cubicBezTo>
                        <a:pt x="31" y="16"/>
                        <a:pt x="30" y="19"/>
                        <a:pt x="26" y="21"/>
                      </a:cubicBezTo>
                      <a:cubicBezTo>
                        <a:pt x="23" y="22"/>
                        <a:pt x="19" y="22"/>
                        <a:pt x="15" y="22"/>
                      </a:cubicBezTo>
                      <a:cubicBezTo>
                        <a:pt x="14" y="22"/>
                        <a:pt x="13" y="22"/>
                        <a:pt x="12" y="22"/>
                      </a:cubicBezTo>
                      <a:cubicBezTo>
                        <a:pt x="10" y="22"/>
                        <a:pt x="7" y="22"/>
                        <a:pt x="6" y="22"/>
                      </a:cubicBezTo>
                      <a:cubicBezTo>
                        <a:pt x="4" y="23"/>
                        <a:pt x="2" y="26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6" y="27"/>
                        <a:pt x="8" y="28"/>
                        <a:pt x="9" y="29"/>
                      </a:cubicBezTo>
                      <a:cubicBezTo>
                        <a:pt x="9" y="30"/>
                        <a:pt x="9" y="31"/>
                        <a:pt x="8" y="32"/>
                      </a:cubicBezTo>
                      <a:cubicBezTo>
                        <a:pt x="8" y="32"/>
                        <a:pt x="9" y="33"/>
                        <a:pt x="9" y="34"/>
                      </a:cubicBezTo>
                      <a:cubicBezTo>
                        <a:pt x="10" y="35"/>
                        <a:pt x="11" y="38"/>
                        <a:pt x="9" y="39"/>
                      </a:cubicBezTo>
                      <a:cubicBezTo>
                        <a:pt x="8" y="40"/>
                        <a:pt x="8" y="41"/>
                        <a:pt x="8" y="42"/>
                      </a:cubicBezTo>
                      <a:cubicBezTo>
                        <a:pt x="8" y="43"/>
                        <a:pt x="8" y="44"/>
                        <a:pt x="9" y="44"/>
                      </a:cubicBezTo>
                      <a:cubicBezTo>
                        <a:pt x="11" y="45"/>
                        <a:pt x="12" y="47"/>
                        <a:pt x="11" y="49"/>
                      </a:cubicBezTo>
                      <a:cubicBezTo>
                        <a:pt x="11" y="50"/>
                        <a:pt x="11" y="51"/>
                        <a:pt x="10" y="51"/>
                      </a:cubicBezTo>
                      <a:cubicBezTo>
                        <a:pt x="10" y="51"/>
                        <a:pt x="11" y="52"/>
                        <a:pt x="11" y="52"/>
                      </a:cubicBezTo>
                      <a:cubicBezTo>
                        <a:pt x="13" y="53"/>
                        <a:pt x="14" y="54"/>
                        <a:pt x="14" y="55"/>
                      </a:cubicBezTo>
                      <a:cubicBezTo>
                        <a:pt x="15" y="55"/>
                        <a:pt x="16" y="56"/>
                        <a:pt x="17" y="56"/>
                      </a:cubicBezTo>
                      <a:cubicBezTo>
                        <a:pt x="19" y="57"/>
                        <a:pt x="21" y="57"/>
                        <a:pt x="21" y="59"/>
                      </a:cubicBezTo>
                      <a:cubicBezTo>
                        <a:pt x="21" y="59"/>
                        <a:pt x="21" y="60"/>
                        <a:pt x="22" y="60"/>
                      </a:cubicBezTo>
                      <a:cubicBezTo>
                        <a:pt x="23" y="60"/>
                        <a:pt x="23" y="60"/>
                        <a:pt x="24" y="60"/>
                      </a:cubicBezTo>
                      <a:cubicBezTo>
                        <a:pt x="25" y="59"/>
                        <a:pt x="25" y="59"/>
                        <a:pt x="25" y="59"/>
                      </a:cubicBezTo>
                      <a:cubicBezTo>
                        <a:pt x="28" y="59"/>
                        <a:pt x="29" y="62"/>
                        <a:pt x="30" y="64"/>
                      </a:cubicBezTo>
                      <a:cubicBezTo>
                        <a:pt x="31" y="65"/>
                        <a:pt x="31" y="65"/>
                        <a:pt x="31" y="66"/>
                      </a:cubicBezTo>
                      <a:cubicBezTo>
                        <a:pt x="32" y="67"/>
                        <a:pt x="33" y="67"/>
                        <a:pt x="35" y="67"/>
                      </a:cubicBezTo>
                      <a:cubicBezTo>
                        <a:pt x="38" y="67"/>
                        <a:pt x="42" y="65"/>
                        <a:pt x="42" y="64"/>
                      </a:cubicBezTo>
                      <a:cubicBezTo>
                        <a:pt x="42" y="62"/>
                        <a:pt x="43" y="60"/>
                        <a:pt x="49" y="60"/>
                      </a:cubicBezTo>
                      <a:cubicBezTo>
                        <a:pt x="49" y="60"/>
                        <a:pt x="50" y="60"/>
                        <a:pt x="51" y="60"/>
                      </a:cubicBezTo>
                      <a:cubicBezTo>
                        <a:pt x="54" y="60"/>
                        <a:pt x="58" y="63"/>
                        <a:pt x="61" y="65"/>
                      </a:cubicBezTo>
                      <a:cubicBezTo>
                        <a:pt x="62" y="66"/>
                        <a:pt x="64" y="67"/>
                        <a:pt x="64" y="68"/>
                      </a:cubicBezTo>
                      <a:cubicBezTo>
                        <a:pt x="65" y="68"/>
                        <a:pt x="67" y="67"/>
                        <a:pt x="69" y="67"/>
                      </a:cubicBezTo>
                      <a:cubicBezTo>
                        <a:pt x="71" y="66"/>
                        <a:pt x="73" y="66"/>
                        <a:pt x="74" y="66"/>
                      </a:cubicBezTo>
                      <a:cubicBezTo>
                        <a:pt x="76" y="66"/>
                        <a:pt x="78" y="64"/>
                        <a:pt x="80" y="62"/>
                      </a:cubicBezTo>
                      <a:cubicBezTo>
                        <a:pt x="81" y="61"/>
                        <a:pt x="82" y="61"/>
                        <a:pt x="82" y="60"/>
                      </a:cubicBezTo>
                      <a:cubicBezTo>
                        <a:pt x="84" y="60"/>
                        <a:pt x="85" y="60"/>
                        <a:pt x="86" y="61"/>
                      </a:cubicBezTo>
                      <a:cubicBezTo>
                        <a:pt x="88" y="62"/>
                        <a:pt x="89" y="63"/>
                        <a:pt x="90" y="62"/>
                      </a:cubicBezTo>
                      <a:cubicBezTo>
                        <a:pt x="92" y="61"/>
                        <a:pt x="95" y="60"/>
                        <a:pt x="97" y="60"/>
                      </a:cubicBezTo>
                      <a:close/>
                      <a:moveTo>
                        <a:pt x="20" y="14"/>
                      </a:moveTo>
                      <a:cubicBezTo>
                        <a:pt x="19" y="14"/>
                        <a:pt x="17" y="14"/>
                        <a:pt x="16" y="15"/>
                      </a:cubicBezTo>
                      <a:cubicBezTo>
                        <a:pt x="15" y="15"/>
                        <a:pt x="14" y="16"/>
                        <a:pt x="13" y="17"/>
                      </a:cubicBezTo>
                      <a:cubicBezTo>
                        <a:pt x="12" y="18"/>
                        <a:pt x="11" y="19"/>
                        <a:pt x="10" y="20"/>
                      </a:cubicBezTo>
                      <a:cubicBezTo>
                        <a:pt x="11" y="19"/>
                        <a:pt x="13" y="19"/>
                        <a:pt x="15" y="19"/>
                      </a:cubicBezTo>
                      <a:cubicBezTo>
                        <a:pt x="15" y="20"/>
                        <a:pt x="16" y="20"/>
                        <a:pt x="17" y="20"/>
                      </a:cubicBezTo>
                      <a:cubicBezTo>
                        <a:pt x="20" y="20"/>
                        <a:pt x="23" y="19"/>
                        <a:pt x="25" y="19"/>
                      </a:cubicBezTo>
                      <a:cubicBezTo>
                        <a:pt x="28" y="17"/>
                        <a:pt x="29" y="16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7" y="14"/>
                        <a:pt x="25" y="14"/>
                        <a:pt x="22" y="14"/>
                      </a:cubicBezTo>
                      <a:cubicBezTo>
                        <a:pt x="22" y="14"/>
                        <a:pt x="21" y="14"/>
                        <a:pt x="20" y="14"/>
                      </a:cubicBezTo>
                      <a:close/>
                      <a:moveTo>
                        <a:pt x="3" y="16"/>
                      </a:moveTo>
                      <a:cubicBezTo>
                        <a:pt x="4" y="17"/>
                        <a:pt x="6" y="18"/>
                        <a:pt x="7" y="18"/>
                      </a:cubicBezTo>
                      <a:cubicBezTo>
                        <a:pt x="9" y="18"/>
                        <a:pt x="10" y="17"/>
                        <a:pt x="12" y="15"/>
                      </a:cubicBezTo>
                      <a:cubicBezTo>
                        <a:pt x="13" y="14"/>
                        <a:pt x="14" y="13"/>
                        <a:pt x="16" y="13"/>
                      </a:cubicBezTo>
                      <a:cubicBezTo>
                        <a:pt x="17" y="12"/>
                        <a:pt x="19" y="12"/>
                        <a:pt x="20" y="12"/>
                      </a:cubicBezTo>
                      <a:cubicBezTo>
                        <a:pt x="21" y="12"/>
                        <a:pt x="22" y="12"/>
                        <a:pt x="22" y="12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6" y="12"/>
                        <a:pt x="28" y="12"/>
                        <a:pt x="28" y="12"/>
                      </a:cubicBezTo>
                      <a:cubicBezTo>
                        <a:pt x="28" y="11"/>
                        <a:pt x="26" y="10"/>
                        <a:pt x="25" y="9"/>
                      </a:cubicBezTo>
                      <a:cubicBezTo>
                        <a:pt x="23" y="9"/>
                        <a:pt x="22" y="8"/>
                        <a:pt x="21" y="7"/>
                      </a:cubicBezTo>
                      <a:cubicBezTo>
                        <a:pt x="20" y="6"/>
                        <a:pt x="19" y="4"/>
                        <a:pt x="19" y="3"/>
                      </a:cubicBezTo>
                      <a:cubicBezTo>
                        <a:pt x="17" y="4"/>
                        <a:pt x="16" y="4"/>
                        <a:pt x="15" y="3"/>
                      </a:cubicBezTo>
                      <a:cubicBezTo>
                        <a:pt x="14" y="3"/>
                        <a:pt x="13" y="3"/>
                        <a:pt x="11" y="3"/>
                      </a:cubicBezTo>
                      <a:cubicBezTo>
                        <a:pt x="9" y="3"/>
                        <a:pt x="7" y="3"/>
                        <a:pt x="6" y="3"/>
                      </a:cubicBezTo>
                      <a:cubicBezTo>
                        <a:pt x="6" y="3"/>
                        <a:pt x="6" y="4"/>
                        <a:pt x="7" y="5"/>
                      </a:cubicBezTo>
                      <a:cubicBezTo>
                        <a:pt x="7" y="6"/>
                        <a:pt x="7" y="7"/>
                        <a:pt x="7" y="9"/>
                      </a:cubicBezTo>
                      <a:cubicBezTo>
                        <a:pt x="7" y="10"/>
                        <a:pt x="6" y="11"/>
                        <a:pt x="5" y="12"/>
                      </a:cubicBezTo>
                      <a:cubicBezTo>
                        <a:pt x="5" y="12"/>
                        <a:pt x="5" y="13"/>
                        <a:pt x="5" y="13"/>
                      </a:cubicBezTo>
                      <a:cubicBezTo>
                        <a:pt x="5" y="14"/>
                        <a:pt x="4" y="15"/>
                        <a:pt x="3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3" name="Google Shape;184;p3">
                  <a:extLst>
                    <a:ext uri="{FF2B5EF4-FFF2-40B4-BE49-F238E27FC236}">
                      <a16:creationId xmlns:a16="http://schemas.microsoft.com/office/drawing/2014/main" id="{8EA92415-9524-794C-94A5-EE014ABD3CD0}"/>
                    </a:ext>
                  </a:extLst>
                </p:cNvPr>
                <p:cNvSpPr/>
                <p:nvPr/>
              </p:nvSpPr>
              <p:spPr>
                <a:xfrm>
                  <a:off x="4875" y="2856"/>
                  <a:ext cx="18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1" extrusionOk="0">
                      <a:moveTo>
                        <a:pt x="11" y="0"/>
                      </a:moveTo>
                      <a:cubicBezTo>
                        <a:pt x="7" y="0"/>
                        <a:pt x="1" y="3"/>
                        <a:pt x="0" y="6"/>
                      </a:cubicBezTo>
                      <a:cubicBezTo>
                        <a:pt x="1" y="7"/>
                        <a:pt x="1" y="8"/>
                        <a:pt x="2" y="9"/>
                      </a:cubicBezTo>
                      <a:cubicBezTo>
                        <a:pt x="2" y="12"/>
                        <a:pt x="5" y="14"/>
                        <a:pt x="7" y="16"/>
                      </a:cubicBezTo>
                      <a:cubicBezTo>
                        <a:pt x="9" y="16"/>
                        <a:pt x="9" y="19"/>
                        <a:pt x="8" y="21"/>
                      </a:cubicBezTo>
                      <a:cubicBezTo>
                        <a:pt x="10" y="21"/>
                        <a:pt x="11" y="21"/>
                        <a:pt x="12" y="21"/>
                      </a:cubicBezTo>
                      <a:cubicBezTo>
                        <a:pt x="15" y="20"/>
                        <a:pt x="21" y="12"/>
                        <a:pt x="22" y="9"/>
                      </a:cubicBezTo>
                      <a:cubicBezTo>
                        <a:pt x="23" y="7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4" name="Google Shape;185;p3">
                  <a:extLst>
                    <a:ext uri="{FF2B5EF4-FFF2-40B4-BE49-F238E27FC236}">
                      <a16:creationId xmlns:a16="http://schemas.microsoft.com/office/drawing/2014/main" id="{BAFA7AE4-5A2B-A64D-B049-D84F2F7D7F5B}"/>
                    </a:ext>
                  </a:extLst>
                </p:cNvPr>
                <p:cNvSpPr/>
                <p:nvPr/>
              </p:nvSpPr>
              <p:spPr>
                <a:xfrm>
                  <a:off x="4874" y="2855"/>
                  <a:ext cx="19" cy="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3" extrusionOk="0">
                      <a:moveTo>
                        <a:pt x="8" y="23"/>
                      </a:move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0"/>
                        <a:pt x="9" y="18"/>
                        <a:pt x="8" y="17"/>
                      </a:cubicBezTo>
                      <a:cubicBezTo>
                        <a:pt x="5" y="16"/>
                        <a:pt x="2" y="13"/>
                        <a:pt x="2" y="10"/>
                      </a:cubicBezTo>
                      <a:cubicBezTo>
                        <a:pt x="1" y="10"/>
                        <a:pt x="1" y="9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3"/>
                        <a:pt x="8" y="0"/>
                        <a:pt x="12" y="0"/>
                      </a:cubicBezTo>
                      <a:cubicBezTo>
                        <a:pt x="15" y="0"/>
                        <a:pt x="21" y="5"/>
                        <a:pt x="23" y="8"/>
                      </a:cubicBezTo>
                      <a:cubicBezTo>
                        <a:pt x="24" y="9"/>
                        <a:pt x="24" y="10"/>
                        <a:pt x="24" y="11"/>
                      </a:cubicBezTo>
                      <a:cubicBezTo>
                        <a:pt x="23" y="13"/>
                        <a:pt x="17" y="22"/>
                        <a:pt x="14" y="23"/>
                      </a:cubicBezTo>
                      <a:cubicBezTo>
                        <a:pt x="13" y="23"/>
                        <a:pt x="11" y="23"/>
                        <a:pt x="9" y="23"/>
                      </a:cubicBezTo>
                      <a:lnTo>
                        <a:pt x="8" y="23"/>
                      </a:lnTo>
                      <a:close/>
                      <a:moveTo>
                        <a:pt x="2" y="7"/>
                      </a:moveTo>
                      <a:cubicBezTo>
                        <a:pt x="3" y="8"/>
                        <a:pt x="3" y="9"/>
                        <a:pt x="4" y="10"/>
                      </a:cubicBezTo>
                      <a:cubicBezTo>
                        <a:pt x="4" y="12"/>
                        <a:pt x="6" y="14"/>
                        <a:pt x="9" y="16"/>
                      </a:cubicBezTo>
                      <a:cubicBezTo>
                        <a:pt x="11" y="17"/>
                        <a:pt x="11" y="19"/>
                        <a:pt x="10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cubicBezTo>
                        <a:pt x="15" y="20"/>
                        <a:pt x="21" y="12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2" y="9"/>
                        <a:pt x="21" y="8"/>
                      </a:cubicBezTo>
                      <a:cubicBezTo>
                        <a:pt x="19" y="6"/>
                        <a:pt x="14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8" y="2"/>
                        <a:pt x="3" y="5"/>
                        <a:pt x="2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5" name="Google Shape;186;p3">
                  <a:extLst>
                    <a:ext uri="{FF2B5EF4-FFF2-40B4-BE49-F238E27FC236}">
                      <a16:creationId xmlns:a16="http://schemas.microsoft.com/office/drawing/2014/main" id="{76E5B7C5-38EB-4C43-B81B-939CC80CD1C9}"/>
                    </a:ext>
                  </a:extLst>
                </p:cNvPr>
                <p:cNvSpPr/>
                <p:nvPr/>
              </p:nvSpPr>
              <p:spPr>
                <a:xfrm>
                  <a:off x="5228" y="2791"/>
                  <a:ext cx="53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63" extrusionOk="0">
                      <a:moveTo>
                        <a:pt x="64" y="3"/>
                      </a:moveTo>
                      <a:cubicBezTo>
                        <a:pt x="60" y="4"/>
                        <a:pt x="59" y="0"/>
                        <a:pt x="56" y="0"/>
                      </a:cubicBezTo>
                      <a:cubicBezTo>
                        <a:pt x="53" y="0"/>
                        <a:pt x="53" y="7"/>
                        <a:pt x="50" y="7"/>
                      </a:cubicBezTo>
                      <a:cubicBezTo>
                        <a:pt x="47" y="7"/>
                        <a:pt x="48" y="11"/>
                        <a:pt x="43" y="12"/>
                      </a:cubicBezTo>
                      <a:cubicBezTo>
                        <a:pt x="39" y="13"/>
                        <a:pt x="38" y="13"/>
                        <a:pt x="40" y="16"/>
                      </a:cubicBezTo>
                      <a:cubicBezTo>
                        <a:pt x="41" y="19"/>
                        <a:pt x="37" y="18"/>
                        <a:pt x="33" y="18"/>
                      </a:cubicBezTo>
                      <a:cubicBezTo>
                        <a:pt x="30" y="18"/>
                        <a:pt x="30" y="15"/>
                        <a:pt x="27" y="15"/>
                      </a:cubicBezTo>
                      <a:cubicBezTo>
                        <a:pt x="25" y="15"/>
                        <a:pt x="23" y="19"/>
                        <a:pt x="21" y="22"/>
                      </a:cubicBezTo>
                      <a:cubicBezTo>
                        <a:pt x="19" y="24"/>
                        <a:pt x="7" y="30"/>
                        <a:pt x="3" y="32"/>
                      </a:cubicBezTo>
                      <a:cubicBezTo>
                        <a:pt x="2" y="32"/>
                        <a:pt x="1" y="34"/>
                        <a:pt x="0" y="36"/>
                      </a:cubicBezTo>
                      <a:cubicBezTo>
                        <a:pt x="5" y="36"/>
                        <a:pt x="9" y="39"/>
                        <a:pt x="11" y="42"/>
                      </a:cubicBezTo>
                      <a:cubicBezTo>
                        <a:pt x="14" y="45"/>
                        <a:pt x="8" y="49"/>
                        <a:pt x="5" y="52"/>
                      </a:cubicBezTo>
                      <a:cubicBezTo>
                        <a:pt x="3" y="55"/>
                        <a:pt x="7" y="55"/>
                        <a:pt x="7" y="58"/>
                      </a:cubicBezTo>
                      <a:cubicBezTo>
                        <a:pt x="7" y="60"/>
                        <a:pt x="11" y="63"/>
                        <a:pt x="12" y="60"/>
                      </a:cubicBezTo>
                      <a:cubicBezTo>
                        <a:pt x="13" y="58"/>
                        <a:pt x="15" y="59"/>
                        <a:pt x="19" y="59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4" y="58"/>
                        <a:pt x="27" y="57"/>
                        <a:pt x="27" y="56"/>
                      </a:cubicBezTo>
                      <a:cubicBezTo>
                        <a:pt x="29" y="54"/>
                        <a:pt x="33" y="54"/>
                        <a:pt x="36" y="54"/>
                      </a:cubicBezTo>
                      <a:cubicBezTo>
                        <a:pt x="38" y="54"/>
                        <a:pt x="40" y="53"/>
                        <a:pt x="41" y="52"/>
                      </a:cubicBezTo>
                      <a:cubicBezTo>
                        <a:pt x="38" y="48"/>
                        <a:pt x="34" y="45"/>
                        <a:pt x="33" y="44"/>
                      </a:cubicBezTo>
                      <a:cubicBezTo>
                        <a:pt x="29" y="42"/>
                        <a:pt x="31" y="36"/>
                        <a:pt x="35" y="35"/>
                      </a:cubicBezTo>
                      <a:cubicBezTo>
                        <a:pt x="39" y="34"/>
                        <a:pt x="49" y="27"/>
                        <a:pt x="52" y="25"/>
                      </a:cubicBezTo>
                      <a:cubicBezTo>
                        <a:pt x="55" y="23"/>
                        <a:pt x="53" y="18"/>
                        <a:pt x="56" y="13"/>
                      </a:cubicBezTo>
                      <a:cubicBezTo>
                        <a:pt x="57" y="11"/>
                        <a:pt x="62" y="7"/>
                        <a:pt x="66" y="3"/>
                      </a:cubicBezTo>
                      <a:cubicBezTo>
                        <a:pt x="65" y="3"/>
                        <a:pt x="64" y="2"/>
                        <a:pt x="64" y="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6" name="Google Shape;187;p3">
                  <a:extLst>
                    <a:ext uri="{FF2B5EF4-FFF2-40B4-BE49-F238E27FC236}">
                      <a16:creationId xmlns:a16="http://schemas.microsoft.com/office/drawing/2014/main" id="{3FCDD2E5-12C6-E145-B48A-7466623D4602}"/>
                    </a:ext>
                  </a:extLst>
                </p:cNvPr>
                <p:cNvSpPr/>
                <p:nvPr/>
              </p:nvSpPr>
              <p:spPr>
                <a:xfrm>
                  <a:off x="5227" y="2790"/>
                  <a:ext cx="56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64" extrusionOk="0">
                      <a:moveTo>
                        <a:pt x="11" y="64"/>
                      </a:moveTo>
                      <a:cubicBezTo>
                        <a:pt x="9" y="64"/>
                        <a:pt x="7" y="62"/>
                        <a:pt x="7" y="60"/>
                      </a:cubicBezTo>
                      <a:cubicBezTo>
                        <a:pt x="7" y="59"/>
                        <a:pt x="7" y="59"/>
                        <a:pt x="6" y="58"/>
                      </a:cubicBezTo>
                      <a:cubicBezTo>
                        <a:pt x="5" y="57"/>
                        <a:pt x="3" y="56"/>
                        <a:pt x="6" y="53"/>
                      </a:cubicBezTo>
                      <a:cubicBezTo>
                        <a:pt x="6" y="53"/>
                        <a:pt x="7" y="52"/>
                        <a:pt x="8" y="51"/>
                      </a:cubicBezTo>
                      <a:cubicBezTo>
                        <a:pt x="11" y="48"/>
                        <a:pt x="13" y="46"/>
                        <a:pt x="11" y="44"/>
                      </a:cubicBezTo>
                      <a:cubicBezTo>
                        <a:pt x="10" y="42"/>
                        <a:pt x="5" y="39"/>
                        <a:pt x="1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1" y="35"/>
                        <a:pt x="2" y="34"/>
                        <a:pt x="3" y="33"/>
                      </a:cubicBezTo>
                      <a:cubicBezTo>
                        <a:pt x="4" y="33"/>
                        <a:pt x="5" y="32"/>
                        <a:pt x="6" y="32"/>
                      </a:cubicBezTo>
                      <a:cubicBezTo>
                        <a:pt x="11" y="29"/>
                        <a:pt x="20" y="25"/>
                        <a:pt x="21" y="23"/>
                      </a:cubicBezTo>
                      <a:cubicBezTo>
                        <a:pt x="21" y="23"/>
                        <a:pt x="22" y="22"/>
                        <a:pt x="22" y="21"/>
                      </a:cubicBezTo>
                      <a:cubicBezTo>
                        <a:pt x="24" y="19"/>
                        <a:pt x="26" y="16"/>
                        <a:pt x="28" y="16"/>
                      </a:cubicBezTo>
                      <a:cubicBezTo>
                        <a:pt x="30" y="16"/>
                        <a:pt x="30" y="17"/>
                        <a:pt x="31" y="17"/>
                      </a:cubicBezTo>
                      <a:cubicBezTo>
                        <a:pt x="32" y="18"/>
                        <a:pt x="33" y="19"/>
                        <a:pt x="34" y="19"/>
                      </a:cubicBezTo>
                      <a:cubicBezTo>
                        <a:pt x="35" y="19"/>
                        <a:pt x="36" y="19"/>
                        <a:pt x="37" y="19"/>
                      </a:cubicBezTo>
                      <a:cubicBezTo>
                        <a:pt x="38" y="19"/>
                        <a:pt x="39" y="19"/>
                        <a:pt x="40" y="19"/>
                      </a:cubicBezTo>
                      <a:cubicBezTo>
                        <a:pt x="40" y="19"/>
                        <a:pt x="40" y="18"/>
                        <a:pt x="40" y="18"/>
                      </a:cubicBezTo>
                      <a:cubicBezTo>
                        <a:pt x="39" y="17"/>
                        <a:pt x="38" y="16"/>
                        <a:pt x="39" y="15"/>
                      </a:cubicBezTo>
                      <a:cubicBezTo>
                        <a:pt x="39" y="14"/>
                        <a:pt x="41" y="13"/>
                        <a:pt x="43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6" y="13"/>
                        <a:pt x="47" y="12"/>
                        <a:pt x="47" y="10"/>
                      </a:cubicBezTo>
                      <a:cubicBezTo>
                        <a:pt x="48" y="9"/>
                        <a:pt x="49" y="8"/>
                        <a:pt x="51" y="8"/>
                      </a:cubicBezTo>
                      <a:cubicBezTo>
                        <a:pt x="52" y="8"/>
                        <a:pt x="52" y="7"/>
                        <a:pt x="53" y="5"/>
                      </a:cubicBezTo>
                      <a:cubicBezTo>
                        <a:pt x="54" y="3"/>
                        <a:pt x="54" y="0"/>
                        <a:pt x="57" y="0"/>
                      </a:cubicBezTo>
                      <a:cubicBezTo>
                        <a:pt x="58" y="0"/>
                        <a:pt x="60" y="1"/>
                        <a:pt x="61" y="2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5" y="3"/>
                        <a:pt x="66" y="3"/>
                        <a:pt x="68" y="4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3" y="10"/>
                        <a:pt x="59" y="14"/>
                        <a:pt x="58" y="16"/>
                      </a:cubicBezTo>
                      <a:cubicBezTo>
                        <a:pt x="57" y="18"/>
                        <a:pt x="56" y="20"/>
                        <a:pt x="56" y="22"/>
                      </a:cubicBezTo>
                      <a:cubicBezTo>
                        <a:pt x="56" y="24"/>
                        <a:pt x="56" y="27"/>
                        <a:pt x="54" y="28"/>
                      </a:cubicBezTo>
                      <a:cubicBezTo>
                        <a:pt x="53" y="29"/>
                        <a:pt x="51" y="30"/>
                        <a:pt x="49" y="31"/>
                      </a:cubicBezTo>
                      <a:cubicBezTo>
                        <a:pt x="45" y="34"/>
                        <a:pt x="40" y="38"/>
                        <a:pt x="37" y="38"/>
                      </a:cubicBezTo>
                      <a:cubicBezTo>
                        <a:pt x="35" y="39"/>
                        <a:pt x="33" y="41"/>
                        <a:pt x="33" y="42"/>
                      </a:cubicBezTo>
                      <a:cubicBezTo>
                        <a:pt x="33" y="43"/>
                        <a:pt x="33" y="44"/>
                        <a:pt x="34" y="45"/>
                      </a:cubicBezTo>
                      <a:cubicBezTo>
                        <a:pt x="36" y="46"/>
                        <a:pt x="40" y="50"/>
                        <a:pt x="43" y="53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43" y="55"/>
                        <a:pt x="43" y="55"/>
                        <a:pt x="43" y="55"/>
                      </a:cubicBezTo>
                      <a:cubicBezTo>
                        <a:pt x="41" y="56"/>
                        <a:pt x="39" y="57"/>
                        <a:pt x="37" y="57"/>
                      </a:cubicBezTo>
                      <a:cubicBezTo>
                        <a:pt x="32" y="57"/>
                        <a:pt x="30" y="58"/>
                        <a:pt x="29" y="59"/>
                      </a:cubicBezTo>
                      <a:cubicBezTo>
                        <a:pt x="29" y="59"/>
                        <a:pt x="28" y="60"/>
                        <a:pt x="27" y="61"/>
                      </a:cubicBezTo>
                      <a:cubicBezTo>
                        <a:pt x="26" y="61"/>
                        <a:pt x="24" y="62"/>
                        <a:pt x="23" y="63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1" y="62"/>
                        <a:pt x="21" y="62"/>
                        <a:pt x="20" y="62"/>
                      </a:cubicBezTo>
                      <a:cubicBezTo>
                        <a:pt x="19" y="62"/>
                        <a:pt x="19" y="62"/>
                        <a:pt x="18" y="62"/>
                      </a:cubicBezTo>
                      <a:cubicBezTo>
                        <a:pt x="17" y="62"/>
                        <a:pt x="17" y="62"/>
                        <a:pt x="16" y="62"/>
                      </a:cubicBezTo>
                      <a:cubicBezTo>
                        <a:pt x="15" y="62"/>
                        <a:pt x="14" y="62"/>
                        <a:pt x="14" y="63"/>
                      </a:cubicBezTo>
                      <a:cubicBezTo>
                        <a:pt x="13" y="64"/>
                        <a:pt x="12" y="64"/>
                        <a:pt x="11" y="64"/>
                      </a:cubicBezTo>
                      <a:close/>
                      <a:moveTo>
                        <a:pt x="3" y="37"/>
                      </a:moveTo>
                      <a:cubicBezTo>
                        <a:pt x="7" y="38"/>
                        <a:pt x="11" y="41"/>
                        <a:pt x="13" y="43"/>
                      </a:cubicBezTo>
                      <a:cubicBezTo>
                        <a:pt x="16" y="46"/>
                        <a:pt x="12" y="50"/>
                        <a:pt x="9" y="52"/>
                      </a:cubicBezTo>
                      <a:cubicBezTo>
                        <a:pt x="9" y="53"/>
                        <a:pt x="8" y="54"/>
                        <a:pt x="7" y="55"/>
                      </a:cubicBezTo>
                      <a:cubicBezTo>
                        <a:pt x="6" y="56"/>
                        <a:pt x="6" y="56"/>
                        <a:pt x="7" y="57"/>
                      </a:cubicBezTo>
                      <a:cubicBezTo>
                        <a:pt x="8" y="57"/>
                        <a:pt x="9" y="58"/>
                        <a:pt x="9" y="60"/>
                      </a:cubicBezTo>
                      <a:cubicBezTo>
                        <a:pt x="9" y="61"/>
                        <a:pt x="10" y="62"/>
                        <a:pt x="11" y="62"/>
                      </a:cubicBezTo>
                      <a:cubicBezTo>
                        <a:pt x="12" y="62"/>
                        <a:pt x="12" y="62"/>
                        <a:pt x="12" y="62"/>
                      </a:cubicBezTo>
                      <a:cubicBezTo>
                        <a:pt x="13" y="60"/>
                        <a:pt x="15" y="60"/>
                        <a:pt x="16" y="60"/>
                      </a:cubicBezTo>
                      <a:cubicBezTo>
                        <a:pt x="17" y="60"/>
                        <a:pt x="17" y="60"/>
                        <a:pt x="18" y="60"/>
                      </a:cubicBezTo>
                      <a:cubicBezTo>
                        <a:pt x="19" y="60"/>
                        <a:pt x="19" y="60"/>
                        <a:pt x="20" y="60"/>
                      </a:cubicBezTo>
                      <a:cubicBezTo>
                        <a:pt x="21" y="60"/>
                        <a:pt x="22" y="60"/>
                        <a:pt x="23" y="61"/>
                      </a:cubicBezTo>
                      <a:cubicBezTo>
                        <a:pt x="24" y="60"/>
                        <a:pt x="25" y="59"/>
                        <a:pt x="25" y="59"/>
                      </a:cubicBezTo>
                      <a:cubicBezTo>
                        <a:pt x="26" y="58"/>
                        <a:pt x="27" y="58"/>
                        <a:pt x="28" y="57"/>
                      </a:cubicBezTo>
                      <a:cubicBezTo>
                        <a:pt x="29" y="56"/>
                        <a:pt x="32" y="55"/>
                        <a:pt x="37" y="55"/>
                      </a:cubicBezTo>
                      <a:cubicBezTo>
                        <a:pt x="39" y="55"/>
                        <a:pt x="40" y="55"/>
                        <a:pt x="41" y="54"/>
                      </a:cubicBezTo>
                      <a:cubicBezTo>
                        <a:pt x="37" y="50"/>
                        <a:pt x="34" y="48"/>
                        <a:pt x="33" y="47"/>
                      </a:cubicBezTo>
                      <a:cubicBezTo>
                        <a:pt x="32" y="46"/>
                        <a:pt x="31" y="44"/>
                        <a:pt x="31" y="42"/>
                      </a:cubicBezTo>
                      <a:cubicBezTo>
                        <a:pt x="31" y="39"/>
                        <a:pt x="34" y="37"/>
                        <a:pt x="36" y="36"/>
                      </a:cubicBezTo>
                      <a:cubicBezTo>
                        <a:pt x="39" y="36"/>
                        <a:pt x="44" y="32"/>
                        <a:pt x="48" y="29"/>
                      </a:cubicBezTo>
                      <a:cubicBezTo>
                        <a:pt x="50" y="28"/>
                        <a:pt x="52" y="27"/>
                        <a:pt x="53" y="26"/>
                      </a:cubicBezTo>
                      <a:cubicBezTo>
                        <a:pt x="54" y="26"/>
                        <a:pt x="54" y="24"/>
                        <a:pt x="54" y="22"/>
                      </a:cubicBezTo>
                      <a:cubicBezTo>
                        <a:pt x="54" y="20"/>
                        <a:pt x="55" y="17"/>
                        <a:pt x="56" y="15"/>
                      </a:cubicBezTo>
                      <a:cubicBezTo>
                        <a:pt x="57" y="13"/>
                        <a:pt x="61" y="9"/>
                        <a:pt x="65" y="6"/>
                      </a:cubicBezTo>
                      <a:cubicBezTo>
                        <a:pt x="64" y="6"/>
                        <a:pt x="64" y="6"/>
                        <a:pt x="63" y="6"/>
                      </a:cubicBezTo>
                      <a:cubicBezTo>
                        <a:pt x="62" y="6"/>
                        <a:pt x="60" y="5"/>
                        <a:pt x="59" y="4"/>
                      </a:cubicBezTo>
                      <a:cubicBezTo>
                        <a:pt x="58" y="3"/>
                        <a:pt x="58" y="3"/>
                        <a:pt x="57" y="3"/>
                      </a:cubicBezTo>
                      <a:cubicBezTo>
                        <a:pt x="56" y="3"/>
                        <a:pt x="55" y="4"/>
                        <a:pt x="55" y="6"/>
                      </a:cubicBezTo>
                      <a:cubicBezTo>
                        <a:pt x="54" y="8"/>
                        <a:pt x="53" y="10"/>
                        <a:pt x="51" y="10"/>
                      </a:cubicBezTo>
                      <a:cubicBezTo>
                        <a:pt x="50" y="10"/>
                        <a:pt x="50" y="11"/>
                        <a:pt x="49" y="12"/>
                      </a:cubicBezTo>
                      <a:cubicBezTo>
                        <a:pt x="48" y="13"/>
                        <a:pt x="47" y="15"/>
                        <a:pt x="44" y="15"/>
                      </a:cubicBezTo>
                      <a:cubicBezTo>
                        <a:pt x="44" y="15"/>
                        <a:pt x="44" y="15"/>
                        <a:pt x="44" y="15"/>
                      </a:cubicBezTo>
                      <a:cubicBezTo>
                        <a:pt x="42" y="15"/>
                        <a:pt x="41" y="15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7"/>
                      </a:cubicBezTo>
                      <a:cubicBezTo>
                        <a:pt x="42" y="18"/>
                        <a:pt x="42" y="19"/>
                        <a:pt x="42" y="20"/>
                      </a:cubicBezTo>
                      <a:cubicBezTo>
                        <a:pt x="41" y="21"/>
                        <a:pt x="40" y="21"/>
                        <a:pt x="39" y="21"/>
                      </a:cubicBezTo>
                      <a:cubicBezTo>
                        <a:pt x="38" y="21"/>
                        <a:pt x="38" y="21"/>
                        <a:pt x="37" y="21"/>
                      </a:cubicBezTo>
                      <a:cubicBezTo>
                        <a:pt x="36" y="21"/>
                        <a:pt x="35" y="21"/>
                        <a:pt x="34" y="21"/>
                      </a:cubicBezTo>
                      <a:cubicBezTo>
                        <a:pt x="32" y="21"/>
                        <a:pt x="31" y="20"/>
                        <a:pt x="30" y="19"/>
                      </a:cubicBezTo>
                      <a:cubicBezTo>
                        <a:pt x="29" y="18"/>
                        <a:pt x="29" y="18"/>
                        <a:pt x="28" y="18"/>
                      </a:cubicBezTo>
                      <a:cubicBezTo>
                        <a:pt x="27" y="18"/>
                        <a:pt x="25" y="20"/>
                        <a:pt x="24" y="22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1" y="27"/>
                        <a:pt x="14" y="30"/>
                        <a:pt x="7" y="33"/>
                      </a:cubicBezTo>
                      <a:cubicBezTo>
                        <a:pt x="6" y="34"/>
                        <a:pt x="5" y="34"/>
                        <a:pt x="4" y="35"/>
                      </a:cubicBezTo>
                      <a:cubicBezTo>
                        <a:pt x="4" y="35"/>
                        <a:pt x="3" y="36"/>
                        <a:pt x="3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7" name="Google Shape;188;p3">
                  <a:extLst>
                    <a:ext uri="{FF2B5EF4-FFF2-40B4-BE49-F238E27FC236}">
                      <a16:creationId xmlns:a16="http://schemas.microsoft.com/office/drawing/2014/main" id="{A396B43B-83AE-3A46-9BC3-D65B47001149}"/>
                    </a:ext>
                  </a:extLst>
                </p:cNvPr>
                <p:cNvSpPr/>
                <p:nvPr/>
              </p:nvSpPr>
              <p:spPr>
                <a:xfrm>
                  <a:off x="4891" y="2904"/>
                  <a:ext cx="60" cy="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43" extrusionOk="0">
                      <a:moveTo>
                        <a:pt x="73" y="28"/>
                      </a:moveTo>
                      <a:cubicBezTo>
                        <a:pt x="72" y="28"/>
                        <a:pt x="72" y="28"/>
                        <a:pt x="71" y="28"/>
                      </a:cubicBezTo>
                      <a:cubicBezTo>
                        <a:pt x="65" y="28"/>
                        <a:pt x="62" y="25"/>
                        <a:pt x="58" y="25"/>
                      </a:cubicBezTo>
                      <a:cubicBezTo>
                        <a:pt x="54" y="26"/>
                        <a:pt x="44" y="21"/>
                        <a:pt x="39" y="18"/>
                      </a:cubicBezTo>
                      <a:cubicBezTo>
                        <a:pt x="35" y="14"/>
                        <a:pt x="23" y="6"/>
                        <a:pt x="20" y="3"/>
                      </a:cubicBezTo>
                      <a:cubicBezTo>
                        <a:pt x="17" y="0"/>
                        <a:pt x="12" y="0"/>
                        <a:pt x="12" y="2"/>
                      </a:cubicBezTo>
                      <a:cubicBezTo>
                        <a:pt x="12" y="3"/>
                        <a:pt x="9" y="3"/>
                        <a:pt x="6" y="4"/>
                      </a:cubicBezTo>
                      <a:cubicBezTo>
                        <a:pt x="5" y="5"/>
                        <a:pt x="2" y="7"/>
                        <a:pt x="2" y="9"/>
                      </a:cubicBezTo>
                      <a:cubicBezTo>
                        <a:pt x="2" y="12"/>
                        <a:pt x="0" y="15"/>
                        <a:pt x="0" y="17"/>
                      </a:cubicBezTo>
                      <a:cubicBezTo>
                        <a:pt x="0" y="18"/>
                        <a:pt x="4" y="19"/>
                        <a:pt x="5" y="20"/>
                      </a:cubicBezTo>
                      <a:cubicBezTo>
                        <a:pt x="6" y="22"/>
                        <a:pt x="12" y="23"/>
                        <a:pt x="13" y="24"/>
                      </a:cubicBezTo>
                      <a:cubicBezTo>
                        <a:pt x="13" y="26"/>
                        <a:pt x="17" y="28"/>
                        <a:pt x="20" y="28"/>
                      </a:cubicBezTo>
                      <a:cubicBezTo>
                        <a:pt x="23" y="28"/>
                        <a:pt x="27" y="31"/>
                        <a:pt x="28" y="33"/>
                      </a:cubicBezTo>
                      <a:cubicBezTo>
                        <a:pt x="30" y="34"/>
                        <a:pt x="35" y="31"/>
                        <a:pt x="37" y="31"/>
                      </a:cubicBezTo>
                      <a:cubicBezTo>
                        <a:pt x="39" y="31"/>
                        <a:pt x="42" y="34"/>
                        <a:pt x="43" y="36"/>
                      </a:cubicBezTo>
                      <a:cubicBezTo>
                        <a:pt x="43" y="38"/>
                        <a:pt x="53" y="39"/>
                        <a:pt x="55" y="41"/>
                      </a:cubicBezTo>
                      <a:cubicBezTo>
                        <a:pt x="57" y="43"/>
                        <a:pt x="70" y="42"/>
                        <a:pt x="72" y="40"/>
                      </a:cubicBezTo>
                      <a:cubicBezTo>
                        <a:pt x="74" y="38"/>
                        <a:pt x="72" y="33"/>
                        <a:pt x="72" y="30"/>
                      </a:cubicBezTo>
                      <a:cubicBezTo>
                        <a:pt x="72" y="29"/>
                        <a:pt x="73" y="28"/>
                        <a:pt x="73" y="2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8" name="Google Shape;189;p3">
                  <a:extLst>
                    <a:ext uri="{FF2B5EF4-FFF2-40B4-BE49-F238E27FC236}">
                      <a16:creationId xmlns:a16="http://schemas.microsoft.com/office/drawing/2014/main" id="{A33EDBE9-DB51-3940-BBEA-1941E9427007}"/>
                    </a:ext>
                  </a:extLst>
                </p:cNvPr>
                <p:cNvSpPr/>
                <p:nvPr/>
              </p:nvSpPr>
              <p:spPr>
                <a:xfrm>
                  <a:off x="4890" y="2904"/>
                  <a:ext cx="62" cy="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43" extrusionOk="0">
                      <a:moveTo>
                        <a:pt x="61" y="43"/>
                      </a:move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58" y="43"/>
                        <a:pt x="56" y="43"/>
                        <a:pt x="55" y="42"/>
                      </a:cubicBezTo>
                      <a:cubicBezTo>
                        <a:pt x="55" y="41"/>
                        <a:pt x="52" y="41"/>
                        <a:pt x="50" y="40"/>
                      </a:cubicBezTo>
                      <a:cubicBezTo>
                        <a:pt x="45" y="39"/>
                        <a:pt x="43" y="38"/>
                        <a:pt x="43" y="37"/>
                      </a:cubicBezTo>
                      <a:cubicBezTo>
                        <a:pt x="42" y="35"/>
                        <a:pt x="39" y="32"/>
                        <a:pt x="38" y="32"/>
                      </a:cubicBezTo>
                      <a:cubicBezTo>
                        <a:pt x="38" y="32"/>
                        <a:pt x="36" y="32"/>
                        <a:pt x="35" y="33"/>
                      </a:cubicBezTo>
                      <a:cubicBezTo>
                        <a:pt x="32" y="34"/>
                        <a:pt x="30" y="34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6" y="32"/>
                        <a:pt x="23" y="29"/>
                        <a:pt x="21" y="29"/>
                      </a:cubicBezTo>
                      <a:cubicBezTo>
                        <a:pt x="18" y="29"/>
                        <a:pt x="13" y="27"/>
                        <a:pt x="13" y="24"/>
                      </a:cubicBezTo>
                      <a:cubicBezTo>
                        <a:pt x="13" y="24"/>
                        <a:pt x="11" y="24"/>
                        <a:pt x="10" y="23"/>
                      </a:cubicBezTo>
                      <a:cubicBezTo>
                        <a:pt x="8" y="23"/>
                        <a:pt x="6" y="22"/>
                        <a:pt x="5" y="21"/>
                      </a:cubicBezTo>
                      <a:cubicBezTo>
                        <a:pt x="5" y="21"/>
                        <a:pt x="4" y="20"/>
                        <a:pt x="3" y="20"/>
                      </a:cubicBezTo>
                      <a:cubicBezTo>
                        <a:pt x="2" y="19"/>
                        <a:pt x="0" y="18"/>
                        <a:pt x="0" y="17"/>
                      </a:cubicBezTo>
                      <a:cubicBezTo>
                        <a:pt x="0" y="15"/>
                        <a:pt x="1" y="14"/>
                        <a:pt x="1" y="13"/>
                      </a:cubicBezTo>
                      <a:cubicBezTo>
                        <a:pt x="1" y="12"/>
                        <a:pt x="2" y="10"/>
                        <a:pt x="2" y="9"/>
                      </a:cubicBezTo>
                      <a:cubicBezTo>
                        <a:pt x="2" y="8"/>
                        <a:pt x="3" y="6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0" y="2"/>
                        <a:pt x="12" y="2"/>
                        <a:pt x="12" y="2"/>
                      </a:cubicBezTo>
                      <a:cubicBezTo>
                        <a:pt x="12" y="1"/>
                        <a:pt x="14" y="0"/>
                        <a:pt x="15" y="0"/>
                      </a:cubicBezTo>
                      <a:cubicBezTo>
                        <a:pt x="17" y="0"/>
                        <a:pt x="19" y="1"/>
                        <a:pt x="21" y="3"/>
                      </a:cubicBezTo>
                      <a:cubicBezTo>
                        <a:pt x="23" y="4"/>
                        <a:pt x="28" y="8"/>
                        <a:pt x="32" y="11"/>
                      </a:cubicBezTo>
                      <a:cubicBezTo>
                        <a:pt x="36" y="13"/>
                        <a:pt x="39" y="15"/>
                        <a:pt x="41" y="17"/>
                      </a:cubicBezTo>
                      <a:cubicBezTo>
                        <a:pt x="45" y="20"/>
                        <a:pt x="55" y="24"/>
                        <a:pt x="59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1" y="24"/>
                        <a:pt x="63" y="25"/>
                        <a:pt x="64" y="25"/>
                      </a:cubicBezTo>
                      <a:cubicBezTo>
                        <a:pt x="67" y="26"/>
                        <a:pt x="69" y="27"/>
                        <a:pt x="72" y="27"/>
                      </a:cubicBezTo>
                      <a:cubicBezTo>
                        <a:pt x="73" y="27"/>
                        <a:pt x="73" y="27"/>
                        <a:pt x="74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5" y="28"/>
                        <a:pt x="75" y="28"/>
                        <a:pt x="75" y="28"/>
                      </a:cubicBezTo>
                      <a:cubicBezTo>
                        <a:pt x="75" y="29"/>
                        <a:pt x="74" y="29"/>
                        <a:pt x="74" y="30"/>
                      </a:cubicBezTo>
                      <a:cubicBezTo>
                        <a:pt x="74" y="31"/>
                        <a:pt x="75" y="32"/>
                        <a:pt x="75" y="33"/>
                      </a:cubicBezTo>
                      <a:cubicBezTo>
                        <a:pt x="75" y="36"/>
                        <a:pt x="76" y="39"/>
                        <a:pt x="74" y="41"/>
                      </a:cubicBezTo>
                      <a:cubicBezTo>
                        <a:pt x="72" y="42"/>
                        <a:pt x="65" y="43"/>
                        <a:pt x="61" y="43"/>
                      </a:cubicBezTo>
                      <a:close/>
                      <a:moveTo>
                        <a:pt x="38" y="30"/>
                      </a:moveTo>
                      <a:cubicBezTo>
                        <a:pt x="41" y="30"/>
                        <a:pt x="44" y="34"/>
                        <a:pt x="45" y="36"/>
                      </a:cubicBezTo>
                      <a:cubicBezTo>
                        <a:pt x="45" y="37"/>
                        <a:pt x="48" y="38"/>
                        <a:pt x="50" y="38"/>
                      </a:cubicBezTo>
                      <a:cubicBezTo>
                        <a:pt x="53" y="39"/>
                        <a:pt x="56" y="40"/>
                        <a:pt x="57" y="41"/>
                      </a:cubicBezTo>
                      <a:cubicBezTo>
                        <a:pt x="57" y="41"/>
                        <a:pt x="59" y="41"/>
                        <a:pt x="61" y="41"/>
                      </a:cubicBezTo>
                      <a:cubicBezTo>
                        <a:pt x="66" y="41"/>
                        <a:pt x="71" y="40"/>
                        <a:pt x="72" y="39"/>
                      </a:cubicBezTo>
                      <a:cubicBezTo>
                        <a:pt x="73" y="38"/>
                        <a:pt x="73" y="36"/>
                        <a:pt x="73" y="33"/>
                      </a:cubicBezTo>
                      <a:cubicBezTo>
                        <a:pt x="72" y="32"/>
                        <a:pt x="72" y="31"/>
                        <a:pt x="72" y="30"/>
                      </a:cubicBezTo>
                      <a:cubicBezTo>
                        <a:pt x="72" y="29"/>
                        <a:pt x="72" y="29"/>
                        <a:pt x="72" y="29"/>
                      </a:cubicBezTo>
                      <a:cubicBezTo>
                        <a:pt x="72" y="29"/>
                        <a:pt x="72" y="29"/>
                        <a:pt x="72" y="29"/>
                      </a:cubicBezTo>
                      <a:cubicBezTo>
                        <a:pt x="69" y="29"/>
                        <a:pt x="66" y="28"/>
                        <a:pt x="64" y="27"/>
                      </a:cubicBezTo>
                      <a:cubicBezTo>
                        <a:pt x="62" y="27"/>
                        <a:pt x="61" y="26"/>
                        <a:pt x="60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4" y="26"/>
                        <a:pt x="44" y="22"/>
                        <a:pt x="40" y="19"/>
                      </a:cubicBezTo>
                      <a:cubicBezTo>
                        <a:pt x="38" y="17"/>
                        <a:pt x="35" y="15"/>
                        <a:pt x="31" y="12"/>
                      </a:cubicBezTo>
                      <a:cubicBezTo>
                        <a:pt x="27" y="9"/>
                        <a:pt x="22" y="6"/>
                        <a:pt x="20" y="4"/>
                      </a:cubicBezTo>
                      <a:cubicBezTo>
                        <a:pt x="18" y="3"/>
                        <a:pt x="16" y="2"/>
                        <a:pt x="15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4"/>
                        <a:pt x="11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6"/>
                        <a:pt x="6" y="6"/>
                      </a:cubicBezTo>
                      <a:cubicBezTo>
                        <a:pt x="5" y="7"/>
                        <a:pt x="4" y="9"/>
                        <a:pt x="4" y="9"/>
                      </a:cubicBezTo>
                      <a:cubicBezTo>
                        <a:pt x="4" y="11"/>
                        <a:pt x="3" y="12"/>
                        <a:pt x="3" y="14"/>
                      </a:cubicBezTo>
                      <a:cubicBezTo>
                        <a:pt x="3" y="15"/>
                        <a:pt x="2" y="16"/>
                        <a:pt x="2" y="17"/>
                      </a:cubicBezTo>
                      <a:cubicBezTo>
                        <a:pt x="2" y="17"/>
                        <a:pt x="3" y="18"/>
                        <a:pt x="4" y="18"/>
                      </a:cubicBezTo>
                      <a:cubicBezTo>
                        <a:pt x="5" y="18"/>
                        <a:pt x="6" y="19"/>
                        <a:pt x="7" y="20"/>
                      </a:cubicBezTo>
                      <a:cubicBezTo>
                        <a:pt x="7" y="20"/>
                        <a:pt x="9" y="21"/>
                        <a:pt x="10" y="21"/>
                      </a:cubicBezTo>
                      <a:cubicBezTo>
                        <a:pt x="13" y="22"/>
                        <a:pt x="14" y="23"/>
                        <a:pt x="15" y="24"/>
                      </a:cubicBezTo>
                      <a:cubicBezTo>
                        <a:pt x="15" y="25"/>
                        <a:pt x="18" y="27"/>
                        <a:pt x="21" y="27"/>
                      </a:cubicBezTo>
                      <a:cubicBezTo>
                        <a:pt x="24" y="27"/>
                        <a:pt x="27" y="30"/>
                        <a:pt x="29" y="31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31" y="32"/>
                        <a:pt x="33" y="31"/>
                        <a:pt x="35" y="31"/>
                      </a:cubicBezTo>
                      <a:cubicBezTo>
                        <a:pt x="36" y="30"/>
                        <a:pt x="37" y="30"/>
                        <a:pt x="38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49" name="Google Shape;190;p3">
                  <a:extLst>
                    <a:ext uri="{FF2B5EF4-FFF2-40B4-BE49-F238E27FC236}">
                      <a16:creationId xmlns:a16="http://schemas.microsoft.com/office/drawing/2014/main" id="{C2996ED3-DE97-BC4A-A067-4C7801848DBD}"/>
                    </a:ext>
                  </a:extLst>
                </p:cNvPr>
                <p:cNvSpPr/>
                <p:nvPr/>
              </p:nvSpPr>
              <p:spPr>
                <a:xfrm>
                  <a:off x="4978" y="2921"/>
                  <a:ext cx="67" cy="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83" extrusionOk="0">
                      <a:moveTo>
                        <a:pt x="67" y="166"/>
                      </a:moveTo>
                      <a:cubicBezTo>
                        <a:pt x="67" y="162"/>
                        <a:pt x="63" y="162"/>
                        <a:pt x="63" y="159"/>
                      </a:cubicBezTo>
                      <a:cubicBezTo>
                        <a:pt x="63" y="156"/>
                        <a:pt x="63" y="150"/>
                        <a:pt x="60" y="147"/>
                      </a:cubicBezTo>
                      <a:cubicBezTo>
                        <a:pt x="56" y="143"/>
                        <a:pt x="54" y="138"/>
                        <a:pt x="56" y="137"/>
                      </a:cubicBezTo>
                      <a:cubicBezTo>
                        <a:pt x="58" y="135"/>
                        <a:pt x="57" y="129"/>
                        <a:pt x="58" y="130"/>
                      </a:cubicBezTo>
                      <a:cubicBezTo>
                        <a:pt x="59" y="130"/>
                        <a:pt x="60" y="126"/>
                        <a:pt x="58" y="125"/>
                      </a:cubicBezTo>
                      <a:cubicBezTo>
                        <a:pt x="56" y="124"/>
                        <a:pt x="58" y="119"/>
                        <a:pt x="56" y="119"/>
                      </a:cubicBezTo>
                      <a:cubicBezTo>
                        <a:pt x="54" y="118"/>
                        <a:pt x="49" y="112"/>
                        <a:pt x="49" y="110"/>
                      </a:cubicBezTo>
                      <a:cubicBezTo>
                        <a:pt x="49" y="108"/>
                        <a:pt x="50" y="97"/>
                        <a:pt x="51" y="95"/>
                      </a:cubicBezTo>
                      <a:cubicBezTo>
                        <a:pt x="51" y="92"/>
                        <a:pt x="55" y="92"/>
                        <a:pt x="56" y="92"/>
                      </a:cubicBezTo>
                      <a:cubicBezTo>
                        <a:pt x="57" y="92"/>
                        <a:pt x="62" y="92"/>
                        <a:pt x="63" y="89"/>
                      </a:cubicBezTo>
                      <a:cubicBezTo>
                        <a:pt x="65" y="87"/>
                        <a:pt x="71" y="86"/>
                        <a:pt x="72" y="84"/>
                      </a:cubicBezTo>
                      <a:cubicBezTo>
                        <a:pt x="73" y="82"/>
                        <a:pt x="77" y="82"/>
                        <a:pt x="77" y="80"/>
                      </a:cubicBezTo>
                      <a:cubicBezTo>
                        <a:pt x="77" y="78"/>
                        <a:pt x="82" y="72"/>
                        <a:pt x="82" y="72"/>
                      </a:cubicBezTo>
                      <a:cubicBezTo>
                        <a:pt x="82" y="72"/>
                        <a:pt x="82" y="72"/>
                        <a:pt x="82" y="72"/>
                      </a:cubicBezTo>
                      <a:cubicBezTo>
                        <a:pt x="82" y="71"/>
                        <a:pt x="81" y="72"/>
                        <a:pt x="78" y="73"/>
                      </a:cubicBezTo>
                      <a:cubicBezTo>
                        <a:pt x="74" y="75"/>
                        <a:pt x="72" y="72"/>
                        <a:pt x="72" y="70"/>
                      </a:cubicBezTo>
                      <a:cubicBezTo>
                        <a:pt x="72" y="67"/>
                        <a:pt x="69" y="67"/>
                        <a:pt x="67" y="67"/>
                      </a:cubicBezTo>
                      <a:cubicBezTo>
                        <a:pt x="64" y="67"/>
                        <a:pt x="66" y="63"/>
                        <a:pt x="67" y="61"/>
                      </a:cubicBezTo>
                      <a:cubicBezTo>
                        <a:pt x="67" y="58"/>
                        <a:pt x="66" y="57"/>
                        <a:pt x="63" y="56"/>
                      </a:cubicBezTo>
                      <a:cubicBezTo>
                        <a:pt x="60" y="56"/>
                        <a:pt x="59" y="50"/>
                        <a:pt x="60" y="49"/>
                      </a:cubicBezTo>
                      <a:cubicBezTo>
                        <a:pt x="61" y="47"/>
                        <a:pt x="54" y="45"/>
                        <a:pt x="51" y="47"/>
                      </a:cubicBezTo>
                      <a:cubicBezTo>
                        <a:pt x="48" y="48"/>
                        <a:pt x="50" y="44"/>
                        <a:pt x="49" y="42"/>
                      </a:cubicBezTo>
                      <a:cubicBezTo>
                        <a:pt x="49" y="40"/>
                        <a:pt x="53" y="33"/>
                        <a:pt x="57" y="29"/>
                      </a:cubicBezTo>
                      <a:cubicBezTo>
                        <a:pt x="62" y="25"/>
                        <a:pt x="60" y="19"/>
                        <a:pt x="60" y="15"/>
                      </a:cubicBezTo>
                      <a:cubicBezTo>
                        <a:pt x="60" y="10"/>
                        <a:pt x="58" y="10"/>
                        <a:pt x="56" y="10"/>
                      </a:cubicBezTo>
                      <a:cubicBezTo>
                        <a:pt x="54" y="10"/>
                        <a:pt x="54" y="7"/>
                        <a:pt x="54" y="4"/>
                      </a:cubicBezTo>
                      <a:cubicBezTo>
                        <a:pt x="54" y="2"/>
                        <a:pt x="50" y="0"/>
                        <a:pt x="47" y="2"/>
                      </a:cubicBezTo>
                      <a:cubicBezTo>
                        <a:pt x="47" y="2"/>
                        <a:pt x="46" y="2"/>
                        <a:pt x="46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3"/>
                        <a:pt x="45" y="6"/>
                        <a:pt x="44" y="7"/>
                      </a:cubicBezTo>
                      <a:cubicBezTo>
                        <a:pt x="42" y="8"/>
                        <a:pt x="42" y="10"/>
                        <a:pt x="44" y="14"/>
                      </a:cubicBezTo>
                      <a:cubicBezTo>
                        <a:pt x="47" y="17"/>
                        <a:pt x="41" y="16"/>
                        <a:pt x="40" y="14"/>
                      </a:cubicBezTo>
                      <a:cubicBezTo>
                        <a:pt x="39" y="12"/>
                        <a:pt x="35" y="15"/>
                        <a:pt x="32" y="17"/>
                      </a:cubicBezTo>
                      <a:cubicBezTo>
                        <a:pt x="30" y="19"/>
                        <a:pt x="26" y="21"/>
                        <a:pt x="26" y="25"/>
                      </a:cubicBezTo>
                      <a:cubicBezTo>
                        <a:pt x="26" y="29"/>
                        <a:pt x="22" y="33"/>
                        <a:pt x="23" y="37"/>
                      </a:cubicBezTo>
                      <a:cubicBezTo>
                        <a:pt x="24" y="40"/>
                        <a:pt x="19" y="47"/>
                        <a:pt x="20" y="48"/>
                      </a:cubicBezTo>
                      <a:cubicBezTo>
                        <a:pt x="20" y="50"/>
                        <a:pt x="13" y="48"/>
                        <a:pt x="12" y="48"/>
                      </a:cubicBezTo>
                      <a:cubicBezTo>
                        <a:pt x="11" y="48"/>
                        <a:pt x="12" y="55"/>
                        <a:pt x="10" y="58"/>
                      </a:cubicBezTo>
                      <a:cubicBezTo>
                        <a:pt x="9" y="60"/>
                        <a:pt x="10" y="68"/>
                        <a:pt x="7" y="68"/>
                      </a:cubicBezTo>
                      <a:cubicBezTo>
                        <a:pt x="5" y="68"/>
                        <a:pt x="3" y="75"/>
                        <a:pt x="3" y="75"/>
                      </a:cubicBezTo>
                      <a:cubicBezTo>
                        <a:pt x="3" y="75"/>
                        <a:pt x="1" y="76"/>
                        <a:pt x="0" y="78"/>
                      </a:cubicBezTo>
                      <a:cubicBezTo>
                        <a:pt x="2" y="82"/>
                        <a:pt x="5" y="86"/>
                        <a:pt x="9" y="87"/>
                      </a:cubicBezTo>
                      <a:cubicBezTo>
                        <a:pt x="14" y="90"/>
                        <a:pt x="18" y="101"/>
                        <a:pt x="20" y="107"/>
                      </a:cubicBezTo>
                      <a:cubicBezTo>
                        <a:pt x="22" y="113"/>
                        <a:pt x="20" y="119"/>
                        <a:pt x="18" y="123"/>
                      </a:cubicBezTo>
                      <a:cubicBezTo>
                        <a:pt x="16" y="126"/>
                        <a:pt x="19" y="126"/>
                        <a:pt x="22" y="128"/>
                      </a:cubicBezTo>
                      <a:cubicBezTo>
                        <a:pt x="26" y="130"/>
                        <a:pt x="29" y="130"/>
                        <a:pt x="32" y="127"/>
                      </a:cubicBezTo>
                      <a:cubicBezTo>
                        <a:pt x="34" y="123"/>
                        <a:pt x="39" y="121"/>
                        <a:pt x="40" y="117"/>
                      </a:cubicBezTo>
                      <a:cubicBezTo>
                        <a:pt x="41" y="113"/>
                        <a:pt x="43" y="119"/>
                        <a:pt x="45" y="121"/>
                      </a:cubicBezTo>
                      <a:cubicBezTo>
                        <a:pt x="47" y="123"/>
                        <a:pt x="48" y="127"/>
                        <a:pt x="49" y="132"/>
                      </a:cubicBezTo>
                      <a:cubicBezTo>
                        <a:pt x="49" y="136"/>
                        <a:pt x="50" y="149"/>
                        <a:pt x="54" y="152"/>
                      </a:cubicBezTo>
                      <a:cubicBezTo>
                        <a:pt x="58" y="156"/>
                        <a:pt x="59" y="165"/>
                        <a:pt x="57" y="168"/>
                      </a:cubicBezTo>
                      <a:cubicBezTo>
                        <a:pt x="56" y="171"/>
                        <a:pt x="60" y="176"/>
                        <a:pt x="59" y="179"/>
                      </a:cubicBezTo>
                      <a:cubicBezTo>
                        <a:pt x="59" y="180"/>
                        <a:pt x="58" y="181"/>
                        <a:pt x="58" y="182"/>
                      </a:cubicBezTo>
                      <a:cubicBezTo>
                        <a:pt x="62" y="183"/>
                        <a:pt x="67" y="166"/>
                        <a:pt x="67" y="16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0" name="Google Shape;191;p3">
                  <a:extLst>
                    <a:ext uri="{FF2B5EF4-FFF2-40B4-BE49-F238E27FC236}">
                      <a16:creationId xmlns:a16="http://schemas.microsoft.com/office/drawing/2014/main" id="{19CF5C53-8EEA-3F4F-AF3D-A22108EE9F35}"/>
                    </a:ext>
                  </a:extLst>
                </p:cNvPr>
                <p:cNvSpPr/>
                <p:nvPr/>
              </p:nvSpPr>
              <p:spPr>
                <a:xfrm>
                  <a:off x="4977" y="2921"/>
                  <a:ext cx="69" cy="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183" extrusionOk="0">
                      <a:moveTo>
                        <a:pt x="60" y="183"/>
                      </a:moveTo>
                      <a:cubicBezTo>
                        <a:pt x="60" y="183"/>
                        <a:pt x="60" y="183"/>
                        <a:pt x="60" y="183"/>
                      </a:cubicBezTo>
                      <a:cubicBezTo>
                        <a:pt x="60" y="183"/>
                        <a:pt x="60" y="183"/>
                        <a:pt x="60" y="183"/>
                      </a:cubicBezTo>
                      <a:cubicBezTo>
                        <a:pt x="59" y="183"/>
                        <a:pt x="59" y="183"/>
                        <a:pt x="59" y="183"/>
                      </a:cubicBezTo>
                      <a:cubicBezTo>
                        <a:pt x="59" y="182"/>
                        <a:pt x="59" y="182"/>
                        <a:pt x="59" y="182"/>
                      </a:cubicBezTo>
                      <a:cubicBezTo>
                        <a:pt x="59" y="181"/>
                        <a:pt x="60" y="180"/>
                        <a:pt x="60" y="179"/>
                      </a:cubicBezTo>
                      <a:cubicBezTo>
                        <a:pt x="60" y="178"/>
                        <a:pt x="60" y="176"/>
                        <a:pt x="59" y="174"/>
                      </a:cubicBezTo>
                      <a:cubicBezTo>
                        <a:pt x="58" y="172"/>
                        <a:pt x="58" y="169"/>
                        <a:pt x="59" y="167"/>
                      </a:cubicBezTo>
                      <a:cubicBezTo>
                        <a:pt x="60" y="165"/>
                        <a:pt x="59" y="157"/>
                        <a:pt x="55" y="153"/>
                      </a:cubicBezTo>
                      <a:cubicBezTo>
                        <a:pt x="51" y="150"/>
                        <a:pt x="50" y="140"/>
                        <a:pt x="50" y="134"/>
                      </a:cubicBezTo>
                      <a:cubicBezTo>
                        <a:pt x="50" y="133"/>
                        <a:pt x="50" y="132"/>
                        <a:pt x="50" y="132"/>
                      </a:cubicBezTo>
                      <a:cubicBezTo>
                        <a:pt x="49" y="127"/>
                        <a:pt x="48" y="123"/>
                        <a:pt x="46" y="122"/>
                      </a:cubicBezTo>
                      <a:cubicBezTo>
                        <a:pt x="46" y="121"/>
                        <a:pt x="45" y="120"/>
                        <a:pt x="44" y="119"/>
                      </a:cubicBezTo>
                      <a:cubicBezTo>
                        <a:pt x="44" y="118"/>
                        <a:pt x="43" y="118"/>
                        <a:pt x="43" y="117"/>
                      </a:cubicBezTo>
                      <a:cubicBezTo>
                        <a:pt x="43" y="117"/>
                        <a:pt x="43" y="117"/>
                        <a:pt x="43" y="117"/>
                      </a:cubicBezTo>
                      <a:cubicBezTo>
                        <a:pt x="42" y="120"/>
                        <a:pt x="40" y="122"/>
                        <a:pt x="38" y="124"/>
                      </a:cubicBezTo>
                      <a:cubicBezTo>
                        <a:pt x="37" y="125"/>
                        <a:pt x="36" y="126"/>
                        <a:pt x="35" y="127"/>
                      </a:cubicBezTo>
                      <a:cubicBezTo>
                        <a:pt x="32" y="131"/>
                        <a:pt x="28" y="131"/>
                        <a:pt x="24" y="129"/>
                      </a:cubicBezTo>
                      <a:cubicBezTo>
                        <a:pt x="23" y="128"/>
                        <a:pt x="23" y="128"/>
                        <a:pt x="22" y="128"/>
                      </a:cubicBezTo>
                      <a:cubicBezTo>
                        <a:pt x="21" y="127"/>
                        <a:pt x="19" y="127"/>
                        <a:pt x="19" y="125"/>
                      </a:cubicBezTo>
                      <a:cubicBezTo>
                        <a:pt x="18" y="124"/>
                        <a:pt x="19" y="123"/>
                        <a:pt x="19" y="122"/>
                      </a:cubicBezTo>
                      <a:cubicBezTo>
                        <a:pt x="21" y="119"/>
                        <a:pt x="22" y="113"/>
                        <a:pt x="21" y="107"/>
                      </a:cubicBezTo>
                      <a:cubicBezTo>
                        <a:pt x="17" y="94"/>
                        <a:pt x="13" y="90"/>
                        <a:pt x="10" y="88"/>
                      </a:cubicBezTo>
                      <a:cubicBezTo>
                        <a:pt x="6" y="87"/>
                        <a:pt x="3" y="82"/>
                        <a:pt x="1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" y="77"/>
                        <a:pt x="1" y="77"/>
                        <a:pt x="1" y="77"/>
                      </a:cubicBezTo>
                      <a:cubicBezTo>
                        <a:pt x="2" y="76"/>
                        <a:pt x="4" y="75"/>
                        <a:pt x="4" y="74"/>
                      </a:cubicBezTo>
                      <a:cubicBezTo>
                        <a:pt x="5" y="72"/>
                        <a:pt x="7" y="67"/>
                        <a:pt x="9" y="67"/>
                      </a:cubicBezTo>
                      <a:cubicBezTo>
                        <a:pt x="10" y="66"/>
                        <a:pt x="10" y="64"/>
                        <a:pt x="10" y="63"/>
                      </a:cubicBezTo>
                      <a:cubicBezTo>
                        <a:pt x="10" y="60"/>
                        <a:pt x="10" y="58"/>
                        <a:pt x="11" y="57"/>
                      </a:cubicBezTo>
                      <a:cubicBezTo>
                        <a:pt x="12" y="56"/>
                        <a:pt x="12" y="53"/>
                        <a:pt x="12" y="52"/>
                      </a:cubicBezTo>
                      <a:cubicBezTo>
                        <a:pt x="12" y="49"/>
                        <a:pt x="12" y="47"/>
                        <a:pt x="14" y="47"/>
                      </a:cubicBezTo>
                      <a:cubicBezTo>
                        <a:pt x="14" y="47"/>
                        <a:pt x="15" y="47"/>
                        <a:pt x="16" y="47"/>
                      </a:cubicBezTo>
                      <a:cubicBezTo>
                        <a:pt x="18" y="48"/>
                        <a:pt x="20" y="48"/>
                        <a:pt x="21" y="48"/>
                      </a:cubicBezTo>
                      <a:cubicBezTo>
                        <a:pt x="21" y="47"/>
                        <a:pt x="21" y="46"/>
                        <a:pt x="22" y="44"/>
                      </a:cubicBezTo>
                      <a:cubicBezTo>
                        <a:pt x="23" y="41"/>
                        <a:pt x="24" y="38"/>
                        <a:pt x="24" y="37"/>
                      </a:cubicBezTo>
                      <a:cubicBezTo>
                        <a:pt x="24" y="35"/>
                        <a:pt x="24" y="32"/>
                        <a:pt x="25" y="30"/>
                      </a:cubicBezTo>
                      <a:cubicBezTo>
                        <a:pt x="26" y="28"/>
                        <a:pt x="27" y="27"/>
                        <a:pt x="27" y="25"/>
                      </a:cubicBezTo>
                      <a:cubicBezTo>
                        <a:pt x="27" y="21"/>
                        <a:pt x="29" y="19"/>
                        <a:pt x="31" y="18"/>
                      </a:cubicBezTo>
                      <a:cubicBezTo>
                        <a:pt x="32" y="17"/>
                        <a:pt x="33" y="17"/>
                        <a:pt x="34" y="16"/>
                      </a:cubicBezTo>
                      <a:cubicBezTo>
                        <a:pt x="34" y="16"/>
                        <a:pt x="39" y="12"/>
                        <a:pt x="41" y="12"/>
                      </a:cubicBezTo>
                      <a:cubicBezTo>
                        <a:pt x="42" y="12"/>
                        <a:pt x="43" y="13"/>
                        <a:pt x="43" y="13"/>
                      </a:cubicBezTo>
                      <a:cubicBezTo>
                        <a:pt x="43" y="14"/>
                        <a:pt x="45" y="15"/>
                        <a:pt x="46" y="15"/>
                      </a:cubicBezTo>
                      <a:cubicBezTo>
                        <a:pt x="46" y="15"/>
                        <a:pt x="46" y="14"/>
                        <a:pt x="46" y="14"/>
                      </a:cubicBezTo>
                      <a:cubicBezTo>
                        <a:pt x="44" y="12"/>
                        <a:pt x="43" y="10"/>
                        <a:pt x="44" y="8"/>
                      </a:cubicBezTo>
                      <a:cubicBezTo>
                        <a:pt x="44" y="7"/>
                        <a:pt x="44" y="7"/>
                        <a:pt x="45" y="6"/>
                      </a:cubicBezTo>
                      <a:cubicBezTo>
                        <a:pt x="46" y="6"/>
                        <a:pt x="46" y="5"/>
                        <a:pt x="47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8" y="1"/>
                        <a:pt x="48" y="1"/>
                        <a:pt x="49" y="1"/>
                      </a:cubicBezTo>
                      <a:cubicBezTo>
                        <a:pt x="50" y="0"/>
                        <a:pt x="50" y="0"/>
                        <a:pt x="51" y="0"/>
                      </a:cubicBezTo>
                      <a:cubicBezTo>
                        <a:pt x="54" y="0"/>
                        <a:pt x="57" y="2"/>
                        <a:pt x="57" y="4"/>
                      </a:cubicBezTo>
                      <a:cubicBezTo>
                        <a:pt x="57" y="7"/>
                        <a:pt x="57" y="9"/>
                        <a:pt x="58" y="9"/>
                      </a:cubicBezTo>
                      <a:cubicBezTo>
                        <a:pt x="60" y="9"/>
                        <a:pt x="63" y="9"/>
                        <a:pt x="63" y="15"/>
                      </a:cubicBezTo>
                      <a:cubicBezTo>
                        <a:pt x="63" y="16"/>
                        <a:pt x="63" y="17"/>
                        <a:pt x="63" y="18"/>
                      </a:cubicBezTo>
                      <a:cubicBezTo>
                        <a:pt x="63" y="22"/>
                        <a:pt x="64" y="26"/>
                        <a:pt x="60" y="29"/>
                      </a:cubicBezTo>
                      <a:cubicBezTo>
                        <a:pt x="56" y="34"/>
                        <a:pt x="52" y="41"/>
                        <a:pt x="52" y="42"/>
                      </a:cubicBezTo>
                      <a:cubicBezTo>
                        <a:pt x="53" y="43"/>
                        <a:pt x="53" y="44"/>
                        <a:pt x="53" y="45"/>
                      </a:cubicBezTo>
                      <a:cubicBezTo>
                        <a:pt x="53" y="45"/>
                        <a:pt x="53" y="46"/>
                        <a:pt x="53" y="46"/>
                      </a:cubicBezTo>
                      <a:cubicBezTo>
                        <a:pt x="53" y="46"/>
                        <a:pt x="53" y="46"/>
                        <a:pt x="53" y="46"/>
                      </a:cubicBezTo>
                      <a:cubicBezTo>
                        <a:pt x="54" y="45"/>
                        <a:pt x="55" y="45"/>
                        <a:pt x="56" y="45"/>
                      </a:cubicBezTo>
                      <a:cubicBezTo>
                        <a:pt x="59" y="45"/>
                        <a:pt x="62" y="46"/>
                        <a:pt x="63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2" y="50"/>
                        <a:pt x="63" y="52"/>
                        <a:pt x="64" y="54"/>
                      </a:cubicBezTo>
                      <a:cubicBezTo>
                        <a:pt x="64" y="55"/>
                        <a:pt x="65" y="55"/>
                        <a:pt x="65" y="55"/>
                      </a:cubicBezTo>
                      <a:cubicBezTo>
                        <a:pt x="67" y="56"/>
                        <a:pt x="69" y="56"/>
                        <a:pt x="69" y="58"/>
                      </a:cubicBezTo>
                      <a:cubicBezTo>
                        <a:pt x="70" y="58"/>
                        <a:pt x="70" y="59"/>
                        <a:pt x="70" y="61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69" y="63"/>
                        <a:pt x="68" y="66"/>
                        <a:pt x="68" y="66"/>
                      </a:cubicBezTo>
                      <a:cubicBezTo>
                        <a:pt x="71" y="66"/>
                        <a:pt x="73" y="66"/>
                        <a:pt x="74" y="68"/>
                      </a:cubicBezTo>
                      <a:cubicBezTo>
                        <a:pt x="75" y="68"/>
                        <a:pt x="75" y="69"/>
                        <a:pt x="75" y="70"/>
                      </a:cubicBezTo>
                      <a:cubicBezTo>
                        <a:pt x="75" y="71"/>
                        <a:pt x="75" y="71"/>
                        <a:pt x="75" y="72"/>
                      </a:cubicBezTo>
                      <a:cubicBezTo>
                        <a:pt x="76" y="73"/>
                        <a:pt x="78" y="73"/>
                        <a:pt x="80" y="72"/>
                      </a:cubicBezTo>
                      <a:cubicBezTo>
                        <a:pt x="80" y="72"/>
                        <a:pt x="81" y="72"/>
                        <a:pt x="81" y="71"/>
                      </a:cubicBezTo>
                      <a:cubicBezTo>
                        <a:pt x="82" y="71"/>
                        <a:pt x="83" y="71"/>
                        <a:pt x="84" y="71"/>
                      </a:cubicBezTo>
                      <a:cubicBezTo>
                        <a:pt x="84" y="71"/>
                        <a:pt x="85" y="71"/>
                        <a:pt x="85" y="72"/>
                      </a:cubicBezTo>
                      <a:cubicBezTo>
                        <a:pt x="86" y="73"/>
                        <a:pt x="86" y="73"/>
                        <a:pt x="86" y="73"/>
                      </a:cubicBezTo>
                      <a:cubicBezTo>
                        <a:pt x="85" y="73"/>
                        <a:pt x="85" y="73"/>
                        <a:pt x="85" y="73"/>
                      </a:cubicBezTo>
                      <a:cubicBezTo>
                        <a:pt x="83" y="75"/>
                        <a:pt x="80" y="79"/>
                        <a:pt x="80" y="80"/>
                      </a:cubicBezTo>
                      <a:cubicBezTo>
                        <a:pt x="80" y="82"/>
                        <a:pt x="78" y="83"/>
                        <a:pt x="77" y="83"/>
                      </a:cubicBezTo>
                      <a:cubicBezTo>
                        <a:pt x="76" y="84"/>
                        <a:pt x="75" y="84"/>
                        <a:pt x="75" y="85"/>
                      </a:cubicBezTo>
                      <a:cubicBezTo>
                        <a:pt x="75" y="86"/>
                        <a:pt x="73" y="87"/>
                        <a:pt x="71" y="87"/>
                      </a:cubicBezTo>
                      <a:cubicBezTo>
                        <a:pt x="69" y="88"/>
                        <a:pt x="67" y="89"/>
                        <a:pt x="66" y="90"/>
                      </a:cubicBezTo>
                      <a:cubicBezTo>
                        <a:pt x="65" y="92"/>
                        <a:pt x="63" y="93"/>
                        <a:pt x="59" y="93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58" y="93"/>
                        <a:pt x="54" y="93"/>
                        <a:pt x="54" y="95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3" y="98"/>
                        <a:pt x="52" y="108"/>
                        <a:pt x="52" y="110"/>
                      </a:cubicBezTo>
                      <a:cubicBezTo>
                        <a:pt x="52" y="111"/>
                        <a:pt x="57" y="117"/>
                        <a:pt x="59" y="118"/>
                      </a:cubicBezTo>
                      <a:cubicBezTo>
                        <a:pt x="60" y="118"/>
                        <a:pt x="60" y="120"/>
                        <a:pt x="60" y="122"/>
                      </a:cubicBezTo>
                      <a:cubicBezTo>
                        <a:pt x="60" y="123"/>
                        <a:pt x="60" y="124"/>
                        <a:pt x="61" y="124"/>
                      </a:cubicBezTo>
                      <a:cubicBezTo>
                        <a:pt x="62" y="125"/>
                        <a:pt x="63" y="126"/>
                        <a:pt x="62" y="128"/>
                      </a:cubicBezTo>
                      <a:cubicBezTo>
                        <a:pt x="62" y="129"/>
                        <a:pt x="61" y="130"/>
                        <a:pt x="60" y="131"/>
                      </a:cubicBezTo>
                      <a:cubicBezTo>
                        <a:pt x="60" y="131"/>
                        <a:pt x="60" y="131"/>
                        <a:pt x="60" y="131"/>
                      </a:cubicBezTo>
                      <a:cubicBezTo>
                        <a:pt x="60" y="133"/>
                        <a:pt x="61" y="136"/>
                        <a:pt x="59" y="137"/>
                      </a:cubicBezTo>
                      <a:cubicBezTo>
                        <a:pt x="58" y="138"/>
                        <a:pt x="58" y="138"/>
                        <a:pt x="58" y="139"/>
                      </a:cubicBezTo>
                      <a:cubicBezTo>
                        <a:pt x="58" y="141"/>
                        <a:pt x="60" y="144"/>
                        <a:pt x="62" y="146"/>
                      </a:cubicBezTo>
                      <a:cubicBezTo>
                        <a:pt x="66" y="150"/>
                        <a:pt x="66" y="156"/>
                        <a:pt x="66" y="159"/>
                      </a:cubicBezTo>
                      <a:cubicBezTo>
                        <a:pt x="66" y="160"/>
                        <a:pt x="67" y="160"/>
                        <a:pt x="68" y="161"/>
                      </a:cubicBezTo>
                      <a:cubicBezTo>
                        <a:pt x="68" y="162"/>
                        <a:pt x="70" y="164"/>
                        <a:pt x="70" y="166"/>
                      </a:cubicBezTo>
                      <a:cubicBezTo>
                        <a:pt x="70" y="166"/>
                        <a:pt x="70" y="166"/>
                        <a:pt x="70" y="166"/>
                      </a:cubicBezTo>
                      <a:cubicBezTo>
                        <a:pt x="68" y="170"/>
                        <a:pt x="65" y="183"/>
                        <a:pt x="60" y="183"/>
                      </a:cubicBezTo>
                      <a:close/>
                      <a:moveTo>
                        <a:pt x="43" y="115"/>
                      </a:moveTo>
                      <a:cubicBezTo>
                        <a:pt x="44" y="115"/>
                        <a:pt x="45" y="116"/>
                        <a:pt x="46" y="118"/>
                      </a:cubicBezTo>
                      <a:cubicBezTo>
                        <a:pt x="46" y="119"/>
                        <a:pt x="47" y="120"/>
                        <a:pt x="48" y="120"/>
                      </a:cubicBezTo>
                      <a:cubicBezTo>
                        <a:pt x="50" y="122"/>
                        <a:pt x="51" y="127"/>
                        <a:pt x="52" y="132"/>
                      </a:cubicBezTo>
                      <a:cubicBezTo>
                        <a:pt x="52" y="132"/>
                        <a:pt x="52" y="133"/>
                        <a:pt x="52" y="133"/>
                      </a:cubicBezTo>
                      <a:cubicBezTo>
                        <a:pt x="52" y="139"/>
                        <a:pt x="53" y="149"/>
                        <a:pt x="56" y="152"/>
                      </a:cubicBezTo>
                      <a:cubicBezTo>
                        <a:pt x="61" y="156"/>
                        <a:pt x="62" y="165"/>
                        <a:pt x="60" y="168"/>
                      </a:cubicBezTo>
                      <a:cubicBezTo>
                        <a:pt x="60" y="169"/>
                        <a:pt x="61" y="171"/>
                        <a:pt x="61" y="173"/>
                      </a:cubicBezTo>
                      <a:cubicBezTo>
                        <a:pt x="62" y="175"/>
                        <a:pt x="62" y="178"/>
                        <a:pt x="62" y="179"/>
                      </a:cubicBezTo>
                      <a:cubicBezTo>
                        <a:pt x="62" y="180"/>
                        <a:pt x="62" y="180"/>
                        <a:pt x="62" y="180"/>
                      </a:cubicBezTo>
                      <a:cubicBezTo>
                        <a:pt x="63" y="178"/>
                        <a:pt x="66" y="172"/>
                        <a:pt x="67" y="166"/>
                      </a:cubicBezTo>
                      <a:cubicBezTo>
                        <a:pt x="67" y="164"/>
                        <a:pt x="67" y="163"/>
                        <a:pt x="66" y="162"/>
                      </a:cubicBezTo>
                      <a:cubicBezTo>
                        <a:pt x="65" y="162"/>
                        <a:pt x="64" y="160"/>
                        <a:pt x="64" y="159"/>
                      </a:cubicBezTo>
                      <a:cubicBezTo>
                        <a:pt x="64" y="156"/>
                        <a:pt x="64" y="151"/>
                        <a:pt x="61" y="148"/>
                      </a:cubicBezTo>
                      <a:cubicBezTo>
                        <a:pt x="58" y="145"/>
                        <a:pt x="56" y="141"/>
                        <a:pt x="56" y="139"/>
                      </a:cubicBezTo>
                      <a:cubicBezTo>
                        <a:pt x="56" y="137"/>
                        <a:pt x="57" y="136"/>
                        <a:pt x="58" y="136"/>
                      </a:cubicBezTo>
                      <a:cubicBezTo>
                        <a:pt x="58" y="135"/>
                        <a:pt x="58" y="133"/>
                        <a:pt x="58" y="131"/>
                      </a:cubicBezTo>
                      <a:cubicBezTo>
                        <a:pt x="58" y="130"/>
                        <a:pt x="58" y="130"/>
                        <a:pt x="59" y="129"/>
                      </a:cubicBezTo>
                      <a:cubicBezTo>
                        <a:pt x="59" y="129"/>
                        <a:pt x="59" y="129"/>
                        <a:pt x="59" y="129"/>
                      </a:cubicBezTo>
                      <a:cubicBezTo>
                        <a:pt x="60" y="129"/>
                        <a:pt x="60" y="129"/>
                        <a:pt x="60" y="129"/>
                      </a:cubicBezTo>
                      <a:cubicBezTo>
                        <a:pt x="60" y="129"/>
                        <a:pt x="60" y="129"/>
                        <a:pt x="60" y="129"/>
                      </a:cubicBezTo>
                      <a:cubicBezTo>
                        <a:pt x="60" y="128"/>
                        <a:pt x="60" y="128"/>
                        <a:pt x="60" y="127"/>
                      </a:cubicBezTo>
                      <a:cubicBezTo>
                        <a:pt x="60" y="126"/>
                        <a:pt x="60" y="126"/>
                        <a:pt x="60" y="126"/>
                      </a:cubicBezTo>
                      <a:cubicBezTo>
                        <a:pt x="58" y="125"/>
                        <a:pt x="58" y="123"/>
                        <a:pt x="58" y="121"/>
                      </a:cubicBezTo>
                      <a:cubicBezTo>
                        <a:pt x="58" y="121"/>
                        <a:pt x="58" y="120"/>
                        <a:pt x="58" y="120"/>
                      </a:cubicBezTo>
                      <a:cubicBezTo>
                        <a:pt x="56" y="119"/>
                        <a:pt x="50" y="112"/>
                        <a:pt x="50" y="110"/>
                      </a:cubicBezTo>
                      <a:cubicBezTo>
                        <a:pt x="50" y="108"/>
                        <a:pt x="51" y="101"/>
                        <a:pt x="52" y="95"/>
                      </a:cubicBezTo>
                      <a:cubicBezTo>
                        <a:pt x="52" y="94"/>
                        <a:pt x="52" y="94"/>
                        <a:pt x="52" y="94"/>
                      </a:cubicBezTo>
                      <a:cubicBezTo>
                        <a:pt x="52" y="91"/>
                        <a:pt x="56" y="90"/>
                        <a:pt x="58" y="90"/>
                      </a:cubicBezTo>
                      <a:cubicBezTo>
                        <a:pt x="59" y="90"/>
                        <a:pt x="59" y="90"/>
                        <a:pt x="59" y="90"/>
                      </a:cubicBezTo>
                      <a:cubicBezTo>
                        <a:pt x="62" y="90"/>
                        <a:pt x="64" y="90"/>
                        <a:pt x="65" y="89"/>
                      </a:cubicBezTo>
                      <a:cubicBezTo>
                        <a:pt x="66" y="87"/>
                        <a:pt x="68" y="86"/>
                        <a:pt x="70" y="85"/>
                      </a:cubicBezTo>
                      <a:cubicBezTo>
                        <a:pt x="71" y="85"/>
                        <a:pt x="73" y="84"/>
                        <a:pt x="73" y="84"/>
                      </a:cubicBezTo>
                      <a:cubicBezTo>
                        <a:pt x="74" y="83"/>
                        <a:pt x="75" y="82"/>
                        <a:pt x="76" y="82"/>
                      </a:cubicBezTo>
                      <a:cubicBezTo>
                        <a:pt x="77" y="81"/>
                        <a:pt x="78" y="81"/>
                        <a:pt x="78" y="80"/>
                      </a:cubicBezTo>
                      <a:cubicBezTo>
                        <a:pt x="78" y="78"/>
                        <a:pt x="80" y="75"/>
                        <a:pt x="82" y="73"/>
                      </a:cubicBezTo>
                      <a:cubicBezTo>
                        <a:pt x="81" y="74"/>
                        <a:pt x="81" y="74"/>
                        <a:pt x="80" y="74"/>
                      </a:cubicBezTo>
                      <a:cubicBezTo>
                        <a:pt x="78" y="75"/>
                        <a:pt x="75" y="75"/>
                        <a:pt x="74" y="73"/>
                      </a:cubicBezTo>
                      <a:cubicBezTo>
                        <a:pt x="73" y="72"/>
                        <a:pt x="73" y="71"/>
                        <a:pt x="73" y="70"/>
                      </a:cubicBezTo>
                      <a:cubicBezTo>
                        <a:pt x="73" y="69"/>
                        <a:pt x="73" y="69"/>
                        <a:pt x="73" y="69"/>
                      </a:cubicBezTo>
                      <a:cubicBezTo>
                        <a:pt x="72" y="68"/>
                        <a:pt x="70" y="68"/>
                        <a:pt x="69" y="68"/>
                      </a:cubicBezTo>
                      <a:cubicBezTo>
                        <a:pt x="68" y="68"/>
                        <a:pt x="67" y="68"/>
                        <a:pt x="67" y="67"/>
                      </a:cubicBezTo>
                      <a:cubicBezTo>
                        <a:pt x="66" y="66"/>
                        <a:pt x="67" y="63"/>
                        <a:pt x="67" y="61"/>
                      </a:cubicBezTo>
                      <a:cubicBezTo>
                        <a:pt x="68" y="60"/>
                        <a:pt x="68" y="60"/>
                        <a:pt x="68" y="60"/>
                      </a:cubicBezTo>
                      <a:cubicBezTo>
                        <a:pt x="68" y="60"/>
                        <a:pt x="68" y="59"/>
                        <a:pt x="68" y="59"/>
                      </a:cubicBezTo>
                      <a:cubicBezTo>
                        <a:pt x="67" y="58"/>
                        <a:pt x="66" y="58"/>
                        <a:pt x="65" y="58"/>
                      </a:cubicBezTo>
                      <a:cubicBezTo>
                        <a:pt x="64" y="57"/>
                        <a:pt x="62" y="57"/>
                        <a:pt x="62" y="55"/>
                      </a:cubicBezTo>
                      <a:cubicBezTo>
                        <a:pt x="61" y="53"/>
                        <a:pt x="60" y="50"/>
                        <a:pt x="61" y="48"/>
                      </a:cubicBezTo>
                      <a:cubicBezTo>
                        <a:pt x="60" y="48"/>
                        <a:pt x="59" y="47"/>
                        <a:pt x="56" y="47"/>
                      </a:cubicBezTo>
                      <a:cubicBezTo>
                        <a:pt x="55" y="47"/>
                        <a:pt x="54" y="47"/>
                        <a:pt x="54" y="48"/>
                      </a:cubicBezTo>
                      <a:cubicBezTo>
                        <a:pt x="52" y="49"/>
                        <a:pt x="51" y="48"/>
                        <a:pt x="51" y="48"/>
                      </a:cubicBezTo>
                      <a:cubicBezTo>
                        <a:pt x="50" y="47"/>
                        <a:pt x="50" y="46"/>
                        <a:pt x="51" y="45"/>
                      </a:cubicBezTo>
                      <a:cubicBezTo>
                        <a:pt x="51" y="44"/>
                        <a:pt x="51" y="43"/>
                        <a:pt x="51" y="43"/>
                      </a:cubicBezTo>
                      <a:cubicBezTo>
                        <a:pt x="49" y="40"/>
                        <a:pt x="55" y="31"/>
                        <a:pt x="59" y="28"/>
                      </a:cubicBezTo>
                      <a:cubicBezTo>
                        <a:pt x="61" y="25"/>
                        <a:pt x="61" y="22"/>
                        <a:pt x="61" y="18"/>
                      </a:cubicBezTo>
                      <a:cubicBezTo>
                        <a:pt x="61" y="17"/>
                        <a:pt x="61" y="16"/>
                        <a:pt x="61" y="15"/>
                      </a:cubicBezTo>
                      <a:cubicBezTo>
                        <a:pt x="61" y="11"/>
                        <a:pt x="60" y="11"/>
                        <a:pt x="58" y="11"/>
                      </a:cubicBezTo>
                      <a:cubicBezTo>
                        <a:pt x="55" y="11"/>
                        <a:pt x="55" y="7"/>
                        <a:pt x="55" y="4"/>
                      </a:cubicBezTo>
                      <a:cubicBezTo>
                        <a:pt x="55" y="3"/>
                        <a:pt x="53" y="2"/>
                        <a:pt x="51" y="2"/>
                      </a:cubicBezTo>
                      <a:cubicBezTo>
                        <a:pt x="51" y="2"/>
                        <a:pt x="50" y="2"/>
                        <a:pt x="50" y="3"/>
                      </a:cubicBezTo>
                      <a:cubicBezTo>
                        <a:pt x="50" y="3"/>
                        <a:pt x="49" y="3"/>
                        <a:pt x="49" y="3"/>
                      </a:cubicBezTo>
                      <a:cubicBezTo>
                        <a:pt x="49" y="4"/>
                        <a:pt x="48" y="7"/>
                        <a:pt x="46" y="8"/>
                      </a:cubicBezTo>
                      <a:cubicBezTo>
                        <a:pt x="46" y="8"/>
                        <a:pt x="46" y="8"/>
                        <a:pt x="46" y="9"/>
                      </a:cubicBezTo>
                      <a:cubicBezTo>
                        <a:pt x="46" y="9"/>
                        <a:pt x="45" y="10"/>
                        <a:pt x="47" y="13"/>
                      </a:cubicBezTo>
                      <a:cubicBezTo>
                        <a:pt x="48" y="14"/>
                        <a:pt x="48" y="15"/>
                        <a:pt x="48" y="16"/>
                      </a:cubicBezTo>
                      <a:cubicBezTo>
                        <a:pt x="48" y="16"/>
                        <a:pt x="47" y="17"/>
                        <a:pt x="46" y="17"/>
                      </a:cubicBezTo>
                      <a:cubicBezTo>
                        <a:pt x="44" y="17"/>
                        <a:pt x="42" y="16"/>
                        <a:pt x="41" y="14"/>
                      </a:cubicBezTo>
                      <a:cubicBezTo>
                        <a:pt x="40" y="14"/>
                        <a:pt x="37" y="16"/>
                        <a:pt x="35" y="18"/>
                      </a:cubicBezTo>
                      <a:cubicBezTo>
                        <a:pt x="34" y="19"/>
                        <a:pt x="33" y="19"/>
                        <a:pt x="33" y="20"/>
                      </a:cubicBezTo>
                      <a:cubicBezTo>
                        <a:pt x="30" y="21"/>
                        <a:pt x="29" y="22"/>
                        <a:pt x="29" y="25"/>
                      </a:cubicBezTo>
                      <a:cubicBezTo>
                        <a:pt x="29" y="27"/>
                        <a:pt x="28" y="29"/>
                        <a:pt x="27" y="31"/>
                      </a:cubicBezTo>
                      <a:cubicBezTo>
                        <a:pt x="26" y="33"/>
                        <a:pt x="26" y="35"/>
                        <a:pt x="26" y="36"/>
                      </a:cubicBezTo>
                      <a:cubicBezTo>
                        <a:pt x="27" y="39"/>
                        <a:pt x="25" y="42"/>
                        <a:pt x="24" y="45"/>
                      </a:cubicBezTo>
                      <a:cubicBezTo>
                        <a:pt x="23" y="46"/>
                        <a:pt x="23" y="48"/>
                        <a:pt x="23" y="48"/>
                      </a:cubicBezTo>
                      <a:cubicBezTo>
                        <a:pt x="23" y="49"/>
                        <a:pt x="23" y="49"/>
                        <a:pt x="22" y="50"/>
                      </a:cubicBezTo>
                      <a:cubicBezTo>
                        <a:pt x="22" y="50"/>
                        <a:pt x="21" y="50"/>
                        <a:pt x="20" y="50"/>
                      </a:cubicBezTo>
                      <a:cubicBezTo>
                        <a:pt x="19" y="50"/>
                        <a:pt x="17" y="50"/>
                        <a:pt x="16" y="49"/>
                      </a:cubicBezTo>
                      <a:cubicBezTo>
                        <a:pt x="15" y="49"/>
                        <a:pt x="15" y="49"/>
                        <a:pt x="14" y="49"/>
                      </a:cubicBezTo>
                      <a:cubicBezTo>
                        <a:pt x="14" y="50"/>
                        <a:pt x="14" y="51"/>
                        <a:pt x="14" y="52"/>
                      </a:cubicBezTo>
                      <a:cubicBezTo>
                        <a:pt x="14" y="54"/>
                        <a:pt x="14" y="57"/>
                        <a:pt x="13" y="58"/>
                      </a:cubicBezTo>
                      <a:cubicBezTo>
                        <a:pt x="12" y="59"/>
                        <a:pt x="12" y="61"/>
                        <a:pt x="12" y="63"/>
                      </a:cubicBezTo>
                      <a:cubicBezTo>
                        <a:pt x="12" y="66"/>
                        <a:pt x="12" y="69"/>
                        <a:pt x="9" y="69"/>
                      </a:cubicBezTo>
                      <a:cubicBezTo>
                        <a:pt x="9" y="69"/>
                        <a:pt x="7" y="72"/>
                        <a:pt x="6" y="75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6" y="76"/>
                        <a:pt x="4" y="77"/>
                        <a:pt x="3" y="78"/>
                      </a:cubicBezTo>
                      <a:cubicBezTo>
                        <a:pt x="5" y="81"/>
                        <a:pt x="8" y="85"/>
                        <a:pt x="11" y="87"/>
                      </a:cubicBezTo>
                      <a:cubicBezTo>
                        <a:pt x="16" y="88"/>
                        <a:pt x="19" y="95"/>
                        <a:pt x="23" y="107"/>
                      </a:cubicBezTo>
                      <a:cubicBezTo>
                        <a:pt x="25" y="113"/>
                        <a:pt x="23" y="120"/>
                        <a:pt x="21" y="123"/>
                      </a:cubicBezTo>
                      <a:cubicBezTo>
                        <a:pt x="21" y="124"/>
                        <a:pt x="21" y="125"/>
                        <a:pt x="21" y="125"/>
                      </a:cubicBezTo>
                      <a:cubicBezTo>
                        <a:pt x="21" y="125"/>
                        <a:pt x="22" y="126"/>
                        <a:pt x="23" y="126"/>
                      </a:cubicBezTo>
                      <a:cubicBezTo>
                        <a:pt x="24" y="126"/>
                        <a:pt x="24" y="127"/>
                        <a:pt x="25" y="127"/>
                      </a:cubicBezTo>
                      <a:cubicBezTo>
                        <a:pt x="28" y="129"/>
                        <a:pt x="31" y="129"/>
                        <a:pt x="33" y="126"/>
                      </a:cubicBezTo>
                      <a:cubicBezTo>
                        <a:pt x="34" y="125"/>
                        <a:pt x="35" y="124"/>
                        <a:pt x="37" y="122"/>
                      </a:cubicBezTo>
                      <a:cubicBezTo>
                        <a:pt x="39" y="121"/>
                        <a:pt x="41" y="119"/>
                        <a:pt x="41" y="117"/>
                      </a:cubicBezTo>
                      <a:cubicBezTo>
                        <a:pt x="41" y="115"/>
                        <a:pt x="42" y="115"/>
                        <a:pt x="43" y="1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1" name="Google Shape;192;p3">
                  <a:extLst>
                    <a:ext uri="{FF2B5EF4-FFF2-40B4-BE49-F238E27FC236}">
                      <a16:creationId xmlns:a16="http://schemas.microsoft.com/office/drawing/2014/main" id="{5DA1729F-9044-3F4F-83CA-961233E939D9}"/>
                    </a:ext>
                  </a:extLst>
                </p:cNvPr>
                <p:cNvSpPr/>
                <p:nvPr/>
              </p:nvSpPr>
              <p:spPr>
                <a:xfrm>
                  <a:off x="4956" y="2923"/>
                  <a:ext cx="23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18" extrusionOk="0">
                      <a:moveTo>
                        <a:pt x="28" y="6"/>
                      </a:moveTo>
                      <a:cubicBezTo>
                        <a:pt x="22" y="0"/>
                        <a:pt x="21" y="5"/>
                        <a:pt x="17" y="3"/>
                      </a:cubicBezTo>
                      <a:cubicBezTo>
                        <a:pt x="13" y="1"/>
                        <a:pt x="11" y="0"/>
                        <a:pt x="9" y="1"/>
                      </a:cubicBezTo>
                      <a:cubicBezTo>
                        <a:pt x="7" y="3"/>
                        <a:pt x="4" y="3"/>
                        <a:pt x="2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3"/>
                        <a:pt x="1" y="14"/>
                        <a:pt x="2" y="14"/>
                      </a:cubicBezTo>
                      <a:cubicBezTo>
                        <a:pt x="4" y="13"/>
                        <a:pt x="6" y="16"/>
                        <a:pt x="9" y="15"/>
                      </a:cubicBezTo>
                      <a:cubicBezTo>
                        <a:pt x="12" y="15"/>
                        <a:pt x="14" y="17"/>
                        <a:pt x="18" y="16"/>
                      </a:cubicBezTo>
                      <a:cubicBezTo>
                        <a:pt x="22" y="15"/>
                        <a:pt x="26" y="18"/>
                        <a:pt x="27" y="15"/>
                      </a:cubicBezTo>
                      <a:cubicBezTo>
                        <a:pt x="29" y="12"/>
                        <a:pt x="26" y="7"/>
                        <a:pt x="26" y="7"/>
                      </a:cubicBezTo>
                      <a:cubicBezTo>
                        <a:pt x="26" y="7"/>
                        <a:pt x="27" y="6"/>
                        <a:pt x="28" y="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2" name="Google Shape;193;p3">
                  <a:extLst>
                    <a:ext uri="{FF2B5EF4-FFF2-40B4-BE49-F238E27FC236}">
                      <a16:creationId xmlns:a16="http://schemas.microsoft.com/office/drawing/2014/main" id="{63EF5F9B-1132-BC4C-A90C-4FEE32E969E8}"/>
                    </a:ext>
                  </a:extLst>
                </p:cNvPr>
                <p:cNvSpPr/>
                <p:nvPr/>
              </p:nvSpPr>
              <p:spPr>
                <a:xfrm>
                  <a:off x="4955" y="2923"/>
                  <a:ext cx="25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7" extrusionOk="0">
                      <a:moveTo>
                        <a:pt x="17" y="17"/>
                      </a:moveTo>
                      <a:cubicBezTo>
                        <a:pt x="15" y="17"/>
                        <a:pt x="14" y="17"/>
                        <a:pt x="13" y="17"/>
                      </a:cubicBezTo>
                      <a:cubicBezTo>
                        <a:pt x="12" y="16"/>
                        <a:pt x="11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6" y="16"/>
                        <a:pt x="5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5"/>
                        <a:pt x="1" y="14"/>
                        <a:pt x="0" y="12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0"/>
                        <a:pt x="1" y="8"/>
                        <a:pt x="2" y="7"/>
                      </a:cubicBezTo>
                      <a:cubicBezTo>
                        <a:pt x="3" y="3"/>
                        <a:pt x="6" y="2"/>
                        <a:pt x="7" y="2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0"/>
                        <a:pt x="11" y="0"/>
                        <a:pt x="12" y="0"/>
                      </a:cubicBezTo>
                      <a:cubicBezTo>
                        <a:pt x="14" y="0"/>
                        <a:pt x="15" y="0"/>
                        <a:pt x="18" y="2"/>
                      </a:cubicBezTo>
                      <a:cubicBezTo>
                        <a:pt x="19" y="2"/>
                        <a:pt x="20" y="2"/>
                        <a:pt x="21" y="2"/>
                      </a:cubicBezTo>
                      <a:cubicBezTo>
                        <a:pt x="22" y="2"/>
                        <a:pt x="23" y="2"/>
                        <a:pt x="23" y="2"/>
                      </a:cubicBezTo>
                      <a:cubicBezTo>
                        <a:pt x="25" y="2"/>
                        <a:pt x="27" y="3"/>
                        <a:pt x="30" y="5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9"/>
                        <a:pt x="31" y="13"/>
                        <a:pt x="29" y="15"/>
                      </a:cubicBezTo>
                      <a:cubicBezTo>
                        <a:pt x="28" y="17"/>
                        <a:pt x="26" y="17"/>
                        <a:pt x="26" y="17"/>
                      </a:cubicBezTo>
                      <a:cubicBezTo>
                        <a:pt x="25" y="17"/>
                        <a:pt x="25" y="17"/>
                        <a:pt x="24" y="17"/>
                      </a:cubicBezTo>
                      <a:cubicBezTo>
                        <a:pt x="22" y="17"/>
                        <a:pt x="21" y="17"/>
                        <a:pt x="19" y="17"/>
                      </a:cubicBezTo>
                      <a:cubicBezTo>
                        <a:pt x="18" y="17"/>
                        <a:pt x="18" y="17"/>
                        <a:pt x="17" y="17"/>
                      </a:cubicBezTo>
                      <a:close/>
                      <a:moveTo>
                        <a:pt x="11" y="14"/>
                      </a:moveTo>
                      <a:cubicBezTo>
                        <a:pt x="12" y="14"/>
                        <a:pt x="13" y="14"/>
                        <a:pt x="14" y="15"/>
                      </a:cubicBezTo>
                      <a:cubicBezTo>
                        <a:pt x="15" y="15"/>
                        <a:pt x="17" y="16"/>
                        <a:pt x="19" y="15"/>
                      </a:cubicBezTo>
                      <a:cubicBezTo>
                        <a:pt x="20" y="15"/>
                        <a:pt x="22" y="15"/>
                        <a:pt x="24" y="15"/>
                      </a:cubicBezTo>
                      <a:cubicBezTo>
                        <a:pt x="25" y="15"/>
                        <a:pt x="25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7" y="15"/>
                        <a:pt x="27" y="15"/>
                        <a:pt x="27" y="14"/>
                      </a:cubicBezTo>
                      <a:cubicBezTo>
                        <a:pt x="29" y="13"/>
                        <a:pt x="27" y="8"/>
                        <a:pt x="26" y="7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4" y="3"/>
                        <a:pt x="23" y="4"/>
                        <a:pt x="22" y="4"/>
                      </a:cubicBezTo>
                      <a:cubicBezTo>
                        <a:pt x="20" y="4"/>
                        <a:pt x="19" y="4"/>
                        <a:pt x="17" y="4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7" y="4"/>
                        <a:pt x="5" y="5"/>
                        <a:pt x="4" y="8"/>
                      </a:cubicBezTo>
                      <a:cubicBezTo>
                        <a:pt x="3" y="9"/>
                        <a:pt x="3" y="10"/>
                        <a:pt x="2" y="12"/>
                      </a:cubicBezTo>
                      <a:cubicBezTo>
                        <a:pt x="2" y="12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3"/>
                        <a:pt x="5" y="13"/>
                        <a:pt x="6" y="13"/>
                      </a:cubicBezTo>
                      <a:cubicBezTo>
                        <a:pt x="7" y="14"/>
                        <a:pt x="8" y="15"/>
                        <a:pt x="9" y="14"/>
                      </a:cubicBezTo>
                      <a:cubicBezTo>
                        <a:pt x="10" y="14"/>
                        <a:pt x="10" y="14"/>
                        <a:pt x="11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3" name="Google Shape;194;p3">
                  <a:extLst>
                    <a:ext uri="{FF2B5EF4-FFF2-40B4-BE49-F238E27FC236}">
                      <a16:creationId xmlns:a16="http://schemas.microsoft.com/office/drawing/2014/main" id="{BC415D5E-5456-6F49-BD13-00EBEA246709}"/>
                    </a:ext>
                  </a:extLst>
                </p:cNvPr>
                <p:cNvSpPr/>
                <p:nvPr/>
              </p:nvSpPr>
              <p:spPr>
                <a:xfrm>
                  <a:off x="5054" y="2964"/>
                  <a:ext cx="57" cy="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148" extrusionOk="0">
                      <a:moveTo>
                        <a:pt x="52" y="18"/>
                      </a:moveTo>
                      <a:cubicBezTo>
                        <a:pt x="50" y="18"/>
                        <a:pt x="43" y="13"/>
                        <a:pt x="43" y="11"/>
                      </a:cubicBezTo>
                      <a:cubicBezTo>
                        <a:pt x="43" y="9"/>
                        <a:pt x="46" y="6"/>
                        <a:pt x="40" y="5"/>
                      </a:cubicBezTo>
                      <a:cubicBezTo>
                        <a:pt x="34" y="4"/>
                        <a:pt x="33" y="2"/>
                        <a:pt x="32" y="1"/>
                      </a:cubicBezTo>
                      <a:cubicBezTo>
                        <a:pt x="31" y="0"/>
                        <a:pt x="26" y="3"/>
                        <a:pt x="25" y="6"/>
                      </a:cubicBezTo>
                      <a:cubicBezTo>
                        <a:pt x="23" y="9"/>
                        <a:pt x="22" y="5"/>
                        <a:pt x="18" y="7"/>
                      </a:cubicBezTo>
                      <a:cubicBezTo>
                        <a:pt x="15" y="9"/>
                        <a:pt x="11" y="4"/>
                        <a:pt x="10" y="7"/>
                      </a:cubicBezTo>
                      <a:cubicBezTo>
                        <a:pt x="8" y="10"/>
                        <a:pt x="4" y="5"/>
                        <a:pt x="2" y="8"/>
                      </a:cubicBezTo>
                      <a:cubicBezTo>
                        <a:pt x="2" y="9"/>
                        <a:pt x="1" y="9"/>
                        <a:pt x="0" y="10"/>
                      </a:cubicBezTo>
                      <a:cubicBezTo>
                        <a:pt x="2" y="12"/>
                        <a:pt x="3" y="14"/>
                        <a:pt x="3" y="15"/>
                      </a:cubicBezTo>
                      <a:cubicBezTo>
                        <a:pt x="3" y="17"/>
                        <a:pt x="8" y="19"/>
                        <a:pt x="8" y="22"/>
                      </a:cubicBezTo>
                      <a:cubicBezTo>
                        <a:pt x="8" y="25"/>
                        <a:pt x="14" y="28"/>
                        <a:pt x="16" y="27"/>
                      </a:cubicBezTo>
                      <a:cubicBezTo>
                        <a:pt x="18" y="25"/>
                        <a:pt x="22" y="24"/>
                        <a:pt x="23" y="28"/>
                      </a:cubicBezTo>
                      <a:cubicBezTo>
                        <a:pt x="24" y="33"/>
                        <a:pt x="26" y="33"/>
                        <a:pt x="26" y="36"/>
                      </a:cubicBezTo>
                      <a:cubicBezTo>
                        <a:pt x="26" y="39"/>
                        <a:pt x="20" y="37"/>
                        <a:pt x="19" y="40"/>
                      </a:cubicBezTo>
                      <a:cubicBezTo>
                        <a:pt x="17" y="43"/>
                        <a:pt x="29" y="47"/>
                        <a:pt x="29" y="49"/>
                      </a:cubicBezTo>
                      <a:cubicBezTo>
                        <a:pt x="29" y="52"/>
                        <a:pt x="33" y="55"/>
                        <a:pt x="34" y="58"/>
                      </a:cubicBezTo>
                      <a:cubicBezTo>
                        <a:pt x="35" y="61"/>
                        <a:pt x="41" y="64"/>
                        <a:pt x="42" y="68"/>
                      </a:cubicBezTo>
                      <a:cubicBezTo>
                        <a:pt x="43" y="72"/>
                        <a:pt x="48" y="74"/>
                        <a:pt x="50" y="75"/>
                      </a:cubicBezTo>
                      <a:cubicBezTo>
                        <a:pt x="52" y="77"/>
                        <a:pt x="52" y="82"/>
                        <a:pt x="52" y="85"/>
                      </a:cubicBezTo>
                      <a:cubicBezTo>
                        <a:pt x="51" y="89"/>
                        <a:pt x="51" y="96"/>
                        <a:pt x="55" y="101"/>
                      </a:cubicBezTo>
                      <a:cubicBezTo>
                        <a:pt x="58" y="107"/>
                        <a:pt x="50" y="109"/>
                        <a:pt x="48" y="112"/>
                      </a:cubicBezTo>
                      <a:cubicBezTo>
                        <a:pt x="46" y="115"/>
                        <a:pt x="47" y="120"/>
                        <a:pt x="39" y="118"/>
                      </a:cubicBezTo>
                      <a:cubicBezTo>
                        <a:pt x="32" y="116"/>
                        <a:pt x="41" y="124"/>
                        <a:pt x="39" y="126"/>
                      </a:cubicBezTo>
                      <a:cubicBezTo>
                        <a:pt x="38" y="129"/>
                        <a:pt x="28" y="124"/>
                        <a:pt x="28" y="126"/>
                      </a:cubicBezTo>
                      <a:cubicBezTo>
                        <a:pt x="28" y="128"/>
                        <a:pt x="25" y="130"/>
                        <a:pt x="22" y="131"/>
                      </a:cubicBezTo>
                      <a:cubicBezTo>
                        <a:pt x="24" y="132"/>
                        <a:pt x="25" y="133"/>
                        <a:pt x="27" y="134"/>
                      </a:cubicBezTo>
                      <a:cubicBezTo>
                        <a:pt x="29" y="136"/>
                        <a:pt x="24" y="138"/>
                        <a:pt x="24" y="143"/>
                      </a:cubicBezTo>
                      <a:cubicBezTo>
                        <a:pt x="24" y="147"/>
                        <a:pt x="28" y="148"/>
                        <a:pt x="29" y="146"/>
                      </a:cubicBezTo>
                      <a:cubicBezTo>
                        <a:pt x="30" y="145"/>
                        <a:pt x="35" y="140"/>
                        <a:pt x="38" y="140"/>
                      </a:cubicBezTo>
                      <a:cubicBezTo>
                        <a:pt x="40" y="139"/>
                        <a:pt x="38" y="136"/>
                        <a:pt x="40" y="136"/>
                      </a:cubicBezTo>
                      <a:cubicBezTo>
                        <a:pt x="42" y="136"/>
                        <a:pt x="41" y="133"/>
                        <a:pt x="42" y="131"/>
                      </a:cubicBezTo>
                      <a:cubicBezTo>
                        <a:pt x="43" y="129"/>
                        <a:pt x="45" y="130"/>
                        <a:pt x="48" y="130"/>
                      </a:cubicBezTo>
                      <a:cubicBezTo>
                        <a:pt x="52" y="130"/>
                        <a:pt x="57" y="127"/>
                        <a:pt x="62" y="124"/>
                      </a:cubicBezTo>
                      <a:cubicBezTo>
                        <a:pt x="66" y="120"/>
                        <a:pt x="67" y="120"/>
                        <a:pt x="69" y="111"/>
                      </a:cubicBezTo>
                      <a:cubicBezTo>
                        <a:pt x="71" y="102"/>
                        <a:pt x="67" y="91"/>
                        <a:pt x="67" y="88"/>
                      </a:cubicBezTo>
                      <a:cubicBezTo>
                        <a:pt x="67" y="86"/>
                        <a:pt x="60" y="73"/>
                        <a:pt x="58" y="73"/>
                      </a:cubicBezTo>
                      <a:cubicBezTo>
                        <a:pt x="55" y="73"/>
                        <a:pt x="44" y="62"/>
                        <a:pt x="42" y="60"/>
                      </a:cubicBezTo>
                      <a:cubicBezTo>
                        <a:pt x="40" y="58"/>
                        <a:pt x="41" y="55"/>
                        <a:pt x="38" y="53"/>
                      </a:cubicBezTo>
                      <a:cubicBezTo>
                        <a:pt x="35" y="50"/>
                        <a:pt x="35" y="44"/>
                        <a:pt x="35" y="39"/>
                      </a:cubicBezTo>
                      <a:cubicBezTo>
                        <a:pt x="36" y="35"/>
                        <a:pt x="42" y="34"/>
                        <a:pt x="42" y="31"/>
                      </a:cubicBezTo>
                      <a:cubicBezTo>
                        <a:pt x="42" y="28"/>
                        <a:pt x="43" y="25"/>
                        <a:pt x="46" y="25"/>
                      </a:cubicBezTo>
                      <a:cubicBezTo>
                        <a:pt x="49" y="25"/>
                        <a:pt x="52" y="23"/>
                        <a:pt x="54" y="20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4" y="19"/>
                        <a:pt x="53" y="18"/>
                        <a:pt x="52" y="1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4" name="Google Shape;195;p3">
                  <a:extLst>
                    <a:ext uri="{FF2B5EF4-FFF2-40B4-BE49-F238E27FC236}">
                      <a16:creationId xmlns:a16="http://schemas.microsoft.com/office/drawing/2014/main" id="{3B4D81C5-A2B9-B544-A57B-E73CEEEDF760}"/>
                    </a:ext>
                  </a:extLst>
                </p:cNvPr>
                <p:cNvSpPr/>
                <p:nvPr/>
              </p:nvSpPr>
              <p:spPr>
                <a:xfrm>
                  <a:off x="5052" y="2964"/>
                  <a:ext cx="60" cy="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8" extrusionOk="0">
                      <a:moveTo>
                        <a:pt x="29" y="148"/>
                      </a:moveTo>
                      <a:cubicBezTo>
                        <a:pt x="27" y="148"/>
                        <a:pt x="25" y="146"/>
                        <a:pt x="25" y="143"/>
                      </a:cubicBezTo>
                      <a:cubicBezTo>
                        <a:pt x="25" y="140"/>
                        <a:pt x="26" y="138"/>
                        <a:pt x="27" y="137"/>
                      </a:cubicBezTo>
                      <a:cubicBezTo>
                        <a:pt x="28" y="136"/>
                        <a:pt x="28" y="135"/>
                        <a:pt x="28" y="135"/>
                      </a:cubicBezTo>
                      <a:cubicBezTo>
                        <a:pt x="27" y="135"/>
                        <a:pt x="27" y="135"/>
                        <a:pt x="27" y="135"/>
                      </a:cubicBezTo>
                      <a:cubicBezTo>
                        <a:pt x="26" y="134"/>
                        <a:pt x="25" y="133"/>
                        <a:pt x="24" y="132"/>
                      </a:cubicBezTo>
                      <a:cubicBezTo>
                        <a:pt x="23" y="131"/>
                        <a:pt x="23" y="131"/>
                        <a:pt x="23" y="131"/>
                      </a:cubicBezTo>
                      <a:cubicBezTo>
                        <a:pt x="24" y="130"/>
                        <a:pt x="24" y="130"/>
                        <a:pt x="24" y="130"/>
                      </a:cubicBezTo>
                      <a:cubicBezTo>
                        <a:pt x="29" y="127"/>
                        <a:pt x="29" y="126"/>
                        <a:pt x="29" y="126"/>
                      </a:cubicBezTo>
                      <a:cubicBezTo>
                        <a:pt x="29" y="126"/>
                        <a:pt x="30" y="125"/>
                        <a:pt x="32" y="125"/>
                      </a:cubicBezTo>
                      <a:cubicBezTo>
                        <a:pt x="33" y="125"/>
                        <a:pt x="34" y="125"/>
                        <a:pt x="36" y="125"/>
                      </a:cubicBezTo>
                      <a:cubicBezTo>
                        <a:pt x="37" y="126"/>
                        <a:pt x="39" y="126"/>
                        <a:pt x="40" y="126"/>
                      </a:cubicBezTo>
                      <a:cubicBezTo>
                        <a:pt x="40" y="126"/>
                        <a:pt x="41" y="126"/>
                        <a:pt x="41" y="126"/>
                      </a:cubicBezTo>
                      <a:cubicBezTo>
                        <a:pt x="41" y="125"/>
                        <a:pt x="40" y="123"/>
                        <a:pt x="39" y="122"/>
                      </a:cubicBezTo>
                      <a:cubicBezTo>
                        <a:pt x="38" y="120"/>
                        <a:pt x="37" y="119"/>
                        <a:pt x="38" y="117"/>
                      </a:cubicBezTo>
                      <a:cubicBezTo>
                        <a:pt x="38" y="117"/>
                        <a:pt x="39" y="116"/>
                        <a:pt x="42" y="117"/>
                      </a:cubicBezTo>
                      <a:cubicBezTo>
                        <a:pt x="43" y="117"/>
                        <a:pt x="44" y="117"/>
                        <a:pt x="44" y="117"/>
                      </a:cubicBezTo>
                      <a:cubicBezTo>
                        <a:pt x="46" y="117"/>
                        <a:pt x="47" y="116"/>
                        <a:pt x="48" y="114"/>
                      </a:cubicBezTo>
                      <a:cubicBezTo>
                        <a:pt x="48" y="114"/>
                        <a:pt x="48" y="112"/>
                        <a:pt x="49" y="112"/>
                      </a:cubicBezTo>
                      <a:cubicBezTo>
                        <a:pt x="50" y="111"/>
                        <a:pt x="51" y="110"/>
                        <a:pt x="52" y="109"/>
                      </a:cubicBezTo>
                      <a:cubicBezTo>
                        <a:pt x="56" y="106"/>
                        <a:pt x="58" y="105"/>
                        <a:pt x="56" y="102"/>
                      </a:cubicBezTo>
                      <a:cubicBezTo>
                        <a:pt x="51" y="95"/>
                        <a:pt x="52" y="87"/>
                        <a:pt x="53" y="85"/>
                      </a:cubicBezTo>
                      <a:cubicBezTo>
                        <a:pt x="53" y="82"/>
                        <a:pt x="53" y="78"/>
                        <a:pt x="51" y="76"/>
                      </a:cubicBezTo>
                      <a:cubicBezTo>
                        <a:pt x="51" y="76"/>
                        <a:pt x="50" y="75"/>
                        <a:pt x="49" y="75"/>
                      </a:cubicBezTo>
                      <a:cubicBezTo>
                        <a:pt x="47" y="73"/>
                        <a:pt x="44" y="71"/>
                        <a:pt x="43" y="68"/>
                      </a:cubicBezTo>
                      <a:cubicBezTo>
                        <a:pt x="42" y="67"/>
                        <a:pt x="41" y="65"/>
                        <a:pt x="39" y="63"/>
                      </a:cubicBezTo>
                      <a:cubicBezTo>
                        <a:pt x="37" y="61"/>
                        <a:pt x="36" y="60"/>
                        <a:pt x="35" y="58"/>
                      </a:cubicBezTo>
                      <a:cubicBezTo>
                        <a:pt x="34" y="57"/>
                        <a:pt x="34" y="56"/>
                        <a:pt x="33" y="54"/>
                      </a:cubicBezTo>
                      <a:cubicBezTo>
                        <a:pt x="31" y="53"/>
                        <a:pt x="30" y="51"/>
                        <a:pt x="30" y="49"/>
                      </a:cubicBezTo>
                      <a:cubicBezTo>
                        <a:pt x="30" y="49"/>
                        <a:pt x="27" y="47"/>
                        <a:pt x="26" y="46"/>
                      </a:cubicBezTo>
                      <a:cubicBezTo>
                        <a:pt x="22" y="44"/>
                        <a:pt x="19" y="42"/>
                        <a:pt x="20" y="40"/>
                      </a:cubicBezTo>
                      <a:cubicBezTo>
                        <a:pt x="20" y="38"/>
                        <a:pt x="23" y="37"/>
                        <a:pt x="24" y="37"/>
                      </a:cubicBezTo>
                      <a:cubicBezTo>
                        <a:pt x="26" y="36"/>
                        <a:pt x="27" y="36"/>
                        <a:pt x="27" y="36"/>
                      </a:cubicBezTo>
                      <a:cubicBezTo>
                        <a:pt x="27" y="35"/>
                        <a:pt x="27" y="34"/>
                        <a:pt x="26" y="33"/>
                      </a:cubicBezTo>
                      <a:cubicBezTo>
                        <a:pt x="25" y="32"/>
                        <a:pt x="24" y="31"/>
                        <a:pt x="24" y="29"/>
                      </a:cubicBezTo>
                      <a:cubicBezTo>
                        <a:pt x="24" y="27"/>
                        <a:pt x="23" y="26"/>
                        <a:pt x="22" y="26"/>
                      </a:cubicBezTo>
                      <a:cubicBezTo>
                        <a:pt x="21" y="26"/>
                        <a:pt x="20" y="27"/>
                        <a:pt x="19" y="27"/>
                      </a:cubicBezTo>
                      <a:cubicBezTo>
                        <a:pt x="18" y="28"/>
                        <a:pt x="18" y="28"/>
                        <a:pt x="17" y="28"/>
                      </a:cubicBezTo>
                      <a:cubicBezTo>
                        <a:pt x="14" y="28"/>
                        <a:pt x="9" y="25"/>
                        <a:pt x="9" y="22"/>
                      </a:cubicBezTo>
                      <a:cubicBezTo>
                        <a:pt x="9" y="21"/>
                        <a:pt x="8" y="20"/>
                        <a:pt x="7" y="19"/>
                      </a:cubicBezTo>
                      <a:cubicBezTo>
                        <a:pt x="6" y="18"/>
                        <a:pt x="4" y="17"/>
                        <a:pt x="4" y="15"/>
                      </a:cubicBezTo>
                      <a:cubicBezTo>
                        <a:pt x="4" y="14"/>
                        <a:pt x="3" y="12"/>
                        <a:pt x="2" y="1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7" y="6"/>
                        <a:pt x="8" y="6"/>
                        <a:pt x="8" y="7"/>
                      </a:cubicBezTo>
                      <a:cubicBezTo>
                        <a:pt x="10" y="7"/>
                        <a:pt x="10" y="7"/>
                        <a:pt x="11" y="6"/>
                      </a:cubicBezTo>
                      <a:cubicBezTo>
                        <a:pt x="11" y="6"/>
                        <a:pt x="12" y="5"/>
                        <a:pt x="13" y="5"/>
                      </a:cubicBezTo>
                      <a:cubicBezTo>
                        <a:pt x="14" y="5"/>
                        <a:pt x="15" y="5"/>
                        <a:pt x="16" y="6"/>
                      </a:cubicBezTo>
                      <a:cubicBezTo>
                        <a:pt x="17" y="6"/>
                        <a:pt x="18" y="7"/>
                        <a:pt x="20" y="6"/>
                      </a:cubicBezTo>
                      <a:cubicBezTo>
                        <a:pt x="21" y="5"/>
                        <a:pt x="23" y="5"/>
                        <a:pt x="24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6" y="5"/>
                      </a:cubicBezTo>
                      <a:cubicBezTo>
                        <a:pt x="27" y="3"/>
                        <a:pt x="31" y="0"/>
                        <a:pt x="34" y="0"/>
                      </a:cubicBezTo>
                      <a:cubicBezTo>
                        <a:pt x="34" y="0"/>
                        <a:pt x="35" y="0"/>
                        <a:pt x="35" y="0"/>
                      </a:cubicBezTo>
                      <a:cubicBezTo>
                        <a:pt x="35" y="0"/>
                        <a:pt x="35" y="1"/>
                        <a:pt x="36" y="1"/>
                      </a:cubicBezTo>
                      <a:cubicBezTo>
                        <a:pt x="37" y="2"/>
                        <a:pt x="38" y="3"/>
                        <a:pt x="42" y="4"/>
                      </a:cubicBezTo>
                      <a:cubicBezTo>
                        <a:pt x="45" y="4"/>
                        <a:pt x="46" y="5"/>
                        <a:pt x="47" y="6"/>
                      </a:cubicBezTo>
                      <a:cubicBezTo>
                        <a:pt x="47" y="7"/>
                        <a:pt x="47" y="9"/>
                        <a:pt x="46" y="10"/>
                      </a:cubicBezTo>
                      <a:cubicBezTo>
                        <a:pt x="46" y="10"/>
                        <a:pt x="46" y="11"/>
                        <a:pt x="46" y="11"/>
                      </a:cubicBezTo>
                      <a:cubicBezTo>
                        <a:pt x="46" y="12"/>
                        <a:pt x="52" y="17"/>
                        <a:pt x="55" y="17"/>
                      </a:cubicBezTo>
                      <a:cubicBezTo>
                        <a:pt x="55" y="17"/>
                        <a:pt x="56" y="18"/>
                        <a:pt x="57" y="19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6" y="21"/>
                      </a:cubicBezTo>
                      <a:cubicBezTo>
                        <a:pt x="55" y="23"/>
                        <a:pt x="52" y="26"/>
                        <a:pt x="48" y="26"/>
                      </a:cubicBezTo>
                      <a:cubicBezTo>
                        <a:pt x="47" y="26"/>
                        <a:pt x="47" y="27"/>
                        <a:pt x="46" y="27"/>
                      </a:cubicBezTo>
                      <a:cubicBezTo>
                        <a:pt x="46" y="28"/>
                        <a:pt x="45" y="29"/>
                        <a:pt x="45" y="31"/>
                      </a:cubicBezTo>
                      <a:cubicBezTo>
                        <a:pt x="45" y="33"/>
                        <a:pt x="44" y="34"/>
                        <a:pt x="42" y="35"/>
                      </a:cubicBezTo>
                      <a:cubicBezTo>
                        <a:pt x="40" y="37"/>
                        <a:pt x="39" y="38"/>
                        <a:pt x="38" y="40"/>
                      </a:cubicBezTo>
                      <a:cubicBezTo>
                        <a:pt x="38" y="44"/>
                        <a:pt x="38" y="50"/>
                        <a:pt x="41" y="52"/>
                      </a:cubicBezTo>
                      <a:cubicBezTo>
                        <a:pt x="42" y="53"/>
                        <a:pt x="43" y="55"/>
                        <a:pt x="43" y="57"/>
                      </a:cubicBezTo>
                      <a:cubicBezTo>
                        <a:pt x="44" y="58"/>
                        <a:pt x="44" y="59"/>
                        <a:pt x="45" y="59"/>
                      </a:cubicBezTo>
                      <a:cubicBezTo>
                        <a:pt x="45" y="60"/>
                        <a:pt x="46" y="60"/>
                        <a:pt x="47" y="61"/>
                      </a:cubicBezTo>
                      <a:cubicBezTo>
                        <a:pt x="54" y="68"/>
                        <a:pt x="59" y="72"/>
                        <a:pt x="60" y="72"/>
                      </a:cubicBezTo>
                      <a:cubicBezTo>
                        <a:pt x="60" y="72"/>
                        <a:pt x="60" y="72"/>
                        <a:pt x="60" y="72"/>
                      </a:cubicBezTo>
                      <a:cubicBezTo>
                        <a:pt x="63" y="72"/>
                        <a:pt x="70" y="85"/>
                        <a:pt x="70" y="88"/>
                      </a:cubicBezTo>
                      <a:cubicBezTo>
                        <a:pt x="70" y="89"/>
                        <a:pt x="70" y="90"/>
                        <a:pt x="71" y="92"/>
                      </a:cubicBezTo>
                      <a:cubicBezTo>
                        <a:pt x="72" y="96"/>
                        <a:pt x="74" y="104"/>
                        <a:pt x="72" y="111"/>
                      </a:cubicBezTo>
                      <a:cubicBezTo>
                        <a:pt x="70" y="120"/>
                        <a:pt x="69" y="121"/>
                        <a:pt x="64" y="124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59" y="128"/>
                        <a:pt x="54" y="131"/>
                        <a:pt x="51" y="131"/>
                      </a:cubicBezTo>
                      <a:cubicBezTo>
                        <a:pt x="50" y="131"/>
                        <a:pt x="50" y="131"/>
                        <a:pt x="50" y="131"/>
                      </a:cubicBezTo>
                      <a:cubicBezTo>
                        <a:pt x="50" y="131"/>
                        <a:pt x="49" y="131"/>
                        <a:pt x="48" y="131"/>
                      </a:cubicBezTo>
                      <a:cubicBezTo>
                        <a:pt x="48" y="131"/>
                        <a:pt x="47" y="131"/>
                        <a:pt x="47" y="131"/>
                      </a:cubicBezTo>
                      <a:cubicBezTo>
                        <a:pt x="46" y="131"/>
                        <a:pt x="46" y="131"/>
                        <a:pt x="45" y="131"/>
                      </a:cubicBezTo>
                      <a:cubicBezTo>
                        <a:pt x="45" y="132"/>
                        <a:pt x="45" y="133"/>
                        <a:pt x="45" y="133"/>
                      </a:cubicBezTo>
                      <a:cubicBezTo>
                        <a:pt x="45" y="135"/>
                        <a:pt x="44" y="137"/>
                        <a:pt x="42" y="137"/>
                      </a:cubicBezTo>
                      <a:cubicBezTo>
                        <a:pt x="42" y="137"/>
                        <a:pt x="42" y="137"/>
                        <a:pt x="42" y="137"/>
                      </a:cubicBezTo>
                      <a:cubicBezTo>
                        <a:pt x="42" y="137"/>
                        <a:pt x="42" y="137"/>
                        <a:pt x="42" y="137"/>
                      </a:cubicBezTo>
                      <a:cubicBezTo>
                        <a:pt x="42" y="137"/>
                        <a:pt x="42" y="137"/>
                        <a:pt x="42" y="138"/>
                      </a:cubicBezTo>
                      <a:cubicBezTo>
                        <a:pt x="42" y="139"/>
                        <a:pt x="42" y="140"/>
                        <a:pt x="40" y="141"/>
                      </a:cubicBezTo>
                      <a:cubicBezTo>
                        <a:pt x="38" y="141"/>
                        <a:pt x="33" y="145"/>
                        <a:pt x="32" y="147"/>
                      </a:cubicBezTo>
                      <a:cubicBezTo>
                        <a:pt x="31" y="148"/>
                        <a:pt x="30" y="148"/>
                        <a:pt x="29" y="148"/>
                      </a:cubicBezTo>
                      <a:close/>
                      <a:moveTo>
                        <a:pt x="26" y="131"/>
                      </a:moveTo>
                      <a:cubicBezTo>
                        <a:pt x="27" y="132"/>
                        <a:pt x="28" y="132"/>
                        <a:pt x="28" y="133"/>
                      </a:cubicBezTo>
                      <a:cubicBezTo>
                        <a:pt x="29" y="133"/>
                        <a:pt x="29" y="133"/>
                        <a:pt x="29" y="133"/>
                      </a:cubicBezTo>
                      <a:cubicBezTo>
                        <a:pt x="30" y="134"/>
                        <a:pt x="30" y="134"/>
                        <a:pt x="30" y="135"/>
                      </a:cubicBezTo>
                      <a:cubicBezTo>
                        <a:pt x="31" y="136"/>
                        <a:pt x="30" y="137"/>
                        <a:pt x="29" y="138"/>
                      </a:cubicBezTo>
                      <a:cubicBezTo>
                        <a:pt x="28" y="139"/>
                        <a:pt x="27" y="141"/>
                        <a:pt x="27" y="143"/>
                      </a:cubicBezTo>
                      <a:cubicBezTo>
                        <a:pt x="27" y="145"/>
                        <a:pt x="28" y="146"/>
                        <a:pt x="29" y="146"/>
                      </a:cubicBezTo>
                      <a:cubicBezTo>
                        <a:pt x="30" y="146"/>
                        <a:pt x="30" y="146"/>
                        <a:pt x="30" y="146"/>
                      </a:cubicBezTo>
                      <a:cubicBezTo>
                        <a:pt x="31" y="144"/>
                        <a:pt x="37" y="140"/>
                        <a:pt x="39" y="139"/>
                      </a:cubicBezTo>
                      <a:cubicBezTo>
                        <a:pt x="40" y="139"/>
                        <a:pt x="40" y="139"/>
                        <a:pt x="40" y="138"/>
                      </a:cubicBezTo>
                      <a:cubicBezTo>
                        <a:pt x="40" y="137"/>
                        <a:pt x="40" y="135"/>
                        <a:pt x="42" y="135"/>
                      </a:cubicBezTo>
                      <a:cubicBezTo>
                        <a:pt x="42" y="135"/>
                        <a:pt x="42" y="135"/>
                        <a:pt x="42" y="135"/>
                      </a:cubicBezTo>
                      <a:cubicBezTo>
                        <a:pt x="42" y="135"/>
                        <a:pt x="43" y="135"/>
                        <a:pt x="43" y="133"/>
                      </a:cubicBezTo>
                      <a:cubicBezTo>
                        <a:pt x="43" y="132"/>
                        <a:pt x="43" y="131"/>
                        <a:pt x="44" y="130"/>
                      </a:cubicBezTo>
                      <a:cubicBezTo>
                        <a:pt x="44" y="129"/>
                        <a:pt x="46" y="129"/>
                        <a:pt x="47" y="129"/>
                      </a:cubicBezTo>
                      <a:cubicBezTo>
                        <a:pt x="47" y="129"/>
                        <a:pt x="48" y="129"/>
                        <a:pt x="49" y="129"/>
                      </a:cubicBezTo>
                      <a:cubicBezTo>
                        <a:pt x="49" y="129"/>
                        <a:pt x="50" y="129"/>
                        <a:pt x="51" y="129"/>
                      </a:cubicBezTo>
                      <a:cubicBezTo>
                        <a:pt x="51" y="129"/>
                        <a:pt x="51" y="129"/>
                        <a:pt x="51" y="129"/>
                      </a:cubicBezTo>
                      <a:cubicBezTo>
                        <a:pt x="54" y="129"/>
                        <a:pt x="58" y="126"/>
                        <a:pt x="62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8" y="120"/>
                        <a:pt x="68" y="119"/>
                        <a:pt x="70" y="111"/>
                      </a:cubicBezTo>
                      <a:cubicBezTo>
                        <a:pt x="71" y="104"/>
                        <a:pt x="70" y="97"/>
                        <a:pt x="69" y="92"/>
                      </a:cubicBezTo>
                      <a:cubicBezTo>
                        <a:pt x="68" y="90"/>
                        <a:pt x="68" y="89"/>
                        <a:pt x="68" y="88"/>
                      </a:cubicBezTo>
                      <a:cubicBezTo>
                        <a:pt x="68" y="86"/>
                        <a:pt x="62" y="75"/>
                        <a:pt x="60" y="74"/>
                      </a:cubicBezTo>
                      <a:cubicBezTo>
                        <a:pt x="60" y="74"/>
                        <a:pt x="60" y="74"/>
                        <a:pt x="60" y="74"/>
                      </a:cubicBezTo>
                      <a:cubicBezTo>
                        <a:pt x="58" y="74"/>
                        <a:pt x="54" y="71"/>
                        <a:pt x="45" y="62"/>
                      </a:cubicBezTo>
                      <a:cubicBezTo>
                        <a:pt x="44" y="62"/>
                        <a:pt x="44" y="61"/>
                        <a:pt x="43" y="61"/>
                      </a:cubicBezTo>
                      <a:cubicBezTo>
                        <a:pt x="42" y="60"/>
                        <a:pt x="42" y="59"/>
                        <a:pt x="42" y="57"/>
                      </a:cubicBezTo>
                      <a:cubicBezTo>
                        <a:pt x="41" y="56"/>
                        <a:pt x="41" y="55"/>
                        <a:pt x="39" y="53"/>
                      </a:cubicBezTo>
                      <a:cubicBezTo>
                        <a:pt x="36" y="50"/>
                        <a:pt x="36" y="43"/>
                        <a:pt x="36" y="39"/>
                      </a:cubicBezTo>
                      <a:cubicBezTo>
                        <a:pt x="37" y="37"/>
                        <a:pt x="39" y="35"/>
                        <a:pt x="41" y="34"/>
                      </a:cubicBezTo>
                      <a:cubicBezTo>
                        <a:pt x="42" y="33"/>
                        <a:pt x="43" y="32"/>
                        <a:pt x="43" y="31"/>
                      </a:cubicBezTo>
                      <a:cubicBezTo>
                        <a:pt x="43" y="29"/>
                        <a:pt x="44" y="27"/>
                        <a:pt x="45" y="26"/>
                      </a:cubicBezTo>
                      <a:cubicBezTo>
                        <a:pt x="45" y="25"/>
                        <a:pt x="47" y="24"/>
                        <a:pt x="48" y="24"/>
                      </a:cubicBezTo>
                      <a:cubicBezTo>
                        <a:pt x="51" y="24"/>
                        <a:pt x="53" y="22"/>
                        <a:pt x="55" y="20"/>
                      </a:cubicBezTo>
                      <a:cubicBezTo>
                        <a:pt x="55" y="20"/>
                        <a:pt x="55" y="20"/>
                        <a:pt x="55" y="20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2" y="19"/>
                        <a:pt x="44" y="14"/>
                        <a:pt x="44" y="11"/>
                      </a:cubicBezTo>
                      <a:cubicBezTo>
                        <a:pt x="44" y="10"/>
                        <a:pt x="44" y="9"/>
                        <a:pt x="44" y="9"/>
                      </a:cubicBezTo>
                      <a:cubicBezTo>
                        <a:pt x="45" y="8"/>
                        <a:pt x="45" y="7"/>
                        <a:pt x="45" y="7"/>
                      </a:cubicBezTo>
                      <a:cubicBezTo>
                        <a:pt x="45" y="7"/>
                        <a:pt x="44" y="6"/>
                        <a:pt x="42" y="6"/>
                      </a:cubicBezTo>
                      <a:cubicBezTo>
                        <a:pt x="37" y="5"/>
                        <a:pt x="35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2" y="2"/>
                        <a:pt x="29" y="4"/>
                        <a:pt x="28" y="6"/>
                      </a:cubicBezTo>
                      <a:cubicBezTo>
                        <a:pt x="27" y="7"/>
                        <a:pt x="26" y="8"/>
                        <a:pt x="25" y="8"/>
                      </a:cubicBezTo>
                      <a:cubicBezTo>
                        <a:pt x="25" y="8"/>
                        <a:pt x="24" y="8"/>
                        <a:pt x="24" y="8"/>
                      </a:cubicBezTo>
                      <a:cubicBezTo>
                        <a:pt x="23" y="7"/>
                        <a:pt x="22" y="7"/>
                        <a:pt x="21" y="8"/>
                      </a:cubicBezTo>
                      <a:cubicBezTo>
                        <a:pt x="20" y="8"/>
                        <a:pt x="19" y="9"/>
                        <a:pt x="18" y="9"/>
                      </a:cubicBezTo>
                      <a:cubicBezTo>
                        <a:pt x="17" y="9"/>
                        <a:pt x="16" y="8"/>
                        <a:pt x="15" y="8"/>
                      </a:cubicBezTo>
                      <a:cubicBezTo>
                        <a:pt x="14" y="7"/>
                        <a:pt x="14" y="7"/>
                        <a:pt x="13" y="7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8"/>
                        <a:pt x="11" y="9"/>
                        <a:pt x="10" y="9"/>
                      </a:cubicBezTo>
                      <a:cubicBezTo>
                        <a:pt x="9" y="9"/>
                        <a:pt x="9" y="9"/>
                        <a:pt x="8" y="8"/>
                      </a:cubicBezTo>
                      <a:cubicBezTo>
                        <a:pt x="7" y="8"/>
                        <a:pt x="6" y="8"/>
                        <a:pt x="5" y="8"/>
                      </a:cubicBezTo>
                      <a:cubicBezTo>
                        <a:pt x="5" y="9"/>
                        <a:pt x="4" y="10"/>
                        <a:pt x="3" y="10"/>
                      </a:cubicBezTo>
                      <a:cubicBezTo>
                        <a:pt x="5" y="12"/>
                        <a:pt x="6" y="13"/>
                        <a:pt x="6" y="15"/>
                      </a:cubicBezTo>
                      <a:cubicBezTo>
                        <a:pt x="6" y="16"/>
                        <a:pt x="7" y="17"/>
                        <a:pt x="8" y="17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5" y="26"/>
                        <a:pt x="17" y="26"/>
                      </a:cubicBezTo>
                      <a:cubicBezTo>
                        <a:pt x="17" y="26"/>
                        <a:pt x="18" y="26"/>
                        <a:pt x="18" y="26"/>
                      </a:cubicBezTo>
                      <a:cubicBezTo>
                        <a:pt x="19" y="25"/>
                        <a:pt x="20" y="24"/>
                        <a:pt x="22" y="24"/>
                      </a:cubicBezTo>
                      <a:cubicBezTo>
                        <a:pt x="24" y="24"/>
                        <a:pt x="26" y="26"/>
                        <a:pt x="26" y="28"/>
                      </a:cubicBezTo>
                      <a:cubicBezTo>
                        <a:pt x="26" y="30"/>
                        <a:pt x="27" y="31"/>
                        <a:pt x="28" y="32"/>
                      </a:cubicBezTo>
                      <a:cubicBezTo>
                        <a:pt x="28" y="33"/>
                        <a:pt x="29" y="34"/>
                        <a:pt x="29" y="36"/>
                      </a:cubicBezTo>
                      <a:cubicBezTo>
                        <a:pt x="29" y="38"/>
                        <a:pt x="27" y="39"/>
                        <a:pt x="25" y="39"/>
                      </a:cubicBezTo>
                      <a:cubicBezTo>
                        <a:pt x="23" y="39"/>
                        <a:pt x="22" y="39"/>
                        <a:pt x="22" y="40"/>
                      </a:cubicBezTo>
                      <a:cubicBezTo>
                        <a:pt x="21" y="41"/>
                        <a:pt x="25" y="43"/>
                        <a:pt x="27" y="44"/>
                      </a:cubicBezTo>
                      <a:cubicBezTo>
                        <a:pt x="30" y="46"/>
                        <a:pt x="32" y="47"/>
                        <a:pt x="32" y="49"/>
                      </a:cubicBezTo>
                      <a:cubicBezTo>
                        <a:pt x="32" y="50"/>
                        <a:pt x="33" y="52"/>
                        <a:pt x="34" y="53"/>
                      </a:cubicBezTo>
                      <a:cubicBezTo>
                        <a:pt x="35" y="55"/>
                        <a:pt x="36" y="56"/>
                        <a:pt x="37" y="57"/>
                      </a:cubicBezTo>
                      <a:cubicBezTo>
                        <a:pt x="37" y="59"/>
                        <a:pt x="39" y="60"/>
                        <a:pt x="40" y="62"/>
                      </a:cubicBezTo>
                      <a:cubicBezTo>
                        <a:pt x="42" y="64"/>
                        <a:pt x="44" y="66"/>
                        <a:pt x="45" y="68"/>
                      </a:cubicBezTo>
                      <a:cubicBezTo>
                        <a:pt x="46" y="70"/>
                        <a:pt x="48" y="71"/>
                        <a:pt x="50" y="73"/>
                      </a:cubicBezTo>
                      <a:cubicBezTo>
                        <a:pt x="51" y="73"/>
                        <a:pt x="52" y="74"/>
                        <a:pt x="53" y="75"/>
                      </a:cubicBezTo>
                      <a:cubicBezTo>
                        <a:pt x="55" y="77"/>
                        <a:pt x="55" y="82"/>
                        <a:pt x="55" y="85"/>
                      </a:cubicBezTo>
                      <a:cubicBezTo>
                        <a:pt x="54" y="90"/>
                        <a:pt x="54" y="96"/>
                        <a:pt x="58" y="101"/>
                      </a:cubicBezTo>
                      <a:cubicBezTo>
                        <a:pt x="61" y="105"/>
                        <a:pt x="57" y="108"/>
                        <a:pt x="54" y="110"/>
                      </a:cubicBezTo>
                      <a:cubicBezTo>
                        <a:pt x="53" y="111"/>
                        <a:pt x="51" y="112"/>
                        <a:pt x="51" y="113"/>
                      </a:cubicBezTo>
                      <a:cubicBezTo>
                        <a:pt x="50" y="114"/>
                        <a:pt x="50" y="114"/>
                        <a:pt x="50" y="115"/>
                      </a:cubicBezTo>
                      <a:cubicBezTo>
                        <a:pt x="49" y="117"/>
                        <a:pt x="48" y="119"/>
                        <a:pt x="44" y="119"/>
                      </a:cubicBezTo>
                      <a:cubicBezTo>
                        <a:pt x="44" y="119"/>
                        <a:pt x="42" y="119"/>
                        <a:pt x="41" y="119"/>
                      </a:cubicBezTo>
                      <a:cubicBezTo>
                        <a:pt x="40" y="119"/>
                        <a:pt x="40" y="118"/>
                        <a:pt x="39" y="118"/>
                      </a:cubicBezTo>
                      <a:cubicBezTo>
                        <a:pt x="40" y="119"/>
                        <a:pt x="40" y="120"/>
                        <a:pt x="41" y="121"/>
                      </a:cubicBezTo>
                      <a:cubicBezTo>
                        <a:pt x="42" y="123"/>
                        <a:pt x="43" y="125"/>
                        <a:pt x="42" y="127"/>
                      </a:cubicBezTo>
                      <a:cubicBezTo>
                        <a:pt x="42" y="128"/>
                        <a:pt x="41" y="128"/>
                        <a:pt x="40" y="128"/>
                      </a:cubicBezTo>
                      <a:cubicBezTo>
                        <a:pt x="38" y="128"/>
                        <a:pt x="37" y="128"/>
                        <a:pt x="35" y="127"/>
                      </a:cubicBezTo>
                      <a:cubicBezTo>
                        <a:pt x="34" y="127"/>
                        <a:pt x="32" y="127"/>
                        <a:pt x="31" y="127"/>
                      </a:cubicBezTo>
                      <a:cubicBezTo>
                        <a:pt x="31" y="128"/>
                        <a:pt x="30" y="129"/>
                        <a:pt x="26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5" name="Google Shape;196;p3">
                  <a:extLst>
                    <a:ext uri="{FF2B5EF4-FFF2-40B4-BE49-F238E27FC236}">
                      <a16:creationId xmlns:a16="http://schemas.microsoft.com/office/drawing/2014/main" id="{6FA491D0-1D8A-C54E-8688-1136704C0D10}"/>
                    </a:ext>
                  </a:extLst>
                </p:cNvPr>
                <p:cNvSpPr/>
                <p:nvPr/>
              </p:nvSpPr>
              <p:spPr>
                <a:xfrm>
                  <a:off x="5054" y="3036"/>
                  <a:ext cx="47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42" extrusionOk="0">
                      <a:moveTo>
                        <a:pt x="28" y="37"/>
                      </a:moveTo>
                      <a:cubicBezTo>
                        <a:pt x="28" y="35"/>
                        <a:pt x="38" y="40"/>
                        <a:pt x="39" y="37"/>
                      </a:cubicBezTo>
                      <a:cubicBezTo>
                        <a:pt x="41" y="35"/>
                        <a:pt x="32" y="27"/>
                        <a:pt x="39" y="29"/>
                      </a:cubicBezTo>
                      <a:cubicBezTo>
                        <a:pt x="47" y="31"/>
                        <a:pt x="46" y="26"/>
                        <a:pt x="48" y="23"/>
                      </a:cubicBezTo>
                      <a:cubicBezTo>
                        <a:pt x="50" y="20"/>
                        <a:pt x="58" y="18"/>
                        <a:pt x="55" y="12"/>
                      </a:cubicBezTo>
                      <a:cubicBezTo>
                        <a:pt x="52" y="8"/>
                        <a:pt x="51" y="4"/>
                        <a:pt x="51" y="0"/>
                      </a:cubicBezTo>
                      <a:cubicBezTo>
                        <a:pt x="49" y="2"/>
                        <a:pt x="46" y="2"/>
                        <a:pt x="45" y="2"/>
                      </a:cubicBezTo>
                      <a:cubicBezTo>
                        <a:pt x="42" y="1"/>
                        <a:pt x="38" y="0"/>
                        <a:pt x="38" y="4"/>
                      </a:cubicBezTo>
                      <a:cubicBezTo>
                        <a:pt x="38" y="7"/>
                        <a:pt x="35" y="8"/>
                        <a:pt x="35" y="6"/>
                      </a:cubicBezTo>
                      <a:cubicBezTo>
                        <a:pt x="35" y="4"/>
                        <a:pt x="32" y="5"/>
                        <a:pt x="30" y="2"/>
                      </a:cubicBezTo>
                      <a:cubicBezTo>
                        <a:pt x="28" y="0"/>
                        <a:pt x="20" y="3"/>
                        <a:pt x="17" y="2"/>
                      </a:cubicBezTo>
                      <a:cubicBezTo>
                        <a:pt x="13" y="1"/>
                        <a:pt x="7" y="4"/>
                        <a:pt x="3" y="9"/>
                      </a:cubicBezTo>
                      <a:cubicBezTo>
                        <a:pt x="0" y="13"/>
                        <a:pt x="4" y="13"/>
                        <a:pt x="4" y="17"/>
                      </a:cubicBezTo>
                      <a:cubicBezTo>
                        <a:pt x="4" y="21"/>
                        <a:pt x="6" y="21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9" y="27"/>
                        <a:pt x="7" y="31"/>
                        <a:pt x="7" y="34"/>
                      </a:cubicBezTo>
                      <a:cubicBezTo>
                        <a:pt x="8" y="36"/>
                        <a:pt x="11" y="35"/>
                        <a:pt x="13" y="35"/>
                      </a:cubicBezTo>
                      <a:cubicBezTo>
                        <a:pt x="15" y="34"/>
                        <a:pt x="12" y="38"/>
                        <a:pt x="14" y="40"/>
                      </a:cubicBezTo>
                      <a:cubicBezTo>
                        <a:pt x="16" y="42"/>
                        <a:pt x="21" y="38"/>
                        <a:pt x="22" y="40"/>
                      </a:cubicBezTo>
                      <a:cubicBezTo>
                        <a:pt x="22" y="41"/>
                        <a:pt x="22" y="42"/>
                        <a:pt x="22" y="42"/>
                      </a:cubicBezTo>
                      <a:cubicBezTo>
                        <a:pt x="25" y="41"/>
                        <a:pt x="28" y="39"/>
                        <a:pt x="28" y="37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6" name="Google Shape;197;p3">
                  <a:extLst>
                    <a:ext uri="{FF2B5EF4-FFF2-40B4-BE49-F238E27FC236}">
                      <a16:creationId xmlns:a16="http://schemas.microsoft.com/office/drawing/2014/main" id="{C70AEF8A-204F-8C4C-BDAC-1512239FC3BD}"/>
                    </a:ext>
                  </a:extLst>
                </p:cNvPr>
                <p:cNvSpPr/>
                <p:nvPr/>
              </p:nvSpPr>
              <p:spPr>
                <a:xfrm>
                  <a:off x="5054" y="3035"/>
                  <a:ext cx="47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45" extrusionOk="0">
                      <a:moveTo>
                        <a:pt x="22" y="45"/>
                      </a:move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1" y="44"/>
                        <a:pt x="21" y="43"/>
                        <a:pt x="21" y="43"/>
                      </a:cubicBezTo>
                      <a:cubicBezTo>
                        <a:pt x="21" y="43"/>
                        <a:pt x="21" y="43"/>
                        <a:pt x="20" y="43"/>
                      </a:cubicBezTo>
                      <a:cubicBezTo>
                        <a:pt x="20" y="43"/>
                        <a:pt x="19" y="43"/>
                        <a:pt x="18" y="43"/>
                      </a:cubicBezTo>
                      <a:cubicBezTo>
                        <a:pt x="17" y="43"/>
                        <a:pt x="16" y="43"/>
                        <a:pt x="16" y="43"/>
                      </a:cubicBezTo>
                      <a:cubicBezTo>
                        <a:pt x="14" y="43"/>
                        <a:pt x="14" y="43"/>
                        <a:pt x="13" y="42"/>
                      </a:cubicBezTo>
                      <a:cubicBezTo>
                        <a:pt x="12" y="41"/>
                        <a:pt x="12" y="39"/>
                        <a:pt x="13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8"/>
                        <a:pt x="12" y="38"/>
                        <a:pt x="12" y="38"/>
                      </a:cubicBezTo>
                      <a:cubicBezTo>
                        <a:pt x="11" y="38"/>
                        <a:pt x="10" y="38"/>
                        <a:pt x="10" y="38"/>
                      </a:cubicBezTo>
                      <a:cubicBezTo>
                        <a:pt x="7" y="38"/>
                        <a:pt x="7" y="37"/>
                        <a:pt x="6" y="36"/>
                      </a:cubicBezTo>
                      <a:cubicBezTo>
                        <a:pt x="6" y="35"/>
                        <a:pt x="6" y="34"/>
                        <a:pt x="6" y="33"/>
                      </a:cubicBezTo>
                      <a:cubicBezTo>
                        <a:pt x="6" y="31"/>
                        <a:pt x="6" y="29"/>
                        <a:pt x="4" y="28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5"/>
                        <a:pt x="4" y="24"/>
                        <a:pt x="4" y="23"/>
                      </a:cubicBezTo>
                      <a:cubicBezTo>
                        <a:pt x="3" y="23"/>
                        <a:pt x="3" y="21"/>
                        <a:pt x="3" y="19"/>
                      </a:cubicBezTo>
                      <a:cubicBezTo>
                        <a:pt x="3" y="18"/>
                        <a:pt x="2" y="17"/>
                        <a:pt x="2" y="16"/>
                      </a:cubicBezTo>
                      <a:cubicBezTo>
                        <a:pt x="1" y="15"/>
                        <a:pt x="0" y="13"/>
                        <a:pt x="3" y="10"/>
                      </a:cubicBezTo>
                      <a:cubicBezTo>
                        <a:pt x="7" y="5"/>
                        <a:pt x="13" y="2"/>
                        <a:pt x="17" y="3"/>
                      </a:cubicBezTo>
                      <a:cubicBezTo>
                        <a:pt x="18" y="3"/>
                        <a:pt x="20" y="3"/>
                        <a:pt x="23" y="3"/>
                      </a:cubicBezTo>
                      <a:cubicBezTo>
                        <a:pt x="24" y="3"/>
                        <a:pt x="26" y="2"/>
                        <a:pt x="27" y="2"/>
                      </a:cubicBezTo>
                      <a:cubicBezTo>
                        <a:pt x="29" y="2"/>
                        <a:pt x="30" y="3"/>
                        <a:pt x="30" y="4"/>
                      </a:cubicBezTo>
                      <a:cubicBezTo>
                        <a:pt x="31" y="5"/>
                        <a:pt x="33" y="5"/>
                        <a:pt x="34" y="6"/>
                      </a:cubicBezTo>
                      <a:cubicBezTo>
                        <a:pt x="35" y="6"/>
                        <a:pt x="36" y="6"/>
                        <a:pt x="36" y="8"/>
                      </a:cubicBezTo>
                      <a:cubicBezTo>
                        <a:pt x="36" y="7"/>
                        <a:pt x="37" y="7"/>
                        <a:pt x="37" y="6"/>
                      </a:cubicBezTo>
                      <a:cubicBezTo>
                        <a:pt x="37" y="3"/>
                        <a:pt x="39" y="2"/>
                        <a:pt x="41" y="2"/>
                      </a:cubicBezTo>
                      <a:cubicBezTo>
                        <a:pt x="43" y="2"/>
                        <a:pt x="44" y="2"/>
                        <a:pt x="45" y="3"/>
                      </a:cubicBezTo>
                      <a:cubicBezTo>
                        <a:pt x="45" y="3"/>
                        <a:pt x="46" y="3"/>
                        <a:pt x="47" y="3"/>
                      </a:cubicBezTo>
                      <a:cubicBezTo>
                        <a:pt x="47" y="3"/>
                        <a:pt x="49" y="3"/>
                        <a:pt x="51" y="1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5"/>
                        <a:pt x="53" y="10"/>
                        <a:pt x="56" y="14"/>
                      </a:cubicBezTo>
                      <a:cubicBezTo>
                        <a:pt x="59" y="18"/>
                        <a:pt x="55" y="21"/>
                        <a:pt x="52" y="23"/>
                      </a:cubicBezTo>
                      <a:cubicBezTo>
                        <a:pt x="51" y="24"/>
                        <a:pt x="49" y="25"/>
                        <a:pt x="49" y="26"/>
                      </a:cubicBezTo>
                      <a:cubicBezTo>
                        <a:pt x="48" y="27"/>
                        <a:pt x="48" y="27"/>
                        <a:pt x="48" y="28"/>
                      </a:cubicBezTo>
                      <a:cubicBezTo>
                        <a:pt x="47" y="30"/>
                        <a:pt x="46" y="32"/>
                        <a:pt x="42" y="32"/>
                      </a:cubicBezTo>
                      <a:cubicBezTo>
                        <a:pt x="42" y="32"/>
                        <a:pt x="40" y="32"/>
                        <a:pt x="39" y="32"/>
                      </a:cubicBezTo>
                      <a:cubicBezTo>
                        <a:pt x="38" y="32"/>
                        <a:pt x="38" y="31"/>
                        <a:pt x="37" y="31"/>
                      </a:cubicBezTo>
                      <a:cubicBezTo>
                        <a:pt x="38" y="32"/>
                        <a:pt x="38" y="33"/>
                        <a:pt x="39" y="34"/>
                      </a:cubicBezTo>
                      <a:cubicBezTo>
                        <a:pt x="40" y="36"/>
                        <a:pt x="41" y="38"/>
                        <a:pt x="40" y="40"/>
                      </a:cubicBezTo>
                      <a:cubicBezTo>
                        <a:pt x="40" y="41"/>
                        <a:pt x="39" y="41"/>
                        <a:pt x="38" y="41"/>
                      </a:cubicBezTo>
                      <a:cubicBezTo>
                        <a:pt x="36" y="41"/>
                        <a:pt x="35" y="41"/>
                        <a:pt x="33" y="40"/>
                      </a:cubicBezTo>
                      <a:cubicBezTo>
                        <a:pt x="32" y="40"/>
                        <a:pt x="30" y="40"/>
                        <a:pt x="29" y="40"/>
                      </a:cubicBezTo>
                      <a:cubicBezTo>
                        <a:pt x="29" y="41"/>
                        <a:pt x="28" y="42"/>
                        <a:pt x="23" y="45"/>
                      </a:cubicBezTo>
                      <a:lnTo>
                        <a:pt x="22" y="45"/>
                      </a:lnTo>
                      <a:close/>
                      <a:moveTo>
                        <a:pt x="20" y="41"/>
                      </a:moveTo>
                      <a:cubicBezTo>
                        <a:pt x="22" y="41"/>
                        <a:pt x="22" y="41"/>
                        <a:pt x="23" y="42"/>
                      </a:cubicBezTo>
                      <a:cubicBezTo>
                        <a:pt x="23" y="42"/>
                        <a:pt x="23" y="42"/>
                        <a:pt x="23" y="43"/>
                      </a:cubicBezTo>
                      <a:cubicBezTo>
                        <a:pt x="27" y="40"/>
                        <a:pt x="27" y="39"/>
                        <a:pt x="27" y="39"/>
                      </a:cubicBezTo>
                      <a:cubicBezTo>
                        <a:pt x="27" y="39"/>
                        <a:pt x="28" y="38"/>
                        <a:pt x="30" y="38"/>
                      </a:cubicBezTo>
                      <a:cubicBezTo>
                        <a:pt x="31" y="38"/>
                        <a:pt x="32" y="38"/>
                        <a:pt x="33" y="38"/>
                      </a:cubicBezTo>
                      <a:cubicBezTo>
                        <a:pt x="35" y="39"/>
                        <a:pt x="37" y="39"/>
                        <a:pt x="38" y="39"/>
                      </a:cubicBezTo>
                      <a:cubicBezTo>
                        <a:pt x="38" y="39"/>
                        <a:pt x="39" y="39"/>
                        <a:pt x="39" y="39"/>
                      </a:cubicBezTo>
                      <a:cubicBezTo>
                        <a:pt x="39" y="38"/>
                        <a:pt x="38" y="36"/>
                        <a:pt x="37" y="35"/>
                      </a:cubicBezTo>
                      <a:cubicBezTo>
                        <a:pt x="36" y="33"/>
                        <a:pt x="35" y="32"/>
                        <a:pt x="36" y="30"/>
                      </a:cubicBezTo>
                      <a:cubicBezTo>
                        <a:pt x="36" y="30"/>
                        <a:pt x="37" y="29"/>
                        <a:pt x="40" y="30"/>
                      </a:cubicBezTo>
                      <a:cubicBezTo>
                        <a:pt x="41" y="30"/>
                        <a:pt x="42" y="30"/>
                        <a:pt x="42" y="30"/>
                      </a:cubicBezTo>
                      <a:cubicBezTo>
                        <a:pt x="44" y="30"/>
                        <a:pt x="45" y="29"/>
                        <a:pt x="46" y="27"/>
                      </a:cubicBezTo>
                      <a:cubicBezTo>
                        <a:pt x="46" y="27"/>
                        <a:pt x="46" y="25"/>
                        <a:pt x="47" y="25"/>
                      </a:cubicBezTo>
                      <a:cubicBezTo>
                        <a:pt x="48" y="24"/>
                        <a:pt x="49" y="23"/>
                        <a:pt x="50" y="22"/>
                      </a:cubicBezTo>
                      <a:cubicBezTo>
                        <a:pt x="54" y="19"/>
                        <a:pt x="56" y="18"/>
                        <a:pt x="54" y="15"/>
                      </a:cubicBezTo>
                      <a:cubicBezTo>
                        <a:pt x="51" y="11"/>
                        <a:pt x="51" y="7"/>
                        <a:pt x="50" y="4"/>
                      </a:cubicBezTo>
                      <a:cubicBezTo>
                        <a:pt x="48" y="5"/>
                        <a:pt x="46" y="5"/>
                        <a:pt x="44" y="5"/>
                      </a:cubicBezTo>
                      <a:cubicBezTo>
                        <a:pt x="44" y="4"/>
                        <a:pt x="42" y="4"/>
                        <a:pt x="41" y="4"/>
                      </a:cubicBezTo>
                      <a:cubicBezTo>
                        <a:pt x="39" y="4"/>
                        <a:pt x="39" y="5"/>
                        <a:pt x="39" y="6"/>
                      </a:cubicBezTo>
                      <a:cubicBezTo>
                        <a:pt x="39" y="8"/>
                        <a:pt x="37" y="10"/>
                        <a:pt x="36" y="10"/>
                      </a:cubicBezTo>
                      <a:cubicBezTo>
                        <a:pt x="35" y="10"/>
                        <a:pt x="35" y="10"/>
                        <a:pt x="34" y="9"/>
                      </a:cubicBezTo>
                      <a:cubicBezTo>
                        <a:pt x="34" y="9"/>
                        <a:pt x="34" y="9"/>
                        <a:pt x="34" y="8"/>
                      </a:cubicBezTo>
                      <a:cubicBezTo>
                        <a:pt x="34" y="8"/>
                        <a:pt x="33" y="8"/>
                        <a:pt x="33" y="7"/>
                      </a:cubicBezTo>
                      <a:cubicBezTo>
                        <a:pt x="32" y="7"/>
                        <a:pt x="30" y="6"/>
                        <a:pt x="29" y="5"/>
                      </a:cubicBezTo>
                      <a:cubicBezTo>
                        <a:pt x="28" y="4"/>
                        <a:pt x="26" y="4"/>
                        <a:pt x="23" y="5"/>
                      </a:cubicBezTo>
                      <a:cubicBezTo>
                        <a:pt x="21" y="5"/>
                        <a:pt x="18" y="5"/>
                        <a:pt x="16" y="5"/>
                      </a:cubicBezTo>
                      <a:cubicBezTo>
                        <a:pt x="13" y="4"/>
                        <a:pt x="8" y="7"/>
                        <a:pt x="4" y="11"/>
                      </a:cubicBezTo>
                      <a:cubicBezTo>
                        <a:pt x="2" y="13"/>
                        <a:pt x="3" y="14"/>
                        <a:pt x="3" y="15"/>
                      </a:cubicBezTo>
                      <a:cubicBezTo>
                        <a:pt x="4" y="16"/>
                        <a:pt x="5" y="17"/>
                        <a:pt x="5" y="19"/>
                      </a:cubicBezTo>
                      <a:cubicBezTo>
                        <a:pt x="5" y="21"/>
                        <a:pt x="5" y="22"/>
                        <a:pt x="6" y="23"/>
                      </a:cubicBezTo>
                      <a:cubicBezTo>
                        <a:pt x="6" y="24"/>
                        <a:pt x="7" y="25"/>
                        <a:pt x="6" y="26"/>
                      </a:cubicBezTo>
                      <a:cubicBezTo>
                        <a:pt x="9" y="28"/>
                        <a:pt x="9" y="31"/>
                        <a:pt x="8" y="33"/>
                      </a:cubicBezTo>
                      <a:cubicBezTo>
                        <a:pt x="8" y="34"/>
                        <a:pt x="8" y="35"/>
                        <a:pt x="8" y="35"/>
                      </a:cubicBezTo>
                      <a:cubicBezTo>
                        <a:pt x="9" y="36"/>
                        <a:pt x="9" y="36"/>
                        <a:pt x="10" y="36"/>
                      </a:cubicBezTo>
                      <a:cubicBezTo>
                        <a:pt x="10" y="36"/>
                        <a:pt x="11" y="36"/>
                        <a:pt x="12" y="36"/>
                      </a:cubicBezTo>
                      <a:cubicBezTo>
                        <a:pt x="12" y="36"/>
                        <a:pt x="13" y="36"/>
                        <a:pt x="13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4" y="36"/>
                        <a:pt x="15" y="36"/>
                        <a:pt x="15" y="36"/>
                      </a:cubicBezTo>
                      <a:cubicBezTo>
                        <a:pt x="15" y="37"/>
                        <a:pt x="15" y="38"/>
                        <a:pt x="15" y="39"/>
                      </a:cubicBezTo>
                      <a:cubicBezTo>
                        <a:pt x="14" y="40"/>
                        <a:pt x="14" y="41"/>
                        <a:pt x="15" y="41"/>
                      </a:cubicBezTo>
                      <a:cubicBezTo>
                        <a:pt x="15" y="41"/>
                        <a:pt x="15" y="41"/>
                        <a:pt x="16" y="41"/>
                      </a:cubicBezTo>
                      <a:cubicBezTo>
                        <a:pt x="16" y="41"/>
                        <a:pt x="17" y="41"/>
                        <a:pt x="18" y="41"/>
                      </a:cubicBezTo>
                      <a:cubicBezTo>
                        <a:pt x="18" y="41"/>
                        <a:pt x="19" y="41"/>
                        <a:pt x="20" y="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7" name="Google Shape;198;p3">
                  <a:extLst>
                    <a:ext uri="{FF2B5EF4-FFF2-40B4-BE49-F238E27FC236}">
                      <a16:creationId xmlns:a16="http://schemas.microsoft.com/office/drawing/2014/main" id="{C6D18E26-44CD-B44A-87B7-53778EC5E8D8}"/>
                    </a:ext>
                  </a:extLst>
                </p:cNvPr>
                <p:cNvSpPr/>
                <p:nvPr/>
              </p:nvSpPr>
              <p:spPr>
                <a:xfrm>
                  <a:off x="5038" y="2972"/>
                  <a:ext cx="58" cy="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88" extrusionOk="0">
                      <a:moveTo>
                        <a:pt x="48" y="40"/>
                      </a:moveTo>
                      <a:cubicBezTo>
                        <a:pt x="48" y="38"/>
                        <a:pt x="36" y="34"/>
                        <a:pt x="38" y="31"/>
                      </a:cubicBezTo>
                      <a:cubicBezTo>
                        <a:pt x="39" y="28"/>
                        <a:pt x="45" y="30"/>
                        <a:pt x="45" y="27"/>
                      </a:cubicBezTo>
                      <a:cubicBezTo>
                        <a:pt x="45" y="24"/>
                        <a:pt x="43" y="24"/>
                        <a:pt x="42" y="19"/>
                      </a:cubicBezTo>
                      <a:cubicBezTo>
                        <a:pt x="41" y="15"/>
                        <a:pt x="37" y="16"/>
                        <a:pt x="35" y="18"/>
                      </a:cubicBezTo>
                      <a:cubicBezTo>
                        <a:pt x="33" y="19"/>
                        <a:pt x="27" y="16"/>
                        <a:pt x="27" y="13"/>
                      </a:cubicBezTo>
                      <a:cubicBezTo>
                        <a:pt x="27" y="10"/>
                        <a:pt x="22" y="8"/>
                        <a:pt x="22" y="6"/>
                      </a:cubicBezTo>
                      <a:cubicBezTo>
                        <a:pt x="22" y="5"/>
                        <a:pt x="21" y="3"/>
                        <a:pt x="19" y="1"/>
                      </a:cubicBezTo>
                      <a:cubicBezTo>
                        <a:pt x="17" y="2"/>
                        <a:pt x="16" y="2"/>
                        <a:pt x="15" y="1"/>
                      </a:cubicBezTo>
                      <a:cubicBezTo>
                        <a:pt x="14" y="0"/>
                        <a:pt x="12" y="5"/>
                        <a:pt x="13" y="6"/>
                      </a:cubicBezTo>
                      <a:cubicBezTo>
                        <a:pt x="15" y="7"/>
                        <a:pt x="16" y="14"/>
                        <a:pt x="13" y="14"/>
                      </a:cubicBezTo>
                      <a:cubicBezTo>
                        <a:pt x="10" y="13"/>
                        <a:pt x="10" y="9"/>
                        <a:pt x="8" y="9"/>
                      </a:cubicBezTo>
                      <a:cubicBezTo>
                        <a:pt x="8" y="9"/>
                        <a:pt x="3" y="15"/>
                        <a:pt x="3" y="17"/>
                      </a:cubicBezTo>
                      <a:cubicBezTo>
                        <a:pt x="3" y="19"/>
                        <a:pt x="1" y="19"/>
                        <a:pt x="0" y="20"/>
                      </a:cubicBezTo>
                      <a:cubicBezTo>
                        <a:pt x="1" y="21"/>
                        <a:pt x="1" y="21"/>
                        <a:pt x="2" y="22"/>
                      </a:cubicBezTo>
                      <a:cubicBezTo>
                        <a:pt x="3" y="23"/>
                        <a:pt x="1" y="26"/>
                        <a:pt x="3" y="29"/>
                      </a:cubicBezTo>
                      <a:cubicBezTo>
                        <a:pt x="4" y="32"/>
                        <a:pt x="8" y="28"/>
                        <a:pt x="9" y="32"/>
                      </a:cubicBezTo>
                      <a:cubicBezTo>
                        <a:pt x="10" y="36"/>
                        <a:pt x="8" y="38"/>
                        <a:pt x="8" y="42"/>
                      </a:cubicBezTo>
                      <a:cubicBezTo>
                        <a:pt x="8" y="46"/>
                        <a:pt x="5" y="46"/>
                        <a:pt x="6" y="49"/>
                      </a:cubicBezTo>
                      <a:cubicBezTo>
                        <a:pt x="7" y="53"/>
                        <a:pt x="11" y="49"/>
                        <a:pt x="14" y="46"/>
                      </a:cubicBezTo>
                      <a:cubicBezTo>
                        <a:pt x="18" y="44"/>
                        <a:pt x="20" y="44"/>
                        <a:pt x="21" y="46"/>
                      </a:cubicBezTo>
                      <a:cubicBezTo>
                        <a:pt x="23" y="47"/>
                        <a:pt x="27" y="46"/>
                        <a:pt x="28" y="44"/>
                      </a:cubicBezTo>
                      <a:cubicBezTo>
                        <a:pt x="28" y="42"/>
                        <a:pt x="35" y="41"/>
                        <a:pt x="37" y="44"/>
                      </a:cubicBezTo>
                      <a:cubicBezTo>
                        <a:pt x="39" y="46"/>
                        <a:pt x="41" y="49"/>
                        <a:pt x="44" y="51"/>
                      </a:cubicBezTo>
                      <a:cubicBezTo>
                        <a:pt x="47" y="52"/>
                        <a:pt x="42" y="61"/>
                        <a:pt x="45" y="62"/>
                      </a:cubicBezTo>
                      <a:cubicBezTo>
                        <a:pt x="47" y="63"/>
                        <a:pt x="52" y="68"/>
                        <a:pt x="51" y="72"/>
                      </a:cubicBezTo>
                      <a:cubicBezTo>
                        <a:pt x="51" y="77"/>
                        <a:pt x="53" y="80"/>
                        <a:pt x="50" y="83"/>
                      </a:cubicBezTo>
                      <a:cubicBezTo>
                        <a:pt x="52" y="85"/>
                        <a:pt x="54" y="85"/>
                        <a:pt x="54" y="86"/>
                      </a:cubicBezTo>
                      <a:cubicBezTo>
                        <a:pt x="54" y="88"/>
                        <a:pt x="57" y="87"/>
                        <a:pt x="57" y="84"/>
                      </a:cubicBezTo>
                      <a:cubicBezTo>
                        <a:pt x="57" y="80"/>
                        <a:pt x="61" y="81"/>
                        <a:pt x="64" y="82"/>
                      </a:cubicBezTo>
                      <a:cubicBezTo>
                        <a:pt x="65" y="82"/>
                        <a:pt x="68" y="82"/>
                        <a:pt x="70" y="80"/>
                      </a:cubicBezTo>
                      <a:cubicBezTo>
                        <a:pt x="70" y="79"/>
                        <a:pt x="70" y="77"/>
                        <a:pt x="71" y="76"/>
                      </a:cubicBezTo>
                      <a:cubicBezTo>
                        <a:pt x="71" y="73"/>
                        <a:pt x="71" y="68"/>
                        <a:pt x="69" y="66"/>
                      </a:cubicBezTo>
                      <a:cubicBezTo>
                        <a:pt x="67" y="65"/>
                        <a:pt x="62" y="63"/>
                        <a:pt x="61" y="59"/>
                      </a:cubicBezTo>
                      <a:cubicBezTo>
                        <a:pt x="60" y="55"/>
                        <a:pt x="54" y="52"/>
                        <a:pt x="53" y="49"/>
                      </a:cubicBezTo>
                      <a:cubicBezTo>
                        <a:pt x="52" y="46"/>
                        <a:pt x="48" y="43"/>
                        <a:pt x="48" y="4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8" name="Google Shape;199;p3">
                  <a:extLst>
                    <a:ext uri="{FF2B5EF4-FFF2-40B4-BE49-F238E27FC236}">
                      <a16:creationId xmlns:a16="http://schemas.microsoft.com/office/drawing/2014/main" id="{6BA667A7-87E3-D749-AF3D-0A2C50D0FE45}"/>
                    </a:ext>
                  </a:extLst>
                </p:cNvPr>
                <p:cNvSpPr/>
                <p:nvPr/>
              </p:nvSpPr>
              <p:spPr>
                <a:xfrm>
                  <a:off x="5037" y="2972"/>
                  <a:ext cx="60" cy="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88" extrusionOk="0">
                      <a:moveTo>
                        <a:pt x="57" y="88"/>
                      </a:moveTo>
                      <a:cubicBezTo>
                        <a:pt x="56" y="88"/>
                        <a:pt x="56" y="88"/>
                        <a:pt x="55" y="87"/>
                      </a:cubicBezTo>
                      <a:cubicBezTo>
                        <a:pt x="55" y="87"/>
                        <a:pt x="55" y="87"/>
                        <a:pt x="55" y="86"/>
                      </a:cubicBezTo>
                      <a:cubicBezTo>
                        <a:pt x="55" y="86"/>
                        <a:pt x="54" y="86"/>
                        <a:pt x="54" y="85"/>
                      </a:cubicBezTo>
                      <a:cubicBezTo>
                        <a:pt x="53" y="85"/>
                        <a:pt x="52" y="85"/>
                        <a:pt x="51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1" y="83"/>
                        <a:pt x="51" y="83"/>
                        <a:pt x="51" y="83"/>
                      </a:cubicBezTo>
                      <a:cubicBezTo>
                        <a:pt x="53" y="81"/>
                        <a:pt x="53" y="79"/>
                        <a:pt x="52" y="77"/>
                      </a:cubicBezTo>
                      <a:cubicBezTo>
                        <a:pt x="52" y="75"/>
                        <a:pt x="52" y="74"/>
                        <a:pt x="52" y="72"/>
                      </a:cubicBezTo>
                      <a:cubicBezTo>
                        <a:pt x="53" y="68"/>
                        <a:pt x="49" y="64"/>
                        <a:pt x="46" y="63"/>
                      </a:cubicBezTo>
                      <a:cubicBezTo>
                        <a:pt x="44" y="62"/>
                        <a:pt x="45" y="59"/>
                        <a:pt x="45" y="57"/>
                      </a:cubicBezTo>
                      <a:cubicBezTo>
                        <a:pt x="45" y="55"/>
                        <a:pt x="46" y="52"/>
                        <a:pt x="45" y="52"/>
                      </a:cubicBezTo>
                      <a:cubicBezTo>
                        <a:pt x="43" y="50"/>
                        <a:pt x="41" y="48"/>
                        <a:pt x="39" y="45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7" y="44"/>
                        <a:pt x="36" y="43"/>
                        <a:pt x="35" y="43"/>
                      </a:cubicBezTo>
                      <a:cubicBezTo>
                        <a:pt x="32" y="43"/>
                        <a:pt x="31" y="44"/>
                        <a:pt x="31" y="44"/>
                      </a:cubicBezTo>
                      <a:cubicBezTo>
                        <a:pt x="30" y="46"/>
                        <a:pt x="27" y="47"/>
                        <a:pt x="25" y="47"/>
                      </a:cubicBezTo>
                      <a:cubicBezTo>
                        <a:pt x="24" y="47"/>
                        <a:pt x="23" y="47"/>
                        <a:pt x="23" y="46"/>
                      </a:cubicBezTo>
                      <a:cubicBezTo>
                        <a:pt x="22" y="45"/>
                        <a:pt x="19" y="45"/>
                        <a:pt x="17" y="47"/>
                      </a:cubicBezTo>
                      <a:cubicBezTo>
                        <a:pt x="17" y="47"/>
                        <a:pt x="16" y="48"/>
                        <a:pt x="15" y="48"/>
                      </a:cubicBezTo>
                      <a:cubicBezTo>
                        <a:pt x="13" y="50"/>
                        <a:pt x="11" y="52"/>
                        <a:pt x="9" y="52"/>
                      </a:cubicBezTo>
                      <a:cubicBezTo>
                        <a:pt x="9" y="52"/>
                        <a:pt x="7" y="52"/>
                        <a:pt x="7" y="50"/>
                      </a:cubicBezTo>
                      <a:cubicBezTo>
                        <a:pt x="6" y="47"/>
                        <a:pt x="7" y="46"/>
                        <a:pt x="8" y="45"/>
                      </a:cubicBezTo>
                      <a:cubicBezTo>
                        <a:pt x="9" y="44"/>
                        <a:pt x="9" y="44"/>
                        <a:pt x="9" y="42"/>
                      </a:cubicBezTo>
                      <a:cubicBezTo>
                        <a:pt x="9" y="40"/>
                        <a:pt x="10" y="39"/>
                        <a:pt x="10" y="37"/>
                      </a:cubicBezTo>
                      <a:cubicBezTo>
                        <a:pt x="10" y="36"/>
                        <a:pt x="11" y="34"/>
                        <a:pt x="10" y="32"/>
                      </a:cubicBezTo>
                      <a:cubicBezTo>
                        <a:pt x="10" y="31"/>
                        <a:pt x="9" y="31"/>
                        <a:pt x="9" y="31"/>
                      </a:cubicBezTo>
                      <a:cubicBezTo>
                        <a:pt x="9" y="31"/>
                        <a:pt x="8" y="31"/>
                        <a:pt x="8" y="31"/>
                      </a:cubicBezTo>
                      <a:cubicBezTo>
                        <a:pt x="7" y="31"/>
                        <a:pt x="7" y="31"/>
                        <a:pt x="6" y="31"/>
                      </a:cubicBezTo>
                      <a:cubicBezTo>
                        <a:pt x="5" y="31"/>
                        <a:pt x="4" y="30"/>
                        <a:pt x="4" y="30"/>
                      </a:cubicBezTo>
                      <a:cubicBezTo>
                        <a:pt x="3" y="28"/>
                        <a:pt x="3" y="26"/>
                        <a:pt x="3" y="24"/>
                      </a:cubicBezTo>
                      <a:cubicBezTo>
                        <a:pt x="3" y="24"/>
                        <a:pt x="3" y="23"/>
                        <a:pt x="3" y="22"/>
                      </a:cubicBezTo>
                      <a:cubicBezTo>
                        <a:pt x="3" y="22"/>
                        <a:pt x="2" y="22"/>
                        <a:pt x="1" y="2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5"/>
                        <a:pt x="8" y="9"/>
                        <a:pt x="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2" y="9"/>
                        <a:pt x="13" y="10"/>
                      </a:cubicBezTo>
                      <a:cubicBezTo>
                        <a:pt x="14" y="11"/>
                        <a:pt x="14" y="12"/>
                        <a:pt x="15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2"/>
                        <a:pt x="16" y="12"/>
                      </a:cubicBezTo>
                      <a:cubicBezTo>
                        <a:pt x="16" y="10"/>
                        <a:pt x="15" y="7"/>
                        <a:pt x="15" y="7"/>
                      </a:cubicBezTo>
                      <a:cubicBezTo>
                        <a:pt x="14" y="6"/>
                        <a:pt x="14" y="3"/>
                        <a:pt x="15" y="2"/>
                      </a:cubicBezTo>
                      <a:cubicBezTo>
                        <a:pt x="15" y="0"/>
                        <a:pt x="16" y="0"/>
                        <a:pt x="17" y="0"/>
                      </a:cubicBezTo>
                      <a:cubicBezTo>
                        <a:pt x="17" y="0"/>
                        <a:pt x="17" y="0"/>
                        <a:pt x="18" y="0"/>
                      </a:cubicBezTo>
                      <a:cubicBezTo>
                        <a:pt x="18" y="1"/>
                        <a:pt x="19" y="0"/>
                        <a:pt x="2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4" y="3"/>
                        <a:pt x="25" y="4"/>
                        <a:pt x="25" y="6"/>
                      </a:cubicBezTo>
                      <a:cubicBezTo>
                        <a:pt x="25" y="7"/>
                        <a:pt x="26" y="8"/>
                        <a:pt x="27" y="8"/>
                      </a:cubicBezTo>
                      <a:cubicBezTo>
                        <a:pt x="29" y="10"/>
                        <a:pt x="30" y="11"/>
                        <a:pt x="30" y="13"/>
                      </a:cubicBezTo>
                      <a:cubicBezTo>
                        <a:pt x="30" y="14"/>
                        <a:pt x="31" y="15"/>
                        <a:pt x="32" y="16"/>
                      </a:cubicBezTo>
                      <a:cubicBezTo>
                        <a:pt x="33" y="16"/>
                        <a:pt x="35" y="17"/>
                        <a:pt x="36" y="17"/>
                      </a:cubicBezTo>
                      <a:cubicBezTo>
                        <a:pt x="36" y="17"/>
                        <a:pt x="37" y="17"/>
                        <a:pt x="37" y="17"/>
                      </a:cubicBezTo>
                      <a:cubicBezTo>
                        <a:pt x="38" y="16"/>
                        <a:pt x="39" y="15"/>
                        <a:pt x="41" y="15"/>
                      </a:cubicBezTo>
                      <a:cubicBezTo>
                        <a:pt x="43" y="15"/>
                        <a:pt x="45" y="17"/>
                        <a:pt x="45" y="19"/>
                      </a:cubicBezTo>
                      <a:cubicBezTo>
                        <a:pt x="45" y="21"/>
                        <a:pt x="46" y="22"/>
                        <a:pt x="47" y="23"/>
                      </a:cubicBezTo>
                      <a:cubicBezTo>
                        <a:pt x="47" y="24"/>
                        <a:pt x="48" y="25"/>
                        <a:pt x="48" y="27"/>
                      </a:cubicBezTo>
                      <a:cubicBezTo>
                        <a:pt x="48" y="29"/>
                        <a:pt x="46" y="30"/>
                        <a:pt x="44" y="30"/>
                      </a:cubicBezTo>
                      <a:cubicBezTo>
                        <a:pt x="42" y="30"/>
                        <a:pt x="41" y="30"/>
                        <a:pt x="41" y="31"/>
                      </a:cubicBezTo>
                      <a:cubicBezTo>
                        <a:pt x="40" y="32"/>
                        <a:pt x="44" y="34"/>
                        <a:pt x="46" y="35"/>
                      </a:cubicBezTo>
                      <a:cubicBezTo>
                        <a:pt x="49" y="37"/>
                        <a:pt x="51" y="38"/>
                        <a:pt x="51" y="40"/>
                      </a:cubicBezTo>
                      <a:cubicBezTo>
                        <a:pt x="51" y="41"/>
                        <a:pt x="52" y="43"/>
                        <a:pt x="53" y="44"/>
                      </a:cubicBezTo>
                      <a:cubicBezTo>
                        <a:pt x="54" y="46"/>
                        <a:pt x="55" y="47"/>
                        <a:pt x="56" y="48"/>
                      </a:cubicBezTo>
                      <a:cubicBezTo>
                        <a:pt x="56" y="50"/>
                        <a:pt x="58" y="51"/>
                        <a:pt x="59" y="53"/>
                      </a:cubicBezTo>
                      <a:cubicBezTo>
                        <a:pt x="61" y="55"/>
                        <a:pt x="63" y="57"/>
                        <a:pt x="64" y="59"/>
                      </a:cubicBezTo>
                      <a:cubicBezTo>
                        <a:pt x="65" y="61"/>
                        <a:pt x="67" y="62"/>
                        <a:pt x="69" y="64"/>
                      </a:cubicBezTo>
                      <a:cubicBezTo>
                        <a:pt x="70" y="64"/>
                        <a:pt x="71" y="65"/>
                        <a:pt x="72" y="66"/>
                      </a:cubicBezTo>
                      <a:cubicBezTo>
                        <a:pt x="74" y="68"/>
                        <a:pt x="74" y="73"/>
                        <a:pt x="74" y="76"/>
                      </a:cubicBezTo>
                      <a:cubicBezTo>
                        <a:pt x="74" y="78"/>
                        <a:pt x="73" y="79"/>
                        <a:pt x="73" y="80"/>
                      </a:cubicBezTo>
                      <a:cubicBezTo>
                        <a:pt x="73" y="81"/>
                        <a:pt x="73" y="81"/>
                        <a:pt x="73" y="81"/>
                      </a:cubicBezTo>
                      <a:cubicBezTo>
                        <a:pt x="73" y="81"/>
                        <a:pt x="73" y="81"/>
                        <a:pt x="73" y="81"/>
                      </a:cubicBezTo>
                      <a:cubicBezTo>
                        <a:pt x="71" y="82"/>
                        <a:pt x="70" y="83"/>
                        <a:pt x="68" y="83"/>
                      </a:cubicBezTo>
                      <a:cubicBezTo>
                        <a:pt x="68" y="83"/>
                        <a:pt x="68" y="83"/>
                        <a:pt x="68" y="83"/>
                      </a:cubicBezTo>
                      <a:cubicBezTo>
                        <a:pt x="67" y="83"/>
                        <a:pt x="66" y="83"/>
                        <a:pt x="65" y="83"/>
                      </a:cubicBezTo>
                      <a:cubicBezTo>
                        <a:pt x="65" y="82"/>
                        <a:pt x="63" y="82"/>
                        <a:pt x="62" y="82"/>
                      </a:cubicBezTo>
                      <a:cubicBezTo>
                        <a:pt x="60" y="82"/>
                        <a:pt x="60" y="83"/>
                        <a:pt x="60" y="84"/>
                      </a:cubicBezTo>
                      <a:cubicBezTo>
                        <a:pt x="60" y="86"/>
                        <a:pt x="58" y="88"/>
                        <a:pt x="57" y="88"/>
                      </a:cubicBezTo>
                      <a:close/>
                      <a:moveTo>
                        <a:pt x="54" y="83"/>
                      </a:moveTo>
                      <a:cubicBezTo>
                        <a:pt x="54" y="83"/>
                        <a:pt x="54" y="83"/>
                        <a:pt x="55" y="84"/>
                      </a:cubicBezTo>
                      <a:cubicBezTo>
                        <a:pt x="56" y="84"/>
                        <a:pt x="57" y="84"/>
                        <a:pt x="57" y="86"/>
                      </a:cubicBezTo>
                      <a:cubicBezTo>
                        <a:pt x="57" y="85"/>
                        <a:pt x="58" y="85"/>
                        <a:pt x="58" y="84"/>
                      </a:cubicBezTo>
                      <a:cubicBezTo>
                        <a:pt x="58" y="81"/>
                        <a:pt x="60" y="80"/>
                        <a:pt x="62" y="80"/>
                      </a:cubicBezTo>
                      <a:cubicBezTo>
                        <a:pt x="64" y="80"/>
                        <a:pt x="65" y="80"/>
                        <a:pt x="66" y="81"/>
                      </a:cubicBezTo>
                      <a:cubicBezTo>
                        <a:pt x="66" y="81"/>
                        <a:pt x="67" y="81"/>
                        <a:pt x="68" y="81"/>
                      </a:cubicBezTo>
                      <a:cubicBezTo>
                        <a:pt x="68" y="81"/>
                        <a:pt x="70" y="81"/>
                        <a:pt x="71" y="80"/>
                      </a:cubicBezTo>
                      <a:cubicBezTo>
                        <a:pt x="71" y="78"/>
                        <a:pt x="71" y="77"/>
                        <a:pt x="72" y="76"/>
                      </a:cubicBezTo>
                      <a:cubicBezTo>
                        <a:pt x="72" y="73"/>
                        <a:pt x="72" y="69"/>
                        <a:pt x="70" y="67"/>
                      </a:cubicBezTo>
                      <a:cubicBezTo>
                        <a:pt x="70" y="67"/>
                        <a:pt x="69" y="66"/>
                        <a:pt x="68" y="66"/>
                      </a:cubicBezTo>
                      <a:cubicBezTo>
                        <a:pt x="66" y="64"/>
                        <a:pt x="63" y="62"/>
                        <a:pt x="62" y="59"/>
                      </a:cubicBezTo>
                      <a:cubicBezTo>
                        <a:pt x="61" y="58"/>
                        <a:pt x="60" y="56"/>
                        <a:pt x="58" y="54"/>
                      </a:cubicBezTo>
                      <a:cubicBezTo>
                        <a:pt x="56" y="52"/>
                        <a:pt x="55" y="51"/>
                        <a:pt x="54" y="49"/>
                      </a:cubicBezTo>
                      <a:cubicBezTo>
                        <a:pt x="53" y="48"/>
                        <a:pt x="53" y="47"/>
                        <a:pt x="52" y="45"/>
                      </a:cubicBezTo>
                      <a:cubicBezTo>
                        <a:pt x="50" y="44"/>
                        <a:pt x="49" y="42"/>
                        <a:pt x="49" y="40"/>
                      </a:cubicBezTo>
                      <a:cubicBezTo>
                        <a:pt x="49" y="40"/>
                        <a:pt x="46" y="38"/>
                        <a:pt x="45" y="37"/>
                      </a:cubicBezTo>
                      <a:cubicBezTo>
                        <a:pt x="41" y="35"/>
                        <a:pt x="38" y="33"/>
                        <a:pt x="39" y="31"/>
                      </a:cubicBezTo>
                      <a:cubicBezTo>
                        <a:pt x="39" y="29"/>
                        <a:pt x="42" y="28"/>
                        <a:pt x="43" y="28"/>
                      </a:cubicBezTo>
                      <a:cubicBezTo>
                        <a:pt x="45" y="27"/>
                        <a:pt x="46" y="27"/>
                        <a:pt x="46" y="27"/>
                      </a:cubicBezTo>
                      <a:cubicBezTo>
                        <a:pt x="46" y="26"/>
                        <a:pt x="46" y="25"/>
                        <a:pt x="45" y="24"/>
                      </a:cubicBezTo>
                      <a:cubicBezTo>
                        <a:pt x="44" y="23"/>
                        <a:pt x="43" y="22"/>
                        <a:pt x="43" y="20"/>
                      </a:cubicBezTo>
                      <a:cubicBezTo>
                        <a:pt x="43" y="18"/>
                        <a:pt x="42" y="17"/>
                        <a:pt x="41" y="17"/>
                      </a:cubicBezTo>
                      <a:cubicBezTo>
                        <a:pt x="40" y="17"/>
                        <a:pt x="39" y="18"/>
                        <a:pt x="38" y="18"/>
                      </a:cubicBezTo>
                      <a:cubicBezTo>
                        <a:pt x="36" y="19"/>
                        <a:pt x="33" y="19"/>
                        <a:pt x="31" y="17"/>
                      </a:cubicBezTo>
                      <a:cubicBezTo>
                        <a:pt x="29" y="16"/>
                        <a:pt x="28" y="15"/>
                        <a:pt x="28" y="13"/>
                      </a:cubicBezTo>
                      <a:cubicBezTo>
                        <a:pt x="28" y="12"/>
                        <a:pt x="27" y="11"/>
                        <a:pt x="26" y="10"/>
                      </a:cubicBezTo>
                      <a:cubicBezTo>
                        <a:pt x="25" y="9"/>
                        <a:pt x="23" y="8"/>
                        <a:pt x="23" y="6"/>
                      </a:cubicBezTo>
                      <a:cubicBezTo>
                        <a:pt x="23" y="5"/>
                        <a:pt x="22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9" y="3"/>
                        <a:pt x="18" y="3"/>
                        <a:pt x="17" y="2"/>
                      </a:cubicBezTo>
                      <a:cubicBezTo>
                        <a:pt x="16" y="3"/>
                        <a:pt x="16" y="5"/>
                        <a:pt x="16" y="5"/>
                      </a:cubicBezTo>
                      <a:cubicBezTo>
                        <a:pt x="17" y="6"/>
                        <a:pt x="19" y="11"/>
                        <a:pt x="18" y="13"/>
                      </a:cubicBezTo>
                      <a:cubicBezTo>
                        <a:pt x="17" y="14"/>
                        <a:pt x="16" y="15"/>
                        <a:pt x="15" y="15"/>
                      </a:cubicBezTo>
                      <a:cubicBezTo>
                        <a:pt x="13" y="14"/>
                        <a:pt x="12" y="12"/>
                        <a:pt x="11" y="11"/>
                      </a:cubicBezTo>
                      <a:cubicBezTo>
                        <a:pt x="11" y="11"/>
                        <a:pt x="11" y="10"/>
                        <a:pt x="11" y="10"/>
                      </a:cubicBezTo>
                      <a:cubicBezTo>
                        <a:pt x="9" y="12"/>
                        <a:pt x="6" y="16"/>
                        <a:pt x="6" y="17"/>
                      </a:cubicBezTo>
                      <a:cubicBezTo>
                        <a:pt x="6" y="19"/>
                        <a:pt x="5" y="20"/>
                        <a:pt x="4" y="20"/>
                      </a:cubicBezTo>
                      <a:cubicBezTo>
                        <a:pt x="4" y="21"/>
                        <a:pt x="4" y="21"/>
                        <a:pt x="5" y="21"/>
                      </a:cubicBezTo>
                      <a:cubicBezTo>
                        <a:pt x="5" y="22"/>
                        <a:pt x="5" y="23"/>
                        <a:pt x="5" y="24"/>
                      </a:cubicBezTo>
                      <a:cubicBezTo>
                        <a:pt x="5" y="26"/>
                        <a:pt x="5" y="27"/>
                        <a:pt x="5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8" y="29"/>
                        <a:pt x="8" y="29"/>
                        <a:pt x="9" y="29"/>
                      </a:cubicBezTo>
                      <a:cubicBezTo>
                        <a:pt x="11" y="29"/>
                        <a:pt x="12" y="30"/>
                        <a:pt x="12" y="31"/>
                      </a:cubicBezTo>
                      <a:cubicBezTo>
                        <a:pt x="13" y="34"/>
                        <a:pt x="12" y="36"/>
                        <a:pt x="12" y="38"/>
                      </a:cubicBezTo>
                      <a:cubicBezTo>
                        <a:pt x="12" y="39"/>
                        <a:pt x="11" y="40"/>
                        <a:pt x="11" y="42"/>
                      </a:cubicBezTo>
                      <a:cubicBezTo>
                        <a:pt x="11" y="44"/>
                        <a:pt x="10" y="45"/>
                        <a:pt x="10" y="46"/>
                      </a:cubicBezTo>
                      <a:cubicBezTo>
                        <a:pt x="9" y="47"/>
                        <a:pt x="9" y="48"/>
                        <a:pt x="9" y="49"/>
                      </a:cubicBezTo>
                      <a:cubicBezTo>
                        <a:pt x="9" y="50"/>
                        <a:pt x="9" y="50"/>
                        <a:pt x="9" y="50"/>
                      </a:cubicBezTo>
                      <a:cubicBezTo>
                        <a:pt x="10" y="50"/>
                        <a:pt x="12" y="48"/>
                        <a:pt x="14" y="47"/>
                      </a:cubicBezTo>
                      <a:cubicBezTo>
                        <a:pt x="15" y="46"/>
                        <a:pt x="15" y="46"/>
                        <a:pt x="16" y="45"/>
                      </a:cubicBezTo>
                      <a:cubicBezTo>
                        <a:pt x="19" y="43"/>
                        <a:pt x="23" y="43"/>
                        <a:pt x="24" y="45"/>
                      </a:cubicBezTo>
                      <a:cubicBezTo>
                        <a:pt x="24" y="45"/>
                        <a:pt x="25" y="45"/>
                        <a:pt x="25" y="45"/>
                      </a:cubicBezTo>
                      <a:cubicBezTo>
                        <a:pt x="27" y="45"/>
                        <a:pt x="28" y="45"/>
                        <a:pt x="29" y="44"/>
                      </a:cubicBezTo>
                      <a:cubicBezTo>
                        <a:pt x="29" y="42"/>
                        <a:pt x="32" y="41"/>
                        <a:pt x="35" y="41"/>
                      </a:cubicBezTo>
                      <a:cubicBezTo>
                        <a:pt x="37" y="41"/>
                        <a:pt x="39" y="42"/>
                        <a:pt x="40" y="43"/>
                      </a:cubicBezTo>
                      <a:cubicBezTo>
                        <a:pt x="41" y="44"/>
                        <a:pt x="41" y="44"/>
                        <a:pt x="41" y="44"/>
                      </a:cubicBezTo>
                      <a:cubicBezTo>
                        <a:pt x="42" y="46"/>
                        <a:pt x="44" y="48"/>
                        <a:pt x="46" y="50"/>
                      </a:cubicBezTo>
                      <a:cubicBezTo>
                        <a:pt x="48" y="51"/>
                        <a:pt x="48" y="54"/>
                        <a:pt x="47" y="57"/>
                      </a:cubicBezTo>
                      <a:cubicBezTo>
                        <a:pt x="47" y="58"/>
                        <a:pt x="46" y="61"/>
                        <a:pt x="47" y="61"/>
                      </a:cubicBezTo>
                      <a:cubicBezTo>
                        <a:pt x="50" y="62"/>
                        <a:pt x="55" y="67"/>
                        <a:pt x="54" y="73"/>
                      </a:cubicBezTo>
                      <a:cubicBezTo>
                        <a:pt x="54" y="74"/>
                        <a:pt x="54" y="75"/>
                        <a:pt x="54" y="76"/>
                      </a:cubicBezTo>
                      <a:cubicBezTo>
                        <a:pt x="55" y="78"/>
                        <a:pt x="55" y="81"/>
                        <a:pt x="54" y="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59" name="Google Shape;200;p3">
                  <a:extLst>
                    <a:ext uri="{FF2B5EF4-FFF2-40B4-BE49-F238E27FC236}">
                      <a16:creationId xmlns:a16="http://schemas.microsoft.com/office/drawing/2014/main" id="{572E9134-9D21-4440-8597-699CA850CC61}"/>
                    </a:ext>
                  </a:extLst>
                </p:cNvPr>
                <p:cNvSpPr/>
                <p:nvPr/>
              </p:nvSpPr>
              <p:spPr>
                <a:xfrm>
                  <a:off x="5018" y="2988"/>
                  <a:ext cx="63" cy="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147" extrusionOk="0">
                      <a:moveTo>
                        <a:pt x="48" y="77"/>
                      </a:moveTo>
                      <a:cubicBezTo>
                        <a:pt x="48" y="73"/>
                        <a:pt x="44" y="73"/>
                        <a:pt x="47" y="69"/>
                      </a:cubicBezTo>
                      <a:cubicBezTo>
                        <a:pt x="51" y="64"/>
                        <a:pt x="57" y="61"/>
                        <a:pt x="61" y="62"/>
                      </a:cubicBezTo>
                      <a:cubicBezTo>
                        <a:pt x="64" y="63"/>
                        <a:pt x="72" y="60"/>
                        <a:pt x="74" y="62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8" y="60"/>
                        <a:pt x="76" y="57"/>
                        <a:pt x="76" y="52"/>
                      </a:cubicBezTo>
                      <a:cubicBezTo>
                        <a:pt x="77" y="48"/>
                        <a:pt x="72" y="43"/>
                        <a:pt x="70" y="42"/>
                      </a:cubicBezTo>
                      <a:cubicBezTo>
                        <a:pt x="67" y="41"/>
                        <a:pt x="72" y="32"/>
                        <a:pt x="69" y="31"/>
                      </a:cubicBezTo>
                      <a:cubicBezTo>
                        <a:pt x="66" y="29"/>
                        <a:pt x="64" y="26"/>
                        <a:pt x="62" y="24"/>
                      </a:cubicBezTo>
                      <a:cubicBezTo>
                        <a:pt x="60" y="21"/>
                        <a:pt x="53" y="22"/>
                        <a:pt x="53" y="24"/>
                      </a:cubicBezTo>
                      <a:cubicBezTo>
                        <a:pt x="52" y="26"/>
                        <a:pt x="48" y="27"/>
                        <a:pt x="46" y="26"/>
                      </a:cubicBezTo>
                      <a:cubicBezTo>
                        <a:pt x="45" y="24"/>
                        <a:pt x="43" y="24"/>
                        <a:pt x="39" y="26"/>
                      </a:cubicBezTo>
                      <a:cubicBezTo>
                        <a:pt x="36" y="29"/>
                        <a:pt x="32" y="33"/>
                        <a:pt x="31" y="29"/>
                      </a:cubicBezTo>
                      <a:cubicBezTo>
                        <a:pt x="30" y="26"/>
                        <a:pt x="33" y="26"/>
                        <a:pt x="33" y="22"/>
                      </a:cubicBezTo>
                      <a:cubicBezTo>
                        <a:pt x="33" y="18"/>
                        <a:pt x="35" y="16"/>
                        <a:pt x="34" y="12"/>
                      </a:cubicBezTo>
                      <a:cubicBezTo>
                        <a:pt x="33" y="8"/>
                        <a:pt x="29" y="12"/>
                        <a:pt x="28" y="9"/>
                      </a:cubicBezTo>
                      <a:cubicBezTo>
                        <a:pt x="26" y="6"/>
                        <a:pt x="28" y="3"/>
                        <a:pt x="27" y="2"/>
                      </a:cubicBezTo>
                      <a:cubicBezTo>
                        <a:pt x="26" y="1"/>
                        <a:pt x="26" y="1"/>
                        <a:pt x="25" y="0"/>
                      </a:cubicBezTo>
                      <a:cubicBezTo>
                        <a:pt x="24" y="0"/>
                        <a:pt x="23" y="1"/>
                        <a:pt x="23" y="1"/>
                      </a:cubicBezTo>
                      <a:cubicBezTo>
                        <a:pt x="22" y="3"/>
                        <a:pt x="16" y="4"/>
                        <a:pt x="14" y="6"/>
                      </a:cubicBezTo>
                      <a:cubicBezTo>
                        <a:pt x="13" y="9"/>
                        <a:pt x="8" y="9"/>
                        <a:pt x="7" y="9"/>
                      </a:cubicBezTo>
                      <a:cubicBezTo>
                        <a:pt x="6" y="9"/>
                        <a:pt x="2" y="9"/>
                        <a:pt x="2" y="12"/>
                      </a:cubicBezTo>
                      <a:cubicBezTo>
                        <a:pt x="1" y="14"/>
                        <a:pt x="0" y="25"/>
                        <a:pt x="0" y="27"/>
                      </a:cubicBezTo>
                      <a:cubicBezTo>
                        <a:pt x="0" y="29"/>
                        <a:pt x="5" y="35"/>
                        <a:pt x="7" y="36"/>
                      </a:cubicBezTo>
                      <a:cubicBezTo>
                        <a:pt x="9" y="36"/>
                        <a:pt x="7" y="41"/>
                        <a:pt x="9" y="42"/>
                      </a:cubicBezTo>
                      <a:cubicBezTo>
                        <a:pt x="11" y="43"/>
                        <a:pt x="10" y="47"/>
                        <a:pt x="9" y="47"/>
                      </a:cubicBezTo>
                      <a:cubicBezTo>
                        <a:pt x="8" y="46"/>
                        <a:pt x="9" y="52"/>
                        <a:pt x="7" y="54"/>
                      </a:cubicBezTo>
                      <a:cubicBezTo>
                        <a:pt x="5" y="55"/>
                        <a:pt x="7" y="60"/>
                        <a:pt x="11" y="64"/>
                      </a:cubicBezTo>
                      <a:cubicBezTo>
                        <a:pt x="14" y="67"/>
                        <a:pt x="14" y="73"/>
                        <a:pt x="14" y="76"/>
                      </a:cubicBezTo>
                      <a:cubicBezTo>
                        <a:pt x="14" y="79"/>
                        <a:pt x="18" y="79"/>
                        <a:pt x="18" y="83"/>
                      </a:cubicBezTo>
                      <a:cubicBezTo>
                        <a:pt x="18" y="83"/>
                        <a:pt x="13" y="100"/>
                        <a:pt x="9" y="99"/>
                      </a:cubicBezTo>
                      <a:cubicBezTo>
                        <a:pt x="8" y="103"/>
                        <a:pt x="7" y="109"/>
                        <a:pt x="6" y="113"/>
                      </a:cubicBezTo>
                      <a:cubicBezTo>
                        <a:pt x="5" y="117"/>
                        <a:pt x="4" y="121"/>
                        <a:pt x="7" y="122"/>
                      </a:cubicBezTo>
                      <a:cubicBezTo>
                        <a:pt x="10" y="122"/>
                        <a:pt x="15" y="128"/>
                        <a:pt x="20" y="134"/>
                      </a:cubicBezTo>
                      <a:cubicBezTo>
                        <a:pt x="21" y="136"/>
                        <a:pt x="22" y="137"/>
                        <a:pt x="23" y="139"/>
                      </a:cubicBezTo>
                      <a:cubicBezTo>
                        <a:pt x="24" y="139"/>
                        <a:pt x="26" y="139"/>
                        <a:pt x="28" y="139"/>
                      </a:cubicBezTo>
                      <a:cubicBezTo>
                        <a:pt x="32" y="140"/>
                        <a:pt x="33" y="143"/>
                        <a:pt x="33" y="145"/>
                      </a:cubicBezTo>
                      <a:cubicBezTo>
                        <a:pt x="33" y="147"/>
                        <a:pt x="39" y="146"/>
                        <a:pt x="41" y="146"/>
                      </a:cubicBezTo>
                      <a:cubicBezTo>
                        <a:pt x="42" y="146"/>
                        <a:pt x="40" y="143"/>
                        <a:pt x="44" y="142"/>
                      </a:cubicBezTo>
                      <a:cubicBezTo>
                        <a:pt x="42" y="139"/>
                        <a:pt x="37" y="136"/>
                        <a:pt x="32" y="135"/>
                      </a:cubicBezTo>
                      <a:cubicBezTo>
                        <a:pt x="28" y="135"/>
                        <a:pt x="25" y="128"/>
                        <a:pt x="26" y="124"/>
                      </a:cubicBezTo>
                      <a:cubicBezTo>
                        <a:pt x="26" y="121"/>
                        <a:pt x="22" y="118"/>
                        <a:pt x="22" y="115"/>
                      </a:cubicBezTo>
                      <a:cubicBezTo>
                        <a:pt x="22" y="113"/>
                        <a:pt x="19" y="112"/>
                        <a:pt x="16" y="111"/>
                      </a:cubicBezTo>
                      <a:cubicBezTo>
                        <a:pt x="13" y="109"/>
                        <a:pt x="17" y="100"/>
                        <a:pt x="17" y="95"/>
                      </a:cubicBezTo>
                      <a:cubicBezTo>
                        <a:pt x="18" y="91"/>
                        <a:pt x="24" y="79"/>
                        <a:pt x="22" y="76"/>
                      </a:cubicBezTo>
                      <a:cubicBezTo>
                        <a:pt x="20" y="72"/>
                        <a:pt x="29" y="69"/>
                        <a:pt x="31" y="73"/>
                      </a:cubicBezTo>
                      <a:cubicBezTo>
                        <a:pt x="32" y="77"/>
                        <a:pt x="32" y="79"/>
                        <a:pt x="38" y="79"/>
                      </a:cubicBezTo>
                      <a:cubicBezTo>
                        <a:pt x="44" y="79"/>
                        <a:pt x="44" y="83"/>
                        <a:pt x="48" y="85"/>
                      </a:cubicBezTo>
                      <a:cubicBezTo>
                        <a:pt x="48" y="85"/>
                        <a:pt x="49" y="85"/>
                        <a:pt x="49" y="85"/>
                      </a:cubicBezTo>
                      <a:cubicBezTo>
                        <a:pt x="49" y="85"/>
                        <a:pt x="49" y="85"/>
                        <a:pt x="49" y="85"/>
                      </a:cubicBezTo>
                      <a:cubicBezTo>
                        <a:pt x="50" y="81"/>
                        <a:pt x="48" y="81"/>
                        <a:pt x="48" y="77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0" name="Google Shape;201;p3">
                  <a:extLst>
                    <a:ext uri="{FF2B5EF4-FFF2-40B4-BE49-F238E27FC236}">
                      <a16:creationId xmlns:a16="http://schemas.microsoft.com/office/drawing/2014/main" id="{F4D0F88B-D084-0A4D-9D43-2B483F32D612}"/>
                    </a:ext>
                  </a:extLst>
                </p:cNvPr>
                <p:cNvSpPr/>
                <p:nvPr/>
              </p:nvSpPr>
              <p:spPr>
                <a:xfrm>
                  <a:off x="5017" y="2987"/>
                  <a:ext cx="64" cy="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148" extrusionOk="0">
                      <a:moveTo>
                        <a:pt x="38" y="148"/>
                      </a:moveTo>
                      <a:cubicBezTo>
                        <a:pt x="37" y="148"/>
                        <a:pt x="33" y="148"/>
                        <a:pt x="33" y="146"/>
                      </a:cubicBezTo>
                      <a:cubicBezTo>
                        <a:pt x="33" y="145"/>
                        <a:pt x="33" y="142"/>
                        <a:pt x="29" y="141"/>
                      </a:cubicBezTo>
                      <a:cubicBezTo>
                        <a:pt x="27" y="141"/>
                        <a:pt x="25" y="141"/>
                        <a:pt x="24" y="141"/>
                      </a:cubicBezTo>
                      <a:cubicBezTo>
                        <a:pt x="23" y="141"/>
                        <a:pt x="23" y="141"/>
                        <a:pt x="23" y="141"/>
                      </a:cubicBezTo>
                      <a:cubicBezTo>
                        <a:pt x="23" y="140"/>
                        <a:pt x="23" y="140"/>
                        <a:pt x="23" y="140"/>
                      </a:cubicBezTo>
                      <a:cubicBezTo>
                        <a:pt x="22" y="139"/>
                        <a:pt x="21" y="137"/>
                        <a:pt x="20" y="136"/>
                      </a:cubicBezTo>
                      <a:cubicBezTo>
                        <a:pt x="12" y="126"/>
                        <a:pt x="9" y="124"/>
                        <a:pt x="8" y="124"/>
                      </a:cubicBezTo>
                      <a:cubicBezTo>
                        <a:pt x="7" y="124"/>
                        <a:pt x="6" y="123"/>
                        <a:pt x="6" y="122"/>
                      </a:cubicBezTo>
                      <a:cubicBezTo>
                        <a:pt x="5" y="121"/>
                        <a:pt x="5" y="118"/>
                        <a:pt x="6" y="114"/>
                      </a:cubicBezTo>
                      <a:cubicBezTo>
                        <a:pt x="7" y="111"/>
                        <a:pt x="8" y="108"/>
                        <a:pt x="8" y="104"/>
                      </a:cubicBezTo>
                      <a:cubicBezTo>
                        <a:pt x="9" y="103"/>
                        <a:pt x="9" y="101"/>
                        <a:pt x="9" y="100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10" y="99"/>
                        <a:pt x="10" y="99"/>
                        <a:pt x="10" y="99"/>
                      </a:cubicBezTo>
                      <a:cubicBezTo>
                        <a:pt x="10" y="99"/>
                        <a:pt x="10" y="99"/>
                        <a:pt x="10" y="99"/>
                      </a:cubicBezTo>
                      <a:cubicBezTo>
                        <a:pt x="12" y="99"/>
                        <a:pt x="15" y="92"/>
                        <a:pt x="17" y="84"/>
                      </a:cubicBezTo>
                      <a:cubicBezTo>
                        <a:pt x="17" y="82"/>
                        <a:pt x="17" y="81"/>
                        <a:pt x="16" y="80"/>
                      </a:cubicBezTo>
                      <a:cubicBezTo>
                        <a:pt x="15" y="80"/>
                        <a:pt x="14" y="78"/>
                        <a:pt x="14" y="77"/>
                      </a:cubicBezTo>
                      <a:cubicBezTo>
                        <a:pt x="14" y="74"/>
                        <a:pt x="14" y="69"/>
                        <a:pt x="11" y="66"/>
                      </a:cubicBezTo>
                      <a:cubicBezTo>
                        <a:pt x="8" y="63"/>
                        <a:pt x="6" y="59"/>
                        <a:pt x="6" y="57"/>
                      </a:cubicBezTo>
                      <a:cubicBezTo>
                        <a:pt x="6" y="55"/>
                        <a:pt x="7" y="54"/>
                        <a:pt x="8" y="54"/>
                      </a:cubicBezTo>
                      <a:cubicBezTo>
                        <a:pt x="8" y="53"/>
                        <a:pt x="8" y="51"/>
                        <a:pt x="8" y="49"/>
                      </a:cubicBezTo>
                      <a:cubicBezTo>
                        <a:pt x="8" y="48"/>
                        <a:pt x="8" y="48"/>
                        <a:pt x="9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10" y="46"/>
                        <a:pt x="10" y="45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8" y="43"/>
                        <a:pt x="8" y="41"/>
                        <a:pt x="8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cubicBezTo>
                        <a:pt x="6" y="37"/>
                        <a:pt x="0" y="30"/>
                        <a:pt x="0" y="28"/>
                      </a:cubicBezTo>
                      <a:cubicBezTo>
                        <a:pt x="0" y="26"/>
                        <a:pt x="1" y="19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9"/>
                        <a:pt x="6" y="8"/>
                        <a:pt x="8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2" y="8"/>
                        <a:pt x="14" y="8"/>
                        <a:pt x="15" y="7"/>
                      </a:cubicBezTo>
                      <a:cubicBezTo>
                        <a:pt x="16" y="5"/>
                        <a:pt x="18" y="4"/>
                        <a:pt x="20" y="3"/>
                      </a:cubicBezTo>
                      <a:cubicBezTo>
                        <a:pt x="21" y="3"/>
                        <a:pt x="23" y="2"/>
                        <a:pt x="23" y="2"/>
                      </a:cubicBezTo>
                      <a:cubicBezTo>
                        <a:pt x="24" y="1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1"/>
                        <a:pt x="28" y="2"/>
                        <a:pt x="29" y="2"/>
                      </a:cubicBezTo>
                      <a:cubicBezTo>
                        <a:pt x="29" y="3"/>
                        <a:pt x="29" y="4"/>
                        <a:pt x="29" y="5"/>
                      </a:cubicBezTo>
                      <a:cubicBezTo>
                        <a:pt x="29" y="7"/>
                        <a:pt x="29" y="8"/>
                        <a:pt x="29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10"/>
                        <a:pt x="31" y="10"/>
                        <a:pt x="31" y="10"/>
                      </a:cubicBezTo>
                      <a:cubicBezTo>
                        <a:pt x="32" y="10"/>
                        <a:pt x="32" y="10"/>
                        <a:pt x="33" y="10"/>
                      </a:cubicBezTo>
                      <a:cubicBezTo>
                        <a:pt x="35" y="10"/>
                        <a:pt x="36" y="11"/>
                        <a:pt x="36" y="12"/>
                      </a:cubicBezTo>
                      <a:cubicBezTo>
                        <a:pt x="37" y="15"/>
                        <a:pt x="36" y="17"/>
                        <a:pt x="36" y="19"/>
                      </a:cubicBezTo>
                      <a:cubicBezTo>
                        <a:pt x="36" y="20"/>
                        <a:pt x="35" y="21"/>
                        <a:pt x="35" y="23"/>
                      </a:cubicBezTo>
                      <a:cubicBezTo>
                        <a:pt x="35" y="25"/>
                        <a:pt x="34" y="26"/>
                        <a:pt x="34" y="27"/>
                      </a:cubicBezTo>
                      <a:cubicBezTo>
                        <a:pt x="33" y="28"/>
                        <a:pt x="33" y="29"/>
                        <a:pt x="33" y="30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4" y="31"/>
                        <a:pt x="36" y="29"/>
                        <a:pt x="38" y="28"/>
                      </a:cubicBezTo>
                      <a:cubicBezTo>
                        <a:pt x="39" y="27"/>
                        <a:pt x="39" y="27"/>
                        <a:pt x="40" y="26"/>
                      </a:cubicBezTo>
                      <a:cubicBezTo>
                        <a:pt x="43" y="24"/>
                        <a:pt x="47" y="24"/>
                        <a:pt x="48" y="26"/>
                      </a:cubicBezTo>
                      <a:cubicBezTo>
                        <a:pt x="48" y="26"/>
                        <a:pt x="49" y="26"/>
                        <a:pt x="49" y="26"/>
                      </a:cubicBezTo>
                      <a:cubicBezTo>
                        <a:pt x="51" y="26"/>
                        <a:pt x="52" y="26"/>
                        <a:pt x="53" y="25"/>
                      </a:cubicBezTo>
                      <a:cubicBezTo>
                        <a:pt x="53" y="23"/>
                        <a:pt x="56" y="22"/>
                        <a:pt x="59" y="22"/>
                      </a:cubicBezTo>
                      <a:cubicBezTo>
                        <a:pt x="61" y="22"/>
                        <a:pt x="63" y="23"/>
                        <a:pt x="64" y="24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6" y="27"/>
                        <a:pt x="68" y="29"/>
                        <a:pt x="70" y="31"/>
                      </a:cubicBezTo>
                      <a:cubicBezTo>
                        <a:pt x="72" y="32"/>
                        <a:pt x="72" y="35"/>
                        <a:pt x="71" y="38"/>
                      </a:cubicBezTo>
                      <a:cubicBezTo>
                        <a:pt x="71" y="39"/>
                        <a:pt x="70" y="42"/>
                        <a:pt x="71" y="42"/>
                      </a:cubicBezTo>
                      <a:cubicBezTo>
                        <a:pt x="74" y="43"/>
                        <a:pt x="79" y="48"/>
                        <a:pt x="78" y="54"/>
                      </a:cubicBezTo>
                      <a:cubicBezTo>
                        <a:pt x="78" y="55"/>
                        <a:pt x="78" y="56"/>
                        <a:pt x="78" y="57"/>
                      </a:cubicBezTo>
                      <a:cubicBezTo>
                        <a:pt x="79" y="60"/>
                        <a:pt x="79" y="62"/>
                        <a:pt x="77" y="65"/>
                      </a:cubicBezTo>
                      <a:cubicBezTo>
                        <a:pt x="76" y="66"/>
                        <a:pt x="76" y="66"/>
                        <a:pt x="76" y="66"/>
                      </a:cubicBezTo>
                      <a:cubicBezTo>
                        <a:pt x="75" y="65"/>
                        <a:pt x="75" y="65"/>
                        <a:pt x="75" y="65"/>
                      </a:cubicBezTo>
                      <a:cubicBezTo>
                        <a:pt x="75" y="65"/>
                        <a:pt x="74" y="65"/>
                        <a:pt x="74" y="64"/>
                      </a:cubicBezTo>
                      <a:cubicBezTo>
                        <a:pt x="73" y="63"/>
                        <a:pt x="71" y="63"/>
                        <a:pt x="68" y="64"/>
                      </a:cubicBezTo>
                      <a:cubicBezTo>
                        <a:pt x="65" y="64"/>
                        <a:pt x="63" y="64"/>
                        <a:pt x="61" y="64"/>
                      </a:cubicBezTo>
                      <a:cubicBezTo>
                        <a:pt x="58" y="63"/>
                        <a:pt x="53" y="66"/>
                        <a:pt x="49" y="70"/>
                      </a:cubicBezTo>
                      <a:cubicBezTo>
                        <a:pt x="47" y="72"/>
                        <a:pt x="48" y="73"/>
                        <a:pt x="48" y="74"/>
                      </a:cubicBezTo>
                      <a:cubicBezTo>
                        <a:pt x="49" y="75"/>
                        <a:pt x="50" y="76"/>
                        <a:pt x="50" y="78"/>
                      </a:cubicBezTo>
                      <a:cubicBezTo>
                        <a:pt x="50" y="80"/>
                        <a:pt x="50" y="81"/>
                        <a:pt x="51" y="82"/>
                      </a:cubicBezTo>
                      <a:cubicBezTo>
                        <a:pt x="51" y="83"/>
                        <a:pt x="52" y="84"/>
                        <a:pt x="51" y="86"/>
                      </a:cubicBezTo>
                      <a:cubicBezTo>
                        <a:pt x="51" y="87"/>
                        <a:pt x="51" y="87"/>
                        <a:pt x="51" y="87"/>
                      </a:cubicBezTo>
                      <a:cubicBezTo>
                        <a:pt x="49" y="87"/>
                        <a:pt x="49" y="87"/>
                        <a:pt x="49" y="87"/>
                      </a:cubicBezTo>
                      <a:cubicBezTo>
                        <a:pt x="49" y="87"/>
                        <a:pt x="49" y="87"/>
                        <a:pt x="49" y="87"/>
                      </a:cubicBezTo>
                      <a:cubicBezTo>
                        <a:pt x="47" y="86"/>
                        <a:pt x="45" y="85"/>
                        <a:pt x="44" y="84"/>
                      </a:cubicBezTo>
                      <a:cubicBezTo>
                        <a:pt x="43" y="82"/>
                        <a:pt x="42" y="81"/>
                        <a:pt x="39" y="81"/>
                      </a:cubicBezTo>
                      <a:cubicBezTo>
                        <a:pt x="33" y="82"/>
                        <a:pt x="32" y="79"/>
                        <a:pt x="31" y="75"/>
                      </a:cubicBezTo>
                      <a:cubicBezTo>
                        <a:pt x="31" y="75"/>
                        <a:pt x="31" y="75"/>
                        <a:pt x="31" y="75"/>
                      </a:cubicBezTo>
                      <a:cubicBezTo>
                        <a:pt x="30" y="73"/>
                        <a:pt x="29" y="73"/>
                        <a:pt x="28" y="73"/>
                      </a:cubicBezTo>
                      <a:cubicBezTo>
                        <a:pt x="27" y="73"/>
                        <a:pt x="25" y="74"/>
                        <a:pt x="24" y="75"/>
                      </a:cubicBezTo>
                      <a:cubicBezTo>
                        <a:pt x="24" y="75"/>
                        <a:pt x="24" y="76"/>
                        <a:pt x="24" y="76"/>
                      </a:cubicBezTo>
                      <a:cubicBezTo>
                        <a:pt x="26" y="79"/>
                        <a:pt x="24" y="85"/>
                        <a:pt x="22" y="90"/>
                      </a:cubicBezTo>
                      <a:cubicBezTo>
                        <a:pt x="20" y="93"/>
                        <a:pt x="19" y="95"/>
                        <a:pt x="19" y="97"/>
                      </a:cubicBezTo>
                      <a:cubicBezTo>
                        <a:pt x="19" y="98"/>
                        <a:pt x="19" y="100"/>
                        <a:pt x="18" y="101"/>
                      </a:cubicBezTo>
                      <a:cubicBezTo>
                        <a:pt x="17" y="105"/>
                        <a:pt x="16" y="110"/>
                        <a:pt x="18" y="111"/>
                      </a:cubicBezTo>
                      <a:cubicBezTo>
                        <a:pt x="18" y="111"/>
                        <a:pt x="19" y="112"/>
                        <a:pt x="20" y="112"/>
                      </a:cubicBezTo>
                      <a:cubicBezTo>
                        <a:pt x="22" y="113"/>
                        <a:pt x="24" y="114"/>
                        <a:pt x="24" y="116"/>
                      </a:cubicBezTo>
                      <a:cubicBezTo>
                        <a:pt x="24" y="117"/>
                        <a:pt x="25" y="119"/>
                        <a:pt x="26" y="120"/>
                      </a:cubicBezTo>
                      <a:cubicBezTo>
                        <a:pt x="27" y="122"/>
                        <a:pt x="28" y="123"/>
                        <a:pt x="28" y="126"/>
                      </a:cubicBezTo>
                      <a:cubicBezTo>
                        <a:pt x="28" y="128"/>
                        <a:pt x="28" y="131"/>
                        <a:pt x="30" y="133"/>
                      </a:cubicBezTo>
                      <a:cubicBezTo>
                        <a:pt x="31" y="135"/>
                        <a:pt x="32" y="135"/>
                        <a:pt x="34" y="135"/>
                      </a:cubicBezTo>
                      <a:cubicBezTo>
                        <a:pt x="38" y="136"/>
                        <a:pt x="43" y="139"/>
                        <a:pt x="45" y="142"/>
                      </a:cubicBezTo>
                      <a:cubicBezTo>
                        <a:pt x="46" y="143"/>
                        <a:pt x="46" y="143"/>
                        <a:pt x="46" y="143"/>
                      </a:cubicBezTo>
                      <a:cubicBezTo>
                        <a:pt x="45" y="144"/>
                        <a:pt x="45" y="144"/>
                        <a:pt x="45" y="144"/>
                      </a:cubicBezTo>
                      <a:cubicBezTo>
                        <a:pt x="43" y="144"/>
                        <a:pt x="43" y="145"/>
                        <a:pt x="43" y="146"/>
                      </a:cubicBezTo>
                      <a:cubicBezTo>
                        <a:pt x="43" y="147"/>
                        <a:pt x="43" y="148"/>
                        <a:pt x="42" y="148"/>
                      </a:cubicBezTo>
                      <a:cubicBezTo>
                        <a:pt x="41" y="148"/>
                        <a:pt x="39" y="148"/>
                        <a:pt x="38" y="148"/>
                      </a:cubicBezTo>
                      <a:close/>
                      <a:moveTo>
                        <a:pt x="35" y="146"/>
                      </a:moveTo>
                      <a:cubicBezTo>
                        <a:pt x="35" y="146"/>
                        <a:pt x="36" y="146"/>
                        <a:pt x="38" y="146"/>
                      </a:cubicBezTo>
                      <a:cubicBezTo>
                        <a:pt x="39" y="146"/>
                        <a:pt x="40" y="146"/>
                        <a:pt x="41" y="146"/>
                      </a:cubicBezTo>
                      <a:cubicBezTo>
                        <a:pt x="41" y="146"/>
                        <a:pt x="41" y="146"/>
                        <a:pt x="41" y="146"/>
                      </a:cubicBezTo>
                      <a:cubicBezTo>
                        <a:pt x="41" y="145"/>
                        <a:pt x="41" y="143"/>
                        <a:pt x="43" y="143"/>
                      </a:cubicBezTo>
                      <a:cubicBezTo>
                        <a:pt x="41" y="140"/>
                        <a:pt x="37" y="138"/>
                        <a:pt x="33" y="137"/>
                      </a:cubicBezTo>
                      <a:cubicBezTo>
                        <a:pt x="32" y="137"/>
                        <a:pt x="30" y="136"/>
                        <a:pt x="29" y="135"/>
                      </a:cubicBezTo>
                      <a:cubicBezTo>
                        <a:pt x="26" y="132"/>
                        <a:pt x="25" y="128"/>
                        <a:pt x="26" y="125"/>
                      </a:cubicBezTo>
                      <a:cubicBezTo>
                        <a:pt x="26" y="124"/>
                        <a:pt x="25" y="122"/>
                        <a:pt x="24" y="121"/>
                      </a:cubicBezTo>
                      <a:cubicBezTo>
                        <a:pt x="23" y="120"/>
                        <a:pt x="22" y="118"/>
                        <a:pt x="22" y="116"/>
                      </a:cubicBezTo>
                      <a:cubicBezTo>
                        <a:pt x="22" y="115"/>
                        <a:pt x="21" y="115"/>
                        <a:pt x="19" y="114"/>
                      </a:cubicBezTo>
                      <a:cubicBezTo>
                        <a:pt x="18" y="114"/>
                        <a:pt x="17" y="113"/>
                        <a:pt x="17" y="113"/>
                      </a:cubicBezTo>
                      <a:cubicBezTo>
                        <a:pt x="14" y="111"/>
                        <a:pt x="15" y="106"/>
                        <a:pt x="16" y="101"/>
                      </a:cubicBezTo>
                      <a:cubicBezTo>
                        <a:pt x="17" y="99"/>
                        <a:pt x="17" y="97"/>
                        <a:pt x="17" y="96"/>
                      </a:cubicBezTo>
                      <a:cubicBezTo>
                        <a:pt x="17" y="95"/>
                        <a:pt x="18" y="92"/>
                        <a:pt x="20" y="89"/>
                      </a:cubicBezTo>
                      <a:cubicBezTo>
                        <a:pt x="21" y="85"/>
                        <a:pt x="24" y="79"/>
                        <a:pt x="23" y="77"/>
                      </a:cubicBezTo>
                      <a:cubicBezTo>
                        <a:pt x="22" y="76"/>
                        <a:pt x="22" y="75"/>
                        <a:pt x="23" y="74"/>
                      </a:cubicBezTo>
                      <a:cubicBezTo>
                        <a:pt x="24" y="72"/>
                        <a:pt x="26" y="71"/>
                        <a:pt x="28" y="71"/>
                      </a:cubicBezTo>
                      <a:cubicBezTo>
                        <a:pt x="31" y="71"/>
                        <a:pt x="32" y="72"/>
                        <a:pt x="33" y="74"/>
                      </a:cubicBezTo>
                      <a:cubicBezTo>
                        <a:pt x="33" y="74"/>
                        <a:pt x="33" y="74"/>
                        <a:pt x="33" y="74"/>
                      </a:cubicBezTo>
                      <a:cubicBezTo>
                        <a:pt x="34" y="78"/>
                        <a:pt x="34" y="79"/>
                        <a:pt x="39" y="79"/>
                      </a:cubicBezTo>
                      <a:cubicBezTo>
                        <a:pt x="43" y="79"/>
                        <a:pt x="44" y="81"/>
                        <a:pt x="46" y="82"/>
                      </a:cubicBezTo>
                      <a:cubicBezTo>
                        <a:pt x="47" y="83"/>
                        <a:pt x="48" y="84"/>
                        <a:pt x="49" y="85"/>
                      </a:cubicBezTo>
                      <a:cubicBezTo>
                        <a:pt x="49" y="84"/>
                        <a:pt x="49" y="83"/>
                        <a:pt x="49" y="82"/>
                      </a:cubicBezTo>
                      <a:cubicBezTo>
                        <a:pt x="48" y="82"/>
                        <a:pt x="48" y="80"/>
                        <a:pt x="48" y="78"/>
                      </a:cubicBezTo>
                      <a:cubicBezTo>
                        <a:pt x="48" y="77"/>
                        <a:pt x="47" y="76"/>
                        <a:pt x="47" y="75"/>
                      </a:cubicBezTo>
                      <a:cubicBezTo>
                        <a:pt x="46" y="74"/>
                        <a:pt x="45" y="72"/>
                        <a:pt x="48" y="69"/>
                      </a:cubicBezTo>
                      <a:cubicBezTo>
                        <a:pt x="52" y="64"/>
                        <a:pt x="58" y="61"/>
                        <a:pt x="62" y="62"/>
                      </a:cubicBezTo>
                      <a:cubicBezTo>
                        <a:pt x="63" y="62"/>
                        <a:pt x="65" y="62"/>
                        <a:pt x="68" y="62"/>
                      </a:cubicBezTo>
                      <a:cubicBezTo>
                        <a:pt x="69" y="62"/>
                        <a:pt x="71" y="61"/>
                        <a:pt x="72" y="61"/>
                      </a:cubicBezTo>
                      <a:cubicBezTo>
                        <a:pt x="74" y="61"/>
                        <a:pt x="75" y="62"/>
                        <a:pt x="75" y="63"/>
                      </a:cubicBez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7" y="61"/>
                        <a:pt x="77" y="60"/>
                        <a:pt x="76" y="58"/>
                      </a:cubicBezTo>
                      <a:cubicBezTo>
                        <a:pt x="76" y="56"/>
                        <a:pt x="76" y="55"/>
                        <a:pt x="76" y="53"/>
                      </a:cubicBezTo>
                      <a:cubicBezTo>
                        <a:pt x="77" y="49"/>
                        <a:pt x="73" y="45"/>
                        <a:pt x="70" y="44"/>
                      </a:cubicBezTo>
                      <a:cubicBezTo>
                        <a:pt x="68" y="43"/>
                        <a:pt x="69" y="40"/>
                        <a:pt x="69" y="38"/>
                      </a:cubicBezTo>
                      <a:cubicBezTo>
                        <a:pt x="69" y="36"/>
                        <a:pt x="70" y="33"/>
                        <a:pt x="69" y="33"/>
                      </a:cubicBezTo>
                      <a:cubicBezTo>
                        <a:pt x="67" y="31"/>
                        <a:pt x="65" y="29"/>
                        <a:pt x="63" y="26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1" y="25"/>
                        <a:pt x="60" y="24"/>
                        <a:pt x="59" y="24"/>
                      </a:cubicBezTo>
                      <a:cubicBezTo>
                        <a:pt x="56" y="24"/>
                        <a:pt x="55" y="25"/>
                        <a:pt x="55" y="25"/>
                      </a:cubicBezTo>
                      <a:cubicBezTo>
                        <a:pt x="54" y="27"/>
                        <a:pt x="51" y="28"/>
                        <a:pt x="49" y="28"/>
                      </a:cubicBezTo>
                      <a:cubicBezTo>
                        <a:pt x="48" y="28"/>
                        <a:pt x="47" y="28"/>
                        <a:pt x="47" y="27"/>
                      </a:cubicBezTo>
                      <a:cubicBezTo>
                        <a:pt x="46" y="26"/>
                        <a:pt x="43" y="26"/>
                        <a:pt x="41" y="28"/>
                      </a:cubicBezTo>
                      <a:cubicBezTo>
                        <a:pt x="41" y="28"/>
                        <a:pt x="40" y="29"/>
                        <a:pt x="39" y="29"/>
                      </a:cubicBezTo>
                      <a:cubicBezTo>
                        <a:pt x="37" y="31"/>
                        <a:pt x="35" y="33"/>
                        <a:pt x="33" y="33"/>
                      </a:cubicBezTo>
                      <a:cubicBezTo>
                        <a:pt x="33" y="33"/>
                        <a:pt x="31" y="33"/>
                        <a:pt x="31" y="31"/>
                      </a:cubicBezTo>
                      <a:cubicBezTo>
                        <a:pt x="30" y="28"/>
                        <a:pt x="31" y="27"/>
                        <a:pt x="32" y="26"/>
                      </a:cubicBezTo>
                      <a:cubicBezTo>
                        <a:pt x="33" y="25"/>
                        <a:pt x="33" y="25"/>
                        <a:pt x="33" y="23"/>
                      </a:cubicBezTo>
                      <a:cubicBezTo>
                        <a:pt x="33" y="21"/>
                        <a:pt x="34" y="20"/>
                        <a:pt x="34" y="18"/>
                      </a:cubicBezTo>
                      <a:cubicBezTo>
                        <a:pt x="34" y="17"/>
                        <a:pt x="35" y="15"/>
                        <a:pt x="34" y="13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1" y="12"/>
                        <a:pt x="31" y="12"/>
                        <a:pt x="30" y="12"/>
                      </a:cubicBezTo>
                      <a:cubicBezTo>
                        <a:pt x="29" y="12"/>
                        <a:pt x="28" y="11"/>
                        <a:pt x="28" y="11"/>
                      </a:cubicBezTo>
                      <a:cubicBezTo>
                        <a:pt x="27" y="9"/>
                        <a:pt x="27" y="7"/>
                        <a:pt x="27" y="5"/>
                      </a:cubicBezTo>
                      <a:cubicBezTo>
                        <a:pt x="27" y="5"/>
                        <a:pt x="27" y="4"/>
                        <a:pt x="27" y="3"/>
                      </a:cubicBezTo>
                      <a:cubicBezTo>
                        <a:pt x="27" y="3"/>
                        <a:pt x="27" y="3"/>
                        <a:pt x="26" y="2"/>
                      </a:cubicBezTo>
                      <a:cubicBezTo>
                        <a:pt x="25" y="2"/>
                        <a:pt x="25" y="2"/>
                        <a:pt x="25" y="3"/>
                      </a:cubicBezTo>
                      <a:cubicBezTo>
                        <a:pt x="25" y="4"/>
                        <a:pt x="23" y="5"/>
                        <a:pt x="21" y="5"/>
                      </a:cubicBezTo>
                      <a:cubicBezTo>
                        <a:pt x="19" y="6"/>
                        <a:pt x="17" y="7"/>
                        <a:pt x="16" y="8"/>
                      </a:cubicBezTo>
                      <a:cubicBezTo>
                        <a:pt x="15" y="10"/>
                        <a:pt x="13" y="11"/>
                        <a:pt x="9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4" y="11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6"/>
                        <a:pt x="2" y="26"/>
                        <a:pt x="2" y="28"/>
                      </a:cubicBezTo>
                      <a:cubicBezTo>
                        <a:pt x="2" y="29"/>
                        <a:pt x="7" y="35"/>
                        <a:pt x="9" y="36"/>
                      </a:cubicBezTo>
                      <a:cubicBezTo>
                        <a:pt x="10" y="36"/>
                        <a:pt x="10" y="38"/>
                        <a:pt x="10" y="40"/>
                      </a:cubicBezTo>
                      <a:cubicBezTo>
                        <a:pt x="10" y="41"/>
                        <a:pt x="10" y="42"/>
                        <a:pt x="11" y="42"/>
                      </a:cubicBezTo>
                      <a:cubicBezTo>
                        <a:pt x="12" y="43"/>
                        <a:pt x="13" y="44"/>
                        <a:pt x="12" y="46"/>
                      </a:cubicBezTo>
                      <a:cubicBezTo>
                        <a:pt x="12" y="47"/>
                        <a:pt x="11" y="48"/>
                        <a:pt x="10" y="49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51"/>
                        <a:pt x="11" y="54"/>
                        <a:pt x="9" y="55"/>
                      </a:cubicBezTo>
                      <a:cubicBezTo>
                        <a:pt x="8" y="56"/>
                        <a:pt x="8" y="56"/>
                        <a:pt x="8" y="57"/>
                      </a:cubicBezTo>
                      <a:cubicBezTo>
                        <a:pt x="8" y="59"/>
                        <a:pt x="10" y="62"/>
                        <a:pt x="12" y="64"/>
                      </a:cubicBezTo>
                      <a:cubicBezTo>
                        <a:pt x="16" y="68"/>
                        <a:pt x="16" y="74"/>
                        <a:pt x="16" y="77"/>
                      </a:cubicBezTo>
                      <a:cubicBezTo>
                        <a:pt x="16" y="78"/>
                        <a:pt x="17" y="78"/>
                        <a:pt x="18" y="79"/>
                      </a:cubicBezTo>
                      <a:cubicBezTo>
                        <a:pt x="18" y="80"/>
                        <a:pt x="20" y="82"/>
                        <a:pt x="2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8"/>
                        <a:pt x="15" y="100"/>
                        <a:pt x="11" y="101"/>
                      </a:cubicBezTo>
                      <a:cubicBezTo>
                        <a:pt x="11" y="102"/>
                        <a:pt x="11" y="103"/>
                        <a:pt x="10" y="105"/>
                      </a:cubicBezTo>
                      <a:cubicBezTo>
                        <a:pt x="10" y="108"/>
                        <a:pt x="9" y="112"/>
                        <a:pt x="8" y="114"/>
                      </a:cubicBezTo>
                      <a:cubicBezTo>
                        <a:pt x="8" y="117"/>
                        <a:pt x="7" y="120"/>
                        <a:pt x="8" y="121"/>
                      </a:cubicBezTo>
                      <a:cubicBezTo>
                        <a:pt x="8" y="121"/>
                        <a:pt x="8" y="122"/>
                        <a:pt x="8" y="122"/>
                      </a:cubicBezTo>
                      <a:cubicBezTo>
                        <a:pt x="11" y="122"/>
                        <a:pt x="15" y="126"/>
                        <a:pt x="22" y="134"/>
                      </a:cubicBezTo>
                      <a:cubicBezTo>
                        <a:pt x="23" y="136"/>
                        <a:pt x="24" y="137"/>
                        <a:pt x="24" y="139"/>
                      </a:cubicBezTo>
                      <a:cubicBezTo>
                        <a:pt x="26" y="139"/>
                        <a:pt x="28" y="139"/>
                        <a:pt x="29" y="139"/>
                      </a:cubicBezTo>
                      <a:cubicBezTo>
                        <a:pt x="34" y="140"/>
                        <a:pt x="35" y="143"/>
                        <a:pt x="35" y="1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1" name="Google Shape;202;p3">
                  <a:extLst>
                    <a:ext uri="{FF2B5EF4-FFF2-40B4-BE49-F238E27FC236}">
                      <a16:creationId xmlns:a16="http://schemas.microsoft.com/office/drawing/2014/main" id="{2A34A54C-3EE9-144F-9D35-55B121B4B3C7}"/>
                    </a:ext>
                  </a:extLst>
                </p:cNvPr>
                <p:cNvSpPr/>
                <p:nvPr/>
              </p:nvSpPr>
              <p:spPr>
                <a:xfrm>
                  <a:off x="4376" y="2667"/>
                  <a:ext cx="75" cy="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76" extrusionOk="0">
                      <a:moveTo>
                        <a:pt x="2" y="16"/>
                      </a:moveTo>
                      <a:cubicBezTo>
                        <a:pt x="2" y="18"/>
                        <a:pt x="3" y="24"/>
                        <a:pt x="1" y="26"/>
                      </a:cubicBezTo>
                      <a:cubicBezTo>
                        <a:pt x="0" y="29"/>
                        <a:pt x="0" y="29"/>
                        <a:pt x="2" y="30"/>
                      </a:cubicBezTo>
                      <a:cubicBezTo>
                        <a:pt x="3" y="31"/>
                        <a:pt x="4" y="33"/>
                        <a:pt x="4" y="35"/>
                      </a:cubicBezTo>
                      <a:cubicBezTo>
                        <a:pt x="4" y="37"/>
                        <a:pt x="5" y="37"/>
                        <a:pt x="5" y="40"/>
                      </a:cubicBezTo>
                      <a:cubicBezTo>
                        <a:pt x="6" y="44"/>
                        <a:pt x="6" y="46"/>
                        <a:pt x="8" y="48"/>
                      </a:cubicBezTo>
                      <a:cubicBezTo>
                        <a:pt x="9" y="49"/>
                        <a:pt x="9" y="51"/>
                        <a:pt x="8" y="52"/>
                      </a:cubicBezTo>
                      <a:cubicBezTo>
                        <a:pt x="10" y="54"/>
                        <a:pt x="12" y="55"/>
                        <a:pt x="14" y="55"/>
                      </a:cubicBezTo>
                      <a:cubicBezTo>
                        <a:pt x="18" y="57"/>
                        <a:pt x="20" y="58"/>
                        <a:pt x="20" y="60"/>
                      </a:cubicBezTo>
                      <a:cubicBezTo>
                        <a:pt x="20" y="62"/>
                        <a:pt x="24" y="64"/>
                        <a:pt x="25" y="62"/>
                      </a:cubicBezTo>
                      <a:cubicBezTo>
                        <a:pt x="26" y="60"/>
                        <a:pt x="29" y="61"/>
                        <a:pt x="31" y="61"/>
                      </a:cubicBezTo>
                      <a:cubicBezTo>
                        <a:pt x="32" y="61"/>
                        <a:pt x="33" y="63"/>
                        <a:pt x="33" y="65"/>
                      </a:cubicBezTo>
                      <a:cubicBezTo>
                        <a:pt x="33" y="66"/>
                        <a:pt x="38" y="65"/>
                        <a:pt x="39" y="66"/>
                      </a:cubicBezTo>
                      <a:cubicBezTo>
                        <a:pt x="41" y="67"/>
                        <a:pt x="42" y="71"/>
                        <a:pt x="44" y="72"/>
                      </a:cubicBezTo>
                      <a:cubicBezTo>
                        <a:pt x="46" y="73"/>
                        <a:pt x="48" y="70"/>
                        <a:pt x="50" y="71"/>
                      </a:cubicBezTo>
                      <a:cubicBezTo>
                        <a:pt x="51" y="72"/>
                        <a:pt x="55" y="73"/>
                        <a:pt x="58" y="72"/>
                      </a:cubicBezTo>
                      <a:cubicBezTo>
                        <a:pt x="60" y="71"/>
                        <a:pt x="62" y="73"/>
                        <a:pt x="65" y="73"/>
                      </a:cubicBezTo>
                      <a:cubicBezTo>
                        <a:pt x="68" y="73"/>
                        <a:pt x="73" y="74"/>
                        <a:pt x="74" y="75"/>
                      </a:cubicBezTo>
                      <a:cubicBezTo>
                        <a:pt x="74" y="75"/>
                        <a:pt x="77" y="76"/>
                        <a:pt x="79" y="76"/>
                      </a:cubicBezTo>
                      <a:cubicBezTo>
                        <a:pt x="80" y="75"/>
                        <a:pt x="79" y="71"/>
                        <a:pt x="79" y="70"/>
                      </a:cubicBezTo>
                      <a:cubicBezTo>
                        <a:pt x="79" y="69"/>
                        <a:pt x="87" y="62"/>
                        <a:pt x="88" y="61"/>
                      </a:cubicBezTo>
                      <a:cubicBezTo>
                        <a:pt x="89" y="59"/>
                        <a:pt x="91" y="59"/>
                        <a:pt x="92" y="57"/>
                      </a:cubicBezTo>
                      <a:cubicBezTo>
                        <a:pt x="93" y="55"/>
                        <a:pt x="89" y="49"/>
                        <a:pt x="88" y="48"/>
                      </a:cubicBezTo>
                      <a:cubicBezTo>
                        <a:pt x="87" y="47"/>
                        <a:pt x="87" y="41"/>
                        <a:pt x="88" y="39"/>
                      </a:cubicBezTo>
                      <a:cubicBezTo>
                        <a:pt x="88" y="37"/>
                        <a:pt x="84" y="36"/>
                        <a:pt x="84" y="34"/>
                      </a:cubicBezTo>
                      <a:cubicBezTo>
                        <a:pt x="84" y="33"/>
                        <a:pt x="88" y="30"/>
                        <a:pt x="90" y="29"/>
                      </a:cubicBezTo>
                      <a:cubicBezTo>
                        <a:pt x="92" y="29"/>
                        <a:pt x="91" y="23"/>
                        <a:pt x="90" y="21"/>
                      </a:cubicBezTo>
                      <a:cubicBezTo>
                        <a:pt x="88" y="20"/>
                        <a:pt x="87" y="17"/>
                        <a:pt x="88" y="14"/>
                      </a:cubicBezTo>
                      <a:cubicBezTo>
                        <a:pt x="89" y="11"/>
                        <a:pt x="82" y="8"/>
                        <a:pt x="81" y="8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73" y="9"/>
                        <a:pt x="56" y="8"/>
                        <a:pt x="55" y="7"/>
                      </a:cubicBezTo>
                      <a:cubicBezTo>
                        <a:pt x="54" y="7"/>
                        <a:pt x="52" y="6"/>
                        <a:pt x="50" y="5"/>
                      </a:cubicBezTo>
                      <a:cubicBezTo>
                        <a:pt x="49" y="7"/>
                        <a:pt x="48" y="8"/>
                        <a:pt x="45" y="8"/>
                      </a:cubicBezTo>
                      <a:cubicBezTo>
                        <a:pt x="41" y="8"/>
                        <a:pt x="40" y="4"/>
                        <a:pt x="40" y="2"/>
                      </a:cubicBezTo>
                      <a:cubicBezTo>
                        <a:pt x="40" y="0"/>
                        <a:pt x="24" y="3"/>
                        <a:pt x="19" y="8"/>
                      </a:cubicBezTo>
                      <a:cubicBezTo>
                        <a:pt x="15" y="12"/>
                        <a:pt x="4" y="11"/>
                        <a:pt x="4" y="13"/>
                      </a:cubicBezTo>
                      <a:cubicBezTo>
                        <a:pt x="4" y="15"/>
                        <a:pt x="2" y="16"/>
                        <a:pt x="1" y="15"/>
                      </a:cubicBezTo>
                      <a:cubicBezTo>
                        <a:pt x="1" y="16"/>
                        <a:pt x="1" y="16"/>
                        <a:pt x="2" y="1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2" name="Google Shape;203;p3">
                  <a:extLst>
                    <a:ext uri="{FF2B5EF4-FFF2-40B4-BE49-F238E27FC236}">
                      <a16:creationId xmlns:a16="http://schemas.microsoft.com/office/drawing/2014/main" id="{277037BC-1C8E-754A-B9B1-BF05F1FD1594}"/>
                    </a:ext>
                  </a:extLst>
                </p:cNvPr>
                <p:cNvSpPr/>
                <p:nvPr/>
              </p:nvSpPr>
              <p:spPr>
                <a:xfrm>
                  <a:off x="4375" y="2667"/>
                  <a:ext cx="77" cy="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77" extrusionOk="0">
                      <a:moveTo>
                        <a:pt x="81" y="77"/>
                      </a:moveTo>
                      <a:cubicBezTo>
                        <a:pt x="80" y="77"/>
                        <a:pt x="80" y="77"/>
                        <a:pt x="80" y="77"/>
                      </a:cubicBezTo>
                      <a:cubicBezTo>
                        <a:pt x="75" y="77"/>
                        <a:pt x="74" y="76"/>
                        <a:pt x="74" y="76"/>
                      </a:cubicBezTo>
                      <a:cubicBezTo>
                        <a:pt x="73" y="75"/>
                        <a:pt x="69" y="74"/>
                        <a:pt x="66" y="74"/>
                      </a:cubicBezTo>
                      <a:cubicBezTo>
                        <a:pt x="65" y="74"/>
                        <a:pt x="63" y="74"/>
                        <a:pt x="62" y="74"/>
                      </a:cubicBezTo>
                      <a:cubicBezTo>
                        <a:pt x="61" y="73"/>
                        <a:pt x="60" y="73"/>
                        <a:pt x="59" y="73"/>
                      </a:cubicBezTo>
                      <a:cubicBezTo>
                        <a:pt x="58" y="74"/>
                        <a:pt x="58" y="74"/>
                        <a:pt x="56" y="74"/>
                      </a:cubicBezTo>
                      <a:cubicBezTo>
                        <a:pt x="54" y="74"/>
                        <a:pt x="51" y="73"/>
                        <a:pt x="50" y="72"/>
                      </a:cubicBezTo>
                      <a:cubicBezTo>
                        <a:pt x="50" y="72"/>
                        <a:pt x="49" y="72"/>
                        <a:pt x="49" y="73"/>
                      </a:cubicBezTo>
                      <a:cubicBezTo>
                        <a:pt x="47" y="73"/>
                        <a:pt x="46" y="74"/>
                        <a:pt x="44" y="73"/>
                      </a:cubicBezTo>
                      <a:cubicBezTo>
                        <a:pt x="43" y="72"/>
                        <a:pt x="42" y="71"/>
                        <a:pt x="41" y="69"/>
                      </a:cubicBezTo>
                      <a:cubicBezTo>
                        <a:pt x="41" y="68"/>
                        <a:pt x="40" y="67"/>
                        <a:pt x="40" y="67"/>
                      </a:cubicBezTo>
                      <a:cubicBezTo>
                        <a:pt x="39" y="67"/>
                        <a:pt x="38" y="67"/>
                        <a:pt x="37" y="67"/>
                      </a:cubicBezTo>
                      <a:cubicBezTo>
                        <a:pt x="35" y="67"/>
                        <a:pt x="33" y="66"/>
                        <a:pt x="33" y="65"/>
                      </a:cubicBezTo>
                      <a:cubicBezTo>
                        <a:pt x="33" y="65"/>
                        <a:pt x="33" y="65"/>
                        <a:pt x="33" y="65"/>
                      </a:cubicBezTo>
                      <a:cubicBezTo>
                        <a:pt x="33" y="63"/>
                        <a:pt x="32" y="62"/>
                        <a:pt x="32" y="62"/>
                      </a:cubicBezTo>
                      <a:cubicBezTo>
                        <a:pt x="31" y="62"/>
                        <a:pt x="30" y="62"/>
                        <a:pt x="30" y="62"/>
                      </a:cubicBezTo>
                      <a:cubicBezTo>
                        <a:pt x="29" y="62"/>
                        <a:pt x="29" y="62"/>
                        <a:pt x="28" y="62"/>
                      </a:cubicBezTo>
                      <a:cubicBezTo>
                        <a:pt x="27" y="62"/>
                        <a:pt x="27" y="62"/>
                        <a:pt x="27" y="63"/>
                      </a:cubicBezTo>
                      <a:cubicBezTo>
                        <a:pt x="27" y="64"/>
                        <a:pt x="26" y="64"/>
                        <a:pt x="25" y="64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3" y="64"/>
                        <a:pt x="20" y="62"/>
                        <a:pt x="20" y="60"/>
                      </a:cubicBezTo>
                      <a:cubicBezTo>
                        <a:pt x="20" y="59"/>
                        <a:pt x="19" y="58"/>
                        <a:pt x="14" y="56"/>
                      </a:cubicBezTo>
                      <a:cubicBezTo>
                        <a:pt x="13" y="56"/>
                        <a:pt x="11" y="55"/>
                        <a:pt x="8" y="53"/>
                      </a:cubicBezTo>
                      <a:cubicBezTo>
                        <a:pt x="8" y="53"/>
                        <a:pt x="8" y="53"/>
                        <a:pt x="8" y="53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1"/>
                        <a:pt x="9" y="49"/>
                        <a:pt x="8" y="49"/>
                      </a:cubicBezTo>
                      <a:cubicBezTo>
                        <a:pt x="6" y="47"/>
                        <a:pt x="6" y="44"/>
                        <a:pt x="5" y="40"/>
                      </a:cubicBezTo>
                      <a:cubicBezTo>
                        <a:pt x="5" y="38"/>
                        <a:pt x="5" y="38"/>
                        <a:pt x="5" y="37"/>
                      </a:cubicBezTo>
                      <a:cubicBezTo>
                        <a:pt x="4" y="37"/>
                        <a:pt x="4" y="36"/>
                        <a:pt x="4" y="35"/>
                      </a:cubicBezTo>
                      <a:cubicBezTo>
                        <a:pt x="4" y="34"/>
                        <a:pt x="4" y="32"/>
                        <a:pt x="2" y="31"/>
                      </a:cubicBezTo>
                      <a:cubicBezTo>
                        <a:pt x="2" y="31"/>
                        <a:pt x="1" y="30"/>
                        <a:pt x="0" y="29"/>
                      </a:cubicBezTo>
                      <a:cubicBezTo>
                        <a:pt x="0" y="28"/>
                        <a:pt x="1" y="27"/>
                        <a:pt x="1" y="26"/>
                      </a:cubicBezTo>
                      <a:cubicBezTo>
                        <a:pt x="3" y="24"/>
                        <a:pt x="2" y="18"/>
                        <a:pt x="2" y="17"/>
                      </a:cubicBezTo>
                      <a:cubicBezTo>
                        <a:pt x="1" y="16"/>
                        <a:pt x="1" y="16"/>
                        <a:pt x="1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4" y="14"/>
                        <a:pt x="4" y="13"/>
                      </a:cubicBezTo>
                      <a:cubicBezTo>
                        <a:pt x="4" y="11"/>
                        <a:pt x="7" y="11"/>
                        <a:pt x="10" y="10"/>
                      </a:cubicBezTo>
                      <a:cubicBezTo>
                        <a:pt x="13" y="10"/>
                        <a:pt x="17" y="9"/>
                        <a:pt x="19" y="7"/>
                      </a:cubicBezTo>
                      <a:cubicBezTo>
                        <a:pt x="23" y="3"/>
                        <a:pt x="35" y="0"/>
                        <a:pt x="40" y="0"/>
                      </a:cubicBezTo>
                      <a:cubicBezTo>
                        <a:pt x="40" y="0"/>
                        <a:pt x="42" y="0"/>
                        <a:pt x="42" y="2"/>
                      </a:cubicBezTo>
                      <a:cubicBezTo>
                        <a:pt x="43" y="5"/>
                        <a:pt x="43" y="7"/>
                        <a:pt x="46" y="7"/>
                      </a:cubicBezTo>
                      <a:cubicBezTo>
                        <a:pt x="49" y="7"/>
                        <a:pt x="50" y="5"/>
                        <a:pt x="50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5"/>
                        <a:pt x="56" y="6"/>
                        <a:pt x="56" y="6"/>
                      </a:cubicBezTo>
                      <a:cubicBezTo>
                        <a:pt x="57" y="6"/>
                        <a:pt x="67" y="7"/>
                        <a:pt x="75" y="7"/>
                      </a:cubicBezTo>
                      <a:cubicBezTo>
                        <a:pt x="77" y="7"/>
                        <a:pt x="80" y="7"/>
                        <a:pt x="81" y="7"/>
                      </a:cubicBezTo>
                      <a:cubicBezTo>
                        <a:pt x="82" y="7"/>
                        <a:pt x="82" y="7"/>
                        <a:pt x="82" y="7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4" y="8"/>
                        <a:pt x="88" y="9"/>
                        <a:pt x="90" y="11"/>
                      </a:cubicBezTo>
                      <a:cubicBezTo>
                        <a:pt x="90" y="13"/>
                        <a:pt x="90" y="14"/>
                        <a:pt x="90" y="14"/>
                      </a:cubicBezTo>
                      <a:cubicBezTo>
                        <a:pt x="89" y="17"/>
                        <a:pt x="90" y="19"/>
                        <a:pt x="91" y="20"/>
                      </a:cubicBezTo>
                      <a:cubicBezTo>
                        <a:pt x="93" y="22"/>
                        <a:pt x="93" y="25"/>
                        <a:pt x="93" y="28"/>
                      </a:cubicBezTo>
                      <a:cubicBezTo>
                        <a:pt x="93" y="29"/>
                        <a:pt x="92" y="30"/>
                        <a:pt x="91" y="30"/>
                      </a:cubicBezTo>
                      <a:cubicBezTo>
                        <a:pt x="89" y="31"/>
                        <a:pt x="87" y="34"/>
                        <a:pt x="86" y="34"/>
                      </a:cubicBezTo>
                      <a:cubicBezTo>
                        <a:pt x="87" y="35"/>
                        <a:pt x="87" y="35"/>
                        <a:pt x="88" y="36"/>
                      </a:cubicBezTo>
                      <a:cubicBezTo>
                        <a:pt x="89" y="36"/>
                        <a:pt x="90" y="38"/>
                        <a:pt x="90" y="40"/>
                      </a:cubicBezTo>
                      <a:cubicBezTo>
                        <a:pt x="89" y="42"/>
                        <a:pt x="90" y="46"/>
                        <a:pt x="90" y="47"/>
                      </a:cubicBezTo>
                      <a:cubicBezTo>
                        <a:pt x="94" y="53"/>
                        <a:pt x="95" y="56"/>
                        <a:pt x="94" y="58"/>
                      </a:cubicBezTo>
                      <a:cubicBezTo>
                        <a:pt x="93" y="59"/>
                        <a:pt x="92" y="60"/>
                        <a:pt x="91" y="60"/>
                      </a:cubicBezTo>
                      <a:cubicBezTo>
                        <a:pt x="91" y="61"/>
                        <a:pt x="90" y="61"/>
                        <a:pt x="90" y="61"/>
                      </a:cubicBezTo>
                      <a:cubicBezTo>
                        <a:pt x="89" y="62"/>
                        <a:pt x="88" y="63"/>
                        <a:pt x="86" y="65"/>
                      </a:cubicBezTo>
                      <a:cubicBezTo>
                        <a:pt x="84" y="66"/>
                        <a:pt x="81" y="70"/>
                        <a:pt x="81" y="70"/>
                      </a:cubicBezTo>
                      <a:cubicBezTo>
                        <a:pt x="81" y="70"/>
                        <a:pt x="81" y="71"/>
                        <a:pt x="81" y="72"/>
                      </a:cubicBezTo>
                      <a:cubicBezTo>
                        <a:pt x="81" y="74"/>
                        <a:pt x="82" y="76"/>
                        <a:pt x="81" y="77"/>
                      </a:cubicBezTo>
                      <a:close/>
                      <a:moveTo>
                        <a:pt x="67" y="72"/>
                      </a:moveTo>
                      <a:cubicBezTo>
                        <a:pt x="70" y="72"/>
                        <a:pt x="74" y="73"/>
                        <a:pt x="75" y="74"/>
                      </a:cubicBezTo>
                      <a:cubicBezTo>
                        <a:pt x="75" y="74"/>
                        <a:pt x="76" y="75"/>
                        <a:pt x="79" y="75"/>
                      </a:cubicBezTo>
                      <a:cubicBezTo>
                        <a:pt x="79" y="74"/>
                        <a:pt x="79" y="73"/>
                        <a:pt x="79" y="72"/>
                      </a:cubicBezTo>
                      <a:cubicBezTo>
                        <a:pt x="79" y="71"/>
                        <a:pt x="79" y="70"/>
                        <a:pt x="79" y="70"/>
                      </a:cubicBezTo>
                      <a:cubicBezTo>
                        <a:pt x="79" y="69"/>
                        <a:pt x="80" y="68"/>
                        <a:pt x="85" y="63"/>
                      </a:cubicBezTo>
                      <a:cubicBezTo>
                        <a:pt x="86" y="62"/>
                        <a:pt x="88" y="61"/>
                        <a:pt x="88" y="60"/>
                      </a:cubicBezTo>
                      <a:cubicBezTo>
                        <a:pt x="89" y="59"/>
                        <a:pt x="90" y="59"/>
                        <a:pt x="90" y="58"/>
                      </a:cubicBezTo>
                      <a:cubicBezTo>
                        <a:pt x="91" y="58"/>
                        <a:pt x="92" y="58"/>
                        <a:pt x="92" y="57"/>
                      </a:cubicBezTo>
                      <a:cubicBezTo>
                        <a:pt x="93" y="56"/>
                        <a:pt x="92" y="54"/>
                        <a:pt x="88" y="48"/>
                      </a:cubicBezTo>
                      <a:cubicBezTo>
                        <a:pt x="87" y="47"/>
                        <a:pt x="87" y="41"/>
                        <a:pt x="88" y="39"/>
                      </a:cubicBezTo>
                      <a:cubicBezTo>
                        <a:pt x="88" y="39"/>
                        <a:pt x="87" y="38"/>
                        <a:pt x="86" y="37"/>
                      </a:cubicBezTo>
                      <a:cubicBezTo>
                        <a:pt x="85" y="36"/>
                        <a:pt x="84" y="36"/>
                        <a:pt x="84" y="34"/>
                      </a:cubicBezTo>
                      <a:cubicBezTo>
                        <a:pt x="84" y="32"/>
                        <a:pt x="89" y="29"/>
                        <a:pt x="91" y="29"/>
                      </a:cubicBezTo>
                      <a:cubicBezTo>
                        <a:pt x="91" y="28"/>
                        <a:pt x="91" y="28"/>
                        <a:pt x="91" y="27"/>
                      </a:cubicBezTo>
                      <a:cubicBezTo>
                        <a:pt x="91" y="25"/>
                        <a:pt x="91" y="23"/>
                        <a:pt x="90" y="22"/>
                      </a:cubicBezTo>
                      <a:cubicBezTo>
                        <a:pt x="88" y="20"/>
                        <a:pt x="87" y="17"/>
                        <a:pt x="88" y="13"/>
                      </a:cubicBezTo>
                      <a:cubicBezTo>
                        <a:pt x="88" y="13"/>
                        <a:pt x="88" y="13"/>
                        <a:pt x="88" y="13"/>
                      </a:cubicBezTo>
                      <a:cubicBezTo>
                        <a:pt x="87" y="11"/>
                        <a:pt x="82" y="10"/>
                        <a:pt x="82" y="10"/>
                      </a:cubicBezTo>
                      <a:cubicBezTo>
                        <a:pt x="81" y="10"/>
                        <a:pt x="81" y="9"/>
                        <a:pt x="81" y="9"/>
                      </a:cubicBezTo>
                      <a:cubicBezTo>
                        <a:pt x="79" y="9"/>
                        <a:pt x="77" y="10"/>
                        <a:pt x="75" y="10"/>
                      </a:cubicBezTo>
                      <a:cubicBezTo>
                        <a:pt x="67" y="10"/>
                        <a:pt x="57" y="8"/>
                        <a:pt x="56" y="8"/>
                      </a:cubicBezTo>
                      <a:cubicBezTo>
                        <a:pt x="55" y="8"/>
                        <a:pt x="53" y="7"/>
                        <a:pt x="52" y="6"/>
                      </a:cubicBezTo>
                      <a:cubicBezTo>
                        <a:pt x="50" y="8"/>
                        <a:pt x="48" y="9"/>
                        <a:pt x="46" y="9"/>
                      </a:cubicBezTo>
                      <a:cubicBezTo>
                        <a:pt x="41" y="9"/>
                        <a:pt x="41" y="5"/>
                        <a:pt x="40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36" y="2"/>
                        <a:pt x="24" y="5"/>
                        <a:pt x="21" y="9"/>
                      </a:cubicBezTo>
                      <a:cubicBezTo>
                        <a:pt x="18" y="11"/>
                        <a:pt x="14" y="12"/>
                        <a:pt x="10" y="12"/>
                      </a:cubicBezTo>
                      <a:cubicBezTo>
                        <a:pt x="9" y="13"/>
                        <a:pt x="7" y="13"/>
                        <a:pt x="6" y="13"/>
                      </a:cubicBezTo>
                      <a:cubicBezTo>
                        <a:pt x="6" y="15"/>
                        <a:pt x="5" y="16"/>
                        <a:pt x="4" y="16"/>
                      </a:cubicBezTo>
                      <a:cubicBezTo>
                        <a:pt x="4" y="19"/>
                        <a:pt x="5" y="24"/>
                        <a:pt x="3" y="27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5" y="31"/>
                        <a:pt x="6" y="33"/>
                        <a:pt x="6" y="35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7" y="37"/>
                        <a:pt x="7" y="38"/>
                        <a:pt x="7" y="40"/>
                      </a:cubicBezTo>
                      <a:cubicBezTo>
                        <a:pt x="8" y="44"/>
                        <a:pt x="9" y="46"/>
                        <a:pt x="10" y="47"/>
                      </a:cubicBezTo>
                      <a:cubicBezTo>
                        <a:pt x="10" y="48"/>
                        <a:pt x="11" y="50"/>
                        <a:pt x="10" y="52"/>
                      </a:cubicBezTo>
                      <a:cubicBezTo>
                        <a:pt x="12" y="53"/>
                        <a:pt x="14" y="54"/>
                        <a:pt x="15" y="54"/>
                      </a:cubicBezTo>
                      <a:cubicBezTo>
                        <a:pt x="20" y="56"/>
                        <a:pt x="22" y="58"/>
                        <a:pt x="22" y="60"/>
                      </a:cubicBezTo>
                      <a:cubicBezTo>
                        <a:pt x="22" y="60"/>
                        <a:pt x="24" y="62"/>
                        <a:pt x="25" y="62"/>
                      </a:cubicBezTo>
                      <a:cubicBezTo>
                        <a:pt x="25" y="62"/>
                        <a:pt x="25" y="62"/>
                        <a:pt x="25" y="62"/>
                      </a:cubicBezTo>
                      <a:cubicBezTo>
                        <a:pt x="25" y="62"/>
                        <a:pt x="25" y="62"/>
                        <a:pt x="25" y="62"/>
                      </a:cubicBezTo>
                      <a:cubicBezTo>
                        <a:pt x="26" y="60"/>
                        <a:pt x="27" y="60"/>
                        <a:pt x="28" y="60"/>
                      </a:cubicBezTo>
                      <a:cubicBezTo>
                        <a:pt x="29" y="60"/>
                        <a:pt x="29" y="60"/>
                        <a:pt x="30" y="60"/>
                      </a:cubicBezTo>
                      <a:cubicBezTo>
                        <a:pt x="31" y="60"/>
                        <a:pt x="31" y="60"/>
                        <a:pt x="32" y="60"/>
                      </a:cubicBezTo>
                      <a:cubicBezTo>
                        <a:pt x="34" y="60"/>
                        <a:pt x="35" y="63"/>
                        <a:pt x="35" y="64"/>
                      </a:cubicBezTo>
                      <a:cubicBezTo>
                        <a:pt x="35" y="64"/>
                        <a:pt x="35" y="64"/>
                        <a:pt x="35" y="64"/>
                      </a:cubicBezTo>
                      <a:cubicBezTo>
                        <a:pt x="35" y="64"/>
                        <a:pt x="37" y="65"/>
                        <a:pt x="37" y="65"/>
                      </a:cubicBezTo>
                      <a:cubicBezTo>
                        <a:pt x="39" y="65"/>
                        <a:pt x="40" y="65"/>
                        <a:pt x="41" y="65"/>
                      </a:cubicBezTo>
                      <a:cubicBezTo>
                        <a:pt x="42" y="66"/>
                        <a:pt x="43" y="67"/>
                        <a:pt x="43" y="68"/>
                      </a:cubicBezTo>
                      <a:cubicBezTo>
                        <a:pt x="44" y="69"/>
                        <a:pt x="44" y="71"/>
                        <a:pt x="45" y="71"/>
                      </a:cubicBezTo>
                      <a:cubicBezTo>
                        <a:pt x="46" y="72"/>
                        <a:pt x="47" y="71"/>
                        <a:pt x="48" y="71"/>
                      </a:cubicBezTo>
                      <a:cubicBezTo>
                        <a:pt x="49" y="70"/>
                        <a:pt x="50" y="70"/>
                        <a:pt x="51" y="71"/>
                      </a:cubicBezTo>
                      <a:cubicBezTo>
                        <a:pt x="53" y="71"/>
                        <a:pt x="57" y="72"/>
                        <a:pt x="59" y="71"/>
                      </a:cubicBezTo>
                      <a:cubicBezTo>
                        <a:pt x="60" y="71"/>
                        <a:pt x="62" y="71"/>
                        <a:pt x="63" y="72"/>
                      </a:cubicBezTo>
                      <a:cubicBezTo>
                        <a:pt x="64" y="72"/>
                        <a:pt x="65" y="72"/>
                        <a:pt x="66" y="72"/>
                      </a:cubicBezTo>
                      <a:cubicBezTo>
                        <a:pt x="67" y="72"/>
                        <a:pt x="67" y="72"/>
                        <a:pt x="67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3" name="Google Shape;204;p3">
                  <a:extLst>
                    <a:ext uri="{FF2B5EF4-FFF2-40B4-BE49-F238E27FC236}">
                      <a16:creationId xmlns:a16="http://schemas.microsoft.com/office/drawing/2014/main" id="{85CD935B-67D7-C448-84BB-14216474C13E}"/>
                    </a:ext>
                  </a:extLst>
                </p:cNvPr>
                <p:cNvSpPr/>
                <p:nvPr/>
              </p:nvSpPr>
              <p:spPr>
                <a:xfrm>
                  <a:off x="4386" y="2767"/>
                  <a:ext cx="29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33" extrusionOk="0">
                      <a:moveTo>
                        <a:pt x="26" y="30"/>
                      </a:moveTo>
                      <a:cubicBezTo>
                        <a:pt x="26" y="28"/>
                        <a:pt x="32" y="19"/>
                        <a:pt x="34" y="19"/>
                      </a:cubicBezTo>
                      <a:cubicBezTo>
                        <a:pt x="35" y="19"/>
                        <a:pt x="35" y="11"/>
                        <a:pt x="35" y="7"/>
                      </a:cubicBezTo>
                      <a:cubicBezTo>
                        <a:pt x="30" y="3"/>
                        <a:pt x="26" y="2"/>
                        <a:pt x="26" y="2"/>
                      </a:cubicBezTo>
                      <a:cubicBezTo>
                        <a:pt x="26" y="2"/>
                        <a:pt x="13" y="2"/>
                        <a:pt x="11" y="1"/>
                      </a:cubicBezTo>
                      <a:cubicBezTo>
                        <a:pt x="9" y="0"/>
                        <a:pt x="7" y="3"/>
                        <a:pt x="5" y="2"/>
                      </a:cubicBezTo>
                      <a:cubicBezTo>
                        <a:pt x="3" y="0"/>
                        <a:pt x="0" y="2"/>
                        <a:pt x="1" y="5"/>
                      </a:cubicBezTo>
                      <a:cubicBezTo>
                        <a:pt x="1" y="7"/>
                        <a:pt x="5" y="8"/>
                        <a:pt x="5" y="11"/>
                      </a:cubicBezTo>
                      <a:cubicBezTo>
                        <a:pt x="5" y="14"/>
                        <a:pt x="13" y="19"/>
                        <a:pt x="13" y="21"/>
                      </a:cubicBezTo>
                      <a:cubicBezTo>
                        <a:pt x="13" y="22"/>
                        <a:pt x="18" y="25"/>
                        <a:pt x="21" y="30"/>
                      </a:cubicBezTo>
                      <a:cubicBezTo>
                        <a:pt x="23" y="31"/>
                        <a:pt x="24" y="32"/>
                        <a:pt x="26" y="33"/>
                      </a:cubicBezTo>
                      <a:cubicBezTo>
                        <a:pt x="26" y="32"/>
                        <a:pt x="26" y="31"/>
                        <a:pt x="26" y="3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4" name="Google Shape;205;p3">
                  <a:extLst>
                    <a:ext uri="{FF2B5EF4-FFF2-40B4-BE49-F238E27FC236}">
                      <a16:creationId xmlns:a16="http://schemas.microsoft.com/office/drawing/2014/main" id="{D3A806F4-B145-A04B-B2EB-E58510952D84}"/>
                    </a:ext>
                  </a:extLst>
                </p:cNvPr>
                <p:cNvSpPr/>
                <p:nvPr/>
              </p:nvSpPr>
              <p:spPr>
                <a:xfrm>
                  <a:off x="4386" y="2766"/>
                  <a:ext cx="2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27" y="36"/>
                      </a:move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4" y="34"/>
                        <a:pt x="22" y="32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19" y="29"/>
                        <a:pt x="17" y="27"/>
                        <a:pt x="15" y="26"/>
                      </a:cubicBezTo>
                      <a:cubicBezTo>
                        <a:pt x="13" y="24"/>
                        <a:pt x="12" y="23"/>
                        <a:pt x="12" y="22"/>
                      </a:cubicBezTo>
                      <a:cubicBezTo>
                        <a:pt x="12" y="21"/>
                        <a:pt x="10" y="20"/>
                        <a:pt x="9" y="19"/>
                      </a:cubicBezTo>
                      <a:cubicBezTo>
                        <a:pt x="7" y="17"/>
                        <a:pt x="4" y="14"/>
                        <a:pt x="4" y="12"/>
                      </a:cubicBezTo>
                      <a:cubicBezTo>
                        <a:pt x="4" y="11"/>
                        <a:pt x="3" y="10"/>
                        <a:pt x="2" y="9"/>
                      </a:cubicBez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2" y="1"/>
                        <a:pt x="4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7" y="2"/>
                        <a:pt x="8" y="2"/>
                      </a:cubicBezTo>
                      <a:cubicBezTo>
                        <a:pt x="9" y="1"/>
                        <a:pt x="10" y="0"/>
                        <a:pt x="12" y="1"/>
                      </a:cubicBezTo>
                      <a:cubicBezTo>
                        <a:pt x="13" y="1"/>
                        <a:pt x="21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31" y="3"/>
                        <a:pt x="35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11"/>
                        <a:pt x="36" y="19"/>
                        <a:pt x="35" y="21"/>
                      </a:cubicBezTo>
                      <a:cubicBezTo>
                        <a:pt x="34" y="21"/>
                        <a:pt x="34" y="22"/>
                        <a:pt x="34" y="22"/>
                      </a:cubicBezTo>
                      <a:cubicBezTo>
                        <a:pt x="32" y="22"/>
                        <a:pt x="27" y="30"/>
                        <a:pt x="27" y="31"/>
                      </a:cubicBezTo>
                      <a:cubicBezTo>
                        <a:pt x="27" y="31"/>
                        <a:pt x="28" y="32"/>
                        <a:pt x="27" y="34"/>
                      </a:cubicBezTo>
                      <a:lnTo>
                        <a:pt x="27" y="36"/>
                      </a:lnTo>
                      <a:close/>
                      <a:moveTo>
                        <a:pt x="22" y="30"/>
                      </a:moveTo>
                      <a:cubicBezTo>
                        <a:pt x="23" y="31"/>
                        <a:pt x="24" y="31"/>
                        <a:pt x="25" y="32"/>
                      </a:cubicBezTo>
                      <a:cubicBezTo>
                        <a:pt x="25" y="32"/>
                        <a:pt x="25" y="32"/>
                        <a:pt x="25" y="31"/>
                      </a:cubicBezTo>
                      <a:cubicBezTo>
                        <a:pt x="25" y="29"/>
                        <a:pt x="29" y="24"/>
                        <a:pt x="30" y="22"/>
                      </a:cubicBezTo>
                      <a:cubicBezTo>
                        <a:pt x="32" y="20"/>
                        <a:pt x="33" y="20"/>
                        <a:pt x="33" y="19"/>
                      </a:cubicBezTo>
                      <a:cubicBezTo>
                        <a:pt x="34" y="18"/>
                        <a:pt x="34" y="12"/>
                        <a:pt x="34" y="8"/>
                      </a:cubicBezTo>
                      <a:cubicBezTo>
                        <a:pt x="30" y="6"/>
                        <a:pt x="27" y="4"/>
                        <a:pt x="26" y="4"/>
                      </a:cubicBezTo>
                      <a:cubicBezTo>
                        <a:pt x="24" y="4"/>
                        <a:pt x="13" y="4"/>
                        <a:pt x="11" y="3"/>
                      </a:cubicBezTo>
                      <a:cubicBezTo>
                        <a:pt x="10" y="2"/>
                        <a:pt x="10" y="3"/>
                        <a:pt x="9" y="3"/>
                      </a:cubicBezTo>
                      <a:cubicBezTo>
                        <a:pt x="8" y="4"/>
                        <a:pt x="7" y="4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4" y="3"/>
                        <a:pt x="3" y="3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5" y="8"/>
                        <a:pt x="6" y="10"/>
                        <a:pt x="6" y="12"/>
                      </a:cubicBezTo>
                      <a:cubicBezTo>
                        <a:pt x="6" y="13"/>
                        <a:pt x="9" y="16"/>
                        <a:pt x="11" y="17"/>
                      </a:cubicBezTo>
                      <a:cubicBezTo>
                        <a:pt x="13" y="19"/>
                        <a:pt x="14" y="21"/>
                        <a:pt x="14" y="22"/>
                      </a:cubicBezTo>
                      <a:cubicBezTo>
                        <a:pt x="14" y="22"/>
                        <a:pt x="15" y="23"/>
                        <a:pt x="16" y="24"/>
                      </a:cubicBezTo>
                      <a:cubicBezTo>
                        <a:pt x="18" y="26"/>
                        <a:pt x="20" y="27"/>
                        <a:pt x="22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5" name="Google Shape;206;p3">
                  <a:extLst>
                    <a:ext uri="{FF2B5EF4-FFF2-40B4-BE49-F238E27FC236}">
                      <a16:creationId xmlns:a16="http://schemas.microsoft.com/office/drawing/2014/main" id="{F96B3ABC-3CE5-1D41-8CED-FE8CCD072093}"/>
                    </a:ext>
                  </a:extLst>
                </p:cNvPr>
                <p:cNvSpPr/>
                <p:nvPr/>
              </p:nvSpPr>
              <p:spPr>
                <a:xfrm>
                  <a:off x="4372" y="2755"/>
                  <a:ext cx="4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45" extrusionOk="0">
                      <a:moveTo>
                        <a:pt x="30" y="36"/>
                      </a:moveTo>
                      <a:cubicBezTo>
                        <a:pt x="30" y="34"/>
                        <a:pt x="22" y="29"/>
                        <a:pt x="22" y="26"/>
                      </a:cubicBezTo>
                      <a:cubicBezTo>
                        <a:pt x="22" y="23"/>
                        <a:pt x="18" y="22"/>
                        <a:pt x="18" y="20"/>
                      </a:cubicBezTo>
                      <a:cubicBezTo>
                        <a:pt x="17" y="17"/>
                        <a:pt x="20" y="15"/>
                        <a:pt x="22" y="17"/>
                      </a:cubicBezTo>
                      <a:cubicBezTo>
                        <a:pt x="24" y="18"/>
                        <a:pt x="26" y="15"/>
                        <a:pt x="28" y="16"/>
                      </a:cubicBezTo>
                      <a:cubicBezTo>
                        <a:pt x="30" y="17"/>
                        <a:pt x="43" y="17"/>
                        <a:pt x="43" y="17"/>
                      </a:cubicBezTo>
                      <a:cubicBezTo>
                        <a:pt x="43" y="17"/>
                        <a:pt x="47" y="18"/>
                        <a:pt x="52" y="22"/>
                      </a:cubicBezTo>
                      <a:cubicBezTo>
                        <a:pt x="52" y="21"/>
                        <a:pt x="52" y="20"/>
                        <a:pt x="51" y="20"/>
                      </a:cubicBezTo>
                      <a:cubicBezTo>
                        <a:pt x="50" y="17"/>
                        <a:pt x="51" y="14"/>
                        <a:pt x="48" y="13"/>
                      </a:cubicBezTo>
                      <a:cubicBezTo>
                        <a:pt x="47" y="12"/>
                        <a:pt x="46" y="9"/>
                        <a:pt x="46" y="7"/>
                      </a:cubicBez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40" y="8"/>
                        <a:pt x="35" y="8"/>
                        <a:pt x="33" y="5"/>
                      </a:cubicBezTo>
                      <a:cubicBezTo>
                        <a:pt x="31" y="4"/>
                        <a:pt x="27" y="1"/>
                        <a:pt x="25" y="0"/>
                      </a:cubicBezTo>
                      <a:cubicBezTo>
                        <a:pt x="24" y="0"/>
                        <a:pt x="20" y="3"/>
                        <a:pt x="19" y="3"/>
                      </a:cubicBezTo>
                      <a:cubicBezTo>
                        <a:pt x="17" y="4"/>
                        <a:pt x="18" y="8"/>
                        <a:pt x="16" y="8"/>
                      </a:cubicBezTo>
                      <a:cubicBezTo>
                        <a:pt x="15" y="8"/>
                        <a:pt x="13" y="11"/>
                        <a:pt x="13" y="12"/>
                      </a:cubicBezTo>
                      <a:cubicBezTo>
                        <a:pt x="13" y="14"/>
                        <a:pt x="9" y="12"/>
                        <a:pt x="7" y="12"/>
                      </a:cubicBezTo>
                      <a:cubicBezTo>
                        <a:pt x="6" y="13"/>
                        <a:pt x="2" y="13"/>
                        <a:pt x="0" y="13"/>
                      </a:cubicBezTo>
                      <a:cubicBezTo>
                        <a:pt x="1" y="15"/>
                        <a:pt x="0" y="18"/>
                        <a:pt x="2" y="18"/>
                      </a:cubicBezTo>
                      <a:cubicBezTo>
                        <a:pt x="5" y="18"/>
                        <a:pt x="9" y="17"/>
                        <a:pt x="9" y="21"/>
                      </a:cubicBezTo>
                      <a:cubicBezTo>
                        <a:pt x="10" y="24"/>
                        <a:pt x="16" y="32"/>
                        <a:pt x="18" y="34"/>
                      </a:cubicBezTo>
                      <a:cubicBezTo>
                        <a:pt x="20" y="37"/>
                        <a:pt x="25" y="36"/>
                        <a:pt x="26" y="38"/>
                      </a:cubicBezTo>
                      <a:cubicBezTo>
                        <a:pt x="26" y="41"/>
                        <a:pt x="30" y="43"/>
                        <a:pt x="34" y="43"/>
                      </a:cubicBezTo>
                      <a:cubicBezTo>
                        <a:pt x="35" y="43"/>
                        <a:pt x="36" y="44"/>
                        <a:pt x="38" y="45"/>
                      </a:cubicBezTo>
                      <a:cubicBezTo>
                        <a:pt x="35" y="40"/>
                        <a:pt x="30" y="37"/>
                        <a:pt x="30" y="3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6" name="Google Shape;207;p3">
                  <a:extLst>
                    <a:ext uri="{FF2B5EF4-FFF2-40B4-BE49-F238E27FC236}">
                      <a16:creationId xmlns:a16="http://schemas.microsoft.com/office/drawing/2014/main" id="{C912E888-9D2A-3646-8DBC-57C8FDDF85D9}"/>
                    </a:ext>
                  </a:extLst>
                </p:cNvPr>
                <p:cNvSpPr/>
                <p:nvPr/>
              </p:nvSpPr>
              <p:spPr>
                <a:xfrm>
                  <a:off x="4372" y="2753"/>
                  <a:ext cx="43" cy="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50" extrusionOk="0">
                      <a:moveTo>
                        <a:pt x="43" y="50"/>
                      </a:moveTo>
                      <a:cubicBezTo>
                        <a:pt x="38" y="47"/>
                        <a:pt x="38" y="47"/>
                        <a:pt x="38" y="47"/>
                      </a:cubicBezTo>
                      <a:cubicBezTo>
                        <a:pt x="37" y="46"/>
                        <a:pt x="36" y="46"/>
                        <a:pt x="35" y="46"/>
                      </a:cubicBezTo>
                      <a:cubicBezTo>
                        <a:pt x="30" y="46"/>
                        <a:pt x="26" y="43"/>
                        <a:pt x="26" y="41"/>
                      </a:cubicBezTo>
                      <a:cubicBezTo>
                        <a:pt x="26" y="40"/>
                        <a:pt x="24" y="40"/>
                        <a:pt x="23" y="40"/>
                      </a:cubicBezTo>
                      <a:cubicBezTo>
                        <a:pt x="22" y="39"/>
                        <a:pt x="19" y="38"/>
                        <a:pt x="18" y="37"/>
                      </a:cubicBezTo>
                      <a:cubicBezTo>
                        <a:pt x="18" y="37"/>
                        <a:pt x="10" y="27"/>
                        <a:pt x="9" y="23"/>
                      </a:cubicBezTo>
                      <a:cubicBezTo>
                        <a:pt x="9" y="21"/>
                        <a:pt x="8" y="21"/>
                        <a:pt x="4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1"/>
                        <a:pt x="0" y="18"/>
                        <a:pt x="0" y="1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6" y="14"/>
                        <a:pt x="7" y="13"/>
                        <a:pt x="8" y="13"/>
                      </a:cubicBezTo>
                      <a:cubicBezTo>
                        <a:pt x="9" y="13"/>
                        <a:pt x="10" y="13"/>
                        <a:pt x="11" y="13"/>
                      </a:cubicBezTo>
                      <a:cubicBezTo>
                        <a:pt x="12" y="14"/>
                        <a:pt x="13" y="14"/>
                        <a:pt x="13" y="14"/>
                      </a:cubicBezTo>
                      <a:cubicBezTo>
                        <a:pt x="14" y="12"/>
                        <a:pt x="15" y="9"/>
                        <a:pt x="17" y="9"/>
                      </a:cubicBezTo>
                      <a:cubicBezTo>
                        <a:pt x="17" y="9"/>
                        <a:pt x="18" y="8"/>
                        <a:pt x="18" y="8"/>
                      </a:cubicBezTo>
                      <a:cubicBezTo>
                        <a:pt x="18" y="6"/>
                        <a:pt x="18" y="5"/>
                        <a:pt x="20" y="4"/>
                      </a:cubicBezTo>
                      <a:cubicBezTo>
                        <a:pt x="20" y="4"/>
                        <a:pt x="22" y="3"/>
                        <a:pt x="25" y="1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9" y="2"/>
                        <a:pt x="33" y="5"/>
                        <a:pt x="34" y="7"/>
                      </a:cubicBezTo>
                      <a:cubicBezTo>
                        <a:pt x="36" y="8"/>
                        <a:pt x="39" y="9"/>
                        <a:pt x="41" y="9"/>
                      </a:cubicBezTo>
                      <a:cubicBezTo>
                        <a:pt x="42" y="9"/>
                        <a:pt x="43" y="9"/>
                        <a:pt x="43" y="9"/>
                      </a:cubicBezTo>
                      <a:cubicBezTo>
                        <a:pt x="44" y="9"/>
                        <a:pt x="45" y="8"/>
                        <a:pt x="47" y="8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13"/>
                        <a:pt x="49" y="14"/>
                        <a:pt x="50" y="14"/>
                      </a:cubicBezTo>
                      <a:cubicBezTo>
                        <a:pt x="52" y="15"/>
                        <a:pt x="53" y="17"/>
                        <a:pt x="53" y="19"/>
                      </a:cubicBezTo>
                      <a:cubicBezTo>
                        <a:pt x="53" y="19"/>
                        <a:pt x="53" y="20"/>
                        <a:pt x="53" y="21"/>
                      </a:cubicBezTo>
                      <a:cubicBezTo>
                        <a:pt x="54" y="22"/>
                        <a:pt x="54" y="22"/>
                        <a:pt x="54" y="23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48" y="22"/>
                        <a:pt x="45" y="20"/>
                        <a:pt x="44" y="20"/>
                      </a:cubicBezTo>
                      <a:cubicBezTo>
                        <a:pt x="42" y="20"/>
                        <a:pt x="31" y="20"/>
                        <a:pt x="29" y="19"/>
                      </a:cubicBezTo>
                      <a:cubicBezTo>
                        <a:pt x="28" y="18"/>
                        <a:pt x="28" y="19"/>
                        <a:pt x="27" y="19"/>
                      </a:cubicBezTo>
                      <a:cubicBezTo>
                        <a:pt x="26" y="20"/>
                        <a:pt x="25" y="20"/>
                        <a:pt x="24" y="20"/>
                      </a:cubicBezTo>
                      <a:cubicBezTo>
                        <a:pt x="23" y="20"/>
                        <a:pt x="23" y="20"/>
                        <a:pt x="22" y="20"/>
                      </a:cubicBezTo>
                      <a:cubicBezTo>
                        <a:pt x="22" y="19"/>
                        <a:pt x="21" y="19"/>
                        <a:pt x="20" y="20"/>
                      </a:cubicBezTo>
                      <a:cubicBezTo>
                        <a:pt x="20" y="20"/>
                        <a:pt x="20" y="21"/>
                        <a:pt x="20" y="21"/>
                      </a:cubicBezTo>
                      <a:cubicBezTo>
                        <a:pt x="20" y="22"/>
                        <a:pt x="21" y="23"/>
                        <a:pt x="21" y="23"/>
                      </a:cubicBezTo>
                      <a:cubicBezTo>
                        <a:pt x="23" y="24"/>
                        <a:pt x="24" y="26"/>
                        <a:pt x="24" y="28"/>
                      </a:cubicBezTo>
                      <a:cubicBezTo>
                        <a:pt x="24" y="29"/>
                        <a:pt x="27" y="32"/>
                        <a:pt x="29" y="33"/>
                      </a:cubicBezTo>
                      <a:cubicBezTo>
                        <a:pt x="31" y="35"/>
                        <a:pt x="32" y="37"/>
                        <a:pt x="32" y="38"/>
                      </a:cubicBezTo>
                      <a:cubicBezTo>
                        <a:pt x="32" y="38"/>
                        <a:pt x="33" y="39"/>
                        <a:pt x="34" y="40"/>
                      </a:cubicBezTo>
                      <a:cubicBezTo>
                        <a:pt x="36" y="42"/>
                        <a:pt x="38" y="44"/>
                        <a:pt x="40" y="46"/>
                      </a:cubicBezTo>
                      <a:lnTo>
                        <a:pt x="43" y="50"/>
                      </a:lnTo>
                      <a:close/>
                      <a:moveTo>
                        <a:pt x="4" y="19"/>
                      </a:moveTo>
                      <a:cubicBezTo>
                        <a:pt x="6" y="19"/>
                        <a:pt x="11" y="19"/>
                        <a:pt x="11" y="23"/>
                      </a:cubicBezTo>
                      <a:cubicBezTo>
                        <a:pt x="12" y="25"/>
                        <a:pt x="17" y="32"/>
                        <a:pt x="20" y="36"/>
                      </a:cubicBezTo>
                      <a:cubicBezTo>
                        <a:pt x="21" y="37"/>
                        <a:pt x="22" y="37"/>
                        <a:pt x="24" y="38"/>
                      </a:cubicBezTo>
                      <a:cubicBezTo>
                        <a:pt x="26" y="38"/>
                        <a:pt x="27" y="39"/>
                        <a:pt x="28" y="40"/>
                      </a:cubicBezTo>
                      <a:cubicBezTo>
                        <a:pt x="28" y="42"/>
                        <a:pt x="31" y="44"/>
                        <a:pt x="35" y="44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35" y="43"/>
                        <a:pt x="34" y="42"/>
                        <a:pt x="33" y="42"/>
                      </a:cubicBezTo>
                      <a:cubicBezTo>
                        <a:pt x="31" y="40"/>
                        <a:pt x="30" y="39"/>
                        <a:pt x="30" y="38"/>
                      </a:cubicBezTo>
                      <a:cubicBezTo>
                        <a:pt x="30" y="37"/>
                        <a:pt x="28" y="36"/>
                        <a:pt x="27" y="35"/>
                      </a:cubicBezTo>
                      <a:cubicBezTo>
                        <a:pt x="25" y="33"/>
                        <a:pt x="22" y="30"/>
                        <a:pt x="22" y="28"/>
                      </a:cubicBezTo>
                      <a:cubicBezTo>
                        <a:pt x="22" y="27"/>
                        <a:pt x="21" y="26"/>
                        <a:pt x="20" y="25"/>
                      </a:cubicBezTo>
                      <a:cubicBezTo>
                        <a:pt x="19" y="24"/>
                        <a:pt x="18" y="23"/>
                        <a:pt x="18" y="22"/>
                      </a:cubicBezTo>
                      <a:cubicBezTo>
                        <a:pt x="18" y="21"/>
                        <a:pt x="18" y="20"/>
                        <a:pt x="19" y="19"/>
                      </a:cubicBezTo>
                      <a:cubicBezTo>
                        <a:pt x="20" y="17"/>
                        <a:pt x="22" y="17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5" y="18"/>
                        <a:pt x="26" y="18"/>
                      </a:cubicBezTo>
                      <a:cubicBezTo>
                        <a:pt x="27" y="17"/>
                        <a:pt x="28" y="16"/>
                        <a:pt x="30" y="17"/>
                      </a:cubicBezTo>
                      <a:cubicBezTo>
                        <a:pt x="31" y="17"/>
                        <a:pt x="39" y="18"/>
                        <a:pt x="44" y="18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5" y="18"/>
                        <a:pt x="47" y="19"/>
                        <a:pt x="51" y="21"/>
                      </a:cubicBezTo>
                      <a:cubicBezTo>
                        <a:pt x="51" y="20"/>
                        <a:pt x="51" y="20"/>
                        <a:pt x="51" y="19"/>
                      </a:cubicBezTo>
                      <a:cubicBezTo>
                        <a:pt x="51" y="17"/>
                        <a:pt x="50" y="16"/>
                        <a:pt x="49" y="16"/>
                      </a:cubicBezTo>
                      <a:cubicBezTo>
                        <a:pt x="47" y="15"/>
                        <a:pt x="46" y="13"/>
                        <a:pt x="46" y="10"/>
                      </a:cubicBezTo>
                      <a:cubicBezTo>
                        <a:pt x="45" y="10"/>
                        <a:pt x="44" y="11"/>
                        <a:pt x="44" y="11"/>
                      </a:cubicBezTo>
                      <a:cubicBezTo>
                        <a:pt x="43" y="11"/>
                        <a:pt x="42" y="11"/>
                        <a:pt x="41" y="11"/>
                      </a:cubicBezTo>
                      <a:cubicBezTo>
                        <a:pt x="39" y="11"/>
                        <a:pt x="35" y="11"/>
                        <a:pt x="33" y="8"/>
                      </a:cubicBezTo>
                      <a:cubicBezTo>
                        <a:pt x="32" y="7"/>
                        <a:pt x="29" y="5"/>
                        <a:pt x="26" y="3"/>
                      </a:cubicBezTo>
                      <a:cubicBezTo>
                        <a:pt x="23" y="5"/>
                        <a:pt x="21" y="6"/>
                        <a:pt x="20" y="6"/>
                      </a:cubicBezTo>
                      <a:cubicBezTo>
                        <a:pt x="20" y="7"/>
                        <a:pt x="20" y="7"/>
                        <a:pt x="20" y="8"/>
                      </a:cubicBezTo>
                      <a:cubicBezTo>
                        <a:pt x="19" y="9"/>
                        <a:pt x="19" y="11"/>
                        <a:pt x="17" y="11"/>
                      </a:cubicBezTo>
                      <a:cubicBezTo>
                        <a:pt x="17" y="11"/>
                        <a:pt x="16" y="13"/>
                        <a:pt x="15" y="15"/>
                      </a:cubicBezTo>
                      <a:cubicBezTo>
                        <a:pt x="15" y="15"/>
                        <a:pt x="14" y="16"/>
                        <a:pt x="13" y="16"/>
                      </a:cubicBezTo>
                      <a:cubicBezTo>
                        <a:pt x="13" y="16"/>
                        <a:pt x="12" y="16"/>
                        <a:pt x="11" y="15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9" y="15"/>
                        <a:pt x="8" y="15"/>
                        <a:pt x="8" y="15"/>
                      </a:cubicBezTo>
                      <a:cubicBezTo>
                        <a:pt x="7" y="15"/>
                        <a:pt x="5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3" y="19"/>
                        <a:pt x="3" y="19"/>
                      </a:cubicBez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7" name="Google Shape;208;p3">
                  <a:extLst>
                    <a:ext uri="{FF2B5EF4-FFF2-40B4-BE49-F238E27FC236}">
                      <a16:creationId xmlns:a16="http://schemas.microsoft.com/office/drawing/2014/main" id="{9582C7A2-B613-A04D-9CE3-B50C7C6A869A}"/>
                    </a:ext>
                  </a:extLst>
                </p:cNvPr>
                <p:cNvSpPr/>
                <p:nvPr/>
              </p:nvSpPr>
              <p:spPr>
                <a:xfrm>
                  <a:off x="4413" y="2793"/>
                  <a:ext cx="14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35" extrusionOk="0">
                      <a:moveTo>
                        <a:pt x="12" y="30"/>
                      </a:moveTo>
                      <a:cubicBezTo>
                        <a:pt x="14" y="29"/>
                        <a:pt x="13" y="28"/>
                        <a:pt x="14" y="26"/>
                      </a:cubicBezTo>
                      <a:cubicBezTo>
                        <a:pt x="16" y="25"/>
                        <a:pt x="17" y="22"/>
                        <a:pt x="18" y="21"/>
                      </a:cubicBezTo>
                      <a:cubicBezTo>
                        <a:pt x="18" y="21"/>
                        <a:pt x="18" y="20"/>
                        <a:pt x="18" y="20"/>
                      </a:cubicBezTo>
                      <a:cubicBezTo>
                        <a:pt x="15" y="18"/>
                        <a:pt x="13" y="17"/>
                        <a:pt x="12" y="14"/>
                      </a:cubicBezTo>
                      <a:cubicBezTo>
                        <a:pt x="12" y="12"/>
                        <a:pt x="12" y="8"/>
                        <a:pt x="13" y="4"/>
                      </a:cubicBezTo>
                      <a:cubicBezTo>
                        <a:pt x="12" y="3"/>
                        <a:pt x="7" y="0"/>
                        <a:pt x="5" y="0"/>
                      </a:cubicBezTo>
                      <a:cubicBezTo>
                        <a:pt x="3" y="0"/>
                        <a:pt x="1" y="3"/>
                        <a:pt x="0" y="7"/>
                      </a:cubicBezTo>
                      <a:cubicBezTo>
                        <a:pt x="4" y="9"/>
                        <a:pt x="6" y="10"/>
                        <a:pt x="3" y="13"/>
                      </a:cubicBezTo>
                      <a:cubicBezTo>
                        <a:pt x="0" y="15"/>
                        <a:pt x="0" y="24"/>
                        <a:pt x="3" y="27"/>
                      </a:cubicBezTo>
                      <a:cubicBezTo>
                        <a:pt x="5" y="29"/>
                        <a:pt x="6" y="34"/>
                        <a:pt x="9" y="35"/>
                      </a:cubicBezTo>
                      <a:cubicBezTo>
                        <a:pt x="10" y="33"/>
                        <a:pt x="10" y="30"/>
                        <a:pt x="12" y="3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8" name="Google Shape;209;p3">
                  <a:extLst>
                    <a:ext uri="{FF2B5EF4-FFF2-40B4-BE49-F238E27FC236}">
                      <a16:creationId xmlns:a16="http://schemas.microsoft.com/office/drawing/2014/main" id="{8B04D6FA-877B-ED4F-BB44-C782D3F99A35}"/>
                    </a:ext>
                  </a:extLst>
                </p:cNvPr>
                <p:cNvSpPr/>
                <p:nvPr/>
              </p:nvSpPr>
              <p:spPr>
                <a:xfrm>
                  <a:off x="4412" y="2792"/>
                  <a:ext cx="17" cy="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38" extrusionOk="0">
                      <a:moveTo>
                        <a:pt x="11" y="38"/>
                      </a:move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8" y="36"/>
                        <a:pt x="7" y="34"/>
                        <a:pt x="6" y="33"/>
                      </a:cubicBezTo>
                      <a:cubicBezTo>
                        <a:pt x="5" y="31"/>
                        <a:pt x="4" y="30"/>
                        <a:pt x="3" y="29"/>
                      </a:cubicBezTo>
                      <a:cubicBezTo>
                        <a:pt x="1" y="27"/>
                        <a:pt x="1" y="24"/>
                        <a:pt x="1" y="22"/>
                      </a:cubicBezTo>
                      <a:cubicBezTo>
                        <a:pt x="0" y="19"/>
                        <a:pt x="1" y="15"/>
                        <a:pt x="3" y="13"/>
                      </a:cubicBezTo>
                      <a:cubicBezTo>
                        <a:pt x="4" y="12"/>
                        <a:pt x="4" y="12"/>
                        <a:pt x="4" y="11"/>
                      </a:cubicBezTo>
                      <a:cubicBezTo>
                        <a:pt x="4" y="10"/>
                        <a:pt x="2" y="9"/>
                        <a:pt x="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4"/>
                        <a:pt x="4" y="0"/>
                        <a:pt x="6" y="0"/>
                      </a:cubicBezTo>
                      <a:cubicBezTo>
                        <a:pt x="7" y="0"/>
                        <a:pt x="10" y="1"/>
                        <a:pt x="15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9"/>
                        <a:pt x="14" y="13"/>
                        <a:pt x="14" y="15"/>
                      </a:cubicBezTo>
                      <a:cubicBezTo>
                        <a:pt x="15" y="17"/>
                        <a:pt x="17" y="18"/>
                        <a:pt x="19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4"/>
                        <a:pt x="17" y="26"/>
                        <a:pt x="16" y="28"/>
                      </a:cubicBezTo>
                      <a:cubicBezTo>
                        <a:pt x="16" y="28"/>
                        <a:pt x="15" y="29"/>
                        <a:pt x="15" y="29"/>
                      </a:cubicBezTo>
                      <a:cubicBezTo>
                        <a:pt x="15" y="30"/>
                        <a:pt x="15" y="31"/>
                        <a:pt x="13" y="32"/>
                      </a:cubicBezTo>
                      <a:cubicBezTo>
                        <a:pt x="12" y="32"/>
                        <a:pt x="12" y="34"/>
                        <a:pt x="11" y="35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lnTo>
                        <a:pt x="11" y="38"/>
                      </a:lnTo>
                      <a:close/>
                      <a:moveTo>
                        <a:pt x="2" y="7"/>
                      </a:moveTo>
                      <a:cubicBezTo>
                        <a:pt x="5" y="8"/>
                        <a:pt x="6" y="9"/>
                        <a:pt x="6" y="11"/>
                      </a:cubicBezTo>
                      <a:cubicBezTo>
                        <a:pt x="6" y="12"/>
                        <a:pt x="6" y="13"/>
                        <a:pt x="5" y="14"/>
                      </a:cubicBezTo>
                      <a:cubicBezTo>
                        <a:pt x="3" y="16"/>
                        <a:pt x="3" y="19"/>
                        <a:pt x="3" y="22"/>
                      </a:cubicBezTo>
                      <a:cubicBezTo>
                        <a:pt x="3" y="25"/>
                        <a:pt x="3" y="26"/>
                        <a:pt x="4" y="27"/>
                      </a:cubicBezTo>
                      <a:cubicBezTo>
                        <a:pt x="6" y="28"/>
                        <a:pt x="7" y="30"/>
                        <a:pt x="8" y="32"/>
                      </a:cubicBezTo>
                      <a:cubicBezTo>
                        <a:pt x="8" y="33"/>
                        <a:pt x="9" y="34"/>
                        <a:pt x="10" y="34"/>
                      </a:cubicBezTo>
                      <a:cubicBezTo>
                        <a:pt x="10" y="32"/>
                        <a:pt x="11" y="30"/>
                        <a:pt x="13" y="30"/>
                      </a:cubicBezTo>
                      <a:cubicBezTo>
                        <a:pt x="13" y="30"/>
                        <a:pt x="13" y="30"/>
                        <a:pt x="13" y="29"/>
                      </a:cubicBezTo>
                      <a:cubicBezTo>
                        <a:pt x="13" y="28"/>
                        <a:pt x="14" y="27"/>
                        <a:pt x="14" y="26"/>
                      </a:cubicBezTo>
                      <a:cubicBezTo>
                        <a:pt x="16" y="25"/>
                        <a:pt x="17" y="23"/>
                        <a:pt x="18" y="22"/>
                      </a:cubicBezTo>
                      <a:cubicBezTo>
                        <a:pt x="15" y="20"/>
                        <a:pt x="13" y="18"/>
                        <a:pt x="12" y="16"/>
                      </a:cubicBezTo>
                      <a:cubicBezTo>
                        <a:pt x="12" y="13"/>
                        <a:pt x="12" y="9"/>
                        <a:pt x="13" y="6"/>
                      </a:cubicBezTo>
                      <a:cubicBezTo>
                        <a:pt x="9" y="3"/>
                        <a:pt x="7" y="2"/>
                        <a:pt x="6" y="2"/>
                      </a:cubicBezTo>
                      <a:cubicBezTo>
                        <a:pt x="5" y="2"/>
                        <a:pt x="3" y="4"/>
                        <a:pt x="2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69" name="Google Shape;210;p3">
                  <a:extLst>
                    <a:ext uri="{FF2B5EF4-FFF2-40B4-BE49-F238E27FC236}">
                      <a16:creationId xmlns:a16="http://schemas.microsoft.com/office/drawing/2014/main" id="{3009839E-67F9-DD4B-AAB9-BDC0E0DC319B}"/>
                    </a:ext>
                  </a:extLst>
                </p:cNvPr>
                <p:cNvSpPr/>
                <p:nvPr/>
              </p:nvSpPr>
              <p:spPr>
                <a:xfrm>
                  <a:off x="4341" y="2729"/>
                  <a:ext cx="57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33" extrusionOk="0">
                      <a:moveTo>
                        <a:pt x="60" y="3"/>
                      </a:moveTo>
                      <a:cubicBezTo>
                        <a:pt x="58" y="0"/>
                        <a:pt x="51" y="0"/>
                        <a:pt x="51" y="0"/>
                      </a:cubicBezTo>
                      <a:cubicBezTo>
                        <a:pt x="51" y="0"/>
                        <a:pt x="51" y="3"/>
                        <a:pt x="50" y="5"/>
                      </a:cubicBezTo>
                      <a:cubicBezTo>
                        <a:pt x="49" y="6"/>
                        <a:pt x="44" y="6"/>
                        <a:pt x="41" y="5"/>
                      </a:cubicBezTo>
                      <a:cubicBezTo>
                        <a:pt x="40" y="7"/>
                        <a:pt x="36" y="7"/>
                        <a:pt x="36" y="9"/>
                      </a:cubicBezTo>
                      <a:cubicBezTo>
                        <a:pt x="35" y="11"/>
                        <a:pt x="31" y="10"/>
                        <a:pt x="32" y="15"/>
                      </a:cubicBezTo>
                      <a:cubicBezTo>
                        <a:pt x="34" y="20"/>
                        <a:pt x="30" y="18"/>
                        <a:pt x="28" y="18"/>
                      </a:cubicBezTo>
                      <a:cubicBezTo>
                        <a:pt x="27" y="17"/>
                        <a:pt x="20" y="18"/>
                        <a:pt x="18" y="20"/>
                      </a:cubicBezTo>
                      <a:cubicBezTo>
                        <a:pt x="17" y="21"/>
                        <a:pt x="14" y="21"/>
                        <a:pt x="13" y="20"/>
                      </a:cubicBezTo>
                      <a:cubicBezTo>
                        <a:pt x="11" y="19"/>
                        <a:pt x="8" y="19"/>
                        <a:pt x="7" y="21"/>
                      </a:cubicBezTo>
                      <a:cubicBezTo>
                        <a:pt x="6" y="23"/>
                        <a:pt x="3" y="19"/>
                        <a:pt x="1" y="20"/>
                      </a:cubicBezTo>
                      <a:cubicBezTo>
                        <a:pt x="0" y="20"/>
                        <a:pt x="0" y="24"/>
                        <a:pt x="0" y="25"/>
                      </a:cubicBezTo>
                      <a:cubicBezTo>
                        <a:pt x="0" y="26"/>
                        <a:pt x="3" y="28"/>
                        <a:pt x="5" y="27"/>
                      </a:cubicBezTo>
                      <a:cubicBezTo>
                        <a:pt x="7" y="26"/>
                        <a:pt x="10" y="27"/>
                        <a:pt x="11" y="29"/>
                      </a:cubicBezTo>
                      <a:cubicBezTo>
                        <a:pt x="13" y="30"/>
                        <a:pt x="16" y="28"/>
                        <a:pt x="17" y="27"/>
                      </a:cubicBezTo>
                      <a:cubicBezTo>
                        <a:pt x="18" y="26"/>
                        <a:pt x="24" y="26"/>
                        <a:pt x="25" y="26"/>
                      </a:cubicBezTo>
                      <a:cubicBezTo>
                        <a:pt x="26" y="26"/>
                        <a:pt x="26" y="29"/>
                        <a:pt x="27" y="30"/>
                      </a:cubicBezTo>
                      <a:cubicBezTo>
                        <a:pt x="28" y="30"/>
                        <a:pt x="32" y="31"/>
                        <a:pt x="36" y="31"/>
                      </a:cubicBezTo>
                      <a:cubicBezTo>
                        <a:pt x="39" y="31"/>
                        <a:pt x="45" y="33"/>
                        <a:pt x="46" y="33"/>
                      </a:cubicBezTo>
                      <a:cubicBezTo>
                        <a:pt x="48" y="33"/>
                        <a:pt x="51" y="30"/>
                        <a:pt x="55" y="30"/>
                      </a:cubicBezTo>
                      <a:cubicBezTo>
                        <a:pt x="59" y="30"/>
                        <a:pt x="61" y="27"/>
                        <a:pt x="61" y="28"/>
                      </a:cubicBezTo>
                      <a:cubicBezTo>
                        <a:pt x="61" y="28"/>
                        <a:pt x="61" y="28"/>
                        <a:pt x="61" y="28"/>
                      </a:cubicBezTo>
                      <a:cubicBezTo>
                        <a:pt x="62" y="26"/>
                        <a:pt x="62" y="26"/>
                        <a:pt x="63" y="25"/>
                      </a:cubicBezTo>
                      <a:cubicBezTo>
                        <a:pt x="65" y="25"/>
                        <a:pt x="63" y="23"/>
                        <a:pt x="65" y="21"/>
                      </a:cubicBezTo>
                      <a:cubicBezTo>
                        <a:pt x="66" y="20"/>
                        <a:pt x="64" y="17"/>
                        <a:pt x="66" y="17"/>
                      </a:cubicBezTo>
                      <a:cubicBezTo>
                        <a:pt x="68" y="18"/>
                        <a:pt x="70" y="18"/>
                        <a:pt x="70" y="15"/>
                      </a:cubicBezTo>
                      <a:cubicBezTo>
                        <a:pt x="70" y="14"/>
                        <a:pt x="70" y="13"/>
                        <a:pt x="71" y="12"/>
                      </a:cubicBezTo>
                      <a:cubicBezTo>
                        <a:pt x="69" y="9"/>
                        <a:pt x="67" y="4"/>
                        <a:pt x="67" y="4"/>
                      </a:cubicBezTo>
                      <a:cubicBezTo>
                        <a:pt x="67" y="4"/>
                        <a:pt x="63" y="6"/>
                        <a:pt x="60" y="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0" name="Google Shape;211;p3">
                  <a:extLst>
                    <a:ext uri="{FF2B5EF4-FFF2-40B4-BE49-F238E27FC236}">
                      <a16:creationId xmlns:a16="http://schemas.microsoft.com/office/drawing/2014/main" id="{02DF7E38-C442-B942-B607-D6FF9A48CC34}"/>
                    </a:ext>
                  </a:extLst>
                </p:cNvPr>
                <p:cNvSpPr/>
                <p:nvPr/>
              </p:nvSpPr>
              <p:spPr>
                <a:xfrm>
                  <a:off x="4340" y="2728"/>
                  <a:ext cx="60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35" extrusionOk="0">
                      <a:moveTo>
                        <a:pt x="47" y="35"/>
                      </a:moveTo>
                      <a:cubicBezTo>
                        <a:pt x="47" y="35"/>
                        <a:pt x="45" y="35"/>
                        <a:pt x="43" y="34"/>
                      </a:cubicBezTo>
                      <a:cubicBezTo>
                        <a:pt x="41" y="34"/>
                        <a:pt x="39" y="33"/>
                        <a:pt x="37" y="33"/>
                      </a:cubicBezTo>
                      <a:cubicBezTo>
                        <a:pt x="33" y="33"/>
                        <a:pt x="29" y="32"/>
                        <a:pt x="27" y="31"/>
                      </a:cubicBezTo>
                      <a:cubicBezTo>
                        <a:pt x="26" y="31"/>
                        <a:pt x="26" y="30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2" y="28"/>
                        <a:pt x="19" y="28"/>
                        <a:pt x="19" y="28"/>
                      </a:cubicBezTo>
                      <a:cubicBezTo>
                        <a:pt x="18" y="29"/>
                        <a:pt x="16" y="31"/>
                        <a:pt x="14" y="31"/>
                      </a:cubicBezTo>
                      <a:cubicBezTo>
                        <a:pt x="13" y="31"/>
                        <a:pt x="12" y="31"/>
                        <a:pt x="12" y="30"/>
                      </a:cubicBezTo>
                      <a:cubicBezTo>
                        <a:pt x="10" y="29"/>
                        <a:pt x="8" y="29"/>
                        <a:pt x="7" y="29"/>
                      </a:cubicBezTo>
                      <a:cubicBezTo>
                        <a:pt x="6" y="29"/>
                        <a:pt x="6" y="29"/>
                        <a:pt x="5" y="29"/>
                      </a:cubicBezTo>
                      <a:cubicBezTo>
                        <a:pt x="3" y="29"/>
                        <a:pt x="0" y="27"/>
                        <a:pt x="0" y="26"/>
                      </a:cubicBezTo>
                      <a:cubicBezTo>
                        <a:pt x="0" y="26"/>
                        <a:pt x="0" y="25"/>
                        <a:pt x="0" y="25"/>
                      </a:cubicBezTo>
                      <a:cubicBezTo>
                        <a:pt x="0" y="23"/>
                        <a:pt x="0" y="20"/>
                        <a:pt x="2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19"/>
                        <a:pt x="5" y="20"/>
                        <a:pt x="6" y="21"/>
                      </a:cubicBezTo>
                      <a:cubicBezTo>
                        <a:pt x="6" y="21"/>
                        <a:pt x="7" y="22"/>
                        <a:pt x="7" y="22"/>
                      </a:cubicBezTo>
                      <a:cubicBezTo>
                        <a:pt x="8" y="20"/>
                        <a:pt x="9" y="19"/>
                        <a:pt x="11" y="19"/>
                      </a:cubicBezTo>
                      <a:cubicBezTo>
                        <a:pt x="12" y="19"/>
                        <a:pt x="13" y="20"/>
                        <a:pt x="14" y="20"/>
                      </a:cubicBezTo>
                      <a:cubicBezTo>
                        <a:pt x="15" y="20"/>
                        <a:pt x="16" y="21"/>
                        <a:pt x="17" y="21"/>
                      </a:cubicBezTo>
                      <a:cubicBezTo>
                        <a:pt x="17" y="21"/>
                        <a:pt x="18" y="21"/>
                        <a:pt x="19" y="20"/>
                      </a:cubicBezTo>
                      <a:cubicBezTo>
                        <a:pt x="20" y="18"/>
                        <a:pt x="25" y="18"/>
                        <a:pt x="28" y="18"/>
                      </a:cubicBezTo>
                      <a:cubicBezTo>
                        <a:pt x="28" y="18"/>
                        <a:pt x="29" y="18"/>
                        <a:pt x="30" y="18"/>
                      </a:cubicBezTo>
                      <a:cubicBezTo>
                        <a:pt x="30" y="18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3" y="18"/>
                        <a:pt x="32" y="16"/>
                      </a:cubicBezTo>
                      <a:cubicBezTo>
                        <a:pt x="31" y="12"/>
                        <a:pt x="33" y="11"/>
                        <a:pt x="35" y="10"/>
                      </a:cubicBezTo>
                      <a:cubicBezTo>
                        <a:pt x="35" y="10"/>
                        <a:pt x="36" y="10"/>
                        <a:pt x="36" y="10"/>
                      </a:cubicBezTo>
                      <a:cubicBezTo>
                        <a:pt x="36" y="8"/>
                        <a:pt x="38" y="8"/>
                        <a:pt x="40" y="7"/>
                      </a:cubicBezTo>
                      <a:cubicBezTo>
                        <a:pt x="40" y="7"/>
                        <a:pt x="41" y="6"/>
                        <a:pt x="41" y="6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4" y="6"/>
                        <a:pt x="45" y="6"/>
                        <a:pt x="47" y="6"/>
                      </a:cubicBezTo>
                      <a:cubicBezTo>
                        <a:pt x="49" y="6"/>
                        <a:pt x="50" y="6"/>
                        <a:pt x="50" y="5"/>
                      </a:cubicBezTo>
                      <a:cubicBezTo>
                        <a:pt x="51" y="4"/>
                        <a:pt x="51" y="1"/>
                        <a:pt x="51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9" y="0"/>
                        <a:pt x="62" y="4"/>
                      </a:cubicBezTo>
                      <a:cubicBezTo>
                        <a:pt x="63" y="4"/>
                        <a:pt x="64" y="5"/>
                        <a:pt x="65" y="5"/>
                      </a:cubicBezTo>
                      <a:cubicBezTo>
                        <a:pt x="67" y="5"/>
                        <a:pt x="68" y="4"/>
                        <a:pt x="68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5"/>
                        <a:pt x="71" y="10"/>
                        <a:pt x="73" y="13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2" y="15"/>
                        <a:pt x="72" y="15"/>
                        <a:pt x="72" y="16"/>
                      </a:cubicBezTo>
                      <a:cubicBezTo>
                        <a:pt x="72" y="18"/>
                        <a:pt x="71" y="20"/>
                        <a:pt x="68" y="20"/>
                      </a:cubicBezTo>
                      <a:cubicBezTo>
                        <a:pt x="68" y="20"/>
                        <a:pt x="67" y="19"/>
                        <a:pt x="67" y="19"/>
                      </a:cubicBezTo>
                      <a:cubicBezTo>
                        <a:pt x="67" y="20"/>
                        <a:pt x="67" y="20"/>
                        <a:pt x="67" y="20"/>
                      </a:cubicBezTo>
                      <a:cubicBezTo>
                        <a:pt x="67" y="21"/>
                        <a:pt x="67" y="22"/>
                        <a:pt x="66" y="23"/>
                      </a:cubicBezTo>
                      <a:cubicBezTo>
                        <a:pt x="66" y="23"/>
                        <a:pt x="66" y="24"/>
                        <a:pt x="66" y="25"/>
                      </a:cubicBezTo>
                      <a:cubicBezTo>
                        <a:pt x="66" y="26"/>
                        <a:pt x="66" y="27"/>
                        <a:pt x="64" y="27"/>
                      </a:cubicBezTo>
                      <a:cubicBezTo>
                        <a:pt x="64" y="27"/>
                        <a:pt x="64" y="28"/>
                        <a:pt x="63" y="29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2" y="30"/>
                        <a:pt x="62" y="30"/>
                        <a:pt x="62" y="30"/>
                      </a:cubicBezTo>
                      <a:cubicBezTo>
                        <a:pt x="62" y="30"/>
                        <a:pt x="62" y="30"/>
                        <a:pt x="62" y="30"/>
                      </a:cubicBezTo>
                      <a:cubicBezTo>
                        <a:pt x="61" y="31"/>
                        <a:pt x="59" y="32"/>
                        <a:pt x="56" y="32"/>
                      </a:cubicBezTo>
                      <a:cubicBezTo>
                        <a:pt x="54" y="32"/>
                        <a:pt x="52" y="33"/>
                        <a:pt x="51" y="34"/>
                      </a:cubicBezTo>
                      <a:cubicBezTo>
                        <a:pt x="49" y="34"/>
                        <a:pt x="48" y="35"/>
                        <a:pt x="47" y="35"/>
                      </a:cubicBezTo>
                      <a:close/>
                      <a:moveTo>
                        <a:pt x="26" y="25"/>
                      </a:moveTo>
                      <a:cubicBezTo>
                        <a:pt x="27" y="25"/>
                        <a:pt x="27" y="27"/>
                        <a:pt x="28" y="28"/>
                      </a:cubicBezTo>
                      <a:cubicBezTo>
                        <a:pt x="28" y="28"/>
                        <a:pt x="28" y="30"/>
                        <a:pt x="28" y="30"/>
                      </a:cubicBezTo>
                      <a:cubicBezTo>
                        <a:pt x="29" y="30"/>
                        <a:pt x="32" y="31"/>
                        <a:pt x="37" y="31"/>
                      </a:cubicBezTo>
                      <a:cubicBezTo>
                        <a:pt x="39" y="31"/>
                        <a:pt x="41" y="32"/>
                        <a:pt x="44" y="32"/>
                      </a:cubicBezTo>
                      <a:cubicBezTo>
                        <a:pt x="45" y="32"/>
                        <a:pt x="47" y="33"/>
                        <a:pt x="47" y="33"/>
                      </a:cubicBezTo>
                      <a:cubicBezTo>
                        <a:pt x="48" y="33"/>
                        <a:pt x="49" y="32"/>
                        <a:pt x="49" y="32"/>
                      </a:cubicBezTo>
                      <a:cubicBezTo>
                        <a:pt x="51" y="31"/>
                        <a:pt x="53" y="30"/>
                        <a:pt x="56" y="30"/>
                      </a:cubicBezTo>
                      <a:cubicBezTo>
                        <a:pt x="58" y="30"/>
                        <a:pt x="60" y="29"/>
                        <a:pt x="61" y="28"/>
                      </a:cubicBezTo>
                      <a:cubicBezTo>
                        <a:pt x="61" y="28"/>
                        <a:pt x="61" y="28"/>
                        <a:pt x="62" y="28"/>
                      </a:cubicBezTo>
                      <a:cubicBezTo>
                        <a:pt x="62" y="27"/>
                        <a:pt x="63" y="26"/>
                        <a:pt x="64" y="25"/>
                      </a:cubicBezTo>
                      <a:cubicBezTo>
                        <a:pt x="64" y="25"/>
                        <a:pt x="64" y="25"/>
                        <a:pt x="64" y="24"/>
                      </a:cubicBezTo>
                      <a:cubicBezTo>
                        <a:pt x="64" y="24"/>
                        <a:pt x="64" y="22"/>
                        <a:pt x="65" y="22"/>
                      </a:cubicBezTo>
                      <a:cubicBezTo>
                        <a:pt x="65" y="21"/>
                        <a:pt x="65" y="21"/>
                        <a:pt x="65" y="20"/>
                      </a:cubicBezTo>
                      <a:cubicBezTo>
                        <a:pt x="65" y="19"/>
                        <a:pt x="65" y="19"/>
                        <a:pt x="65" y="18"/>
                      </a:cubicBezTo>
                      <a:cubicBezTo>
                        <a:pt x="65" y="18"/>
                        <a:pt x="66" y="17"/>
                        <a:pt x="67" y="17"/>
                      </a:cubicBezTo>
                      <a:cubicBezTo>
                        <a:pt x="67" y="17"/>
                        <a:pt x="68" y="17"/>
                        <a:pt x="68" y="17"/>
                      </a:cubicBezTo>
                      <a:cubicBezTo>
                        <a:pt x="70" y="17"/>
                        <a:pt x="70" y="17"/>
                        <a:pt x="70" y="16"/>
                      </a:cubicBezTo>
                      <a:cubicBezTo>
                        <a:pt x="70" y="15"/>
                        <a:pt x="70" y="14"/>
                        <a:pt x="71" y="13"/>
                      </a:cubicBezTo>
                      <a:cubicBezTo>
                        <a:pt x="69" y="11"/>
                        <a:pt x="68" y="8"/>
                        <a:pt x="68" y="7"/>
                      </a:cubicBezTo>
                      <a:cubicBezTo>
                        <a:pt x="67" y="7"/>
                        <a:pt x="66" y="7"/>
                        <a:pt x="65" y="7"/>
                      </a:cubicBezTo>
                      <a:cubicBezTo>
                        <a:pt x="63" y="7"/>
                        <a:pt x="61" y="6"/>
                        <a:pt x="60" y="5"/>
                      </a:cubicBezTo>
                      <a:cubicBezTo>
                        <a:pt x="59" y="3"/>
                        <a:pt x="55" y="3"/>
                        <a:pt x="53" y="3"/>
                      </a:cubicBezTo>
                      <a:cubicBezTo>
                        <a:pt x="53" y="4"/>
                        <a:pt x="52" y="5"/>
                        <a:pt x="51" y="6"/>
                      </a:cubicBezTo>
                      <a:cubicBezTo>
                        <a:pt x="51" y="8"/>
                        <a:pt x="49" y="8"/>
                        <a:pt x="47" y="8"/>
                      </a:cubicBezTo>
                      <a:cubicBezTo>
                        <a:pt x="45" y="8"/>
                        <a:pt x="44" y="8"/>
                        <a:pt x="42" y="8"/>
                      </a:cubicBezTo>
                      <a:cubicBezTo>
                        <a:pt x="42" y="8"/>
                        <a:pt x="41" y="8"/>
                        <a:pt x="40" y="9"/>
                      </a:cubicBezTo>
                      <a:cubicBezTo>
                        <a:pt x="40" y="9"/>
                        <a:pt x="38" y="10"/>
                        <a:pt x="38" y="10"/>
                      </a:cubicBezTo>
                      <a:cubicBezTo>
                        <a:pt x="38" y="11"/>
                        <a:pt x="37" y="12"/>
                        <a:pt x="36" y="12"/>
                      </a:cubicBezTo>
                      <a:cubicBezTo>
                        <a:pt x="34" y="13"/>
                        <a:pt x="33" y="13"/>
                        <a:pt x="34" y="16"/>
                      </a:cubicBezTo>
                      <a:cubicBezTo>
                        <a:pt x="35" y="18"/>
                        <a:pt x="35" y="19"/>
                        <a:pt x="34" y="20"/>
                      </a:cubicBezTo>
                      <a:cubicBezTo>
                        <a:pt x="34" y="20"/>
                        <a:pt x="33" y="21"/>
                        <a:pt x="32" y="21"/>
                      </a:cubicBezTo>
                      <a:cubicBezTo>
                        <a:pt x="31" y="21"/>
                        <a:pt x="30" y="20"/>
                        <a:pt x="29" y="20"/>
                      </a:cubicBezTo>
                      <a:cubicBezTo>
                        <a:pt x="29" y="20"/>
                        <a:pt x="28" y="20"/>
                        <a:pt x="28" y="20"/>
                      </a:cubicBezTo>
                      <a:cubicBezTo>
                        <a:pt x="25" y="20"/>
                        <a:pt x="21" y="20"/>
                        <a:pt x="20" y="21"/>
                      </a:cubicBezTo>
                      <a:cubicBezTo>
                        <a:pt x="18" y="23"/>
                        <a:pt x="16" y="23"/>
                        <a:pt x="13" y="22"/>
                      </a:cubicBezTo>
                      <a:cubicBezTo>
                        <a:pt x="13" y="22"/>
                        <a:pt x="12" y="22"/>
                        <a:pt x="11" y="22"/>
                      </a:cubicBezTo>
                      <a:cubicBezTo>
                        <a:pt x="10" y="22"/>
                        <a:pt x="9" y="22"/>
                        <a:pt x="9" y="23"/>
                      </a:cubicBezTo>
                      <a:cubicBezTo>
                        <a:pt x="8" y="24"/>
                        <a:pt x="8" y="24"/>
                        <a:pt x="7" y="24"/>
                      </a:cubicBezTo>
                      <a:cubicBezTo>
                        <a:pt x="6" y="24"/>
                        <a:pt x="5" y="23"/>
                        <a:pt x="4" y="23"/>
                      </a:cubicBezTo>
                      <a:cubicBezTo>
                        <a:pt x="4" y="22"/>
                        <a:pt x="3" y="22"/>
                        <a:pt x="3" y="22"/>
                      </a:cubicBezTo>
                      <a:cubicBezTo>
                        <a:pt x="2" y="22"/>
                        <a:pt x="2" y="22"/>
                        <a:pt x="2" y="25"/>
                      </a:cubicBezTo>
                      <a:cubicBezTo>
                        <a:pt x="2" y="25"/>
                        <a:pt x="2" y="25"/>
                        <a:pt x="2" y="26"/>
                      </a:cubicBezTo>
                      <a:cubicBezTo>
                        <a:pt x="3" y="26"/>
                        <a:pt x="4" y="27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8" y="26"/>
                        <a:pt x="10" y="27"/>
                        <a:pt x="13" y="29"/>
                      </a:cubicBezTo>
                      <a:cubicBezTo>
                        <a:pt x="13" y="29"/>
                        <a:pt x="13" y="29"/>
                        <a:pt x="14" y="29"/>
                      </a:cubicBezTo>
                      <a:cubicBezTo>
                        <a:pt x="15" y="29"/>
                        <a:pt x="17" y="28"/>
                        <a:pt x="18" y="27"/>
                      </a:cubicBezTo>
                      <a:cubicBezTo>
                        <a:pt x="18" y="26"/>
                        <a:pt x="21" y="25"/>
                        <a:pt x="26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1" name="Google Shape;212;p3">
                  <a:extLst>
                    <a:ext uri="{FF2B5EF4-FFF2-40B4-BE49-F238E27FC236}">
                      <a16:creationId xmlns:a16="http://schemas.microsoft.com/office/drawing/2014/main" id="{DDE4F829-CD72-014B-A9EA-D50AEAB793A4}"/>
                    </a:ext>
                  </a:extLst>
                </p:cNvPr>
                <p:cNvSpPr/>
                <p:nvPr/>
              </p:nvSpPr>
              <p:spPr>
                <a:xfrm>
                  <a:off x="4390" y="2733"/>
                  <a:ext cx="51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35" extrusionOk="0">
                      <a:moveTo>
                        <a:pt x="61" y="6"/>
                      </a:moveTo>
                      <a:cubicBezTo>
                        <a:pt x="60" y="6"/>
                        <a:pt x="59" y="6"/>
                        <a:pt x="59" y="5"/>
                      </a:cubicBezTo>
                      <a:cubicBezTo>
                        <a:pt x="56" y="4"/>
                        <a:pt x="53" y="4"/>
                        <a:pt x="53" y="3"/>
                      </a:cubicBezTo>
                      <a:cubicBezTo>
                        <a:pt x="51" y="1"/>
                        <a:pt x="45" y="0"/>
                        <a:pt x="44" y="0"/>
                      </a:cubicBezTo>
                      <a:cubicBezTo>
                        <a:pt x="43" y="0"/>
                        <a:pt x="37" y="6"/>
                        <a:pt x="35" y="6"/>
                      </a:cubicBezTo>
                      <a:cubicBezTo>
                        <a:pt x="33" y="6"/>
                        <a:pt x="25" y="7"/>
                        <a:pt x="25" y="9"/>
                      </a:cubicBezTo>
                      <a:cubicBezTo>
                        <a:pt x="25" y="11"/>
                        <a:pt x="14" y="11"/>
                        <a:pt x="12" y="9"/>
                      </a:cubicBezTo>
                      <a:cubicBezTo>
                        <a:pt x="11" y="8"/>
                        <a:pt x="11" y="8"/>
                        <a:pt x="10" y="7"/>
                      </a:cubicBezTo>
                      <a:cubicBezTo>
                        <a:pt x="9" y="8"/>
                        <a:pt x="9" y="9"/>
                        <a:pt x="9" y="10"/>
                      </a:cubicBezTo>
                      <a:cubicBezTo>
                        <a:pt x="9" y="13"/>
                        <a:pt x="7" y="13"/>
                        <a:pt x="5" y="12"/>
                      </a:cubicBezTo>
                      <a:cubicBezTo>
                        <a:pt x="3" y="12"/>
                        <a:pt x="5" y="15"/>
                        <a:pt x="4" y="16"/>
                      </a:cubicBezTo>
                      <a:cubicBezTo>
                        <a:pt x="2" y="18"/>
                        <a:pt x="4" y="20"/>
                        <a:pt x="2" y="20"/>
                      </a:cubicBezTo>
                      <a:cubicBezTo>
                        <a:pt x="1" y="21"/>
                        <a:pt x="1" y="21"/>
                        <a:pt x="0" y="23"/>
                      </a:cubicBezTo>
                      <a:cubicBezTo>
                        <a:pt x="1" y="23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7"/>
                      </a:cubicBezTo>
                      <a:cubicBezTo>
                        <a:pt x="5" y="28"/>
                        <a:pt x="9" y="31"/>
                        <a:pt x="11" y="32"/>
                      </a:cubicBezTo>
                      <a:cubicBezTo>
                        <a:pt x="13" y="35"/>
                        <a:pt x="18" y="35"/>
                        <a:pt x="20" y="35"/>
                      </a:cubicBezTo>
                      <a:cubicBezTo>
                        <a:pt x="23" y="34"/>
                        <a:pt x="34" y="31"/>
                        <a:pt x="34" y="31"/>
                      </a:cubicBezTo>
                      <a:cubicBezTo>
                        <a:pt x="34" y="31"/>
                        <a:pt x="36" y="32"/>
                        <a:pt x="38" y="32"/>
                      </a:cubicBezTo>
                      <a:cubicBezTo>
                        <a:pt x="38" y="32"/>
                        <a:pt x="39" y="32"/>
                        <a:pt x="41" y="32"/>
                      </a:cubicBezTo>
                      <a:cubicBezTo>
                        <a:pt x="42" y="31"/>
                        <a:pt x="44" y="31"/>
                        <a:pt x="46" y="28"/>
                      </a:cubicBezTo>
                      <a:cubicBezTo>
                        <a:pt x="49" y="25"/>
                        <a:pt x="54" y="15"/>
                        <a:pt x="55" y="14"/>
                      </a:cubicBezTo>
                      <a:cubicBezTo>
                        <a:pt x="57" y="13"/>
                        <a:pt x="60" y="11"/>
                        <a:pt x="62" y="10"/>
                      </a:cubicBezTo>
                      <a:cubicBezTo>
                        <a:pt x="63" y="8"/>
                        <a:pt x="63" y="7"/>
                        <a:pt x="61" y="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2" name="Google Shape;213;p3">
                  <a:extLst>
                    <a:ext uri="{FF2B5EF4-FFF2-40B4-BE49-F238E27FC236}">
                      <a16:creationId xmlns:a16="http://schemas.microsoft.com/office/drawing/2014/main" id="{9A8EA975-A84A-1A49-9934-7157B44EDD9F}"/>
                    </a:ext>
                  </a:extLst>
                </p:cNvPr>
                <p:cNvSpPr/>
                <p:nvPr/>
              </p:nvSpPr>
              <p:spPr>
                <a:xfrm>
                  <a:off x="4389" y="2732"/>
                  <a:ext cx="53" cy="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37" extrusionOk="0">
                      <a:moveTo>
                        <a:pt x="19" y="37"/>
                      </a:moveTo>
                      <a:cubicBezTo>
                        <a:pt x="17" y="37"/>
                        <a:pt x="13" y="37"/>
                        <a:pt x="11" y="34"/>
                      </a:cubicBezTo>
                      <a:cubicBezTo>
                        <a:pt x="10" y="33"/>
                        <a:pt x="7" y="31"/>
                        <a:pt x="3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6"/>
                        <a:pt x="1" y="25"/>
                        <a:pt x="1" y="2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3"/>
                        <a:pt x="1" y="21"/>
                        <a:pt x="3" y="20"/>
                      </a:cubicBezTo>
                      <a:cubicBezTo>
                        <a:pt x="3" y="20"/>
                        <a:pt x="3" y="20"/>
                        <a:pt x="3" y="19"/>
                      </a:cubicBezTo>
                      <a:cubicBezTo>
                        <a:pt x="3" y="19"/>
                        <a:pt x="3" y="17"/>
                        <a:pt x="4" y="17"/>
                      </a:cubicBezTo>
                      <a:cubicBezTo>
                        <a:pt x="4" y="16"/>
                        <a:pt x="4" y="16"/>
                        <a:pt x="4" y="15"/>
                      </a:cubicBezTo>
                      <a:cubicBezTo>
                        <a:pt x="4" y="14"/>
                        <a:pt x="4" y="14"/>
                        <a:pt x="4" y="13"/>
                      </a:cubicBezTo>
                      <a:cubicBezTo>
                        <a:pt x="4" y="13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9" y="12"/>
                        <a:pt x="9" y="12"/>
                        <a:pt x="9" y="11"/>
                      </a:cubicBezTo>
                      <a:cubicBezTo>
                        <a:pt x="9" y="10"/>
                        <a:pt x="9" y="9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3" y="9"/>
                        <a:pt x="13" y="9"/>
                      </a:cubicBezTo>
                      <a:cubicBezTo>
                        <a:pt x="14" y="10"/>
                        <a:pt x="17" y="11"/>
                        <a:pt x="20" y="11"/>
                      </a:cubicBezTo>
                      <a:cubicBezTo>
                        <a:pt x="23" y="11"/>
                        <a:pt x="24" y="10"/>
                        <a:pt x="25" y="10"/>
                      </a:cubicBezTo>
                      <a:cubicBezTo>
                        <a:pt x="25" y="6"/>
                        <a:pt x="36" y="6"/>
                        <a:pt x="36" y="6"/>
                      </a:cubicBezTo>
                      <a:cubicBezTo>
                        <a:pt x="37" y="6"/>
                        <a:pt x="39" y="4"/>
                        <a:pt x="40" y="3"/>
                      </a:cubicBezTo>
                      <a:cubicBezTo>
                        <a:pt x="43" y="1"/>
                        <a:pt x="44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6" y="0"/>
                        <a:pt x="46" y="0"/>
                      </a:cubicBezTo>
                      <a:cubicBezTo>
                        <a:pt x="50" y="1"/>
                        <a:pt x="53" y="2"/>
                        <a:pt x="54" y="3"/>
                      </a:cubicBezTo>
                      <a:cubicBezTo>
                        <a:pt x="55" y="3"/>
                        <a:pt x="57" y="4"/>
                        <a:pt x="60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61" y="6"/>
                        <a:pt x="62" y="6"/>
                        <a:pt x="62" y="6"/>
                      </a:cubicBezTo>
                      <a:cubicBezTo>
                        <a:pt x="64" y="7"/>
                        <a:pt x="65" y="8"/>
                        <a:pt x="65" y="9"/>
                      </a:cubicBezTo>
                      <a:cubicBezTo>
                        <a:pt x="65" y="9"/>
                        <a:pt x="65" y="10"/>
                        <a:pt x="63" y="11"/>
                      </a:cubicBezTo>
                      <a:cubicBezTo>
                        <a:pt x="62" y="12"/>
                        <a:pt x="60" y="13"/>
                        <a:pt x="59" y="14"/>
                      </a:cubicBezTo>
                      <a:cubicBezTo>
                        <a:pt x="58" y="15"/>
                        <a:pt x="57" y="15"/>
                        <a:pt x="57" y="16"/>
                      </a:cubicBezTo>
                      <a:cubicBezTo>
                        <a:pt x="56" y="16"/>
                        <a:pt x="55" y="18"/>
                        <a:pt x="54" y="20"/>
                      </a:cubicBezTo>
                      <a:cubicBezTo>
                        <a:pt x="52" y="24"/>
                        <a:pt x="50" y="28"/>
                        <a:pt x="48" y="30"/>
                      </a:cubicBezTo>
                      <a:cubicBezTo>
                        <a:pt x="46" y="32"/>
                        <a:pt x="45" y="33"/>
                        <a:pt x="44" y="33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0" y="34"/>
                        <a:pt x="39" y="34"/>
                        <a:pt x="39" y="34"/>
                      </a:cubicBezTo>
                      <a:cubicBezTo>
                        <a:pt x="38" y="34"/>
                        <a:pt x="36" y="33"/>
                        <a:pt x="35" y="33"/>
                      </a:cubicBezTo>
                      <a:cubicBezTo>
                        <a:pt x="33" y="33"/>
                        <a:pt x="24" y="36"/>
                        <a:pt x="22" y="37"/>
                      </a:cubicBezTo>
                      <a:cubicBezTo>
                        <a:pt x="21" y="37"/>
                        <a:pt x="20" y="37"/>
                        <a:pt x="19" y="37"/>
                      </a:cubicBezTo>
                      <a:close/>
                      <a:moveTo>
                        <a:pt x="5" y="27"/>
                      </a:moveTo>
                      <a:cubicBezTo>
                        <a:pt x="7" y="29"/>
                        <a:pt x="11" y="31"/>
                        <a:pt x="12" y="33"/>
                      </a:cubicBezTo>
                      <a:cubicBezTo>
                        <a:pt x="14" y="34"/>
                        <a:pt x="17" y="35"/>
                        <a:pt x="19" y="35"/>
                      </a:cubicBezTo>
                      <a:cubicBezTo>
                        <a:pt x="20" y="35"/>
                        <a:pt x="21" y="35"/>
                        <a:pt x="21" y="35"/>
                      </a:cubicBezTo>
                      <a:cubicBezTo>
                        <a:pt x="24" y="34"/>
                        <a:pt x="34" y="31"/>
                        <a:pt x="35" y="31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1"/>
                        <a:pt x="38" y="32"/>
                        <a:pt x="39" y="32"/>
                      </a:cubicBezTo>
                      <a:cubicBezTo>
                        <a:pt x="40" y="32"/>
                        <a:pt x="40" y="32"/>
                        <a:pt x="41" y="32"/>
                      </a:cubicBezTo>
                      <a:cubicBezTo>
                        <a:pt x="42" y="32"/>
                        <a:pt x="42" y="32"/>
                        <a:pt x="43" y="31"/>
                      </a:cubicBezTo>
                      <a:cubicBezTo>
                        <a:pt x="44" y="31"/>
                        <a:pt x="45" y="30"/>
                        <a:pt x="47" y="29"/>
                      </a:cubicBezTo>
                      <a:cubicBezTo>
                        <a:pt x="48" y="27"/>
                        <a:pt x="50" y="23"/>
                        <a:pt x="52" y="19"/>
                      </a:cubicBezTo>
                      <a:cubicBezTo>
                        <a:pt x="54" y="16"/>
                        <a:pt x="55" y="14"/>
                        <a:pt x="56" y="14"/>
                      </a:cubicBezTo>
                      <a:cubicBezTo>
                        <a:pt x="56" y="13"/>
                        <a:pt x="57" y="13"/>
                        <a:pt x="58" y="13"/>
                      </a:cubicBezTo>
                      <a:cubicBezTo>
                        <a:pt x="59" y="12"/>
                        <a:pt x="61" y="11"/>
                        <a:pt x="62" y="10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9"/>
                        <a:pt x="63" y="9"/>
                        <a:pt x="62" y="8"/>
                      </a:cubicBezTo>
                      <a:cubicBezTo>
                        <a:pt x="61" y="8"/>
                        <a:pt x="60" y="8"/>
                        <a:pt x="59" y="7"/>
                      </a:cubicBezTo>
                      <a:cubicBezTo>
                        <a:pt x="56" y="6"/>
                        <a:pt x="54" y="5"/>
                        <a:pt x="53" y="5"/>
                      </a:cubicBezTo>
                      <a:cubicBezTo>
                        <a:pt x="52" y="4"/>
                        <a:pt x="48" y="3"/>
                        <a:pt x="46" y="2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4" y="2"/>
                        <a:pt x="43" y="3"/>
                        <a:pt x="42" y="4"/>
                      </a:cubicBezTo>
                      <a:cubicBezTo>
                        <a:pt x="39" y="6"/>
                        <a:pt x="37" y="8"/>
                        <a:pt x="36" y="8"/>
                      </a:cubicBezTo>
                      <a:cubicBezTo>
                        <a:pt x="33" y="8"/>
                        <a:pt x="27" y="9"/>
                        <a:pt x="27" y="10"/>
                      </a:cubicBezTo>
                      <a:cubicBezTo>
                        <a:pt x="27" y="12"/>
                        <a:pt x="22" y="13"/>
                        <a:pt x="20" y="13"/>
                      </a:cubicBezTo>
                      <a:cubicBezTo>
                        <a:pt x="19" y="13"/>
                        <a:pt x="14" y="13"/>
                        <a:pt x="12" y="11"/>
                      </a:cubicBezTo>
                      <a:cubicBezTo>
                        <a:pt x="12" y="10"/>
                        <a:pt x="11" y="10"/>
                        <a:pt x="11" y="10"/>
                      </a:cubicBezTo>
                      <a:cubicBezTo>
                        <a:pt x="11" y="10"/>
                        <a:pt x="11" y="11"/>
                        <a:pt x="11" y="11"/>
                      </a:cubicBezTo>
                      <a:cubicBezTo>
                        <a:pt x="11" y="13"/>
                        <a:pt x="10" y="15"/>
                        <a:pt x="7" y="15"/>
                      </a:cubicBezTo>
                      <a:cubicBezTo>
                        <a:pt x="7" y="15"/>
                        <a:pt x="6" y="14"/>
                        <a:pt x="6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6"/>
                        <a:pt x="6" y="17"/>
                        <a:pt x="5" y="18"/>
                      </a:cubicBezTo>
                      <a:cubicBezTo>
                        <a:pt x="5" y="18"/>
                        <a:pt x="5" y="19"/>
                        <a:pt x="5" y="20"/>
                      </a:cubicBezTo>
                      <a:cubicBezTo>
                        <a:pt x="5" y="21"/>
                        <a:pt x="5" y="22"/>
                        <a:pt x="3" y="22"/>
                      </a:cubicBezTo>
                      <a:cubicBezTo>
                        <a:pt x="3" y="22"/>
                        <a:pt x="3" y="23"/>
                        <a:pt x="3" y="23"/>
                      </a:cubicBezTo>
                      <a:cubicBezTo>
                        <a:pt x="3" y="24"/>
                        <a:pt x="4" y="25"/>
                        <a:pt x="5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3" name="Google Shape;214;p3">
                  <a:extLst>
                    <a:ext uri="{FF2B5EF4-FFF2-40B4-BE49-F238E27FC236}">
                      <a16:creationId xmlns:a16="http://schemas.microsoft.com/office/drawing/2014/main" id="{53117182-915E-B94E-8940-A8AF1D750FA5}"/>
                    </a:ext>
                  </a:extLst>
                </p:cNvPr>
                <p:cNvSpPr/>
                <p:nvPr/>
              </p:nvSpPr>
              <p:spPr>
                <a:xfrm>
                  <a:off x="4361" y="2709"/>
                  <a:ext cx="49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1" extrusionOk="0">
                      <a:moveTo>
                        <a:pt x="57" y="14"/>
                      </a:moveTo>
                      <a:cubicBezTo>
                        <a:pt x="56" y="13"/>
                        <a:pt x="51" y="14"/>
                        <a:pt x="51" y="13"/>
                      </a:cubicBezTo>
                      <a:cubicBezTo>
                        <a:pt x="51" y="11"/>
                        <a:pt x="50" y="9"/>
                        <a:pt x="49" y="9"/>
                      </a:cubicBezTo>
                      <a:cubicBezTo>
                        <a:pt x="47" y="9"/>
                        <a:pt x="44" y="8"/>
                        <a:pt x="43" y="10"/>
                      </a:cubicBezTo>
                      <a:cubicBezTo>
                        <a:pt x="42" y="12"/>
                        <a:pt x="38" y="10"/>
                        <a:pt x="38" y="8"/>
                      </a:cubicBezTo>
                      <a:cubicBezTo>
                        <a:pt x="38" y="6"/>
                        <a:pt x="36" y="5"/>
                        <a:pt x="32" y="3"/>
                      </a:cubicBezTo>
                      <a:cubicBezTo>
                        <a:pt x="30" y="3"/>
                        <a:pt x="28" y="2"/>
                        <a:pt x="26" y="0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5" y="3"/>
                        <a:pt x="22" y="0"/>
                        <a:pt x="20" y="1"/>
                      </a:cubicBezTo>
                      <a:cubicBezTo>
                        <a:pt x="19" y="3"/>
                        <a:pt x="15" y="3"/>
                        <a:pt x="12" y="5"/>
                      </a:cubicBezTo>
                      <a:cubicBezTo>
                        <a:pt x="10" y="7"/>
                        <a:pt x="5" y="8"/>
                        <a:pt x="2" y="9"/>
                      </a:cubicBezTo>
                      <a:cubicBezTo>
                        <a:pt x="0" y="10"/>
                        <a:pt x="2" y="12"/>
                        <a:pt x="3" y="14"/>
                      </a:cubicBezTo>
                      <a:cubicBezTo>
                        <a:pt x="4" y="16"/>
                        <a:pt x="4" y="21"/>
                        <a:pt x="6" y="22"/>
                      </a:cubicBezTo>
                      <a:cubicBezTo>
                        <a:pt x="8" y="24"/>
                        <a:pt x="15" y="28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9" y="31"/>
                        <a:pt x="24" y="31"/>
                        <a:pt x="25" y="30"/>
                      </a:cubicBezTo>
                      <a:cubicBezTo>
                        <a:pt x="26" y="28"/>
                        <a:pt x="26" y="25"/>
                        <a:pt x="26" y="25"/>
                      </a:cubicBezTo>
                      <a:cubicBezTo>
                        <a:pt x="26" y="25"/>
                        <a:pt x="33" y="25"/>
                        <a:pt x="35" y="28"/>
                      </a:cubicBezTo>
                      <a:cubicBezTo>
                        <a:pt x="38" y="31"/>
                        <a:pt x="42" y="29"/>
                        <a:pt x="42" y="29"/>
                      </a:cubicBezTo>
                      <a:cubicBezTo>
                        <a:pt x="42" y="29"/>
                        <a:pt x="43" y="30"/>
                        <a:pt x="43" y="31"/>
                      </a:cubicBezTo>
                      <a:cubicBezTo>
                        <a:pt x="44" y="30"/>
                        <a:pt x="45" y="28"/>
                        <a:pt x="46" y="28"/>
                      </a:cubicBezTo>
                      <a:cubicBezTo>
                        <a:pt x="49" y="28"/>
                        <a:pt x="52" y="27"/>
                        <a:pt x="55" y="24"/>
                      </a:cubicBezTo>
                      <a:cubicBezTo>
                        <a:pt x="56" y="22"/>
                        <a:pt x="59" y="20"/>
                        <a:pt x="61" y="19"/>
                      </a:cubicBezTo>
                      <a:cubicBezTo>
                        <a:pt x="59" y="17"/>
                        <a:pt x="59" y="15"/>
                        <a:pt x="57" y="14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4" name="Google Shape;215;p3">
                  <a:extLst>
                    <a:ext uri="{FF2B5EF4-FFF2-40B4-BE49-F238E27FC236}">
                      <a16:creationId xmlns:a16="http://schemas.microsoft.com/office/drawing/2014/main" id="{E9FBCF1D-37C1-D540-A8C1-55319C4AEFB9}"/>
                    </a:ext>
                  </a:extLst>
                </p:cNvPr>
                <p:cNvSpPr/>
                <p:nvPr/>
              </p:nvSpPr>
              <p:spPr>
                <a:xfrm>
                  <a:off x="4361" y="2708"/>
                  <a:ext cx="50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35" extrusionOk="0">
                      <a:moveTo>
                        <a:pt x="43" y="35"/>
                      </a:move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2" y="32"/>
                        <a:pt x="42" y="32"/>
                        <a:pt x="42" y="32"/>
                      </a:cubicBezTo>
                      <a:cubicBezTo>
                        <a:pt x="41" y="32"/>
                        <a:pt x="40" y="32"/>
                        <a:pt x="39" y="32"/>
                      </a:cubicBezTo>
                      <a:cubicBezTo>
                        <a:pt x="37" y="32"/>
                        <a:pt x="35" y="31"/>
                        <a:pt x="34" y="30"/>
                      </a:cubicBezTo>
                      <a:cubicBezTo>
                        <a:pt x="33" y="28"/>
                        <a:pt x="29" y="28"/>
                        <a:pt x="27" y="28"/>
                      </a:cubicBezTo>
                      <a:cubicBezTo>
                        <a:pt x="27" y="29"/>
                        <a:pt x="26" y="30"/>
                        <a:pt x="25" y="31"/>
                      </a:cubicBezTo>
                      <a:cubicBezTo>
                        <a:pt x="25" y="33"/>
                        <a:pt x="23" y="33"/>
                        <a:pt x="21" y="33"/>
                      </a:cubicBezTo>
                      <a:cubicBezTo>
                        <a:pt x="19" y="33"/>
                        <a:pt x="17" y="33"/>
                        <a:pt x="1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4" y="30"/>
                        <a:pt x="10" y="27"/>
                        <a:pt x="8" y="25"/>
                      </a:cubicBezTo>
                      <a:cubicBezTo>
                        <a:pt x="7" y="25"/>
                        <a:pt x="6" y="24"/>
                        <a:pt x="6" y="24"/>
                      </a:cubicBezTo>
                      <a:cubicBezTo>
                        <a:pt x="4" y="23"/>
                        <a:pt x="3" y="20"/>
                        <a:pt x="3" y="18"/>
                      </a:cubicBezTo>
                      <a:cubicBezTo>
                        <a:pt x="3" y="17"/>
                        <a:pt x="2" y="16"/>
                        <a:pt x="2" y="16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3"/>
                        <a:pt x="0" y="12"/>
                        <a:pt x="0" y="10"/>
                      </a:cubicBezTo>
                      <a:cubicBezTo>
                        <a:pt x="0" y="10"/>
                        <a:pt x="1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5" y="8"/>
                        <a:pt x="10" y="7"/>
                        <a:pt x="12" y="5"/>
                      </a:cubicBezTo>
                      <a:cubicBezTo>
                        <a:pt x="13" y="4"/>
                        <a:pt x="15" y="3"/>
                        <a:pt x="17" y="3"/>
                      </a:cubicBezTo>
                      <a:cubicBezTo>
                        <a:pt x="18" y="2"/>
                        <a:pt x="19" y="2"/>
                        <a:pt x="20" y="2"/>
                      </a:cubicBezTo>
                      <a:cubicBezTo>
                        <a:pt x="20" y="1"/>
                        <a:pt x="22" y="1"/>
                        <a:pt x="23" y="1"/>
                      </a:cubicBezTo>
                      <a:cubicBezTo>
                        <a:pt x="24" y="1"/>
                        <a:pt x="24" y="2"/>
                        <a:pt x="25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9" y="2"/>
                        <a:pt x="31" y="3"/>
                        <a:pt x="32" y="3"/>
                      </a:cubicBezTo>
                      <a:cubicBezTo>
                        <a:pt x="37" y="5"/>
                        <a:pt x="39" y="7"/>
                        <a:pt x="39" y="9"/>
                      </a:cubicBezTo>
                      <a:cubicBezTo>
                        <a:pt x="39" y="9"/>
                        <a:pt x="41" y="11"/>
                        <a:pt x="42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3" y="9"/>
                        <a:pt x="44" y="9"/>
                        <a:pt x="45" y="9"/>
                      </a:cubicBezTo>
                      <a:cubicBezTo>
                        <a:pt x="46" y="9"/>
                        <a:pt x="46" y="9"/>
                        <a:pt x="47" y="9"/>
                      </a:cubicBezTo>
                      <a:cubicBezTo>
                        <a:pt x="48" y="9"/>
                        <a:pt x="48" y="9"/>
                        <a:pt x="49" y="9"/>
                      </a:cubicBezTo>
                      <a:cubicBezTo>
                        <a:pt x="51" y="9"/>
                        <a:pt x="52" y="12"/>
                        <a:pt x="52" y="1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13"/>
                        <a:pt x="54" y="14"/>
                        <a:pt x="54" y="14"/>
                      </a:cubicBezTo>
                      <a:cubicBezTo>
                        <a:pt x="56" y="14"/>
                        <a:pt x="57" y="14"/>
                        <a:pt x="58" y="14"/>
                      </a:cubicBezTo>
                      <a:cubicBezTo>
                        <a:pt x="59" y="15"/>
                        <a:pt x="60" y="16"/>
                        <a:pt x="60" y="17"/>
                      </a:cubicBezTo>
                      <a:cubicBezTo>
                        <a:pt x="61" y="18"/>
                        <a:pt x="61" y="19"/>
                        <a:pt x="61" y="19"/>
                      </a:cubicBezTo>
                      <a:cubicBezTo>
                        <a:pt x="62" y="20"/>
                        <a:pt x="62" y="20"/>
                        <a:pt x="62" y="20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59" y="22"/>
                        <a:pt x="57" y="23"/>
                        <a:pt x="56" y="25"/>
                      </a:cubicBezTo>
                      <a:cubicBezTo>
                        <a:pt x="53" y="29"/>
                        <a:pt x="49" y="30"/>
                        <a:pt x="46" y="30"/>
                      </a:cubicBezTo>
                      <a:cubicBezTo>
                        <a:pt x="46" y="30"/>
                        <a:pt x="46" y="30"/>
                        <a:pt x="46" y="30"/>
                      </a:cubicBezTo>
                      <a:cubicBezTo>
                        <a:pt x="46" y="30"/>
                        <a:pt x="45" y="31"/>
                        <a:pt x="44" y="33"/>
                      </a:cubicBezTo>
                      <a:lnTo>
                        <a:pt x="43" y="35"/>
                      </a:lnTo>
                      <a:close/>
                      <a:moveTo>
                        <a:pt x="17" y="31"/>
                      </a:moveTo>
                      <a:cubicBezTo>
                        <a:pt x="18" y="31"/>
                        <a:pt x="20" y="31"/>
                        <a:pt x="21" y="31"/>
                      </a:cubicBezTo>
                      <a:cubicBezTo>
                        <a:pt x="23" y="31"/>
                        <a:pt x="24" y="31"/>
                        <a:pt x="24" y="30"/>
                      </a:cubicBezTo>
                      <a:cubicBezTo>
                        <a:pt x="25" y="29"/>
                        <a:pt x="25" y="26"/>
                        <a:pt x="25" y="26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33" y="25"/>
                        <a:pt x="36" y="29"/>
                      </a:cubicBezTo>
                      <a:cubicBezTo>
                        <a:pt x="37" y="29"/>
                        <a:pt x="38" y="30"/>
                        <a:pt x="39" y="30"/>
                      </a:cubicBezTo>
                      <a:cubicBezTo>
                        <a:pt x="41" y="30"/>
                        <a:pt x="42" y="29"/>
                        <a:pt x="42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3" y="30"/>
                        <a:pt x="43" y="30"/>
                        <a:pt x="43" y="30"/>
                      </a:cubicBezTo>
                      <a:cubicBezTo>
                        <a:pt x="44" y="29"/>
                        <a:pt x="45" y="28"/>
                        <a:pt x="46" y="28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9" y="28"/>
                        <a:pt x="52" y="27"/>
                        <a:pt x="54" y="24"/>
                      </a:cubicBezTo>
                      <a:cubicBezTo>
                        <a:pt x="55" y="22"/>
                        <a:pt x="57" y="21"/>
                        <a:pt x="59" y="20"/>
                      </a:cubicBezTo>
                      <a:cubicBezTo>
                        <a:pt x="59" y="19"/>
                        <a:pt x="59" y="19"/>
                        <a:pt x="58" y="18"/>
                      </a:cubicBezTo>
                      <a:cubicBezTo>
                        <a:pt x="58" y="17"/>
                        <a:pt x="57" y="17"/>
                        <a:pt x="57" y="16"/>
                      </a:cubicBezTo>
                      <a:cubicBezTo>
                        <a:pt x="56" y="16"/>
                        <a:pt x="55" y="16"/>
                        <a:pt x="54" y="16"/>
                      </a:cubicBezTo>
                      <a:cubicBezTo>
                        <a:pt x="52" y="16"/>
                        <a:pt x="50" y="15"/>
                        <a:pt x="50" y="14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2"/>
                        <a:pt x="49" y="11"/>
                        <a:pt x="49" y="11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6" y="11"/>
                        <a:pt x="46" y="11"/>
                        <a:pt x="45" y="11"/>
                      </a:cubicBezTo>
                      <a:cubicBezTo>
                        <a:pt x="44" y="11"/>
                        <a:pt x="44" y="11"/>
                        <a:pt x="44" y="12"/>
                      </a:cubicBezTo>
                      <a:cubicBezTo>
                        <a:pt x="44" y="13"/>
                        <a:pt x="43" y="13"/>
                        <a:pt x="42" y="13"/>
                      </a:cubicBezTo>
                      <a:cubicBezTo>
                        <a:pt x="40" y="13"/>
                        <a:pt x="37" y="11"/>
                        <a:pt x="37" y="9"/>
                      </a:cubicBezTo>
                      <a:cubicBezTo>
                        <a:pt x="37" y="8"/>
                        <a:pt x="36" y="7"/>
                        <a:pt x="31" y="5"/>
                      </a:cubicBezTo>
                      <a:cubicBezTo>
                        <a:pt x="30" y="5"/>
                        <a:pt x="28" y="4"/>
                        <a:pt x="26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3"/>
                        <a:pt x="26" y="4"/>
                        <a:pt x="25" y="4"/>
                      </a:cubicBezTo>
                      <a:cubicBezTo>
                        <a:pt x="24" y="4"/>
                        <a:pt x="23" y="4"/>
                        <a:pt x="23" y="3"/>
                      </a:cubicBezTo>
                      <a:cubicBezTo>
                        <a:pt x="22" y="3"/>
                        <a:pt x="22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4"/>
                        <a:pt x="19" y="4"/>
                        <a:pt x="18" y="5"/>
                      </a:cubicBezTo>
                      <a:cubicBezTo>
                        <a:pt x="16" y="5"/>
                        <a:pt x="14" y="6"/>
                        <a:pt x="13" y="7"/>
                      </a:cubicBezTo>
                      <a:cubicBezTo>
                        <a:pt x="11" y="9"/>
                        <a:pt x="6" y="10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3" y="13"/>
                        <a:pt x="3" y="13"/>
                      </a:cubicBezTo>
                      <a:cubicBezTo>
                        <a:pt x="3" y="14"/>
                        <a:pt x="4" y="14"/>
                        <a:pt x="4" y="15"/>
                      </a:cubicBezTo>
                      <a:cubicBezTo>
                        <a:pt x="4" y="15"/>
                        <a:pt x="5" y="17"/>
                        <a:pt x="5" y="18"/>
                      </a:cubicBezTo>
                      <a:cubicBezTo>
                        <a:pt x="5" y="20"/>
                        <a:pt x="6" y="22"/>
                        <a:pt x="7" y="22"/>
                      </a:cubicBezTo>
                      <a:cubicBezTo>
                        <a:pt x="7" y="23"/>
                        <a:pt x="8" y="23"/>
                        <a:pt x="9" y="24"/>
                      </a:cubicBezTo>
                      <a:cubicBezTo>
                        <a:pt x="14" y="27"/>
                        <a:pt x="17" y="29"/>
                        <a:pt x="17" y="30"/>
                      </a:cubicBezTo>
                      <a:cubicBezTo>
                        <a:pt x="17" y="30"/>
                        <a:pt x="17" y="30"/>
                        <a:pt x="17" y="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5" name="Google Shape;216;p3">
                  <a:extLst>
                    <a:ext uri="{FF2B5EF4-FFF2-40B4-BE49-F238E27FC236}">
                      <a16:creationId xmlns:a16="http://schemas.microsoft.com/office/drawing/2014/main" id="{4D05A5D2-CAC4-9548-8A60-88BA3C7C56AC}"/>
                    </a:ext>
                  </a:extLst>
                </p:cNvPr>
                <p:cNvSpPr/>
                <p:nvPr/>
              </p:nvSpPr>
              <p:spPr>
                <a:xfrm>
                  <a:off x="4396" y="2723"/>
                  <a:ext cx="44" cy="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23" extrusionOk="0">
                      <a:moveTo>
                        <a:pt x="40" y="3"/>
                      </a:moveTo>
                      <a:cubicBezTo>
                        <a:pt x="37" y="3"/>
                        <a:pt x="35" y="1"/>
                        <a:pt x="33" y="2"/>
                      </a:cubicBezTo>
                      <a:cubicBezTo>
                        <a:pt x="30" y="3"/>
                        <a:pt x="26" y="2"/>
                        <a:pt x="25" y="1"/>
                      </a:cubicBezTo>
                      <a:cubicBezTo>
                        <a:pt x="23" y="0"/>
                        <a:pt x="21" y="3"/>
                        <a:pt x="19" y="2"/>
                      </a:cubicBezTo>
                      <a:cubicBezTo>
                        <a:pt x="18" y="2"/>
                        <a:pt x="18" y="1"/>
                        <a:pt x="18" y="1"/>
                      </a:cubicBezTo>
                      <a:cubicBezTo>
                        <a:pt x="16" y="2"/>
                        <a:pt x="13" y="4"/>
                        <a:pt x="12" y="6"/>
                      </a:cubicBezTo>
                      <a:cubicBezTo>
                        <a:pt x="9" y="9"/>
                        <a:pt x="6" y="10"/>
                        <a:pt x="3" y="10"/>
                      </a:cubicBezTo>
                      <a:cubicBezTo>
                        <a:pt x="2" y="10"/>
                        <a:pt x="1" y="12"/>
                        <a:pt x="0" y="13"/>
                      </a:cubicBezTo>
                      <a:cubicBezTo>
                        <a:pt x="1" y="16"/>
                        <a:pt x="3" y="19"/>
                        <a:pt x="5" y="21"/>
                      </a:cubicBezTo>
                      <a:cubicBezTo>
                        <a:pt x="7" y="23"/>
                        <a:pt x="18" y="23"/>
                        <a:pt x="18" y="21"/>
                      </a:cubicBezTo>
                      <a:cubicBezTo>
                        <a:pt x="18" y="19"/>
                        <a:pt x="26" y="18"/>
                        <a:pt x="28" y="18"/>
                      </a:cubicBezTo>
                      <a:cubicBezTo>
                        <a:pt x="30" y="18"/>
                        <a:pt x="36" y="12"/>
                        <a:pt x="37" y="12"/>
                      </a:cubicBezTo>
                      <a:cubicBezTo>
                        <a:pt x="38" y="12"/>
                        <a:pt x="44" y="13"/>
                        <a:pt x="46" y="15"/>
                      </a:cubicBezTo>
                      <a:cubicBezTo>
                        <a:pt x="46" y="16"/>
                        <a:pt x="49" y="16"/>
                        <a:pt x="52" y="17"/>
                      </a:cubicBezTo>
                      <a:cubicBezTo>
                        <a:pt x="51" y="16"/>
                        <a:pt x="50" y="15"/>
                        <a:pt x="50" y="14"/>
                      </a:cubicBezTo>
                      <a:cubicBezTo>
                        <a:pt x="50" y="12"/>
                        <a:pt x="53" y="7"/>
                        <a:pt x="54" y="7"/>
                      </a:cubicBezTo>
                      <a:cubicBezTo>
                        <a:pt x="54" y="7"/>
                        <a:pt x="54" y="6"/>
                        <a:pt x="54" y="6"/>
                      </a:cubicBezTo>
                      <a:cubicBezTo>
                        <a:pt x="52" y="6"/>
                        <a:pt x="49" y="5"/>
                        <a:pt x="49" y="5"/>
                      </a:cubicBezTo>
                      <a:cubicBezTo>
                        <a:pt x="48" y="4"/>
                        <a:pt x="43" y="3"/>
                        <a:pt x="40" y="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6" name="Google Shape;217;p3">
                  <a:extLst>
                    <a:ext uri="{FF2B5EF4-FFF2-40B4-BE49-F238E27FC236}">
                      <a16:creationId xmlns:a16="http://schemas.microsoft.com/office/drawing/2014/main" id="{E652DB8B-C1F1-DA41-A607-9B090FB7EFFE}"/>
                    </a:ext>
                  </a:extLst>
                </p:cNvPr>
                <p:cNvSpPr/>
                <p:nvPr/>
              </p:nvSpPr>
              <p:spPr>
                <a:xfrm>
                  <a:off x="4395" y="2723"/>
                  <a:ext cx="46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24" extrusionOk="0">
                      <a:moveTo>
                        <a:pt x="13" y="24"/>
                      </a:moveTo>
                      <a:cubicBezTo>
                        <a:pt x="12" y="24"/>
                        <a:pt x="7" y="24"/>
                        <a:pt x="5" y="22"/>
                      </a:cubicBezTo>
                      <a:cubicBezTo>
                        <a:pt x="3" y="20"/>
                        <a:pt x="1" y="16"/>
                        <a:pt x="0" y="1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1"/>
                        <a:pt x="2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7" y="9"/>
                        <a:pt x="10" y="8"/>
                        <a:pt x="12" y="5"/>
                      </a:cubicBezTo>
                      <a:cubicBezTo>
                        <a:pt x="14" y="3"/>
                        <a:pt x="16" y="1"/>
                        <a:pt x="1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2"/>
                        <a:pt x="22" y="1"/>
                        <a:pt x="23" y="1"/>
                      </a:cubicBezTo>
                      <a:cubicBezTo>
                        <a:pt x="24" y="0"/>
                        <a:pt x="25" y="0"/>
                        <a:pt x="26" y="1"/>
                      </a:cubicBezTo>
                      <a:cubicBezTo>
                        <a:pt x="28" y="1"/>
                        <a:pt x="32" y="2"/>
                        <a:pt x="34" y="1"/>
                      </a:cubicBezTo>
                      <a:cubicBezTo>
                        <a:pt x="35" y="1"/>
                        <a:pt x="37" y="1"/>
                        <a:pt x="38" y="2"/>
                      </a:cubicBezTo>
                      <a:cubicBezTo>
                        <a:pt x="39" y="2"/>
                        <a:pt x="40" y="2"/>
                        <a:pt x="41" y="2"/>
                      </a:cubicBezTo>
                      <a:cubicBezTo>
                        <a:pt x="44" y="2"/>
                        <a:pt x="49" y="3"/>
                        <a:pt x="50" y="4"/>
                      </a:cubicBezTo>
                      <a:cubicBezTo>
                        <a:pt x="50" y="4"/>
                        <a:pt x="51" y="5"/>
                        <a:pt x="55" y="5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5" y="8"/>
                        <a:pt x="52" y="12"/>
                        <a:pt x="52" y="14"/>
                      </a:cubicBezTo>
                      <a:cubicBezTo>
                        <a:pt x="52" y="14"/>
                        <a:pt x="52" y="15"/>
                        <a:pt x="53" y="16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49" y="17"/>
                        <a:pt x="47" y="16"/>
                        <a:pt x="46" y="16"/>
                      </a:cubicBezTo>
                      <a:cubicBezTo>
                        <a:pt x="45" y="15"/>
                        <a:pt x="41" y="14"/>
                        <a:pt x="39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7" y="13"/>
                        <a:pt x="36" y="14"/>
                        <a:pt x="35" y="15"/>
                      </a:cubicBezTo>
                      <a:cubicBezTo>
                        <a:pt x="32" y="17"/>
                        <a:pt x="30" y="19"/>
                        <a:pt x="29" y="19"/>
                      </a:cubicBezTo>
                      <a:cubicBezTo>
                        <a:pt x="26" y="19"/>
                        <a:pt x="20" y="20"/>
                        <a:pt x="20" y="21"/>
                      </a:cubicBezTo>
                      <a:cubicBezTo>
                        <a:pt x="20" y="23"/>
                        <a:pt x="15" y="24"/>
                        <a:pt x="13" y="24"/>
                      </a:cubicBezTo>
                      <a:close/>
                      <a:moveTo>
                        <a:pt x="2" y="13"/>
                      </a:moveTo>
                      <a:cubicBezTo>
                        <a:pt x="4" y="17"/>
                        <a:pt x="5" y="19"/>
                        <a:pt x="6" y="20"/>
                      </a:cubicBezTo>
                      <a:cubicBezTo>
                        <a:pt x="7" y="21"/>
                        <a:pt x="10" y="22"/>
                        <a:pt x="13" y="22"/>
                      </a:cubicBezTo>
                      <a:cubicBezTo>
                        <a:pt x="16" y="22"/>
                        <a:pt x="17" y="21"/>
                        <a:pt x="18" y="21"/>
                      </a:cubicBezTo>
                      <a:cubicBezTo>
                        <a:pt x="18" y="17"/>
                        <a:pt x="29" y="17"/>
                        <a:pt x="29" y="17"/>
                      </a:cubicBezTo>
                      <a:cubicBezTo>
                        <a:pt x="30" y="17"/>
                        <a:pt x="32" y="15"/>
                        <a:pt x="33" y="14"/>
                      </a:cubicBezTo>
                      <a:cubicBezTo>
                        <a:pt x="36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9" y="11"/>
                        <a:pt x="39" y="11"/>
                      </a:cubicBezTo>
                      <a:cubicBezTo>
                        <a:pt x="43" y="12"/>
                        <a:pt x="46" y="13"/>
                        <a:pt x="47" y="14"/>
                      </a:cubicBezTo>
                      <a:cubicBezTo>
                        <a:pt x="48" y="14"/>
                        <a:pt x="49" y="15"/>
                        <a:pt x="50" y="15"/>
                      </a:cubicBezTo>
                      <a:cubicBezTo>
                        <a:pt x="50" y="15"/>
                        <a:pt x="50" y="14"/>
                        <a:pt x="50" y="14"/>
                      </a:cubicBezTo>
                      <a:cubicBezTo>
                        <a:pt x="50" y="12"/>
                        <a:pt x="52" y="9"/>
                        <a:pt x="53" y="7"/>
                      </a:cubicBezTo>
                      <a:cubicBezTo>
                        <a:pt x="50" y="6"/>
                        <a:pt x="49" y="6"/>
                        <a:pt x="49" y="6"/>
                      </a:cubicBezTo>
                      <a:cubicBezTo>
                        <a:pt x="48" y="5"/>
                        <a:pt x="44" y="4"/>
                        <a:pt x="41" y="4"/>
                      </a:cubicBezTo>
                      <a:cubicBezTo>
                        <a:pt x="40" y="4"/>
                        <a:pt x="38" y="4"/>
                        <a:pt x="37" y="4"/>
                      </a:cubicBezTo>
                      <a:cubicBezTo>
                        <a:pt x="36" y="3"/>
                        <a:pt x="35" y="3"/>
                        <a:pt x="34" y="3"/>
                      </a:cubicBezTo>
                      <a:cubicBezTo>
                        <a:pt x="33" y="4"/>
                        <a:pt x="33" y="4"/>
                        <a:pt x="31" y="4"/>
                      </a:cubicBezTo>
                      <a:cubicBezTo>
                        <a:pt x="29" y="4"/>
                        <a:pt x="26" y="3"/>
                        <a:pt x="25" y="2"/>
                      </a:cubicBezTo>
                      <a:cubicBezTo>
                        <a:pt x="25" y="2"/>
                        <a:pt x="24" y="2"/>
                        <a:pt x="24" y="3"/>
                      </a:cubicBezTo>
                      <a:cubicBezTo>
                        <a:pt x="22" y="3"/>
                        <a:pt x="21" y="4"/>
                        <a:pt x="19" y="3"/>
                      </a:cubicBezTo>
                      <a:cubicBezTo>
                        <a:pt x="19" y="3"/>
                        <a:pt x="19" y="3"/>
                        <a:pt x="18" y="2"/>
                      </a:cubicBezTo>
                      <a:cubicBezTo>
                        <a:pt x="17" y="3"/>
                        <a:pt x="15" y="5"/>
                        <a:pt x="14" y="6"/>
                      </a:cubicBezTo>
                      <a:cubicBezTo>
                        <a:pt x="11" y="10"/>
                        <a:pt x="7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3" y="12"/>
                        <a:pt x="2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7" name="Google Shape;218;p3">
                  <a:extLst>
                    <a:ext uri="{FF2B5EF4-FFF2-40B4-BE49-F238E27FC236}">
                      <a16:creationId xmlns:a16="http://schemas.microsoft.com/office/drawing/2014/main" id="{524A0AB6-309D-4848-A695-8E97B903D835}"/>
                    </a:ext>
                  </a:extLst>
                </p:cNvPr>
                <p:cNvSpPr/>
                <p:nvPr/>
              </p:nvSpPr>
              <p:spPr>
                <a:xfrm>
                  <a:off x="4189" y="2797"/>
                  <a:ext cx="29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60" extrusionOk="0">
                      <a:moveTo>
                        <a:pt x="26" y="49"/>
                      </a:moveTo>
                      <a:cubicBezTo>
                        <a:pt x="30" y="48"/>
                        <a:pt x="25" y="45"/>
                        <a:pt x="24" y="44"/>
                      </a:cubicBezTo>
                      <a:cubicBezTo>
                        <a:pt x="23" y="43"/>
                        <a:pt x="24" y="39"/>
                        <a:pt x="26" y="39"/>
                      </a:cubicBezTo>
                      <a:cubicBezTo>
                        <a:pt x="28" y="39"/>
                        <a:pt x="26" y="36"/>
                        <a:pt x="23" y="34"/>
                      </a:cubicBezTo>
                      <a:cubicBezTo>
                        <a:pt x="21" y="31"/>
                        <a:pt x="23" y="30"/>
                        <a:pt x="26" y="30"/>
                      </a:cubicBezTo>
                      <a:cubicBezTo>
                        <a:pt x="28" y="30"/>
                        <a:pt x="25" y="26"/>
                        <a:pt x="28" y="23"/>
                      </a:cubicBezTo>
                      <a:cubicBezTo>
                        <a:pt x="30" y="21"/>
                        <a:pt x="27" y="16"/>
                        <a:pt x="27" y="14"/>
                      </a:cubicBezTo>
                      <a:cubicBezTo>
                        <a:pt x="27" y="12"/>
                        <a:pt x="30" y="11"/>
                        <a:pt x="33" y="9"/>
                      </a:cubicBezTo>
                      <a:cubicBezTo>
                        <a:pt x="36" y="6"/>
                        <a:pt x="31" y="7"/>
                        <a:pt x="31" y="5"/>
                      </a:cubicBezTo>
                      <a:cubicBezTo>
                        <a:pt x="31" y="3"/>
                        <a:pt x="27" y="2"/>
                        <a:pt x="25" y="4"/>
                      </a:cubicBezTo>
                      <a:cubicBezTo>
                        <a:pt x="22" y="6"/>
                        <a:pt x="23" y="4"/>
                        <a:pt x="21" y="4"/>
                      </a:cubicBezTo>
                      <a:cubicBezTo>
                        <a:pt x="19" y="4"/>
                        <a:pt x="15" y="5"/>
                        <a:pt x="15" y="2"/>
                      </a:cubicBezTo>
                      <a:cubicBezTo>
                        <a:pt x="15" y="0"/>
                        <a:pt x="13" y="0"/>
                        <a:pt x="12" y="2"/>
                      </a:cubicBezTo>
                      <a:cubicBezTo>
                        <a:pt x="11" y="3"/>
                        <a:pt x="10" y="3"/>
                        <a:pt x="9" y="3"/>
                      </a:cubicBezTo>
                      <a:cubicBezTo>
                        <a:pt x="9" y="6"/>
                        <a:pt x="9" y="8"/>
                        <a:pt x="9" y="10"/>
                      </a:cubicBezTo>
                      <a:cubicBezTo>
                        <a:pt x="11" y="13"/>
                        <a:pt x="7" y="29"/>
                        <a:pt x="3" y="33"/>
                      </a:cubicBezTo>
                      <a:cubicBezTo>
                        <a:pt x="0" y="37"/>
                        <a:pt x="3" y="38"/>
                        <a:pt x="7" y="41"/>
                      </a:cubicBezTo>
                      <a:cubicBezTo>
                        <a:pt x="11" y="44"/>
                        <a:pt x="8" y="55"/>
                        <a:pt x="8" y="58"/>
                      </a:cubicBezTo>
                      <a:cubicBezTo>
                        <a:pt x="8" y="60"/>
                        <a:pt x="12" y="60"/>
                        <a:pt x="16" y="60"/>
                      </a:cubicBezTo>
                      <a:cubicBezTo>
                        <a:pt x="18" y="60"/>
                        <a:pt x="21" y="58"/>
                        <a:pt x="23" y="58"/>
                      </a:cubicBezTo>
                      <a:cubicBezTo>
                        <a:pt x="23" y="57"/>
                        <a:pt x="22" y="56"/>
                        <a:pt x="22" y="55"/>
                      </a:cubicBezTo>
                      <a:cubicBezTo>
                        <a:pt x="22" y="53"/>
                        <a:pt x="22" y="50"/>
                        <a:pt x="26" y="49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8" name="Google Shape;219;p3">
                  <a:extLst>
                    <a:ext uri="{FF2B5EF4-FFF2-40B4-BE49-F238E27FC236}">
                      <a16:creationId xmlns:a16="http://schemas.microsoft.com/office/drawing/2014/main" id="{253EB45F-A529-9B48-84A9-B1BBE96AD628}"/>
                    </a:ext>
                  </a:extLst>
                </p:cNvPr>
                <p:cNvSpPr/>
                <p:nvPr/>
              </p:nvSpPr>
              <p:spPr>
                <a:xfrm>
                  <a:off x="4190" y="2797"/>
                  <a:ext cx="27" cy="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61" extrusionOk="0">
                      <a:moveTo>
                        <a:pt x="11" y="61"/>
                      </a:move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1"/>
                        <a:pt x="6" y="61"/>
                        <a:pt x="6" y="58"/>
                      </a:cubicBezTo>
                      <a:cubicBezTo>
                        <a:pt x="6" y="57"/>
                        <a:pt x="6" y="56"/>
                        <a:pt x="7" y="55"/>
                      </a:cubicBezTo>
                      <a:cubicBezTo>
                        <a:pt x="7" y="51"/>
                        <a:pt x="8" y="44"/>
                        <a:pt x="5" y="42"/>
                      </a:cubicBezTo>
                      <a:cubicBezTo>
                        <a:pt x="5" y="42"/>
                        <a:pt x="4" y="41"/>
                        <a:pt x="4" y="41"/>
                      </a:cubicBezTo>
                      <a:cubicBezTo>
                        <a:pt x="2" y="39"/>
                        <a:pt x="0" y="38"/>
                        <a:pt x="0" y="36"/>
                      </a:cubicBezTo>
                      <a:cubicBezTo>
                        <a:pt x="0" y="35"/>
                        <a:pt x="0" y="34"/>
                        <a:pt x="2" y="32"/>
                      </a:cubicBezTo>
                      <a:cubicBezTo>
                        <a:pt x="5" y="28"/>
                        <a:pt x="9" y="13"/>
                        <a:pt x="7" y="10"/>
                      </a:cubicBezTo>
                      <a:cubicBezTo>
                        <a:pt x="6" y="9"/>
                        <a:pt x="7" y="6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10" y="2"/>
                        <a:pt x="10" y="1"/>
                      </a:cubicBezTo>
                      <a:cubicBezTo>
                        <a:pt x="11" y="0"/>
                        <a:pt x="12" y="0"/>
                        <a:pt x="13" y="0"/>
                      </a:cubicBezTo>
                      <a:cubicBezTo>
                        <a:pt x="14" y="0"/>
                        <a:pt x="15" y="0"/>
                        <a:pt x="15" y="2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3"/>
                        <a:pt x="17" y="3"/>
                        <a:pt x="19" y="3"/>
                      </a:cubicBezTo>
                      <a:cubicBezTo>
                        <a:pt x="19" y="3"/>
                        <a:pt x="20" y="3"/>
                        <a:pt x="20" y="3"/>
                      </a:cubicBezTo>
                      <a:cubicBezTo>
                        <a:pt x="21" y="3"/>
                        <a:pt x="22" y="3"/>
                        <a:pt x="22" y="3"/>
                      </a:cubicBezTo>
                      <a:cubicBezTo>
                        <a:pt x="22" y="3"/>
                        <a:pt x="22" y="4"/>
                        <a:pt x="22" y="4"/>
                      </a:cubicBezTo>
                      <a:cubicBezTo>
                        <a:pt x="22" y="4"/>
                        <a:pt x="23" y="3"/>
                        <a:pt x="23" y="3"/>
                      </a:cubicBezTo>
                      <a:cubicBezTo>
                        <a:pt x="24" y="2"/>
                        <a:pt x="26" y="2"/>
                        <a:pt x="27" y="2"/>
                      </a:cubicBezTo>
                      <a:cubicBezTo>
                        <a:pt x="29" y="2"/>
                        <a:pt x="31" y="3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3" y="6"/>
                        <a:pt x="34" y="6"/>
                        <a:pt x="34" y="7"/>
                      </a:cubicBezTo>
                      <a:cubicBezTo>
                        <a:pt x="34" y="8"/>
                        <a:pt x="33" y="9"/>
                        <a:pt x="33" y="9"/>
                      </a:cubicBezTo>
                      <a:cubicBezTo>
                        <a:pt x="32" y="11"/>
                        <a:pt x="30" y="12"/>
                        <a:pt x="29" y="12"/>
                      </a:cubicBezTo>
                      <a:cubicBezTo>
                        <a:pt x="28" y="13"/>
                        <a:pt x="27" y="14"/>
                        <a:pt x="27" y="14"/>
                      </a:cubicBezTo>
                      <a:cubicBezTo>
                        <a:pt x="27" y="15"/>
                        <a:pt x="27" y="16"/>
                        <a:pt x="28" y="16"/>
                      </a:cubicBezTo>
                      <a:cubicBezTo>
                        <a:pt x="28" y="19"/>
                        <a:pt x="29" y="22"/>
                        <a:pt x="27" y="24"/>
                      </a:cubicBezTo>
                      <a:cubicBezTo>
                        <a:pt x="27" y="25"/>
                        <a:pt x="27" y="26"/>
                        <a:pt x="27" y="27"/>
                      </a:cubicBezTo>
                      <a:cubicBezTo>
                        <a:pt x="27" y="29"/>
                        <a:pt x="27" y="30"/>
                        <a:pt x="26" y="30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3" y="31"/>
                        <a:pt x="22" y="31"/>
                        <a:pt x="22" y="32"/>
                      </a:cubicBezTo>
                      <a:cubicBezTo>
                        <a:pt x="22" y="32"/>
                        <a:pt x="22" y="32"/>
                        <a:pt x="23" y="33"/>
                      </a:cubicBezTo>
                      <a:cubicBezTo>
                        <a:pt x="27" y="36"/>
                        <a:pt x="27" y="38"/>
                        <a:pt x="27" y="39"/>
                      </a:cubicBezTo>
                      <a:cubicBezTo>
                        <a:pt x="27" y="39"/>
                        <a:pt x="26" y="40"/>
                        <a:pt x="25" y="40"/>
                      </a:cubicBezTo>
                      <a:cubicBezTo>
                        <a:pt x="25" y="40"/>
                        <a:pt x="24" y="40"/>
                        <a:pt x="24" y="41"/>
                      </a:cubicBezTo>
                      <a:cubicBezTo>
                        <a:pt x="23" y="42"/>
                        <a:pt x="23" y="43"/>
                        <a:pt x="24" y="43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6" y="45"/>
                        <a:pt x="28" y="47"/>
                        <a:pt x="27" y="48"/>
                      </a:cubicBezTo>
                      <a:cubicBezTo>
                        <a:pt x="27" y="49"/>
                        <a:pt x="26" y="50"/>
                        <a:pt x="25" y="50"/>
                      </a:cubicBezTo>
                      <a:cubicBezTo>
                        <a:pt x="22" y="51"/>
                        <a:pt x="22" y="52"/>
                        <a:pt x="22" y="55"/>
                      </a:cubicBezTo>
                      <a:cubicBezTo>
                        <a:pt x="22" y="55"/>
                        <a:pt x="22" y="56"/>
                        <a:pt x="23" y="57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2" y="59"/>
                        <a:pt x="21" y="59"/>
                        <a:pt x="20" y="60"/>
                      </a:cubicBezTo>
                      <a:cubicBezTo>
                        <a:pt x="18" y="60"/>
                        <a:pt x="16" y="61"/>
                        <a:pt x="15" y="61"/>
                      </a:cubicBezTo>
                      <a:cubicBezTo>
                        <a:pt x="14" y="61"/>
                        <a:pt x="13" y="61"/>
                        <a:pt x="13" y="61"/>
                      </a:cubicBezTo>
                      <a:cubicBezTo>
                        <a:pt x="12" y="61"/>
                        <a:pt x="11" y="61"/>
                        <a:pt x="11" y="61"/>
                      </a:cubicBezTo>
                      <a:close/>
                      <a:moveTo>
                        <a:pt x="9" y="4"/>
                      </a:moveTo>
                      <a:cubicBezTo>
                        <a:pt x="9" y="6"/>
                        <a:pt x="9" y="8"/>
                        <a:pt x="9" y="9"/>
                      </a:cubicBezTo>
                      <a:cubicBezTo>
                        <a:pt x="11" y="13"/>
                        <a:pt x="7" y="29"/>
                        <a:pt x="3" y="34"/>
                      </a:cubicBezTo>
                      <a:cubicBezTo>
                        <a:pt x="2" y="35"/>
                        <a:pt x="2" y="35"/>
                        <a:pt x="2" y="36"/>
                      </a:cubicBezTo>
                      <a:cubicBezTo>
                        <a:pt x="2" y="37"/>
                        <a:pt x="3" y="38"/>
                        <a:pt x="5" y="39"/>
                      </a:cubicBezTo>
                      <a:cubicBezTo>
                        <a:pt x="5" y="39"/>
                        <a:pt x="6" y="40"/>
                        <a:pt x="7" y="40"/>
                      </a:cubicBezTo>
                      <a:cubicBezTo>
                        <a:pt x="10" y="43"/>
                        <a:pt x="9" y="51"/>
                        <a:pt x="9" y="55"/>
                      </a:cubicBezTo>
                      <a:cubicBezTo>
                        <a:pt x="8" y="56"/>
                        <a:pt x="8" y="57"/>
                        <a:pt x="8" y="58"/>
                      </a:cubicBezTo>
                      <a:cubicBezTo>
                        <a:pt x="8" y="58"/>
                        <a:pt x="8" y="59"/>
                        <a:pt x="11" y="59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1" y="59"/>
                        <a:pt x="12" y="59"/>
                        <a:pt x="13" y="59"/>
                      </a:cubicBezTo>
                      <a:cubicBezTo>
                        <a:pt x="13" y="59"/>
                        <a:pt x="14" y="59"/>
                        <a:pt x="15" y="59"/>
                      </a:cubicBezTo>
                      <a:cubicBezTo>
                        <a:pt x="16" y="59"/>
                        <a:pt x="18" y="58"/>
                        <a:pt x="19" y="58"/>
                      </a:cubicBezTo>
                      <a:cubicBezTo>
                        <a:pt x="20" y="58"/>
                        <a:pt x="20" y="57"/>
                        <a:pt x="21" y="57"/>
                      </a:cubicBezTo>
                      <a:cubicBezTo>
                        <a:pt x="20" y="56"/>
                        <a:pt x="20" y="56"/>
                        <a:pt x="20" y="55"/>
                      </a:cubicBezTo>
                      <a:cubicBezTo>
                        <a:pt x="20" y="53"/>
                        <a:pt x="20" y="49"/>
                        <a:pt x="25" y="48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7"/>
                        <a:pt x="24" y="46"/>
                        <a:pt x="23" y="46"/>
                      </a:cubicBezTo>
                      <a:cubicBezTo>
                        <a:pt x="23" y="45"/>
                        <a:pt x="22" y="45"/>
                        <a:pt x="22" y="45"/>
                      </a:cubicBezTo>
                      <a:cubicBezTo>
                        <a:pt x="21" y="44"/>
                        <a:pt x="21" y="42"/>
                        <a:pt x="22" y="41"/>
                      </a:cubicBezTo>
                      <a:cubicBezTo>
                        <a:pt x="23" y="39"/>
                        <a:pt x="24" y="38"/>
                        <a:pt x="25" y="38"/>
                      </a:cubicBezTo>
                      <a:cubicBezTo>
                        <a:pt x="24" y="37"/>
                        <a:pt x="24" y="36"/>
                        <a:pt x="22" y="34"/>
                      </a:cubicBezTo>
                      <a:cubicBezTo>
                        <a:pt x="20" y="33"/>
                        <a:pt x="20" y="32"/>
                        <a:pt x="20" y="31"/>
                      </a:cubicBezTo>
                      <a:cubicBezTo>
                        <a:pt x="21" y="29"/>
                        <a:pt x="24" y="29"/>
                        <a:pt x="25" y="29"/>
                      </a:cubicBezTo>
                      <a:cubicBezTo>
                        <a:pt x="25" y="29"/>
                        <a:pt x="25" y="28"/>
                        <a:pt x="25" y="28"/>
                      </a:cubicBezTo>
                      <a:cubicBezTo>
                        <a:pt x="25" y="26"/>
                        <a:pt x="24" y="24"/>
                        <a:pt x="26" y="23"/>
                      </a:cubicBezTo>
                      <a:cubicBezTo>
                        <a:pt x="27" y="21"/>
                        <a:pt x="26" y="20"/>
                        <a:pt x="26" y="17"/>
                      </a:cubicBezTo>
                      <a:cubicBezTo>
                        <a:pt x="25" y="16"/>
                        <a:pt x="25" y="15"/>
                        <a:pt x="25" y="14"/>
                      </a:cubicBezTo>
                      <a:cubicBezTo>
                        <a:pt x="25" y="12"/>
                        <a:pt x="26" y="11"/>
                        <a:pt x="28" y="10"/>
                      </a:cubicBezTo>
                      <a:cubicBezTo>
                        <a:pt x="29" y="10"/>
                        <a:pt x="30" y="9"/>
                        <a:pt x="31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7"/>
                        <a:pt x="31" y="7"/>
                        <a:pt x="31" y="7"/>
                      </a:cubicBezTo>
                      <a:cubicBezTo>
                        <a:pt x="30" y="7"/>
                        <a:pt x="29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6" y="4"/>
                        <a:pt x="25" y="4"/>
                        <a:pt x="24" y="5"/>
                      </a:cubicBezTo>
                      <a:cubicBezTo>
                        <a:pt x="23" y="5"/>
                        <a:pt x="23" y="6"/>
                        <a:pt x="22" y="6"/>
                      </a:cubicBezTo>
                      <a:cubicBezTo>
                        <a:pt x="22" y="6"/>
                        <a:pt x="21" y="5"/>
                        <a:pt x="21" y="5"/>
                      </a:cubicBezTo>
                      <a:cubicBezTo>
                        <a:pt x="21" y="5"/>
                        <a:pt x="20" y="5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6" y="5"/>
                        <a:pt x="15" y="5"/>
                        <a:pt x="15" y="5"/>
                      </a:cubicBezTo>
                      <a:cubicBezTo>
                        <a:pt x="14" y="4"/>
                        <a:pt x="13" y="3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1" y="3"/>
                      </a:cubicBezTo>
                      <a:cubicBezTo>
                        <a:pt x="11" y="3"/>
                        <a:pt x="10" y="4"/>
                        <a:pt x="9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79" name="Google Shape;220;p3">
                  <a:extLst>
                    <a:ext uri="{FF2B5EF4-FFF2-40B4-BE49-F238E27FC236}">
                      <a16:creationId xmlns:a16="http://schemas.microsoft.com/office/drawing/2014/main" id="{B8F9DFD9-61DB-2045-94FB-E824ABCE6671}"/>
                    </a:ext>
                  </a:extLst>
                </p:cNvPr>
                <p:cNvSpPr/>
                <p:nvPr/>
              </p:nvSpPr>
              <p:spPr>
                <a:xfrm>
                  <a:off x="4290" y="2684"/>
                  <a:ext cx="32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4" extrusionOk="0">
                      <a:moveTo>
                        <a:pt x="13" y="26"/>
                      </a:moveTo>
                      <a:cubicBezTo>
                        <a:pt x="15" y="25"/>
                        <a:pt x="18" y="26"/>
                        <a:pt x="20" y="27"/>
                      </a:cubicBezTo>
                      <a:cubicBezTo>
                        <a:pt x="21" y="29"/>
                        <a:pt x="24" y="29"/>
                        <a:pt x="27" y="32"/>
                      </a:cubicBezTo>
                      <a:cubicBezTo>
                        <a:pt x="27" y="33"/>
                        <a:pt x="28" y="33"/>
                        <a:pt x="29" y="34"/>
                      </a:cubicBezTo>
                      <a:cubicBezTo>
                        <a:pt x="29" y="32"/>
                        <a:pt x="29" y="28"/>
                        <a:pt x="30" y="26"/>
                      </a:cubicBezTo>
                      <a:cubicBezTo>
                        <a:pt x="31" y="24"/>
                        <a:pt x="29" y="22"/>
                        <a:pt x="30" y="22"/>
                      </a:cubicBezTo>
                      <a:cubicBezTo>
                        <a:pt x="32" y="22"/>
                        <a:pt x="36" y="22"/>
                        <a:pt x="36" y="19"/>
                      </a:cubicBezTo>
                      <a:cubicBezTo>
                        <a:pt x="36" y="17"/>
                        <a:pt x="37" y="18"/>
                        <a:pt x="38" y="16"/>
                      </a:cubicBezTo>
                      <a:cubicBezTo>
                        <a:pt x="39" y="15"/>
                        <a:pt x="35" y="12"/>
                        <a:pt x="35" y="11"/>
                      </a:cubicBezTo>
                      <a:cubicBezTo>
                        <a:pt x="34" y="10"/>
                        <a:pt x="37" y="10"/>
                        <a:pt x="40" y="6"/>
                      </a:cubicBezTo>
                      <a:cubicBezTo>
                        <a:pt x="40" y="5"/>
                        <a:pt x="40" y="3"/>
                        <a:pt x="39" y="0"/>
                      </a:cubicBezTo>
                      <a:cubicBezTo>
                        <a:pt x="39" y="1"/>
                        <a:pt x="38" y="2"/>
                        <a:pt x="37" y="1"/>
                      </a:cubicBezTo>
                      <a:cubicBezTo>
                        <a:pt x="35" y="0"/>
                        <a:pt x="31" y="0"/>
                        <a:pt x="27" y="1"/>
                      </a:cubicBezTo>
                      <a:cubicBezTo>
                        <a:pt x="23" y="2"/>
                        <a:pt x="22" y="6"/>
                        <a:pt x="23" y="8"/>
                      </a:cubicBezTo>
                      <a:cubicBezTo>
                        <a:pt x="25" y="10"/>
                        <a:pt x="19" y="10"/>
                        <a:pt x="19" y="8"/>
                      </a:cubicBezTo>
                      <a:cubicBezTo>
                        <a:pt x="18" y="6"/>
                        <a:pt x="14" y="7"/>
                        <a:pt x="14" y="10"/>
                      </a:cubicBezTo>
                      <a:cubicBezTo>
                        <a:pt x="14" y="13"/>
                        <a:pt x="9" y="15"/>
                        <a:pt x="10" y="18"/>
                      </a:cubicBezTo>
                      <a:cubicBezTo>
                        <a:pt x="10" y="22"/>
                        <a:pt x="5" y="25"/>
                        <a:pt x="2" y="27"/>
                      </a:cubicBezTo>
                      <a:cubicBezTo>
                        <a:pt x="1" y="28"/>
                        <a:pt x="1" y="28"/>
                        <a:pt x="0" y="28"/>
                      </a:cubicBezTo>
                      <a:cubicBezTo>
                        <a:pt x="2" y="29"/>
                        <a:pt x="3" y="29"/>
                        <a:pt x="4" y="29"/>
                      </a:cubicBezTo>
                      <a:cubicBezTo>
                        <a:pt x="7" y="29"/>
                        <a:pt x="11" y="28"/>
                        <a:pt x="13" y="2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0" name="Google Shape;221;p3">
                  <a:extLst>
                    <a:ext uri="{FF2B5EF4-FFF2-40B4-BE49-F238E27FC236}">
                      <a16:creationId xmlns:a16="http://schemas.microsoft.com/office/drawing/2014/main" id="{6A3E1409-81B5-FC43-B945-ECEB603A7773}"/>
                    </a:ext>
                  </a:extLst>
                </p:cNvPr>
                <p:cNvSpPr/>
                <p:nvPr/>
              </p:nvSpPr>
              <p:spPr>
                <a:xfrm>
                  <a:off x="4288" y="2681"/>
                  <a:ext cx="35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39" extrusionOk="0">
                      <a:moveTo>
                        <a:pt x="32" y="39"/>
                      </a:move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29" y="37"/>
                        <a:pt x="29" y="36"/>
                        <a:pt x="28" y="36"/>
                      </a:cubicBezTo>
                      <a:cubicBezTo>
                        <a:pt x="27" y="34"/>
                        <a:pt x="25" y="34"/>
                        <a:pt x="24" y="33"/>
                      </a:cubicBezTo>
                      <a:cubicBezTo>
                        <a:pt x="23" y="32"/>
                        <a:pt x="22" y="32"/>
                        <a:pt x="21" y="31"/>
                      </a:cubicBezTo>
                      <a:cubicBezTo>
                        <a:pt x="19" y="29"/>
                        <a:pt x="17" y="29"/>
                        <a:pt x="16" y="30"/>
                      </a:cubicBezTo>
                      <a:cubicBezTo>
                        <a:pt x="14" y="32"/>
                        <a:pt x="9" y="33"/>
                        <a:pt x="6" y="33"/>
                      </a:cubicBezTo>
                      <a:cubicBezTo>
                        <a:pt x="5" y="33"/>
                        <a:pt x="5" y="33"/>
                        <a:pt x="2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3" y="30"/>
                        <a:pt x="3" y="29"/>
                      </a:cubicBezTo>
                      <a:cubicBezTo>
                        <a:pt x="8" y="27"/>
                        <a:pt x="11" y="24"/>
                        <a:pt x="11" y="21"/>
                      </a:cubicBezTo>
                      <a:cubicBezTo>
                        <a:pt x="10" y="19"/>
                        <a:pt x="12" y="17"/>
                        <a:pt x="13" y="16"/>
                      </a:cubicBezTo>
                      <a:cubicBezTo>
                        <a:pt x="14" y="15"/>
                        <a:pt x="15" y="14"/>
                        <a:pt x="15" y="14"/>
                      </a:cubicBezTo>
                      <a:cubicBezTo>
                        <a:pt x="15" y="12"/>
                        <a:pt x="15" y="11"/>
                        <a:pt x="16" y="10"/>
                      </a:cubicBezTo>
                      <a:cubicBezTo>
                        <a:pt x="17" y="10"/>
                        <a:pt x="18" y="9"/>
                        <a:pt x="19" y="9"/>
                      </a:cubicBezTo>
                      <a:cubicBezTo>
                        <a:pt x="20" y="9"/>
                        <a:pt x="21" y="10"/>
                        <a:pt x="22" y="11"/>
                      </a:cubicBezTo>
                      <a:cubicBezTo>
                        <a:pt x="22" y="11"/>
                        <a:pt x="22" y="12"/>
                        <a:pt x="23" y="12"/>
                      </a:cubicBezTo>
                      <a:cubicBezTo>
                        <a:pt x="24" y="12"/>
                        <a:pt x="24" y="11"/>
                        <a:pt x="24" y="11"/>
                      </a:cubicBezTo>
                      <a:cubicBezTo>
                        <a:pt x="23" y="10"/>
                        <a:pt x="23" y="9"/>
                        <a:pt x="24" y="8"/>
                      </a:cubicBezTo>
                      <a:cubicBezTo>
                        <a:pt x="24" y="5"/>
                        <a:pt x="26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4" y="2"/>
                        <a:pt x="37" y="2"/>
                        <a:pt x="39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6"/>
                        <a:pt x="43" y="9"/>
                        <a:pt x="42" y="10"/>
                      </a:cubicBezTo>
                      <a:cubicBezTo>
                        <a:pt x="41" y="12"/>
                        <a:pt x="39" y="13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40" y="16"/>
                        <a:pt x="42" y="18"/>
                        <a:pt x="41" y="20"/>
                      </a:cubicBezTo>
                      <a:cubicBezTo>
                        <a:pt x="40" y="20"/>
                        <a:pt x="40" y="21"/>
                        <a:pt x="39" y="21"/>
                      </a:cubicBezTo>
                      <a:cubicBezTo>
                        <a:pt x="39" y="21"/>
                        <a:pt x="39" y="21"/>
                        <a:pt x="39" y="22"/>
                      </a:cubicBezTo>
                      <a:cubicBezTo>
                        <a:pt x="39" y="26"/>
                        <a:pt x="35" y="26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7"/>
                        <a:pt x="33" y="29"/>
                        <a:pt x="33" y="30"/>
                      </a:cubicBezTo>
                      <a:cubicBezTo>
                        <a:pt x="32" y="31"/>
                        <a:pt x="32" y="33"/>
                        <a:pt x="32" y="35"/>
                      </a:cubicBezTo>
                      <a:cubicBezTo>
                        <a:pt x="32" y="36"/>
                        <a:pt x="32" y="36"/>
                        <a:pt x="32" y="37"/>
                      </a:cubicBezTo>
                      <a:lnTo>
                        <a:pt x="32" y="39"/>
                      </a:lnTo>
                      <a:close/>
                      <a:moveTo>
                        <a:pt x="17" y="27"/>
                      </a:moveTo>
                      <a:cubicBezTo>
                        <a:pt x="19" y="27"/>
                        <a:pt x="21" y="28"/>
                        <a:pt x="22" y="30"/>
                      </a:cubicBezTo>
                      <a:cubicBezTo>
                        <a:pt x="23" y="30"/>
                        <a:pt x="24" y="31"/>
                        <a:pt x="25" y="31"/>
                      </a:cubicBezTo>
                      <a:cubicBezTo>
                        <a:pt x="26" y="32"/>
                        <a:pt x="28" y="33"/>
                        <a:pt x="29" y="34"/>
                      </a:cubicBezTo>
                      <a:cubicBezTo>
                        <a:pt x="30" y="34"/>
                        <a:pt x="30" y="35"/>
                        <a:pt x="30" y="35"/>
                      </a:cubicBezTo>
                      <a:cubicBezTo>
                        <a:pt x="30" y="33"/>
                        <a:pt x="30" y="31"/>
                        <a:pt x="31" y="29"/>
                      </a:cubicBezTo>
                      <a:cubicBezTo>
                        <a:pt x="31" y="28"/>
                        <a:pt x="31" y="28"/>
                        <a:pt x="31" y="27"/>
                      </a:cubicBezTo>
                      <a:cubicBezTo>
                        <a:pt x="31" y="26"/>
                        <a:pt x="31" y="25"/>
                        <a:pt x="31" y="24"/>
                      </a:cubicBezTo>
                      <a:cubicBezTo>
                        <a:pt x="31" y="24"/>
                        <a:pt x="32" y="24"/>
                        <a:pt x="32" y="24"/>
                      </a:cubicBezTo>
                      <a:cubicBezTo>
                        <a:pt x="35" y="24"/>
                        <a:pt x="37" y="23"/>
                        <a:pt x="37" y="22"/>
                      </a:cubicBezTo>
                      <a:cubicBezTo>
                        <a:pt x="37" y="20"/>
                        <a:pt x="37" y="20"/>
                        <a:pt x="38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8"/>
                        <a:pt x="38" y="17"/>
                        <a:pt x="37" y="16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3"/>
                        <a:pt x="36" y="13"/>
                        <a:pt x="37" y="12"/>
                      </a:cubicBezTo>
                      <a:cubicBezTo>
                        <a:pt x="38" y="12"/>
                        <a:pt x="39" y="11"/>
                        <a:pt x="41" y="9"/>
                      </a:cubicBezTo>
                      <a:cubicBezTo>
                        <a:pt x="41" y="9"/>
                        <a:pt x="41" y="8"/>
                        <a:pt x="41" y="5"/>
                      </a:cubicBezTo>
                      <a:cubicBezTo>
                        <a:pt x="40" y="5"/>
                        <a:pt x="39" y="5"/>
                        <a:pt x="38" y="5"/>
                      </a:cubicBezTo>
                      <a:cubicBezTo>
                        <a:pt x="37" y="4"/>
                        <a:pt x="34" y="4"/>
                        <a:pt x="30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6"/>
                        <a:pt x="26" y="7"/>
                        <a:pt x="26" y="8"/>
                      </a:cubicBezTo>
                      <a:cubicBezTo>
                        <a:pt x="25" y="9"/>
                        <a:pt x="25" y="10"/>
                        <a:pt x="26" y="10"/>
                      </a:cubicBezTo>
                      <a:cubicBezTo>
                        <a:pt x="27" y="11"/>
                        <a:pt x="26" y="12"/>
                        <a:pt x="26" y="12"/>
                      </a:cubicBezTo>
                      <a:cubicBezTo>
                        <a:pt x="26" y="13"/>
                        <a:pt x="24" y="14"/>
                        <a:pt x="23" y="14"/>
                      </a:cubicBezTo>
                      <a:cubicBezTo>
                        <a:pt x="21" y="14"/>
                        <a:pt x="20" y="13"/>
                        <a:pt x="20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8" y="11"/>
                        <a:pt x="18" y="12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7" y="15"/>
                        <a:pt x="16" y="17"/>
                        <a:pt x="15" y="18"/>
                      </a:cubicBezTo>
                      <a:cubicBezTo>
                        <a:pt x="14" y="19"/>
                        <a:pt x="13" y="20"/>
                        <a:pt x="13" y="21"/>
                      </a:cubicBezTo>
                      <a:cubicBezTo>
                        <a:pt x="13" y="24"/>
                        <a:pt x="10" y="28"/>
                        <a:pt x="5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8" y="31"/>
                        <a:pt x="13" y="30"/>
                        <a:pt x="14" y="29"/>
                      </a:cubicBezTo>
                      <a:cubicBezTo>
                        <a:pt x="15" y="28"/>
                        <a:pt x="16" y="27"/>
                        <a:pt x="17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1" name="Google Shape;222;p3">
                  <a:extLst>
                    <a:ext uri="{FF2B5EF4-FFF2-40B4-BE49-F238E27FC236}">
                      <a16:creationId xmlns:a16="http://schemas.microsoft.com/office/drawing/2014/main" id="{A18E47B7-BB5B-5845-81F9-E43F2FC4A233}"/>
                    </a:ext>
                  </a:extLst>
                </p:cNvPr>
                <p:cNvSpPr/>
                <p:nvPr/>
              </p:nvSpPr>
              <p:spPr>
                <a:xfrm>
                  <a:off x="4311" y="2719"/>
                  <a:ext cx="5" cy="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9" extrusionOk="0">
                      <a:moveTo>
                        <a:pt x="3" y="0"/>
                      </a:moveTo>
                      <a:cubicBezTo>
                        <a:pt x="1" y="1"/>
                        <a:pt x="0" y="3"/>
                        <a:pt x="0" y="8"/>
                      </a:cubicBezTo>
                      <a:cubicBezTo>
                        <a:pt x="2" y="8"/>
                        <a:pt x="4" y="8"/>
                        <a:pt x="6" y="9"/>
                      </a:cubicBezTo>
                      <a:cubicBezTo>
                        <a:pt x="6" y="4"/>
                        <a:pt x="4" y="2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2" name="Google Shape;223;p3">
                  <a:extLst>
                    <a:ext uri="{FF2B5EF4-FFF2-40B4-BE49-F238E27FC236}">
                      <a16:creationId xmlns:a16="http://schemas.microsoft.com/office/drawing/2014/main" id="{673DF1D0-1881-534B-BA4C-377FEE29BA7A}"/>
                    </a:ext>
                  </a:extLst>
                </p:cNvPr>
                <p:cNvSpPr/>
                <p:nvPr/>
              </p:nvSpPr>
              <p:spPr>
                <a:xfrm>
                  <a:off x="4310" y="2716"/>
                  <a:ext cx="7" cy="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3" extrusionOk="0">
                      <a:moveTo>
                        <a:pt x="8" y="13"/>
                      </a:move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6"/>
                        <a:pt x="2" y="3"/>
                        <a:pt x="4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5"/>
                        <a:pt x="8" y="7"/>
                        <a:pt x="8" y="12"/>
                      </a:cubicBezTo>
                      <a:lnTo>
                        <a:pt x="8" y="13"/>
                      </a:lnTo>
                      <a:close/>
                      <a:moveTo>
                        <a:pt x="2" y="10"/>
                      </a:moveTo>
                      <a:cubicBezTo>
                        <a:pt x="3" y="10"/>
                        <a:pt x="5" y="10"/>
                        <a:pt x="6" y="11"/>
                      </a:cubicBezTo>
                      <a:cubicBezTo>
                        <a:pt x="6" y="8"/>
                        <a:pt x="5" y="6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2" y="8"/>
                        <a:pt x="2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3" name="Google Shape;224;p3">
                  <a:extLst>
                    <a:ext uri="{FF2B5EF4-FFF2-40B4-BE49-F238E27FC236}">
                      <a16:creationId xmlns:a16="http://schemas.microsoft.com/office/drawing/2014/main" id="{E503C68A-92C6-4B4D-A785-37EAD08C9A8D}"/>
                    </a:ext>
                  </a:extLst>
                </p:cNvPr>
                <p:cNvSpPr/>
                <p:nvPr/>
              </p:nvSpPr>
              <p:spPr>
                <a:xfrm>
                  <a:off x="4285" y="2704"/>
                  <a:ext cx="31" cy="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27" extrusionOk="0">
                      <a:moveTo>
                        <a:pt x="1" y="7"/>
                      </a:moveTo>
                      <a:cubicBezTo>
                        <a:pt x="1" y="9"/>
                        <a:pt x="4" y="12"/>
                        <a:pt x="5" y="11"/>
                      </a:cubicBezTo>
                      <a:cubicBezTo>
                        <a:pt x="6" y="9"/>
                        <a:pt x="8" y="13"/>
                        <a:pt x="10" y="14"/>
                      </a:cubicBezTo>
                      <a:cubicBezTo>
                        <a:pt x="12" y="15"/>
                        <a:pt x="15" y="16"/>
                        <a:pt x="16" y="18"/>
                      </a:cubicBezTo>
                      <a:cubicBezTo>
                        <a:pt x="16" y="19"/>
                        <a:pt x="16" y="22"/>
                        <a:pt x="18" y="21"/>
                      </a:cubicBezTo>
                      <a:cubicBezTo>
                        <a:pt x="20" y="20"/>
                        <a:pt x="23" y="17"/>
                        <a:pt x="23" y="19"/>
                      </a:cubicBezTo>
                      <a:cubicBezTo>
                        <a:pt x="23" y="20"/>
                        <a:pt x="23" y="24"/>
                        <a:pt x="25" y="23"/>
                      </a:cubicBezTo>
                      <a:cubicBezTo>
                        <a:pt x="28" y="23"/>
                        <a:pt x="28" y="27"/>
                        <a:pt x="30" y="26"/>
                      </a:cubicBezTo>
                      <a:cubicBezTo>
                        <a:pt x="31" y="26"/>
                        <a:pt x="31" y="26"/>
                        <a:pt x="32" y="26"/>
                      </a:cubicBezTo>
                      <a:cubicBezTo>
                        <a:pt x="32" y="21"/>
                        <a:pt x="33" y="19"/>
                        <a:pt x="35" y="18"/>
                      </a:cubicBezTo>
                      <a:cubicBezTo>
                        <a:pt x="36" y="17"/>
                        <a:pt x="37" y="16"/>
                        <a:pt x="37" y="15"/>
                      </a:cubicBezTo>
                      <a:cubicBezTo>
                        <a:pt x="38" y="14"/>
                        <a:pt x="34" y="11"/>
                        <a:pt x="35" y="9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4" y="8"/>
                        <a:pt x="33" y="8"/>
                        <a:pt x="33" y="7"/>
                      </a:cubicBezTo>
                      <a:cubicBezTo>
                        <a:pt x="30" y="4"/>
                        <a:pt x="27" y="4"/>
                        <a:pt x="26" y="2"/>
                      </a:cubicBezTo>
                      <a:cubicBezTo>
                        <a:pt x="24" y="1"/>
                        <a:pt x="21" y="0"/>
                        <a:pt x="19" y="1"/>
                      </a:cubicBezTo>
                      <a:cubicBezTo>
                        <a:pt x="17" y="3"/>
                        <a:pt x="13" y="4"/>
                        <a:pt x="10" y="4"/>
                      </a:cubicBezTo>
                      <a:cubicBezTo>
                        <a:pt x="9" y="4"/>
                        <a:pt x="8" y="4"/>
                        <a:pt x="6" y="3"/>
                      </a:cubicBezTo>
                      <a:cubicBezTo>
                        <a:pt x="4" y="4"/>
                        <a:pt x="2" y="6"/>
                        <a:pt x="0" y="6"/>
                      </a:cubicBezTo>
                      <a:cubicBezTo>
                        <a:pt x="0" y="7"/>
                        <a:pt x="1" y="6"/>
                        <a:pt x="1" y="7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4" name="Google Shape;225;p3">
                  <a:extLst>
                    <a:ext uri="{FF2B5EF4-FFF2-40B4-BE49-F238E27FC236}">
                      <a16:creationId xmlns:a16="http://schemas.microsoft.com/office/drawing/2014/main" id="{A1AF8E63-E378-3642-B19A-CECFF020E757}"/>
                    </a:ext>
                  </a:extLst>
                </p:cNvPr>
                <p:cNvSpPr/>
                <p:nvPr/>
              </p:nvSpPr>
              <p:spPr>
                <a:xfrm>
                  <a:off x="4283" y="2703"/>
                  <a:ext cx="33" cy="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28" extrusionOk="0">
                      <a:moveTo>
                        <a:pt x="32" y="28"/>
                      </a:moveTo>
                      <a:cubicBezTo>
                        <a:pt x="31" y="28"/>
                        <a:pt x="30" y="27"/>
                        <a:pt x="29" y="26"/>
                      </a:cubicBezTo>
                      <a:cubicBezTo>
                        <a:pt x="29" y="26"/>
                        <a:pt x="28" y="25"/>
                        <a:pt x="28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5" y="25"/>
                        <a:pt x="24" y="23"/>
                        <a:pt x="24" y="21"/>
                      </a:cubicBezTo>
                      <a:cubicBezTo>
                        <a:pt x="24" y="21"/>
                        <a:pt x="23" y="21"/>
                        <a:pt x="23" y="21"/>
                      </a:cubicBezTo>
                      <a:cubicBezTo>
                        <a:pt x="23" y="22"/>
                        <a:pt x="22" y="22"/>
                        <a:pt x="21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7" y="22"/>
                        <a:pt x="17" y="19"/>
                      </a:cubicBezTo>
                      <a:cubicBezTo>
                        <a:pt x="16" y="18"/>
                        <a:pt x="14" y="17"/>
                        <a:pt x="13" y="17"/>
                      </a:cubicBezTo>
                      <a:cubicBezTo>
                        <a:pt x="12" y="16"/>
                        <a:pt x="12" y="16"/>
                        <a:pt x="11" y="16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3"/>
                        <a:pt x="7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4" y="13"/>
                        <a:pt x="2" y="10"/>
                        <a:pt x="2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4" y="6"/>
                        <a:pt x="6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1" y="4"/>
                        <a:pt x="12" y="4"/>
                        <a:pt x="12" y="4"/>
                      </a:cubicBezTo>
                      <a:cubicBezTo>
                        <a:pt x="14" y="4"/>
                        <a:pt x="19" y="3"/>
                        <a:pt x="20" y="2"/>
                      </a:cubicBezTo>
                      <a:cubicBezTo>
                        <a:pt x="22" y="0"/>
                        <a:pt x="26" y="0"/>
                        <a:pt x="28" y="3"/>
                      </a:cubicBezTo>
                      <a:cubicBezTo>
                        <a:pt x="29" y="3"/>
                        <a:pt x="30" y="4"/>
                        <a:pt x="31" y="4"/>
                      </a:cubicBezTo>
                      <a:cubicBezTo>
                        <a:pt x="32" y="5"/>
                        <a:pt x="34" y="6"/>
                        <a:pt x="35" y="7"/>
                      </a:cubicBezTo>
                      <a:cubicBezTo>
                        <a:pt x="36" y="8"/>
                        <a:pt x="37" y="8"/>
                        <a:pt x="37" y="9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2"/>
                        <a:pt x="39" y="13"/>
                      </a:cubicBezTo>
                      <a:cubicBezTo>
                        <a:pt x="40" y="14"/>
                        <a:pt x="40" y="15"/>
                        <a:pt x="40" y="16"/>
                      </a:cubicBezTo>
                      <a:cubicBezTo>
                        <a:pt x="40" y="17"/>
                        <a:pt x="39" y="18"/>
                        <a:pt x="39" y="19"/>
                      </a:cubicBezTo>
                      <a:cubicBezTo>
                        <a:pt x="39" y="19"/>
                        <a:pt x="38" y="19"/>
                        <a:pt x="38" y="19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6" y="21"/>
                        <a:pt x="35" y="23"/>
                        <a:pt x="35" y="27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lose/>
                      <a:moveTo>
                        <a:pt x="28" y="23"/>
                      </a:moveTo>
                      <a:cubicBezTo>
                        <a:pt x="29" y="23"/>
                        <a:pt x="30" y="24"/>
                        <a:pt x="31" y="25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3" y="26"/>
                        <a:pt x="33" y="26"/>
                      </a:cubicBezTo>
                      <a:cubicBezTo>
                        <a:pt x="33" y="22"/>
                        <a:pt x="35" y="19"/>
                        <a:pt x="37" y="18"/>
                      </a:cubicBezTo>
                      <a:cubicBezTo>
                        <a:pt x="37" y="18"/>
                        <a:pt x="37" y="18"/>
                        <a:pt x="37" y="17"/>
                      </a:cubicBezTo>
                      <a:cubicBezTo>
                        <a:pt x="38" y="17"/>
                        <a:pt x="38" y="16"/>
                        <a:pt x="38" y="16"/>
                      </a:cubicBezTo>
                      <a:cubicBezTo>
                        <a:pt x="38" y="16"/>
                        <a:pt x="38" y="15"/>
                        <a:pt x="37" y="14"/>
                      </a:cubicBezTo>
                      <a:cubicBezTo>
                        <a:pt x="36" y="13"/>
                        <a:pt x="36" y="12"/>
                        <a:pt x="36" y="10"/>
                      </a:cubicBezTo>
                      <a:cubicBezTo>
                        <a:pt x="35" y="10"/>
                        <a:pt x="34" y="9"/>
                        <a:pt x="34" y="9"/>
                      </a:cubicBezTo>
                      <a:cubicBezTo>
                        <a:pt x="33" y="7"/>
                        <a:pt x="31" y="7"/>
                        <a:pt x="30" y="6"/>
                      </a:cubicBezTo>
                      <a:cubicBezTo>
                        <a:pt x="29" y="5"/>
                        <a:pt x="28" y="5"/>
                        <a:pt x="27" y="4"/>
                      </a:cubicBezTo>
                      <a:cubicBezTo>
                        <a:pt x="25" y="2"/>
                        <a:pt x="23" y="2"/>
                        <a:pt x="22" y="3"/>
                      </a:cubicBezTo>
                      <a:cubicBezTo>
                        <a:pt x="20" y="5"/>
                        <a:pt x="15" y="6"/>
                        <a:pt x="12" y="6"/>
                      </a:cubicBezTo>
                      <a:cubicBezTo>
                        <a:pt x="11" y="6"/>
                        <a:pt x="11" y="6"/>
                        <a:pt x="9" y="5"/>
                      </a:cubicBezTo>
                      <a:cubicBezTo>
                        <a:pt x="7" y="6"/>
                        <a:pt x="6" y="7"/>
                        <a:pt x="4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9"/>
                        <a:pt x="5" y="11"/>
                        <a:pt x="6" y="11"/>
                      </a:cubicBezTo>
                      <a:cubicBezTo>
                        <a:pt x="6" y="11"/>
                        <a:pt x="7" y="10"/>
                        <a:pt x="7" y="10"/>
                      </a:cubicBezTo>
                      <a:cubicBezTo>
                        <a:pt x="8" y="10"/>
                        <a:pt x="9" y="11"/>
                        <a:pt x="10" y="12"/>
                      </a:cubicBezTo>
                      <a:cubicBezTo>
                        <a:pt x="11" y="13"/>
                        <a:pt x="12" y="14"/>
                        <a:pt x="12" y="14"/>
                      </a:cubicBezTo>
                      <a:cubicBezTo>
                        <a:pt x="13" y="14"/>
                        <a:pt x="13" y="15"/>
                        <a:pt x="14" y="15"/>
                      </a:cubicBezTo>
                      <a:cubicBezTo>
                        <a:pt x="16" y="16"/>
                        <a:pt x="18" y="17"/>
                        <a:pt x="19" y="18"/>
                      </a:cubicBezTo>
                      <a:cubicBezTo>
                        <a:pt x="19" y="20"/>
                        <a:pt x="19" y="21"/>
                        <a:pt x="20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1"/>
                        <a:pt x="21" y="20"/>
                        <a:pt x="22" y="19"/>
                      </a:cubicBezTo>
                      <a:cubicBezTo>
                        <a:pt x="23" y="19"/>
                        <a:pt x="24" y="18"/>
                        <a:pt x="24" y="18"/>
                      </a:cubicBezTo>
                      <a:cubicBezTo>
                        <a:pt x="25" y="18"/>
                        <a:pt x="26" y="18"/>
                        <a:pt x="26" y="20"/>
                      </a:cubicBezTo>
                      <a:cubicBezTo>
                        <a:pt x="26" y="21"/>
                        <a:pt x="26" y="23"/>
                        <a:pt x="27" y="23"/>
                      </a:cubicBezTo>
                      <a:cubicBezTo>
                        <a:pt x="27" y="23"/>
                        <a:pt x="28" y="23"/>
                        <a:pt x="28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5" name="Google Shape;226;p3">
                  <a:extLst>
                    <a:ext uri="{FF2B5EF4-FFF2-40B4-BE49-F238E27FC236}">
                      <a16:creationId xmlns:a16="http://schemas.microsoft.com/office/drawing/2014/main" id="{EDD90E23-C935-4D4F-B450-82B72728285A}"/>
                    </a:ext>
                  </a:extLst>
                </p:cNvPr>
                <p:cNvSpPr/>
                <p:nvPr/>
              </p:nvSpPr>
              <p:spPr>
                <a:xfrm>
                  <a:off x="4423" y="2736"/>
                  <a:ext cx="71" cy="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7" extrusionOk="0">
                      <a:moveTo>
                        <a:pt x="79" y="38"/>
                      </a:moveTo>
                      <a:cubicBezTo>
                        <a:pt x="77" y="37"/>
                        <a:pt x="74" y="37"/>
                        <a:pt x="75" y="35"/>
                      </a:cubicBezTo>
                      <a:cubicBezTo>
                        <a:pt x="75" y="35"/>
                        <a:pt x="75" y="35"/>
                        <a:pt x="75" y="35"/>
                      </a:cubicBezTo>
                      <a:cubicBezTo>
                        <a:pt x="72" y="33"/>
                        <a:pt x="72" y="26"/>
                        <a:pt x="73" y="24"/>
                      </a:cubicBezTo>
                      <a:cubicBezTo>
                        <a:pt x="76" y="22"/>
                        <a:pt x="70" y="14"/>
                        <a:pt x="67" y="11"/>
                      </a:cubicBezTo>
                      <a:cubicBezTo>
                        <a:pt x="66" y="9"/>
                        <a:pt x="63" y="5"/>
                        <a:pt x="61" y="0"/>
                      </a:cubicBezTo>
                      <a:cubicBezTo>
                        <a:pt x="59" y="1"/>
                        <a:pt x="57" y="1"/>
                        <a:pt x="56" y="2"/>
                      </a:cubicBezTo>
                      <a:cubicBezTo>
                        <a:pt x="55" y="3"/>
                        <a:pt x="53" y="5"/>
                        <a:pt x="51" y="5"/>
                      </a:cubicBezTo>
                      <a:cubicBezTo>
                        <a:pt x="49" y="5"/>
                        <a:pt x="47" y="4"/>
                        <a:pt x="46" y="5"/>
                      </a:cubicBezTo>
                      <a:cubicBezTo>
                        <a:pt x="45" y="7"/>
                        <a:pt x="43" y="7"/>
                        <a:pt x="42" y="7"/>
                      </a:cubicBezTo>
                      <a:cubicBezTo>
                        <a:pt x="41" y="6"/>
                        <a:pt x="38" y="5"/>
                        <a:pt x="36" y="5"/>
                      </a:cubicBezTo>
                      <a:cubicBezTo>
                        <a:pt x="34" y="5"/>
                        <a:pt x="28" y="3"/>
                        <a:pt x="26" y="3"/>
                      </a:cubicBezTo>
                      <a:cubicBezTo>
                        <a:pt x="25" y="3"/>
                        <a:pt x="24" y="3"/>
                        <a:pt x="23" y="4"/>
                      </a:cubicBezTo>
                      <a:cubicBezTo>
                        <a:pt x="23" y="4"/>
                        <a:pt x="23" y="5"/>
                        <a:pt x="22" y="6"/>
                      </a:cubicBezTo>
                      <a:cubicBezTo>
                        <a:pt x="20" y="7"/>
                        <a:pt x="17" y="9"/>
                        <a:pt x="15" y="10"/>
                      </a:cubicBezTo>
                      <a:cubicBezTo>
                        <a:pt x="14" y="11"/>
                        <a:pt x="9" y="21"/>
                        <a:pt x="6" y="24"/>
                      </a:cubicBezTo>
                      <a:cubicBezTo>
                        <a:pt x="3" y="27"/>
                        <a:pt x="1" y="28"/>
                        <a:pt x="0" y="29"/>
                      </a:cubicBezTo>
                      <a:cubicBezTo>
                        <a:pt x="0" y="30"/>
                        <a:pt x="4" y="33"/>
                        <a:pt x="4" y="34"/>
                      </a:cubicBezTo>
                      <a:cubicBezTo>
                        <a:pt x="4" y="36"/>
                        <a:pt x="5" y="38"/>
                        <a:pt x="7" y="38"/>
                      </a:cubicBezTo>
                      <a:cubicBezTo>
                        <a:pt x="9" y="38"/>
                        <a:pt x="7" y="43"/>
                        <a:pt x="8" y="44"/>
                      </a:cubicBezTo>
                      <a:cubicBezTo>
                        <a:pt x="10" y="44"/>
                        <a:pt x="19" y="45"/>
                        <a:pt x="19" y="47"/>
                      </a:cubicBezTo>
                      <a:cubicBezTo>
                        <a:pt x="19" y="49"/>
                        <a:pt x="20" y="50"/>
                        <a:pt x="20" y="51"/>
                      </a:cubicBezTo>
                      <a:cubicBezTo>
                        <a:pt x="22" y="52"/>
                        <a:pt x="24" y="55"/>
                        <a:pt x="25" y="55"/>
                      </a:cubicBezTo>
                      <a:cubicBezTo>
                        <a:pt x="26" y="55"/>
                        <a:pt x="34" y="56"/>
                        <a:pt x="35" y="56"/>
                      </a:cubicBezTo>
                      <a:cubicBezTo>
                        <a:pt x="37" y="56"/>
                        <a:pt x="43" y="56"/>
                        <a:pt x="46" y="56"/>
                      </a:cubicBezTo>
                      <a:cubicBezTo>
                        <a:pt x="48" y="57"/>
                        <a:pt x="51" y="55"/>
                        <a:pt x="53" y="53"/>
                      </a:cubicBezTo>
                      <a:cubicBezTo>
                        <a:pt x="55" y="51"/>
                        <a:pt x="62" y="51"/>
                        <a:pt x="64" y="51"/>
                      </a:cubicBezTo>
                      <a:cubicBezTo>
                        <a:pt x="66" y="52"/>
                        <a:pt x="71" y="52"/>
                        <a:pt x="72" y="54"/>
                      </a:cubicBezTo>
                      <a:cubicBezTo>
                        <a:pt x="72" y="54"/>
                        <a:pt x="75" y="56"/>
                        <a:pt x="78" y="57"/>
                      </a:cubicBezTo>
                      <a:cubicBezTo>
                        <a:pt x="78" y="55"/>
                        <a:pt x="78" y="53"/>
                        <a:pt x="78" y="51"/>
                      </a:cubicBezTo>
                      <a:cubicBezTo>
                        <a:pt x="78" y="48"/>
                        <a:pt x="79" y="44"/>
                        <a:pt x="82" y="44"/>
                      </a:cubicBezTo>
                      <a:cubicBezTo>
                        <a:pt x="85" y="43"/>
                        <a:pt x="88" y="43"/>
                        <a:pt x="87" y="38"/>
                      </a:cubicBezTo>
                      <a:cubicBezTo>
                        <a:pt x="87" y="38"/>
                        <a:pt x="87" y="38"/>
                        <a:pt x="87" y="38"/>
                      </a:cubicBezTo>
                      <a:cubicBezTo>
                        <a:pt x="86" y="37"/>
                        <a:pt x="84" y="35"/>
                        <a:pt x="84" y="35"/>
                      </a:cubicBezTo>
                      <a:cubicBezTo>
                        <a:pt x="83" y="35"/>
                        <a:pt x="79" y="38"/>
                        <a:pt x="79" y="3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6" name="Google Shape;227;p3">
                  <a:extLst>
                    <a:ext uri="{FF2B5EF4-FFF2-40B4-BE49-F238E27FC236}">
                      <a16:creationId xmlns:a16="http://schemas.microsoft.com/office/drawing/2014/main" id="{8DC671B2-4542-BA47-9779-3FBCD9382ED3}"/>
                    </a:ext>
                  </a:extLst>
                </p:cNvPr>
                <p:cNvSpPr/>
                <p:nvPr/>
              </p:nvSpPr>
              <p:spPr>
                <a:xfrm>
                  <a:off x="4422" y="2736"/>
                  <a:ext cx="73" cy="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59" extrusionOk="0">
                      <a:moveTo>
                        <a:pt x="79" y="59"/>
                      </a:moveTo>
                      <a:cubicBezTo>
                        <a:pt x="78" y="58"/>
                        <a:pt x="78" y="58"/>
                        <a:pt x="78" y="58"/>
                      </a:cubicBezTo>
                      <a:cubicBezTo>
                        <a:pt x="73" y="57"/>
                        <a:pt x="72" y="56"/>
                        <a:pt x="72" y="55"/>
                      </a:cubicBezTo>
                      <a:cubicBezTo>
                        <a:pt x="72" y="55"/>
                        <a:pt x="70" y="54"/>
                        <a:pt x="65" y="53"/>
                      </a:cubicBezTo>
                      <a:cubicBezTo>
                        <a:pt x="64" y="53"/>
                        <a:pt x="64" y="53"/>
                        <a:pt x="63" y="53"/>
                      </a:cubicBezTo>
                      <a:cubicBezTo>
                        <a:pt x="60" y="53"/>
                        <a:pt x="56" y="54"/>
                        <a:pt x="54" y="55"/>
                      </a:cubicBezTo>
                      <a:cubicBezTo>
                        <a:pt x="52" y="57"/>
                        <a:pt x="49" y="59"/>
                        <a:pt x="47" y="58"/>
                      </a:cubicBezTo>
                      <a:cubicBezTo>
                        <a:pt x="45" y="58"/>
                        <a:pt x="41" y="58"/>
                        <a:pt x="39" y="58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36" y="58"/>
                        <a:pt x="33" y="58"/>
                        <a:pt x="31" y="57"/>
                      </a:cubicBezTo>
                      <a:cubicBezTo>
                        <a:pt x="29" y="57"/>
                        <a:pt x="27" y="57"/>
                        <a:pt x="27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5" y="57"/>
                        <a:pt x="25" y="56"/>
                        <a:pt x="24" y="55"/>
                      </a:cubicBezTo>
                      <a:cubicBezTo>
                        <a:pt x="23" y="54"/>
                        <a:pt x="22" y="53"/>
                        <a:pt x="21" y="53"/>
                      </a:cubicBezTo>
                      <a:cubicBezTo>
                        <a:pt x="19" y="53"/>
                        <a:pt x="19" y="53"/>
                        <a:pt x="19" y="53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1"/>
                        <a:pt x="20" y="51"/>
                        <a:pt x="19" y="50"/>
                      </a:cubicBezTo>
                      <a:cubicBezTo>
                        <a:pt x="19" y="50"/>
                        <a:pt x="19" y="49"/>
                        <a:pt x="19" y="48"/>
                      </a:cubicBezTo>
                      <a:cubicBezTo>
                        <a:pt x="19" y="47"/>
                        <a:pt x="13" y="46"/>
                        <a:pt x="11" y="46"/>
                      </a:cubicBezTo>
                      <a:cubicBezTo>
                        <a:pt x="10" y="46"/>
                        <a:pt x="10" y="46"/>
                        <a:pt x="9" y="46"/>
                      </a:cubicBezTo>
                      <a:cubicBezTo>
                        <a:pt x="8" y="45"/>
                        <a:pt x="8" y="43"/>
                        <a:pt x="8" y="42"/>
                      </a:cubicBezTo>
                      <a:cubicBezTo>
                        <a:pt x="8" y="41"/>
                        <a:pt x="8" y="40"/>
                        <a:pt x="8" y="40"/>
                      </a:cubicBezTo>
                      <a:cubicBezTo>
                        <a:pt x="6" y="40"/>
                        <a:pt x="4" y="38"/>
                        <a:pt x="4" y="35"/>
                      </a:cubicBezTo>
                      <a:cubicBezTo>
                        <a:pt x="4" y="35"/>
                        <a:pt x="3" y="34"/>
                        <a:pt x="2" y="33"/>
                      </a:cubicBezTo>
                      <a:cubicBezTo>
                        <a:pt x="1" y="31"/>
                        <a:pt x="0" y="31"/>
                        <a:pt x="0" y="30"/>
                      </a:cubicBezTo>
                      <a:cubicBezTo>
                        <a:pt x="1" y="29"/>
                        <a:pt x="2" y="28"/>
                        <a:pt x="3" y="27"/>
                      </a:cubicBezTo>
                      <a:cubicBezTo>
                        <a:pt x="4" y="27"/>
                        <a:pt x="5" y="26"/>
                        <a:pt x="7" y="25"/>
                      </a:cubicBezTo>
                      <a:cubicBezTo>
                        <a:pt x="8" y="23"/>
                        <a:pt x="10" y="19"/>
                        <a:pt x="12" y="15"/>
                      </a:cubicBezTo>
                      <a:cubicBezTo>
                        <a:pt x="14" y="12"/>
                        <a:pt x="15" y="10"/>
                        <a:pt x="16" y="10"/>
                      </a:cubicBezTo>
                      <a:cubicBezTo>
                        <a:pt x="16" y="9"/>
                        <a:pt x="17" y="9"/>
                        <a:pt x="18" y="9"/>
                      </a:cubicBezTo>
                      <a:cubicBezTo>
                        <a:pt x="19" y="8"/>
                        <a:pt x="21" y="7"/>
                        <a:pt x="22" y="6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5" y="3"/>
                        <a:pt x="26" y="3"/>
                        <a:pt x="27" y="3"/>
                      </a:cubicBezTo>
                      <a:cubicBezTo>
                        <a:pt x="28" y="3"/>
                        <a:pt x="29" y="3"/>
                        <a:pt x="32" y="4"/>
                      </a:cubicBezTo>
                      <a:cubicBezTo>
                        <a:pt x="34" y="4"/>
                        <a:pt x="36" y="5"/>
                        <a:pt x="37" y="5"/>
                      </a:cubicBezTo>
                      <a:cubicBezTo>
                        <a:pt x="39" y="5"/>
                        <a:pt x="42" y="6"/>
                        <a:pt x="43" y="7"/>
                      </a:cubicBezTo>
                      <a:cubicBezTo>
                        <a:pt x="44" y="7"/>
                        <a:pt x="45" y="7"/>
                        <a:pt x="46" y="6"/>
                      </a:cubicBezTo>
                      <a:cubicBezTo>
                        <a:pt x="47" y="5"/>
                        <a:pt x="49" y="5"/>
                        <a:pt x="51" y="5"/>
                      </a:cubicBezTo>
                      <a:cubicBezTo>
                        <a:pt x="51" y="5"/>
                        <a:pt x="51" y="5"/>
                        <a:pt x="52" y="5"/>
                      </a:cubicBezTo>
                      <a:cubicBezTo>
                        <a:pt x="53" y="5"/>
                        <a:pt x="56" y="4"/>
                        <a:pt x="56" y="2"/>
                      </a:cubicBezTo>
                      <a:cubicBezTo>
                        <a:pt x="57" y="2"/>
                        <a:pt x="58" y="1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7" y="8"/>
                        <a:pt x="68" y="10"/>
                        <a:pt x="69" y="11"/>
                      </a:cubicBezTo>
                      <a:cubicBezTo>
                        <a:pt x="69" y="11"/>
                        <a:pt x="79" y="22"/>
                        <a:pt x="75" y="26"/>
                      </a:cubicBezTo>
                      <a:cubicBezTo>
                        <a:pt x="75" y="26"/>
                        <a:pt x="74" y="28"/>
                        <a:pt x="75" y="29"/>
                      </a:cubicBezTo>
                      <a:cubicBezTo>
                        <a:pt x="75" y="32"/>
                        <a:pt x="76" y="34"/>
                        <a:pt x="77" y="35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7"/>
                        <a:pt x="77" y="37"/>
                        <a:pt x="77" y="37"/>
                      </a:cubicBezTo>
                      <a:cubicBezTo>
                        <a:pt x="77" y="37"/>
                        <a:pt x="78" y="38"/>
                        <a:pt x="80" y="38"/>
                      </a:cubicBezTo>
                      <a:cubicBezTo>
                        <a:pt x="80" y="38"/>
                        <a:pt x="81" y="37"/>
                        <a:pt x="82" y="37"/>
                      </a:cubicBezTo>
                      <a:cubicBezTo>
                        <a:pt x="83" y="36"/>
                        <a:pt x="84" y="35"/>
                        <a:pt x="85" y="35"/>
                      </a:cubicBezTo>
                      <a:cubicBezTo>
                        <a:pt x="86" y="35"/>
                        <a:pt x="86" y="36"/>
                        <a:pt x="89" y="38"/>
                      </a:cubicBezTo>
                      <a:cubicBezTo>
                        <a:pt x="89" y="38"/>
                        <a:pt x="89" y="38"/>
                        <a:pt x="89" y="38"/>
                      </a:cubicBez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90" y="45"/>
                        <a:pt x="87" y="45"/>
                        <a:pt x="84" y="46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81" y="46"/>
                        <a:pt x="80" y="50"/>
                        <a:pt x="80" y="52"/>
                      </a:cubicBezTo>
                      <a:cubicBezTo>
                        <a:pt x="80" y="53"/>
                        <a:pt x="80" y="54"/>
                        <a:pt x="80" y="55"/>
                      </a:cubicBezTo>
                      <a:cubicBezTo>
                        <a:pt x="80" y="56"/>
                        <a:pt x="80" y="57"/>
                        <a:pt x="80" y="58"/>
                      </a:cubicBezTo>
                      <a:lnTo>
                        <a:pt x="79" y="59"/>
                      </a:lnTo>
                      <a:close/>
                      <a:moveTo>
                        <a:pt x="39" y="56"/>
                      </a:moveTo>
                      <a:cubicBezTo>
                        <a:pt x="41" y="56"/>
                        <a:pt x="45" y="56"/>
                        <a:pt x="47" y="56"/>
                      </a:cubicBezTo>
                      <a:cubicBezTo>
                        <a:pt x="49" y="57"/>
                        <a:pt x="51" y="56"/>
                        <a:pt x="53" y="54"/>
                      </a:cubicBezTo>
                      <a:cubicBezTo>
                        <a:pt x="55" y="51"/>
                        <a:pt x="62" y="51"/>
                        <a:pt x="63" y="51"/>
                      </a:cubicBezTo>
                      <a:cubicBezTo>
                        <a:pt x="64" y="51"/>
                        <a:pt x="65" y="51"/>
                        <a:pt x="65" y="51"/>
                      </a:cubicBezTo>
                      <a:cubicBezTo>
                        <a:pt x="70" y="52"/>
                        <a:pt x="73" y="53"/>
                        <a:pt x="74" y="54"/>
                      </a:cubicBezTo>
                      <a:cubicBezTo>
                        <a:pt x="74" y="54"/>
                        <a:pt x="75" y="55"/>
                        <a:pt x="78" y="56"/>
                      </a:cubicBezTo>
                      <a:cubicBezTo>
                        <a:pt x="78" y="56"/>
                        <a:pt x="78" y="55"/>
                        <a:pt x="78" y="55"/>
                      </a:cubicBezTo>
                      <a:cubicBezTo>
                        <a:pt x="78" y="54"/>
                        <a:pt x="78" y="53"/>
                        <a:pt x="78" y="52"/>
                      </a:cubicBezTo>
                      <a:cubicBezTo>
                        <a:pt x="78" y="49"/>
                        <a:pt x="80" y="44"/>
                        <a:pt x="83" y="44"/>
                      </a:cubicBezTo>
                      <a:cubicBezTo>
                        <a:pt x="84" y="44"/>
                        <a:pt x="84" y="44"/>
                        <a:pt x="84" y="44"/>
                      </a:cubicBezTo>
                      <a:cubicBezTo>
                        <a:pt x="87" y="43"/>
                        <a:pt x="88" y="43"/>
                        <a:pt x="87" y="39"/>
                      </a:cubicBezTo>
                      <a:cubicBezTo>
                        <a:pt x="87" y="39"/>
                        <a:pt x="87" y="39"/>
                        <a:pt x="87" y="39"/>
                      </a:cubicBezTo>
                      <a:cubicBezTo>
                        <a:pt x="85" y="38"/>
                        <a:pt x="85" y="37"/>
                        <a:pt x="85" y="37"/>
                      </a:cubicBezTo>
                      <a:cubicBezTo>
                        <a:pt x="85" y="38"/>
                        <a:pt x="83" y="38"/>
                        <a:pt x="83" y="39"/>
                      </a:cubicBezTo>
                      <a:cubicBezTo>
                        <a:pt x="81" y="39"/>
                        <a:pt x="80" y="40"/>
                        <a:pt x="80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40"/>
                        <a:pt x="75" y="39"/>
                        <a:pt x="75" y="38"/>
                      </a:cubicBezTo>
                      <a:cubicBezTo>
                        <a:pt x="75" y="37"/>
                        <a:pt x="75" y="37"/>
                        <a:pt x="75" y="36"/>
                      </a:cubicBezTo>
                      <a:cubicBezTo>
                        <a:pt x="73" y="35"/>
                        <a:pt x="73" y="32"/>
                        <a:pt x="73" y="29"/>
                      </a:cubicBezTo>
                      <a:cubicBezTo>
                        <a:pt x="72" y="28"/>
                        <a:pt x="73" y="26"/>
                        <a:pt x="74" y="25"/>
                      </a:cubicBezTo>
                      <a:cubicBezTo>
                        <a:pt x="75" y="23"/>
                        <a:pt x="71" y="17"/>
                        <a:pt x="68" y="12"/>
                      </a:cubicBezTo>
                      <a:cubicBezTo>
                        <a:pt x="67" y="11"/>
                        <a:pt x="64" y="8"/>
                        <a:pt x="61" y="2"/>
                      </a:cubicBezTo>
                      <a:cubicBezTo>
                        <a:pt x="59" y="3"/>
                        <a:pt x="58" y="4"/>
                        <a:pt x="58" y="4"/>
                      </a:cubicBezTo>
                      <a:cubicBezTo>
                        <a:pt x="57" y="5"/>
                        <a:pt x="54" y="7"/>
                        <a:pt x="52" y="7"/>
                      </a:cubicBezTo>
                      <a:cubicBezTo>
                        <a:pt x="51" y="7"/>
                        <a:pt x="51" y="7"/>
                        <a:pt x="50" y="7"/>
                      </a:cubicBezTo>
                      <a:cubicBezTo>
                        <a:pt x="49" y="7"/>
                        <a:pt x="48" y="7"/>
                        <a:pt x="48" y="7"/>
                      </a:cubicBezTo>
                      <a:cubicBezTo>
                        <a:pt x="46" y="9"/>
                        <a:pt x="43" y="10"/>
                        <a:pt x="42" y="8"/>
                      </a:cubicBezTo>
                      <a:cubicBezTo>
                        <a:pt x="41" y="8"/>
                        <a:pt x="39" y="7"/>
                        <a:pt x="37" y="7"/>
                      </a:cubicBezTo>
                      <a:cubicBezTo>
                        <a:pt x="36" y="7"/>
                        <a:pt x="34" y="6"/>
                        <a:pt x="31" y="6"/>
                      </a:cubicBezTo>
                      <a:cubicBezTo>
                        <a:pt x="30" y="6"/>
                        <a:pt x="28" y="5"/>
                        <a:pt x="27" y="5"/>
                      </a:cubicBezTo>
                      <a:cubicBezTo>
                        <a:pt x="27" y="5"/>
                        <a:pt x="26" y="5"/>
                        <a:pt x="25" y="5"/>
                      </a:cubicBezTo>
                      <a:cubicBezTo>
                        <a:pt x="25" y="6"/>
                        <a:pt x="24" y="7"/>
                        <a:pt x="23" y="7"/>
                      </a:cubicBezTo>
                      <a:cubicBezTo>
                        <a:pt x="22" y="8"/>
                        <a:pt x="20" y="9"/>
                        <a:pt x="19" y="10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6" y="12"/>
                        <a:pt x="15" y="14"/>
                        <a:pt x="14" y="16"/>
                      </a:cubicBezTo>
                      <a:cubicBezTo>
                        <a:pt x="12" y="20"/>
                        <a:pt x="10" y="24"/>
                        <a:pt x="8" y="26"/>
                      </a:cubicBezTo>
                      <a:cubicBezTo>
                        <a:pt x="6" y="28"/>
                        <a:pt x="5" y="29"/>
                        <a:pt x="4" y="29"/>
                      </a:cubicBezTo>
                      <a:cubicBezTo>
                        <a:pt x="3" y="29"/>
                        <a:pt x="3" y="30"/>
                        <a:pt x="3" y="30"/>
                      </a:cubicBezTo>
                      <a:cubicBezTo>
                        <a:pt x="3" y="30"/>
                        <a:pt x="3" y="31"/>
                        <a:pt x="4" y="31"/>
                      </a:cubicBezTo>
                      <a:cubicBezTo>
                        <a:pt x="5" y="33"/>
                        <a:pt x="6" y="34"/>
                        <a:pt x="6" y="35"/>
                      </a:cubicBezTo>
                      <a:cubicBezTo>
                        <a:pt x="6" y="36"/>
                        <a:pt x="6" y="38"/>
                        <a:pt x="8" y="38"/>
                      </a:cubicBezTo>
                      <a:cubicBezTo>
                        <a:pt x="9" y="38"/>
                        <a:pt x="9" y="38"/>
                        <a:pt x="10" y="38"/>
                      </a:cubicBezTo>
                      <a:cubicBezTo>
                        <a:pt x="10" y="39"/>
                        <a:pt x="10" y="41"/>
                        <a:pt x="10" y="42"/>
                      </a:cubicBezTo>
                      <a:cubicBezTo>
                        <a:pt x="10" y="43"/>
                        <a:pt x="10" y="43"/>
                        <a:pt x="10" y="44"/>
                      </a:cubicBezTo>
                      <a:cubicBezTo>
                        <a:pt x="10" y="44"/>
                        <a:pt x="11" y="44"/>
                        <a:pt x="12" y="44"/>
                      </a:cubicBezTo>
                      <a:cubicBezTo>
                        <a:pt x="17" y="45"/>
                        <a:pt x="21" y="46"/>
                        <a:pt x="21" y="48"/>
                      </a:cubicBezTo>
                      <a:cubicBezTo>
                        <a:pt x="21" y="49"/>
                        <a:pt x="21" y="49"/>
                        <a:pt x="22" y="50"/>
                      </a:cubicBezTo>
                      <a:cubicBezTo>
                        <a:pt x="22" y="50"/>
                        <a:pt x="22" y="51"/>
                        <a:pt x="22" y="51"/>
                      </a:cubicBezTo>
                      <a:cubicBezTo>
                        <a:pt x="23" y="52"/>
                        <a:pt x="24" y="53"/>
                        <a:pt x="25" y="54"/>
                      </a:cubicBezTo>
                      <a:cubicBezTo>
                        <a:pt x="25" y="54"/>
                        <a:pt x="26" y="55"/>
                        <a:pt x="26" y="55"/>
                      </a:cubicBezTo>
                      <a:cubicBezTo>
                        <a:pt x="27" y="55"/>
                        <a:pt x="29" y="55"/>
                        <a:pt x="31" y="55"/>
                      </a:cubicBezTo>
                      <a:cubicBezTo>
                        <a:pt x="33" y="56"/>
                        <a:pt x="36" y="56"/>
                        <a:pt x="36" y="56"/>
                      </a:cubicBezTo>
                      <a:cubicBezTo>
                        <a:pt x="37" y="56"/>
                        <a:pt x="38" y="56"/>
                        <a:pt x="39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7" name="Google Shape;228;p3">
                  <a:extLst>
                    <a:ext uri="{FF2B5EF4-FFF2-40B4-BE49-F238E27FC236}">
                      <a16:creationId xmlns:a16="http://schemas.microsoft.com/office/drawing/2014/main" id="{9C57927A-8694-5D4B-BE5B-C0EA7C1C6596}"/>
                    </a:ext>
                  </a:extLst>
                </p:cNvPr>
                <p:cNvSpPr/>
                <p:nvPr/>
              </p:nvSpPr>
              <p:spPr>
                <a:xfrm>
                  <a:off x="4472" y="2735"/>
                  <a:ext cx="24" cy="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7" extrusionOk="0">
                      <a:moveTo>
                        <a:pt x="22" y="9"/>
                      </a:moveTo>
                      <a:cubicBezTo>
                        <a:pt x="20" y="6"/>
                        <a:pt x="17" y="4"/>
                        <a:pt x="15" y="4"/>
                      </a:cubicBezTo>
                      <a:cubicBezTo>
                        <a:pt x="13" y="4"/>
                        <a:pt x="9" y="0"/>
                        <a:pt x="7" y="0"/>
                      </a:cubicBezTo>
                      <a:cubicBezTo>
                        <a:pt x="6" y="0"/>
                        <a:pt x="3" y="1"/>
                        <a:pt x="0" y="2"/>
                      </a:cubicBezTo>
                      <a:cubicBezTo>
                        <a:pt x="2" y="7"/>
                        <a:pt x="5" y="11"/>
                        <a:pt x="6" y="13"/>
                      </a:cubicBezTo>
                      <a:cubicBezTo>
                        <a:pt x="9" y="16"/>
                        <a:pt x="15" y="24"/>
                        <a:pt x="12" y="26"/>
                      </a:cubicBezTo>
                      <a:cubicBezTo>
                        <a:pt x="11" y="28"/>
                        <a:pt x="11" y="35"/>
                        <a:pt x="14" y="37"/>
                      </a:cubicBezTo>
                      <a:cubicBezTo>
                        <a:pt x="15" y="36"/>
                        <a:pt x="20" y="30"/>
                        <a:pt x="20" y="29"/>
                      </a:cubicBezTo>
                      <a:cubicBezTo>
                        <a:pt x="20" y="27"/>
                        <a:pt x="20" y="23"/>
                        <a:pt x="23" y="24"/>
                      </a:cubicBezTo>
                      <a:cubicBezTo>
                        <a:pt x="27" y="25"/>
                        <a:pt x="30" y="27"/>
                        <a:pt x="30" y="25"/>
                      </a:cubicBezTo>
                      <a:cubicBezTo>
                        <a:pt x="30" y="24"/>
                        <a:pt x="29" y="21"/>
                        <a:pt x="28" y="19"/>
                      </a:cubicBezTo>
                      <a:cubicBezTo>
                        <a:pt x="26" y="18"/>
                        <a:pt x="23" y="13"/>
                        <a:pt x="22" y="9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8" name="Google Shape;229;p3">
                  <a:extLst>
                    <a:ext uri="{FF2B5EF4-FFF2-40B4-BE49-F238E27FC236}">
                      <a16:creationId xmlns:a16="http://schemas.microsoft.com/office/drawing/2014/main" id="{86875721-91B3-4549-8DE3-107865488657}"/>
                    </a:ext>
                  </a:extLst>
                </p:cNvPr>
                <p:cNvSpPr/>
                <p:nvPr/>
              </p:nvSpPr>
              <p:spPr>
                <a:xfrm>
                  <a:off x="4470" y="2734"/>
                  <a:ext cx="27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40" extrusionOk="0">
                      <a:moveTo>
                        <a:pt x="16" y="40"/>
                      </a:move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4" y="37"/>
                        <a:pt x="13" y="34"/>
                        <a:pt x="13" y="31"/>
                      </a:cubicBezTo>
                      <a:cubicBezTo>
                        <a:pt x="12" y="30"/>
                        <a:pt x="13" y="28"/>
                        <a:pt x="14" y="27"/>
                      </a:cubicBezTo>
                      <a:cubicBezTo>
                        <a:pt x="15" y="25"/>
                        <a:pt x="11" y="19"/>
                        <a:pt x="8" y="14"/>
                      </a:cubicBezTo>
                      <a:cubicBezTo>
                        <a:pt x="6" y="13"/>
                        <a:pt x="4" y="9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5" y="1"/>
                        <a:pt x="8" y="0"/>
                        <a:pt x="9" y="0"/>
                      </a:cubicBezTo>
                      <a:cubicBezTo>
                        <a:pt x="10" y="0"/>
                        <a:pt x="12" y="1"/>
                        <a:pt x="14" y="2"/>
                      </a:cubicBezTo>
                      <a:cubicBezTo>
                        <a:pt x="15" y="3"/>
                        <a:pt x="16" y="4"/>
                        <a:pt x="17" y="4"/>
                      </a:cubicBezTo>
                      <a:cubicBezTo>
                        <a:pt x="19" y="4"/>
                        <a:pt x="23" y="6"/>
                        <a:pt x="25" y="10"/>
                      </a:cubicBezTo>
                      <a:cubicBezTo>
                        <a:pt x="26" y="14"/>
                        <a:pt x="29" y="18"/>
                        <a:pt x="30" y="19"/>
                      </a:cubicBezTo>
                      <a:cubicBezTo>
                        <a:pt x="32" y="21"/>
                        <a:pt x="33" y="25"/>
                        <a:pt x="33" y="26"/>
                      </a:cubicBezTo>
                      <a:cubicBezTo>
                        <a:pt x="33" y="27"/>
                        <a:pt x="33" y="27"/>
                        <a:pt x="32" y="28"/>
                      </a:cubicBezTo>
                      <a:cubicBezTo>
                        <a:pt x="31" y="28"/>
                        <a:pt x="30" y="28"/>
                        <a:pt x="28" y="27"/>
                      </a:cubicBezTo>
                      <a:cubicBezTo>
                        <a:pt x="27" y="27"/>
                        <a:pt x="26" y="27"/>
                        <a:pt x="25" y="26"/>
                      </a:cubicBezTo>
                      <a:cubicBezTo>
                        <a:pt x="25" y="26"/>
                        <a:pt x="25" y="26"/>
                        <a:pt x="24" y="26"/>
                      </a:cubicBezTo>
                      <a:cubicBezTo>
                        <a:pt x="24" y="26"/>
                        <a:pt x="23" y="26"/>
                        <a:pt x="23" y="30"/>
                      </a:cubicBezTo>
                      <a:cubicBezTo>
                        <a:pt x="23" y="31"/>
                        <a:pt x="21" y="33"/>
                        <a:pt x="17" y="38"/>
                      </a:cubicBezTo>
                      <a:lnTo>
                        <a:pt x="16" y="40"/>
                      </a:lnTo>
                      <a:close/>
                      <a:moveTo>
                        <a:pt x="3" y="3"/>
                      </a:moveTo>
                      <a:cubicBezTo>
                        <a:pt x="7" y="10"/>
                        <a:pt x="8" y="12"/>
                        <a:pt x="9" y="13"/>
                      </a:cubicBezTo>
                      <a:cubicBezTo>
                        <a:pt x="9" y="13"/>
                        <a:pt x="19" y="24"/>
                        <a:pt x="15" y="28"/>
                      </a:cubicBezTo>
                      <a:cubicBezTo>
                        <a:pt x="15" y="28"/>
                        <a:pt x="14" y="30"/>
                        <a:pt x="15" y="31"/>
                      </a:cubicBezTo>
                      <a:cubicBezTo>
                        <a:pt x="15" y="33"/>
                        <a:pt x="15" y="35"/>
                        <a:pt x="16" y="37"/>
                      </a:cubicBezTo>
                      <a:cubicBezTo>
                        <a:pt x="20" y="31"/>
                        <a:pt x="21" y="30"/>
                        <a:pt x="21" y="30"/>
                      </a:cubicBezTo>
                      <a:cubicBezTo>
                        <a:pt x="21" y="25"/>
                        <a:pt x="23" y="24"/>
                        <a:pt x="24" y="24"/>
                      </a:cubicBezTo>
                      <a:cubicBezTo>
                        <a:pt x="25" y="24"/>
                        <a:pt x="25" y="24"/>
                        <a:pt x="26" y="24"/>
                      </a:cubicBezTo>
                      <a:cubicBezTo>
                        <a:pt x="27" y="25"/>
                        <a:pt x="28" y="25"/>
                        <a:pt x="28" y="25"/>
                      </a:cubicBezTo>
                      <a:cubicBezTo>
                        <a:pt x="29" y="25"/>
                        <a:pt x="30" y="26"/>
                        <a:pt x="31" y="26"/>
                      </a:cubicBezTo>
                      <a:cubicBezTo>
                        <a:pt x="31" y="24"/>
                        <a:pt x="30" y="22"/>
                        <a:pt x="29" y="21"/>
                      </a:cubicBezTo>
                      <a:cubicBezTo>
                        <a:pt x="27" y="19"/>
                        <a:pt x="24" y="15"/>
                        <a:pt x="23" y="11"/>
                      </a:cubicBezTo>
                      <a:cubicBezTo>
                        <a:pt x="22" y="7"/>
                        <a:pt x="18" y="6"/>
                        <a:pt x="17" y="6"/>
                      </a:cubicBezTo>
                      <a:cubicBezTo>
                        <a:pt x="15" y="6"/>
                        <a:pt x="14" y="5"/>
                        <a:pt x="13" y="4"/>
                      </a:cubicBezTo>
                      <a:cubicBezTo>
                        <a:pt x="11" y="3"/>
                        <a:pt x="10" y="2"/>
                        <a:pt x="9" y="2"/>
                      </a:cubicBezTo>
                      <a:cubicBezTo>
                        <a:pt x="8" y="2"/>
                        <a:pt x="6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89" name="Google Shape;230;p3">
                  <a:extLst>
                    <a:ext uri="{FF2B5EF4-FFF2-40B4-BE49-F238E27FC236}">
                      <a16:creationId xmlns:a16="http://schemas.microsoft.com/office/drawing/2014/main" id="{D270B19F-4672-794B-8F01-2A269EFB29EC}"/>
                    </a:ext>
                  </a:extLst>
                </p:cNvPr>
                <p:cNvSpPr/>
                <p:nvPr/>
              </p:nvSpPr>
              <p:spPr>
                <a:xfrm>
                  <a:off x="4436" y="2778"/>
                  <a:ext cx="50" cy="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3" extrusionOk="0">
                      <a:moveTo>
                        <a:pt x="47" y="0"/>
                      </a:moveTo>
                      <a:cubicBezTo>
                        <a:pt x="45" y="0"/>
                        <a:pt x="38" y="0"/>
                        <a:pt x="36" y="2"/>
                      </a:cubicBezTo>
                      <a:cubicBezTo>
                        <a:pt x="34" y="4"/>
                        <a:pt x="31" y="6"/>
                        <a:pt x="29" y="5"/>
                      </a:cubicBezTo>
                      <a:cubicBezTo>
                        <a:pt x="26" y="5"/>
                        <a:pt x="20" y="5"/>
                        <a:pt x="18" y="5"/>
                      </a:cubicBezTo>
                      <a:cubicBezTo>
                        <a:pt x="17" y="5"/>
                        <a:pt x="9" y="4"/>
                        <a:pt x="8" y="4"/>
                      </a:cubicBezTo>
                      <a:cubicBezTo>
                        <a:pt x="7" y="4"/>
                        <a:pt x="5" y="1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0" y="2"/>
                        <a:pt x="0" y="6"/>
                        <a:pt x="2" y="8"/>
                      </a:cubicBezTo>
                      <a:cubicBezTo>
                        <a:pt x="4" y="10"/>
                        <a:pt x="7" y="14"/>
                        <a:pt x="5" y="14"/>
                      </a:cubicBezTo>
                      <a:cubicBezTo>
                        <a:pt x="3" y="14"/>
                        <a:pt x="1" y="17"/>
                        <a:pt x="2" y="18"/>
                      </a:cubicBezTo>
                      <a:cubicBezTo>
                        <a:pt x="2" y="19"/>
                        <a:pt x="1" y="22"/>
                        <a:pt x="2" y="23"/>
                      </a:cubicBezTo>
                      <a:cubicBezTo>
                        <a:pt x="2" y="23"/>
                        <a:pt x="7" y="27"/>
                        <a:pt x="7" y="29"/>
                      </a:cubicBezTo>
                      <a:cubicBezTo>
                        <a:pt x="7" y="30"/>
                        <a:pt x="9" y="30"/>
                        <a:pt x="9" y="31"/>
                      </a:cubicBezTo>
                      <a:cubicBezTo>
                        <a:pt x="13" y="31"/>
                        <a:pt x="20" y="31"/>
                        <a:pt x="22" y="32"/>
                      </a:cubicBezTo>
                      <a:cubicBezTo>
                        <a:pt x="24" y="33"/>
                        <a:pt x="32" y="33"/>
                        <a:pt x="32" y="33"/>
                      </a:cubicBezTo>
                      <a:cubicBezTo>
                        <a:pt x="34" y="33"/>
                        <a:pt x="36" y="32"/>
                        <a:pt x="36" y="31"/>
                      </a:cubicBezTo>
                      <a:cubicBezTo>
                        <a:pt x="35" y="30"/>
                        <a:pt x="38" y="29"/>
                        <a:pt x="41" y="29"/>
                      </a:cubicBezTo>
                      <a:cubicBezTo>
                        <a:pt x="40" y="27"/>
                        <a:pt x="40" y="26"/>
                        <a:pt x="40" y="26"/>
                      </a:cubicBezTo>
                      <a:cubicBezTo>
                        <a:pt x="42" y="26"/>
                        <a:pt x="48" y="25"/>
                        <a:pt x="50" y="26"/>
                      </a:cubicBezTo>
                      <a:cubicBezTo>
                        <a:pt x="52" y="27"/>
                        <a:pt x="53" y="26"/>
                        <a:pt x="54" y="25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1" y="23"/>
                        <a:pt x="49" y="16"/>
                        <a:pt x="51" y="16"/>
                      </a:cubicBezTo>
                      <a:cubicBezTo>
                        <a:pt x="53" y="15"/>
                        <a:pt x="55" y="9"/>
                        <a:pt x="59" y="8"/>
                      </a:cubicBezTo>
                      <a:cubicBezTo>
                        <a:pt x="60" y="7"/>
                        <a:pt x="60" y="6"/>
                        <a:pt x="61" y="6"/>
                      </a:cubicBezTo>
                      <a:cubicBezTo>
                        <a:pt x="58" y="5"/>
                        <a:pt x="55" y="3"/>
                        <a:pt x="55" y="3"/>
                      </a:cubicBezTo>
                      <a:cubicBezTo>
                        <a:pt x="54" y="1"/>
                        <a:pt x="49" y="1"/>
                        <a:pt x="47" y="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0" name="Google Shape;231;p3">
                  <a:extLst>
                    <a:ext uri="{FF2B5EF4-FFF2-40B4-BE49-F238E27FC236}">
                      <a16:creationId xmlns:a16="http://schemas.microsoft.com/office/drawing/2014/main" id="{F7EFC336-1EBA-D942-B4F0-1D00C634EA90}"/>
                    </a:ext>
                  </a:extLst>
                </p:cNvPr>
                <p:cNvSpPr/>
                <p:nvPr/>
              </p:nvSpPr>
              <p:spPr>
                <a:xfrm>
                  <a:off x="4436" y="2777"/>
                  <a:ext cx="51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35" extrusionOk="0">
                      <a:moveTo>
                        <a:pt x="33" y="35"/>
                      </a:move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2" y="35"/>
                        <a:pt x="25" y="35"/>
                        <a:pt x="22" y="34"/>
                      </a:cubicBezTo>
                      <a:cubicBezTo>
                        <a:pt x="22" y="33"/>
                        <a:pt x="21" y="33"/>
                        <a:pt x="18" y="33"/>
                      </a:cubicBezTo>
                      <a:cubicBezTo>
                        <a:pt x="15" y="33"/>
                        <a:pt x="12" y="33"/>
                        <a:pt x="10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8" y="32"/>
                      </a:cubicBezTo>
                      <a:cubicBezTo>
                        <a:pt x="8" y="31"/>
                        <a:pt x="7" y="31"/>
                        <a:pt x="7" y="30"/>
                      </a:cubicBezTo>
                      <a:cubicBezTo>
                        <a:pt x="7" y="30"/>
                        <a:pt x="6" y="29"/>
                        <a:pt x="2" y="25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2"/>
                        <a:pt x="2" y="21"/>
                      </a:cubicBezTo>
                      <a:cubicBezTo>
                        <a:pt x="2" y="20"/>
                        <a:pt x="2" y="19"/>
                        <a:pt x="2" y="19"/>
                      </a:cubicBezTo>
                      <a:cubicBezTo>
                        <a:pt x="1" y="18"/>
                        <a:pt x="2" y="17"/>
                        <a:pt x="3" y="15"/>
                      </a:cubicBezTo>
                      <a:cubicBezTo>
                        <a:pt x="4" y="15"/>
                        <a:pt x="5" y="14"/>
                        <a:pt x="5" y="14"/>
                      </a:cubicBezTo>
                      <a:cubicBezTo>
                        <a:pt x="5" y="13"/>
                        <a:pt x="4" y="11"/>
                        <a:pt x="2" y="10"/>
                      </a:cubicBezTo>
                      <a:cubicBezTo>
                        <a:pt x="1" y="8"/>
                        <a:pt x="0" y="7"/>
                        <a:pt x="0" y="5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0"/>
                        <a:pt x="7" y="2"/>
                        <a:pt x="8" y="3"/>
                      </a:cubicBezTo>
                      <a:cubicBezTo>
                        <a:pt x="8" y="3"/>
                        <a:pt x="9" y="4"/>
                        <a:pt x="9" y="4"/>
                      </a:cubicBezTo>
                      <a:cubicBezTo>
                        <a:pt x="10" y="4"/>
                        <a:pt x="12" y="4"/>
                        <a:pt x="14" y="4"/>
                      </a:cubicBezTo>
                      <a:cubicBezTo>
                        <a:pt x="16" y="5"/>
                        <a:pt x="19" y="5"/>
                        <a:pt x="19" y="5"/>
                      </a:cubicBezTo>
                      <a:cubicBezTo>
                        <a:pt x="20" y="5"/>
                        <a:pt x="21" y="5"/>
                        <a:pt x="22" y="5"/>
                      </a:cubicBezTo>
                      <a:cubicBezTo>
                        <a:pt x="24" y="5"/>
                        <a:pt x="28" y="5"/>
                        <a:pt x="30" y="5"/>
                      </a:cubicBezTo>
                      <a:cubicBezTo>
                        <a:pt x="32" y="6"/>
                        <a:pt x="34" y="5"/>
                        <a:pt x="36" y="3"/>
                      </a:cubicBezTo>
                      <a:cubicBezTo>
                        <a:pt x="38" y="0"/>
                        <a:pt x="45" y="0"/>
                        <a:pt x="46" y="0"/>
                      </a:cubicBezTo>
                      <a:cubicBezTo>
                        <a:pt x="47" y="0"/>
                        <a:pt x="48" y="0"/>
                        <a:pt x="48" y="0"/>
                      </a:cubicBezTo>
                      <a:cubicBezTo>
                        <a:pt x="53" y="1"/>
                        <a:pt x="56" y="2"/>
                        <a:pt x="57" y="3"/>
                      </a:cubicBezTo>
                      <a:cubicBezTo>
                        <a:pt x="57" y="3"/>
                        <a:pt x="59" y="4"/>
                        <a:pt x="62" y="6"/>
                      </a:cubicBezTo>
                      <a:cubicBezTo>
                        <a:pt x="63" y="6"/>
                        <a:pt x="63" y="6"/>
                        <a:pt x="63" y="6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2" y="8"/>
                        <a:pt x="61" y="9"/>
                        <a:pt x="60" y="10"/>
                      </a:cubicBezTo>
                      <a:cubicBezTo>
                        <a:pt x="59" y="10"/>
                        <a:pt x="57" y="12"/>
                        <a:pt x="56" y="14"/>
                      </a:cubicBezTo>
                      <a:cubicBezTo>
                        <a:pt x="54" y="16"/>
                        <a:pt x="53" y="18"/>
                        <a:pt x="52" y="18"/>
                      </a:cubicBezTo>
                      <a:cubicBezTo>
                        <a:pt x="52" y="18"/>
                        <a:pt x="52" y="19"/>
                        <a:pt x="52" y="20"/>
                      </a:cubicBezTo>
                      <a:cubicBezTo>
                        <a:pt x="53" y="22"/>
                        <a:pt x="54" y="23"/>
                        <a:pt x="54" y="23"/>
                      </a:cubicBezTo>
                      <a:cubicBezTo>
                        <a:pt x="55" y="23"/>
                        <a:pt x="56" y="25"/>
                        <a:pt x="56" y="26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4" y="29"/>
                        <a:pt x="52" y="29"/>
                        <a:pt x="51" y="28"/>
                      </a:cubicBezTo>
                      <a:cubicBezTo>
                        <a:pt x="50" y="28"/>
                        <a:pt x="49" y="28"/>
                        <a:pt x="47" y="28"/>
                      </a:cubicBezTo>
                      <a:cubicBezTo>
                        <a:pt x="45" y="28"/>
                        <a:pt x="43" y="28"/>
                        <a:pt x="42" y="28"/>
                      </a:cubicBezTo>
                      <a:cubicBezTo>
                        <a:pt x="42" y="28"/>
                        <a:pt x="42" y="29"/>
                        <a:pt x="43" y="29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0" y="31"/>
                        <a:pt x="38" y="32"/>
                        <a:pt x="38" y="32"/>
                      </a:cubicBezTo>
                      <a:cubicBezTo>
                        <a:pt x="38" y="32"/>
                        <a:pt x="38" y="33"/>
                        <a:pt x="38" y="34"/>
                      </a:cubicBezTo>
                      <a:cubicBezTo>
                        <a:pt x="37" y="35"/>
                        <a:pt x="35" y="35"/>
                        <a:pt x="33" y="35"/>
                      </a:cubicBezTo>
                      <a:close/>
                      <a:moveTo>
                        <a:pt x="18" y="31"/>
                      </a:moveTo>
                      <a:cubicBezTo>
                        <a:pt x="22" y="31"/>
                        <a:pt x="23" y="31"/>
                        <a:pt x="23" y="32"/>
                      </a:cubicBezTo>
                      <a:cubicBezTo>
                        <a:pt x="25" y="33"/>
                        <a:pt x="31" y="33"/>
                        <a:pt x="33" y="33"/>
                      </a:cubicBezTo>
                      <a:cubicBezTo>
                        <a:pt x="35" y="33"/>
                        <a:pt x="36" y="33"/>
                        <a:pt x="36" y="32"/>
                      </a:cubicBezTo>
                      <a:cubicBezTo>
                        <a:pt x="36" y="32"/>
                        <a:pt x="36" y="31"/>
                        <a:pt x="36" y="31"/>
                      </a:cubicBezTo>
                      <a:cubicBezTo>
                        <a:pt x="37" y="30"/>
                        <a:pt x="39" y="29"/>
                        <a:pt x="40" y="29"/>
                      </a:cubicBezTo>
                      <a:cubicBezTo>
                        <a:pt x="40" y="28"/>
                        <a:pt x="40" y="27"/>
                        <a:pt x="41" y="26"/>
                      </a:cubicBezTo>
                      <a:cubicBezTo>
                        <a:pt x="42" y="26"/>
                        <a:pt x="45" y="25"/>
                        <a:pt x="47" y="25"/>
                      </a:cubicBezTo>
                      <a:cubicBezTo>
                        <a:pt x="49" y="25"/>
                        <a:pt x="51" y="26"/>
                        <a:pt x="52" y="26"/>
                      </a:cubicBezTo>
                      <a:cubicBezTo>
                        <a:pt x="52" y="27"/>
                        <a:pt x="53" y="26"/>
                        <a:pt x="54" y="26"/>
                      </a:cubicBezTo>
                      <a:cubicBezTo>
                        <a:pt x="54" y="25"/>
                        <a:pt x="54" y="25"/>
                        <a:pt x="54" y="25"/>
                      </a:cubicBezTo>
                      <a:cubicBezTo>
                        <a:pt x="52" y="25"/>
                        <a:pt x="50" y="20"/>
                        <a:pt x="50" y="18"/>
                      </a:cubicBezTo>
                      <a:cubicBezTo>
                        <a:pt x="50" y="16"/>
                        <a:pt x="51" y="16"/>
                        <a:pt x="52" y="16"/>
                      </a:cubicBezTo>
                      <a:cubicBezTo>
                        <a:pt x="52" y="16"/>
                        <a:pt x="53" y="14"/>
                        <a:pt x="54" y="13"/>
                      </a:cubicBezTo>
                      <a:cubicBezTo>
                        <a:pt x="56" y="11"/>
                        <a:pt x="57" y="8"/>
                        <a:pt x="59" y="8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56" y="5"/>
                        <a:pt x="55" y="5"/>
                        <a:pt x="55" y="4"/>
                      </a:cubicBezTo>
                      <a:cubicBezTo>
                        <a:pt x="55" y="4"/>
                        <a:pt x="53" y="3"/>
                        <a:pt x="48" y="2"/>
                      </a:cubicBezTo>
                      <a:cubicBezTo>
                        <a:pt x="47" y="2"/>
                        <a:pt x="47" y="2"/>
                        <a:pt x="46" y="2"/>
                      </a:cubicBezTo>
                      <a:cubicBezTo>
                        <a:pt x="43" y="2"/>
                        <a:pt x="39" y="3"/>
                        <a:pt x="37" y="4"/>
                      </a:cubicBezTo>
                      <a:cubicBezTo>
                        <a:pt x="35" y="6"/>
                        <a:pt x="32" y="8"/>
                        <a:pt x="30" y="7"/>
                      </a:cubicBezTo>
                      <a:cubicBezTo>
                        <a:pt x="28" y="7"/>
                        <a:pt x="24" y="7"/>
                        <a:pt x="22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7"/>
                        <a:pt x="16" y="7"/>
                        <a:pt x="14" y="6"/>
                      </a:cubicBezTo>
                      <a:cubicBezTo>
                        <a:pt x="12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5"/>
                        <a:pt x="7" y="4"/>
                      </a:cubicBezTo>
                      <a:cubicBezTo>
                        <a:pt x="6" y="4"/>
                        <a:pt x="5" y="3"/>
                        <a:pt x="4" y="2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4" y="8"/>
                      </a:cubicBezTo>
                      <a:cubicBezTo>
                        <a:pt x="5" y="9"/>
                        <a:pt x="8" y="13"/>
                        <a:pt x="7" y="15"/>
                      </a:cubicBezTo>
                      <a:cubicBezTo>
                        <a:pt x="7" y="16"/>
                        <a:pt x="7" y="16"/>
                        <a:pt x="6" y="16"/>
                      </a:cubicBezTo>
                      <a:cubicBezTo>
                        <a:pt x="5" y="16"/>
                        <a:pt x="5" y="16"/>
                        <a:pt x="4" y="17"/>
                      </a:cubicBezTo>
                      <a:cubicBezTo>
                        <a:pt x="4" y="17"/>
                        <a:pt x="4" y="18"/>
                        <a:pt x="4" y="19"/>
                      </a:cubicBezTo>
                      <a:cubicBezTo>
                        <a:pt x="4" y="19"/>
                        <a:pt x="4" y="20"/>
                        <a:pt x="4" y="21"/>
                      </a:cubicBezTo>
                      <a:cubicBezTo>
                        <a:pt x="4" y="22"/>
                        <a:pt x="3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8" y="27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10" y="30"/>
                      </a:cubicBezTo>
                      <a:cubicBezTo>
                        <a:pt x="10" y="31"/>
                        <a:pt x="10" y="31"/>
                        <a:pt x="11" y="31"/>
                      </a:cubicBezTo>
                      <a:cubicBezTo>
                        <a:pt x="13" y="31"/>
                        <a:pt x="15" y="31"/>
                        <a:pt x="18" y="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1" name="Google Shape;232;p3">
                  <a:extLst>
                    <a:ext uri="{FF2B5EF4-FFF2-40B4-BE49-F238E27FC236}">
                      <a16:creationId xmlns:a16="http://schemas.microsoft.com/office/drawing/2014/main" id="{F62DB882-DDA9-284C-AA0B-6ED1823189A3}"/>
                    </a:ext>
                  </a:extLst>
                </p:cNvPr>
                <p:cNvSpPr/>
                <p:nvPr/>
              </p:nvSpPr>
              <p:spPr>
                <a:xfrm>
                  <a:off x="4423" y="2795"/>
                  <a:ext cx="21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18" extrusionOk="0">
                      <a:moveTo>
                        <a:pt x="6" y="18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8"/>
                        <a:pt x="9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5" y="17"/>
                        <a:pt x="15" y="14"/>
                        <a:pt x="17" y="15"/>
                      </a:cubicBezTo>
                      <a:cubicBezTo>
                        <a:pt x="18" y="16"/>
                        <a:pt x="25" y="12"/>
                        <a:pt x="26" y="11"/>
                      </a:cubicBezTo>
                      <a:cubicBezTo>
                        <a:pt x="26" y="11"/>
                        <a:pt x="26" y="11"/>
                        <a:pt x="26" y="10"/>
                      </a:cubicBezTo>
                      <a:cubicBezTo>
                        <a:pt x="26" y="9"/>
                        <a:pt x="24" y="9"/>
                        <a:pt x="24" y="8"/>
                      </a:cubicBezTo>
                      <a:cubicBezTo>
                        <a:pt x="24" y="6"/>
                        <a:pt x="19" y="2"/>
                        <a:pt x="19" y="2"/>
                      </a:cubicBezTo>
                      <a:cubicBezTo>
                        <a:pt x="19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2" y="1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2"/>
                      </a:cubicBezTo>
                      <a:cubicBezTo>
                        <a:pt x="0" y="6"/>
                        <a:pt x="0" y="10"/>
                        <a:pt x="0" y="12"/>
                      </a:cubicBezTo>
                      <a:cubicBezTo>
                        <a:pt x="1" y="15"/>
                        <a:pt x="3" y="16"/>
                        <a:pt x="6" y="1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2" name="Google Shape;233;p3">
                  <a:extLst>
                    <a:ext uri="{FF2B5EF4-FFF2-40B4-BE49-F238E27FC236}">
                      <a16:creationId xmlns:a16="http://schemas.microsoft.com/office/drawing/2014/main" id="{9204809F-DEF6-B043-AE0F-AFC6B63CEE13}"/>
                    </a:ext>
                  </a:extLst>
                </p:cNvPr>
                <p:cNvSpPr/>
                <p:nvPr/>
              </p:nvSpPr>
              <p:spPr>
                <a:xfrm>
                  <a:off x="4421" y="2794"/>
                  <a:ext cx="23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1" extrusionOk="0">
                      <a:moveTo>
                        <a:pt x="8" y="21"/>
                      </a:move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4" y="18"/>
                        <a:pt x="2" y="16"/>
                        <a:pt x="1" y="14"/>
                      </a:cubicBezTo>
                      <a:cubicBezTo>
                        <a:pt x="0" y="11"/>
                        <a:pt x="1" y="6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6" y="2"/>
                        <a:pt x="14" y="1"/>
                        <a:pt x="20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1" y="1"/>
                        <a:pt x="21" y="1"/>
                        <a:pt x="21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6" y="6"/>
                        <a:pt x="27" y="8"/>
                        <a:pt x="27" y="9"/>
                      </a:cubicBezTo>
                      <a:cubicBezTo>
                        <a:pt x="27" y="9"/>
                        <a:pt x="27" y="9"/>
                        <a:pt x="28" y="9"/>
                      </a:cubicBezTo>
                      <a:cubicBezTo>
                        <a:pt x="28" y="10"/>
                        <a:pt x="29" y="10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4"/>
                        <a:pt x="21" y="17"/>
                        <a:pt x="19" y="17"/>
                      </a:cubicBezTo>
                      <a:cubicBezTo>
                        <a:pt x="19" y="17"/>
                        <a:pt x="19" y="17"/>
                        <a:pt x="18" y="17"/>
                      </a:cubicBezTo>
                      <a:cubicBezTo>
                        <a:pt x="18" y="17"/>
                        <a:pt x="18" y="17"/>
                        <a:pt x="18" y="18"/>
                      </a:cubicBezTo>
                      <a:cubicBezTo>
                        <a:pt x="17" y="18"/>
                        <a:pt x="16" y="19"/>
                        <a:pt x="15" y="20"/>
                      </a:cubicBezTo>
                      <a:cubicBezTo>
                        <a:pt x="14" y="20"/>
                        <a:pt x="14" y="20"/>
                        <a:pt x="13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1" y="20"/>
                        <a:pt x="10" y="20"/>
                        <a:pt x="9" y="20"/>
                      </a:cubicBezTo>
                      <a:cubicBezTo>
                        <a:pt x="9" y="20"/>
                        <a:pt x="9" y="20"/>
                        <a:pt x="8" y="20"/>
                      </a:cubicBezTo>
                      <a:lnTo>
                        <a:pt x="8" y="21"/>
                      </a:lnTo>
                      <a:close/>
                      <a:moveTo>
                        <a:pt x="13" y="18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4" y="18"/>
                        <a:pt x="14" y="18"/>
                      </a:cubicBezTo>
                      <a:cubicBezTo>
                        <a:pt x="15" y="18"/>
                        <a:pt x="16" y="17"/>
                        <a:pt x="16" y="16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1" y="15"/>
                        <a:pt x="26" y="12"/>
                        <a:pt x="27" y="11"/>
                      </a:cubicBezTo>
                      <a:cubicBezTo>
                        <a:pt x="27" y="11"/>
                        <a:pt x="27" y="11"/>
                        <a:pt x="26" y="11"/>
                      </a:cubicBezTo>
                      <a:cubicBezTo>
                        <a:pt x="26" y="10"/>
                        <a:pt x="25" y="10"/>
                        <a:pt x="25" y="9"/>
                      </a:cubicBezTo>
                      <a:cubicBezTo>
                        <a:pt x="25" y="9"/>
                        <a:pt x="24" y="8"/>
                        <a:pt x="20" y="4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3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3" y="3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8"/>
                        <a:pt x="3" y="11"/>
                        <a:pt x="3" y="13"/>
                      </a:cubicBezTo>
                      <a:cubicBezTo>
                        <a:pt x="4" y="15"/>
                        <a:pt x="5" y="16"/>
                        <a:pt x="8" y="18"/>
                      </a:cubicBezTo>
                      <a:cubicBezTo>
                        <a:pt x="8" y="18"/>
                        <a:pt x="8" y="18"/>
                        <a:pt x="9" y="18"/>
                      </a:cubicBezTo>
                      <a:cubicBezTo>
                        <a:pt x="10" y="18"/>
                        <a:pt x="11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lnTo>
                        <a:pt x="1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3" name="Google Shape;234;p3">
                  <a:extLst>
                    <a:ext uri="{FF2B5EF4-FFF2-40B4-BE49-F238E27FC236}">
                      <a16:creationId xmlns:a16="http://schemas.microsoft.com/office/drawing/2014/main" id="{067C76B9-3F9D-604D-8523-DABDCBD50A1C}"/>
                    </a:ext>
                  </a:extLst>
                </p:cNvPr>
                <p:cNvSpPr/>
                <p:nvPr/>
              </p:nvSpPr>
              <p:spPr>
                <a:xfrm>
                  <a:off x="4436" y="2694"/>
                  <a:ext cx="140" cy="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100" extrusionOk="0">
                      <a:moveTo>
                        <a:pt x="153" y="63"/>
                      </a:moveTo>
                      <a:cubicBezTo>
                        <a:pt x="154" y="62"/>
                        <a:pt x="159" y="57"/>
                        <a:pt x="160" y="57"/>
                      </a:cubicBezTo>
                      <a:cubicBezTo>
                        <a:pt x="162" y="57"/>
                        <a:pt x="168" y="59"/>
                        <a:pt x="168" y="58"/>
                      </a:cubicBezTo>
                      <a:cubicBezTo>
                        <a:pt x="168" y="57"/>
                        <a:pt x="170" y="53"/>
                        <a:pt x="170" y="52"/>
                      </a:cubicBezTo>
                      <a:cubicBezTo>
                        <a:pt x="170" y="51"/>
                        <a:pt x="167" y="49"/>
                        <a:pt x="168" y="48"/>
                      </a:cubicBezTo>
                      <a:cubicBezTo>
                        <a:pt x="168" y="47"/>
                        <a:pt x="171" y="47"/>
                        <a:pt x="171" y="46"/>
                      </a:cubicBezTo>
                      <a:cubicBezTo>
                        <a:pt x="171" y="45"/>
                        <a:pt x="169" y="44"/>
                        <a:pt x="169" y="43"/>
                      </a:cubicBezTo>
                      <a:cubicBezTo>
                        <a:pt x="169" y="42"/>
                        <a:pt x="172" y="41"/>
                        <a:pt x="172" y="39"/>
                      </a:cubicBezTo>
                      <a:cubicBezTo>
                        <a:pt x="172" y="37"/>
                        <a:pt x="169" y="37"/>
                        <a:pt x="166" y="36"/>
                      </a:cubicBezTo>
                      <a:cubicBezTo>
                        <a:pt x="163" y="34"/>
                        <a:pt x="161" y="35"/>
                        <a:pt x="158" y="33"/>
                      </a:cubicBezTo>
                      <a:cubicBezTo>
                        <a:pt x="155" y="32"/>
                        <a:pt x="150" y="33"/>
                        <a:pt x="150" y="32"/>
                      </a:cubicBezTo>
                      <a:cubicBezTo>
                        <a:pt x="150" y="31"/>
                        <a:pt x="147" y="28"/>
                        <a:pt x="146" y="27"/>
                      </a:cubicBezTo>
                      <a:cubicBezTo>
                        <a:pt x="145" y="25"/>
                        <a:pt x="142" y="26"/>
                        <a:pt x="140" y="27"/>
                      </a:cubicBezTo>
                      <a:cubicBezTo>
                        <a:pt x="139" y="28"/>
                        <a:pt x="137" y="29"/>
                        <a:pt x="136" y="28"/>
                      </a:cubicBezTo>
                      <a:cubicBezTo>
                        <a:pt x="134" y="27"/>
                        <a:pt x="132" y="25"/>
                        <a:pt x="131" y="26"/>
                      </a:cubicBezTo>
                      <a:cubicBezTo>
                        <a:pt x="129" y="26"/>
                        <a:pt x="127" y="26"/>
                        <a:pt x="127" y="24"/>
                      </a:cubicBezTo>
                      <a:cubicBezTo>
                        <a:pt x="128" y="22"/>
                        <a:pt x="124" y="17"/>
                        <a:pt x="123" y="16"/>
                      </a:cubicBezTo>
                      <a:cubicBezTo>
                        <a:pt x="121" y="16"/>
                        <a:pt x="117" y="17"/>
                        <a:pt x="116" y="15"/>
                      </a:cubicBezTo>
                      <a:cubicBezTo>
                        <a:pt x="115" y="12"/>
                        <a:pt x="113" y="11"/>
                        <a:pt x="114" y="9"/>
                      </a:cubicBezTo>
                      <a:cubicBezTo>
                        <a:pt x="115" y="8"/>
                        <a:pt x="114" y="4"/>
                        <a:pt x="112" y="2"/>
                      </a:cubicBezTo>
                      <a:cubicBezTo>
                        <a:pt x="111" y="0"/>
                        <a:pt x="106" y="0"/>
                        <a:pt x="105" y="1"/>
                      </a:cubicBezTo>
                      <a:cubicBezTo>
                        <a:pt x="103" y="2"/>
                        <a:pt x="100" y="0"/>
                        <a:pt x="98" y="1"/>
                      </a:cubicBezTo>
                      <a:cubicBezTo>
                        <a:pt x="97" y="2"/>
                        <a:pt x="96" y="4"/>
                        <a:pt x="94" y="4"/>
                      </a:cubicBezTo>
                      <a:cubicBezTo>
                        <a:pt x="92" y="4"/>
                        <a:pt x="92" y="3"/>
                        <a:pt x="91" y="3"/>
                      </a:cubicBezTo>
                      <a:cubicBezTo>
                        <a:pt x="89" y="4"/>
                        <a:pt x="85" y="4"/>
                        <a:pt x="85" y="4"/>
                      </a:cubicBezTo>
                      <a:cubicBezTo>
                        <a:pt x="85" y="4"/>
                        <a:pt x="79" y="8"/>
                        <a:pt x="79" y="10"/>
                      </a:cubicBezTo>
                      <a:cubicBezTo>
                        <a:pt x="79" y="12"/>
                        <a:pt x="79" y="15"/>
                        <a:pt x="77" y="13"/>
                      </a:cubicBezTo>
                      <a:cubicBezTo>
                        <a:pt x="76" y="12"/>
                        <a:pt x="70" y="12"/>
                        <a:pt x="68" y="13"/>
                      </a:cubicBezTo>
                      <a:cubicBezTo>
                        <a:pt x="67" y="13"/>
                        <a:pt x="65" y="9"/>
                        <a:pt x="62" y="11"/>
                      </a:cubicBezTo>
                      <a:cubicBezTo>
                        <a:pt x="60" y="12"/>
                        <a:pt x="56" y="9"/>
                        <a:pt x="56" y="10"/>
                      </a:cubicBezTo>
                      <a:cubicBezTo>
                        <a:pt x="56" y="11"/>
                        <a:pt x="52" y="10"/>
                        <a:pt x="49" y="9"/>
                      </a:cubicBezTo>
                      <a:cubicBezTo>
                        <a:pt x="47" y="8"/>
                        <a:pt x="42" y="10"/>
                        <a:pt x="40" y="8"/>
                      </a:cubicBezTo>
                      <a:cubicBezTo>
                        <a:pt x="39" y="6"/>
                        <a:pt x="28" y="6"/>
                        <a:pt x="24" y="6"/>
                      </a:cubicBezTo>
                      <a:cubicBezTo>
                        <a:pt x="20" y="6"/>
                        <a:pt x="19" y="8"/>
                        <a:pt x="18" y="9"/>
                      </a:cubicBezTo>
                      <a:cubicBezTo>
                        <a:pt x="16" y="11"/>
                        <a:pt x="14" y="11"/>
                        <a:pt x="12" y="11"/>
                      </a:cubicBezTo>
                      <a:cubicBezTo>
                        <a:pt x="13" y="12"/>
                        <a:pt x="13" y="13"/>
                        <a:pt x="13" y="14"/>
                      </a:cubicBezTo>
                      <a:cubicBezTo>
                        <a:pt x="14" y="15"/>
                        <a:pt x="18" y="21"/>
                        <a:pt x="17" y="23"/>
                      </a:cubicBezTo>
                      <a:cubicBezTo>
                        <a:pt x="16" y="25"/>
                        <a:pt x="14" y="25"/>
                        <a:pt x="13" y="27"/>
                      </a:cubicBezTo>
                      <a:cubicBezTo>
                        <a:pt x="12" y="28"/>
                        <a:pt x="4" y="35"/>
                        <a:pt x="4" y="36"/>
                      </a:cubicBezTo>
                      <a:cubicBezTo>
                        <a:pt x="4" y="37"/>
                        <a:pt x="5" y="42"/>
                        <a:pt x="4" y="43"/>
                      </a:cubicBezTo>
                      <a:cubicBezTo>
                        <a:pt x="3" y="43"/>
                        <a:pt x="0" y="48"/>
                        <a:pt x="0" y="50"/>
                      </a:cubicBezTo>
                      <a:cubicBezTo>
                        <a:pt x="0" y="51"/>
                        <a:pt x="2" y="54"/>
                        <a:pt x="4" y="54"/>
                      </a:cubicBezTo>
                      <a:cubicBezTo>
                        <a:pt x="5" y="55"/>
                        <a:pt x="5" y="55"/>
                        <a:pt x="6" y="56"/>
                      </a:cubicBezTo>
                      <a:cubicBezTo>
                        <a:pt x="7" y="55"/>
                        <a:pt x="8" y="55"/>
                        <a:pt x="9" y="55"/>
                      </a:cubicBezTo>
                      <a:cubicBezTo>
                        <a:pt x="11" y="55"/>
                        <a:pt x="17" y="57"/>
                        <a:pt x="19" y="57"/>
                      </a:cubicBezTo>
                      <a:cubicBezTo>
                        <a:pt x="21" y="57"/>
                        <a:pt x="24" y="58"/>
                        <a:pt x="25" y="59"/>
                      </a:cubicBezTo>
                      <a:cubicBezTo>
                        <a:pt x="26" y="59"/>
                        <a:pt x="28" y="59"/>
                        <a:pt x="29" y="57"/>
                      </a:cubicBezTo>
                      <a:cubicBezTo>
                        <a:pt x="30" y="56"/>
                        <a:pt x="32" y="57"/>
                        <a:pt x="34" y="57"/>
                      </a:cubicBezTo>
                      <a:cubicBezTo>
                        <a:pt x="36" y="57"/>
                        <a:pt x="38" y="55"/>
                        <a:pt x="39" y="54"/>
                      </a:cubicBezTo>
                      <a:cubicBezTo>
                        <a:pt x="40" y="53"/>
                        <a:pt x="49" y="50"/>
                        <a:pt x="51" y="50"/>
                      </a:cubicBezTo>
                      <a:cubicBezTo>
                        <a:pt x="53" y="50"/>
                        <a:pt x="57" y="54"/>
                        <a:pt x="59" y="54"/>
                      </a:cubicBezTo>
                      <a:cubicBezTo>
                        <a:pt x="61" y="54"/>
                        <a:pt x="64" y="56"/>
                        <a:pt x="66" y="59"/>
                      </a:cubicBezTo>
                      <a:cubicBezTo>
                        <a:pt x="67" y="63"/>
                        <a:pt x="70" y="68"/>
                        <a:pt x="72" y="69"/>
                      </a:cubicBezTo>
                      <a:cubicBezTo>
                        <a:pt x="73" y="71"/>
                        <a:pt x="74" y="74"/>
                        <a:pt x="74" y="75"/>
                      </a:cubicBezTo>
                      <a:cubicBezTo>
                        <a:pt x="74" y="77"/>
                        <a:pt x="71" y="75"/>
                        <a:pt x="67" y="74"/>
                      </a:cubicBezTo>
                      <a:cubicBezTo>
                        <a:pt x="64" y="73"/>
                        <a:pt x="64" y="77"/>
                        <a:pt x="64" y="79"/>
                      </a:cubicBezTo>
                      <a:cubicBezTo>
                        <a:pt x="64" y="80"/>
                        <a:pt x="59" y="86"/>
                        <a:pt x="58" y="87"/>
                      </a:cubicBezTo>
                      <a:cubicBezTo>
                        <a:pt x="57" y="89"/>
                        <a:pt x="60" y="89"/>
                        <a:pt x="62" y="90"/>
                      </a:cubicBezTo>
                      <a:cubicBezTo>
                        <a:pt x="62" y="90"/>
                        <a:pt x="66" y="87"/>
                        <a:pt x="67" y="87"/>
                      </a:cubicBezTo>
                      <a:cubicBezTo>
                        <a:pt x="67" y="87"/>
                        <a:pt x="69" y="89"/>
                        <a:pt x="70" y="90"/>
                      </a:cubicBezTo>
                      <a:cubicBezTo>
                        <a:pt x="70" y="85"/>
                        <a:pt x="71" y="86"/>
                        <a:pt x="75" y="83"/>
                      </a:cubicBezTo>
                      <a:cubicBezTo>
                        <a:pt x="79" y="79"/>
                        <a:pt x="80" y="74"/>
                        <a:pt x="83" y="73"/>
                      </a:cubicBezTo>
                      <a:cubicBezTo>
                        <a:pt x="87" y="72"/>
                        <a:pt x="89" y="70"/>
                        <a:pt x="94" y="71"/>
                      </a:cubicBezTo>
                      <a:cubicBezTo>
                        <a:pt x="99" y="72"/>
                        <a:pt x="91" y="76"/>
                        <a:pt x="95" y="78"/>
                      </a:cubicBezTo>
                      <a:cubicBezTo>
                        <a:pt x="99" y="80"/>
                        <a:pt x="110" y="77"/>
                        <a:pt x="111" y="80"/>
                      </a:cubicBezTo>
                      <a:cubicBezTo>
                        <a:pt x="111" y="83"/>
                        <a:pt x="98" y="86"/>
                        <a:pt x="98" y="87"/>
                      </a:cubicBezTo>
                      <a:cubicBezTo>
                        <a:pt x="98" y="88"/>
                        <a:pt x="105" y="90"/>
                        <a:pt x="108" y="91"/>
                      </a:cubicBezTo>
                      <a:cubicBezTo>
                        <a:pt x="110" y="93"/>
                        <a:pt x="107" y="97"/>
                        <a:pt x="108" y="99"/>
                      </a:cubicBezTo>
                      <a:cubicBezTo>
                        <a:pt x="109" y="100"/>
                        <a:pt x="113" y="99"/>
                        <a:pt x="116" y="97"/>
                      </a:cubicBezTo>
                      <a:cubicBezTo>
                        <a:pt x="119" y="95"/>
                        <a:pt x="121" y="96"/>
                        <a:pt x="125" y="93"/>
                      </a:cubicBezTo>
                      <a:cubicBezTo>
                        <a:pt x="129" y="90"/>
                        <a:pt x="137" y="93"/>
                        <a:pt x="138" y="91"/>
                      </a:cubicBezTo>
                      <a:cubicBezTo>
                        <a:pt x="139" y="90"/>
                        <a:pt x="136" y="88"/>
                        <a:pt x="128" y="89"/>
                      </a:cubicBezTo>
                      <a:cubicBezTo>
                        <a:pt x="121" y="89"/>
                        <a:pt x="120" y="82"/>
                        <a:pt x="120" y="81"/>
                      </a:cubicBezTo>
                      <a:cubicBezTo>
                        <a:pt x="120" y="79"/>
                        <a:pt x="128" y="73"/>
                        <a:pt x="133" y="73"/>
                      </a:cubicBezTo>
                      <a:cubicBezTo>
                        <a:pt x="137" y="73"/>
                        <a:pt x="141" y="71"/>
                        <a:pt x="145" y="69"/>
                      </a:cubicBezTo>
                      <a:cubicBezTo>
                        <a:pt x="147" y="69"/>
                        <a:pt x="150" y="68"/>
                        <a:pt x="153" y="67"/>
                      </a:cubicBezTo>
                      <a:cubicBezTo>
                        <a:pt x="152" y="65"/>
                        <a:pt x="152" y="63"/>
                        <a:pt x="153" y="6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4" name="Google Shape;235;p3">
                  <a:extLst>
                    <a:ext uri="{FF2B5EF4-FFF2-40B4-BE49-F238E27FC236}">
                      <a16:creationId xmlns:a16="http://schemas.microsoft.com/office/drawing/2014/main" id="{8425E6F0-8AD8-3048-AE4F-3429FA9AB987}"/>
                    </a:ext>
                  </a:extLst>
                </p:cNvPr>
                <p:cNvSpPr/>
                <p:nvPr/>
              </p:nvSpPr>
              <p:spPr>
                <a:xfrm>
                  <a:off x="4436" y="2694"/>
                  <a:ext cx="140" cy="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01" extrusionOk="0">
                      <a:moveTo>
                        <a:pt x="111" y="101"/>
                      </a:moveTo>
                      <a:cubicBezTo>
                        <a:pt x="109" y="101"/>
                        <a:pt x="109" y="100"/>
                        <a:pt x="108" y="100"/>
                      </a:cubicBezTo>
                      <a:cubicBezTo>
                        <a:pt x="107" y="99"/>
                        <a:pt x="108" y="97"/>
                        <a:pt x="108" y="96"/>
                      </a:cubicBezTo>
                      <a:cubicBezTo>
                        <a:pt x="109" y="94"/>
                        <a:pt x="109" y="93"/>
                        <a:pt x="108" y="92"/>
                      </a:cubicBezTo>
                      <a:cubicBezTo>
                        <a:pt x="107" y="92"/>
                        <a:pt x="105" y="91"/>
                        <a:pt x="104" y="90"/>
                      </a:cubicBezTo>
                      <a:cubicBezTo>
                        <a:pt x="100" y="89"/>
                        <a:pt x="98" y="89"/>
                        <a:pt x="98" y="87"/>
                      </a:cubicBezTo>
                      <a:cubicBezTo>
                        <a:pt x="98" y="86"/>
                        <a:pt x="99" y="85"/>
                        <a:pt x="103" y="84"/>
                      </a:cubicBezTo>
                      <a:cubicBezTo>
                        <a:pt x="106" y="83"/>
                        <a:pt x="110" y="81"/>
                        <a:pt x="111" y="80"/>
                      </a:cubicBezTo>
                      <a:cubicBezTo>
                        <a:pt x="111" y="80"/>
                        <a:pt x="110" y="79"/>
                        <a:pt x="106" y="79"/>
                      </a:cubicBezTo>
                      <a:cubicBezTo>
                        <a:pt x="105" y="79"/>
                        <a:pt x="105" y="79"/>
                        <a:pt x="104" y="79"/>
                      </a:cubicBezTo>
                      <a:cubicBezTo>
                        <a:pt x="101" y="80"/>
                        <a:pt x="98" y="80"/>
                        <a:pt x="96" y="79"/>
                      </a:cubicBezTo>
                      <a:cubicBezTo>
                        <a:pt x="95" y="78"/>
                        <a:pt x="94" y="77"/>
                        <a:pt x="94" y="77"/>
                      </a:cubicBezTo>
                      <a:cubicBezTo>
                        <a:pt x="94" y="76"/>
                        <a:pt x="95" y="74"/>
                        <a:pt x="95" y="74"/>
                      </a:cubicBezTo>
                      <a:cubicBezTo>
                        <a:pt x="95" y="73"/>
                        <a:pt x="96" y="73"/>
                        <a:pt x="96" y="73"/>
                      </a:cubicBezTo>
                      <a:cubicBezTo>
                        <a:pt x="96" y="73"/>
                        <a:pt x="95" y="72"/>
                        <a:pt x="95" y="72"/>
                      </a:cubicBezTo>
                      <a:cubicBezTo>
                        <a:pt x="94" y="72"/>
                        <a:pt x="93" y="72"/>
                        <a:pt x="92" y="72"/>
                      </a:cubicBezTo>
                      <a:cubicBezTo>
                        <a:pt x="90" y="72"/>
                        <a:pt x="89" y="73"/>
                        <a:pt x="88" y="73"/>
                      </a:cubicBezTo>
                      <a:cubicBezTo>
                        <a:pt x="87" y="73"/>
                        <a:pt x="86" y="74"/>
                        <a:pt x="84" y="74"/>
                      </a:cubicBezTo>
                      <a:cubicBezTo>
                        <a:pt x="83" y="74"/>
                        <a:pt x="82" y="76"/>
                        <a:pt x="81" y="78"/>
                      </a:cubicBezTo>
                      <a:cubicBezTo>
                        <a:pt x="80" y="80"/>
                        <a:pt x="79" y="82"/>
                        <a:pt x="77" y="83"/>
                      </a:cubicBezTo>
                      <a:cubicBezTo>
                        <a:pt x="76" y="84"/>
                        <a:pt x="75" y="84"/>
                        <a:pt x="75" y="85"/>
                      </a:cubicBezTo>
                      <a:cubicBezTo>
                        <a:pt x="72" y="86"/>
                        <a:pt x="72" y="87"/>
                        <a:pt x="72" y="90"/>
                      </a:cubicBezTo>
                      <a:cubicBezTo>
                        <a:pt x="73" y="92"/>
                        <a:pt x="73" y="92"/>
                        <a:pt x="73" y="92"/>
                      </a:cubicBezTo>
                      <a:cubicBezTo>
                        <a:pt x="71" y="91"/>
                        <a:pt x="71" y="91"/>
                        <a:pt x="71" y="91"/>
                      </a:cubicBezTo>
                      <a:cubicBezTo>
                        <a:pt x="69" y="89"/>
                        <a:pt x="68" y="88"/>
                        <a:pt x="68" y="88"/>
                      </a:cubicBezTo>
                      <a:cubicBezTo>
                        <a:pt x="68" y="89"/>
                        <a:pt x="66" y="89"/>
                        <a:pt x="66" y="90"/>
                      </a:cubicBezTo>
                      <a:cubicBezTo>
                        <a:pt x="64" y="90"/>
                        <a:pt x="63" y="91"/>
                        <a:pt x="63" y="91"/>
                      </a:cubicBezTo>
                      <a:cubicBezTo>
                        <a:pt x="62" y="91"/>
                        <a:pt x="62" y="91"/>
                        <a:pt x="62" y="91"/>
                      </a:cubicBezTo>
                      <a:cubicBezTo>
                        <a:pt x="61" y="91"/>
                        <a:pt x="58" y="90"/>
                        <a:pt x="58" y="89"/>
                      </a:cubicBezTo>
                      <a:cubicBezTo>
                        <a:pt x="58" y="88"/>
                        <a:pt x="58" y="87"/>
                        <a:pt x="58" y="87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63" y="81"/>
                        <a:pt x="64" y="79"/>
                        <a:pt x="64" y="79"/>
                      </a:cubicBezTo>
                      <a:cubicBezTo>
                        <a:pt x="64" y="74"/>
                        <a:pt x="66" y="73"/>
                        <a:pt x="67" y="73"/>
                      </a:cubicBezTo>
                      <a:cubicBezTo>
                        <a:pt x="68" y="73"/>
                        <a:pt x="68" y="73"/>
                        <a:pt x="69" y="73"/>
                      </a:cubicBezTo>
                      <a:cubicBezTo>
                        <a:pt x="70" y="74"/>
                        <a:pt x="71" y="74"/>
                        <a:pt x="71" y="74"/>
                      </a:cubicBezTo>
                      <a:cubicBezTo>
                        <a:pt x="72" y="74"/>
                        <a:pt x="73" y="75"/>
                        <a:pt x="74" y="75"/>
                      </a:cubicBezTo>
                      <a:cubicBezTo>
                        <a:pt x="74" y="73"/>
                        <a:pt x="73" y="71"/>
                        <a:pt x="72" y="70"/>
                      </a:cubicBezTo>
                      <a:cubicBezTo>
                        <a:pt x="70" y="68"/>
                        <a:pt x="67" y="64"/>
                        <a:pt x="66" y="60"/>
                      </a:cubicBezTo>
                      <a:cubicBezTo>
                        <a:pt x="65" y="56"/>
                        <a:pt x="61" y="55"/>
                        <a:pt x="60" y="55"/>
                      </a:cubicBezTo>
                      <a:cubicBezTo>
                        <a:pt x="58" y="55"/>
                        <a:pt x="57" y="54"/>
                        <a:pt x="56" y="53"/>
                      </a:cubicBezTo>
                      <a:cubicBezTo>
                        <a:pt x="54" y="52"/>
                        <a:pt x="53" y="51"/>
                        <a:pt x="52" y="51"/>
                      </a:cubicBezTo>
                      <a:cubicBezTo>
                        <a:pt x="49" y="51"/>
                        <a:pt x="42" y="54"/>
                        <a:pt x="41" y="55"/>
                      </a:cubicBezTo>
                      <a:cubicBezTo>
                        <a:pt x="40" y="56"/>
                        <a:pt x="37" y="58"/>
                        <a:pt x="35" y="58"/>
                      </a:cubicBezTo>
                      <a:cubicBezTo>
                        <a:pt x="34" y="58"/>
                        <a:pt x="34" y="58"/>
                        <a:pt x="33" y="58"/>
                      </a:cubicBezTo>
                      <a:cubicBezTo>
                        <a:pt x="32" y="58"/>
                        <a:pt x="31" y="58"/>
                        <a:pt x="31" y="58"/>
                      </a:cubicBezTo>
                      <a:cubicBezTo>
                        <a:pt x="29" y="60"/>
                        <a:pt x="26" y="61"/>
                        <a:pt x="25" y="59"/>
                      </a:cubicBezTo>
                      <a:cubicBezTo>
                        <a:pt x="24" y="59"/>
                        <a:pt x="22" y="58"/>
                        <a:pt x="20" y="58"/>
                      </a:cubicBezTo>
                      <a:cubicBezTo>
                        <a:pt x="19" y="58"/>
                        <a:pt x="17" y="57"/>
                        <a:pt x="14" y="57"/>
                      </a:cubicBezTo>
                      <a:cubicBezTo>
                        <a:pt x="13" y="57"/>
                        <a:pt x="11" y="56"/>
                        <a:pt x="10" y="56"/>
                      </a:cubicBezTo>
                      <a:cubicBezTo>
                        <a:pt x="10" y="56"/>
                        <a:pt x="8" y="56"/>
                        <a:pt x="7" y="57"/>
                      </a:cubicBezTo>
                      <a:cubicBezTo>
                        <a:pt x="6" y="57"/>
                        <a:pt x="6" y="57"/>
                        <a:pt x="6" y="57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6" y="56"/>
                        <a:pt x="5" y="56"/>
                        <a:pt x="5" y="55"/>
                      </a:cubicBezTo>
                      <a:cubicBezTo>
                        <a:pt x="2" y="55"/>
                        <a:pt x="0" y="52"/>
                        <a:pt x="0" y="50"/>
                      </a:cubicBezTo>
                      <a:cubicBezTo>
                        <a:pt x="0" y="47"/>
                        <a:pt x="3" y="43"/>
                        <a:pt x="4" y="42"/>
                      </a:cubicBezTo>
                      <a:cubicBezTo>
                        <a:pt x="5" y="41"/>
                        <a:pt x="4" y="39"/>
                        <a:pt x="4" y="38"/>
                      </a:cubicBezTo>
                      <a:cubicBezTo>
                        <a:pt x="4" y="37"/>
                        <a:pt x="4" y="36"/>
                        <a:pt x="4" y="36"/>
                      </a:cubicBezTo>
                      <a:cubicBezTo>
                        <a:pt x="4" y="35"/>
                        <a:pt x="5" y="34"/>
                        <a:pt x="10" y="29"/>
                      </a:cubicBezTo>
                      <a:cubicBezTo>
                        <a:pt x="11" y="28"/>
                        <a:pt x="13" y="27"/>
                        <a:pt x="13" y="26"/>
                      </a:cubicBezTo>
                      <a:cubicBezTo>
                        <a:pt x="14" y="25"/>
                        <a:pt x="15" y="25"/>
                        <a:pt x="15" y="24"/>
                      </a:cubicBezTo>
                      <a:cubicBezTo>
                        <a:pt x="16" y="24"/>
                        <a:pt x="17" y="24"/>
                        <a:pt x="17" y="23"/>
                      </a:cubicBezTo>
                      <a:cubicBezTo>
                        <a:pt x="18" y="22"/>
                        <a:pt x="17" y="20"/>
                        <a:pt x="13" y="14"/>
                      </a:cubicBezTo>
                      <a:cubicBezTo>
                        <a:pt x="13" y="14"/>
                        <a:pt x="13" y="13"/>
                        <a:pt x="12" y="11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6" y="10"/>
                        <a:pt x="17" y="10"/>
                        <a:pt x="18" y="9"/>
                      </a:cubicBezTo>
                      <a:cubicBezTo>
                        <a:pt x="18" y="8"/>
                        <a:pt x="18" y="8"/>
                        <a:pt x="19" y="8"/>
                      </a:cubicBezTo>
                      <a:cubicBezTo>
                        <a:pt x="20" y="6"/>
                        <a:pt x="21" y="5"/>
                        <a:pt x="25" y="5"/>
                      </a:cubicBezTo>
                      <a:cubicBezTo>
                        <a:pt x="36" y="5"/>
                        <a:pt x="41" y="5"/>
                        <a:pt x="42" y="7"/>
                      </a:cubicBezTo>
                      <a:cubicBezTo>
                        <a:pt x="43" y="8"/>
                        <a:pt x="43" y="8"/>
                        <a:pt x="45" y="8"/>
                      </a:cubicBezTo>
                      <a:cubicBezTo>
                        <a:pt x="45" y="8"/>
                        <a:pt x="46" y="8"/>
                        <a:pt x="46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8" y="8"/>
                        <a:pt x="50" y="8"/>
                        <a:pt x="51" y="8"/>
                      </a:cubicBezTo>
                      <a:cubicBezTo>
                        <a:pt x="53" y="9"/>
                        <a:pt x="55" y="10"/>
                        <a:pt x="56" y="10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9"/>
                        <a:pt x="57" y="9"/>
                        <a:pt x="57" y="9"/>
                      </a:cubicBezTo>
                      <a:cubicBezTo>
                        <a:pt x="58" y="9"/>
                        <a:pt x="58" y="9"/>
                        <a:pt x="59" y="9"/>
                      </a:cubicBezTo>
                      <a:cubicBezTo>
                        <a:pt x="60" y="10"/>
                        <a:pt x="62" y="10"/>
                        <a:pt x="63" y="10"/>
                      </a:cubicBezTo>
                      <a:cubicBezTo>
                        <a:pt x="63" y="9"/>
                        <a:pt x="64" y="9"/>
                        <a:pt x="64" y="9"/>
                      </a:cubicBezTo>
                      <a:cubicBezTo>
                        <a:pt x="66" y="9"/>
                        <a:pt x="67" y="10"/>
                        <a:pt x="68" y="11"/>
                      </a:cubicBezTo>
                      <a:cubicBezTo>
                        <a:pt x="68" y="11"/>
                        <a:pt x="69" y="12"/>
                        <a:pt x="69" y="12"/>
                      </a:cubicBezTo>
                      <a:cubicBezTo>
                        <a:pt x="70" y="11"/>
                        <a:pt x="72" y="11"/>
                        <a:pt x="73" y="11"/>
                      </a:cubicBezTo>
                      <a:cubicBezTo>
                        <a:pt x="74" y="11"/>
                        <a:pt x="77" y="11"/>
                        <a:pt x="79" y="12"/>
                      </a:cubicBezTo>
                      <a:cubicBezTo>
                        <a:pt x="79" y="12"/>
                        <a:pt x="79" y="11"/>
                        <a:pt x="79" y="10"/>
                      </a:cubicBezTo>
                      <a:cubicBezTo>
                        <a:pt x="79" y="8"/>
                        <a:pt x="83" y="5"/>
                        <a:pt x="85" y="3"/>
                      </a:cubicBezTo>
                      <a:cubicBezTo>
                        <a:pt x="85" y="3"/>
                        <a:pt x="85" y="3"/>
                        <a:pt x="85" y="3"/>
                      </a:cubicBezTo>
                      <a:cubicBezTo>
                        <a:pt x="86" y="3"/>
                        <a:pt x="86" y="3"/>
                        <a:pt x="86" y="3"/>
                      </a:cubicBezTo>
                      <a:cubicBezTo>
                        <a:pt x="86" y="3"/>
                        <a:pt x="89" y="3"/>
                        <a:pt x="92" y="2"/>
                      </a:cubicBezTo>
                      <a:cubicBezTo>
                        <a:pt x="92" y="1"/>
                        <a:pt x="92" y="1"/>
                        <a:pt x="92" y="1"/>
                      </a:cubicBez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93" y="2"/>
                        <a:pt x="93" y="3"/>
                        <a:pt x="95" y="3"/>
                      </a:cubicBezTo>
                      <a:cubicBezTo>
                        <a:pt x="96" y="3"/>
                        <a:pt x="96" y="2"/>
                        <a:pt x="97" y="1"/>
                      </a:cubicBezTo>
                      <a:cubicBezTo>
                        <a:pt x="98" y="1"/>
                        <a:pt x="98" y="1"/>
                        <a:pt x="99" y="0"/>
                      </a:cubicBezTo>
                      <a:cubicBezTo>
                        <a:pt x="99" y="0"/>
                        <a:pt x="101" y="0"/>
                        <a:pt x="103" y="0"/>
                      </a:cubicBezTo>
                      <a:cubicBezTo>
                        <a:pt x="104" y="0"/>
                        <a:pt x="105" y="0"/>
                        <a:pt x="105" y="0"/>
                      </a:cubicBezTo>
                      <a:cubicBezTo>
                        <a:pt x="106" y="0"/>
                        <a:pt x="107" y="0"/>
                        <a:pt x="109" y="0"/>
                      </a:cubicBezTo>
                      <a:cubicBezTo>
                        <a:pt x="111" y="0"/>
                        <a:pt x="113" y="0"/>
                        <a:pt x="114" y="1"/>
                      </a:cubicBezTo>
                      <a:cubicBezTo>
                        <a:pt x="115" y="3"/>
                        <a:pt x="117" y="8"/>
                        <a:pt x="116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3"/>
                        <a:pt x="117" y="13"/>
                        <a:pt x="118" y="14"/>
                      </a:cubicBezTo>
                      <a:cubicBezTo>
                        <a:pt x="118" y="15"/>
                        <a:pt x="120" y="15"/>
                        <a:pt x="122" y="15"/>
                      </a:cubicBezTo>
                      <a:cubicBezTo>
                        <a:pt x="123" y="15"/>
                        <a:pt x="124" y="15"/>
                        <a:pt x="124" y="15"/>
                      </a:cubicBezTo>
                      <a:cubicBezTo>
                        <a:pt x="126" y="16"/>
                        <a:pt x="130" y="21"/>
                        <a:pt x="129" y="24"/>
                      </a:cubicBezTo>
                      <a:cubicBezTo>
                        <a:pt x="129" y="24"/>
                        <a:pt x="129" y="24"/>
                        <a:pt x="129" y="25"/>
                      </a:cubicBezTo>
                      <a:cubicBezTo>
                        <a:pt x="129" y="25"/>
                        <a:pt x="130" y="25"/>
                        <a:pt x="130" y="25"/>
                      </a:cubicBezTo>
                      <a:cubicBezTo>
                        <a:pt x="131" y="25"/>
                        <a:pt x="131" y="25"/>
                        <a:pt x="131" y="25"/>
                      </a:cubicBezTo>
                      <a:cubicBezTo>
                        <a:pt x="133" y="24"/>
                        <a:pt x="135" y="25"/>
                        <a:pt x="136" y="26"/>
                      </a:cubicBezTo>
                      <a:cubicBezTo>
                        <a:pt x="136" y="26"/>
                        <a:pt x="137" y="27"/>
                        <a:pt x="137" y="27"/>
                      </a:cubicBezTo>
                      <a:cubicBezTo>
                        <a:pt x="138" y="28"/>
                        <a:pt x="139" y="28"/>
                        <a:pt x="141" y="27"/>
                      </a:cubicBezTo>
                      <a:cubicBezTo>
                        <a:pt x="142" y="26"/>
                        <a:pt x="144" y="25"/>
                        <a:pt x="145" y="25"/>
                      </a:cubicBezTo>
                      <a:cubicBezTo>
                        <a:pt x="146" y="25"/>
                        <a:pt x="147" y="26"/>
                        <a:pt x="148" y="26"/>
                      </a:cubicBezTo>
                      <a:cubicBezTo>
                        <a:pt x="148" y="27"/>
                        <a:pt x="149" y="28"/>
                        <a:pt x="150" y="29"/>
                      </a:cubicBezTo>
                      <a:cubicBezTo>
                        <a:pt x="151" y="30"/>
                        <a:pt x="152" y="31"/>
                        <a:pt x="152" y="31"/>
                      </a:cubicBezTo>
                      <a:cubicBezTo>
                        <a:pt x="152" y="31"/>
                        <a:pt x="153" y="32"/>
                        <a:pt x="154" y="32"/>
                      </a:cubicBezTo>
                      <a:cubicBezTo>
                        <a:pt x="156" y="32"/>
                        <a:pt x="158" y="32"/>
                        <a:pt x="160" y="32"/>
                      </a:cubicBezTo>
                      <a:cubicBezTo>
                        <a:pt x="161" y="33"/>
                        <a:pt x="162" y="33"/>
                        <a:pt x="163" y="33"/>
                      </a:cubicBezTo>
                      <a:cubicBezTo>
                        <a:pt x="165" y="34"/>
                        <a:pt x="166" y="34"/>
                        <a:pt x="168" y="35"/>
                      </a:cubicBezTo>
                      <a:cubicBezTo>
                        <a:pt x="169" y="35"/>
                        <a:pt x="169" y="35"/>
                        <a:pt x="170" y="36"/>
                      </a:cubicBezTo>
                      <a:cubicBezTo>
                        <a:pt x="172" y="36"/>
                        <a:pt x="174" y="37"/>
                        <a:pt x="174" y="39"/>
                      </a:cubicBezTo>
                      <a:cubicBezTo>
                        <a:pt x="174" y="40"/>
                        <a:pt x="173" y="42"/>
                        <a:pt x="172" y="42"/>
                      </a:cubicBezTo>
                      <a:cubicBezTo>
                        <a:pt x="172" y="43"/>
                        <a:pt x="171" y="43"/>
                        <a:pt x="171" y="43"/>
                      </a:cubicBezTo>
                      <a:cubicBezTo>
                        <a:pt x="171" y="43"/>
                        <a:pt x="171" y="43"/>
                        <a:pt x="172" y="43"/>
                      </a:cubicBezTo>
                      <a:cubicBezTo>
                        <a:pt x="172" y="44"/>
                        <a:pt x="173" y="45"/>
                        <a:pt x="173" y="46"/>
                      </a:cubicBezTo>
                      <a:cubicBezTo>
                        <a:pt x="173" y="47"/>
                        <a:pt x="172" y="48"/>
                        <a:pt x="171" y="48"/>
                      </a:cubicBezTo>
                      <a:cubicBezTo>
                        <a:pt x="171" y="48"/>
                        <a:pt x="170" y="48"/>
                        <a:pt x="170" y="49"/>
                      </a:cubicBezTo>
                      <a:cubicBezTo>
                        <a:pt x="170" y="49"/>
                        <a:pt x="171" y="49"/>
                        <a:pt x="171" y="50"/>
                      </a:cubicBezTo>
                      <a:cubicBezTo>
                        <a:pt x="171" y="50"/>
                        <a:pt x="172" y="51"/>
                        <a:pt x="172" y="51"/>
                      </a:cubicBezTo>
                      <a:cubicBezTo>
                        <a:pt x="172" y="52"/>
                        <a:pt x="172" y="54"/>
                        <a:pt x="171" y="56"/>
                      </a:cubicBezTo>
                      <a:cubicBezTo>
                        <a:pt x="171" y="56"/>
                        <a:pt x="170" y="57"/>
                        <a:pt x="170" y="58"/>
                      </a:cubicBezTo>
                      <a:cubicBezTo>
                        <a:pt x="170" y="59"/>
                        <a:pt x="170" y="59"/>
                        <a:pt x="168" y="59"/>
                      </a:cubicBezTo>
                      <a:cubicBezTo>
                        <a:pt x="167" y="59"/>
                        <a:pt x="165" y="59"/>
                        <a:pt x="164" y="59"/>
                      </a:cubicBezTo>
                      <a:cubicBezTo>
                        <a:pt x="163" y="59"/>
                        <a:pt x="162" y="58"/>
                        <a:pt x="161" y="58"/>
                      </a:cubicBezTo>
                      <a:cubicBezTo>
                        <a:pt x="161" y="59"/>
                        <a:pt x="159" y="60"/>
                        <a:pt x="158" y="61"/>
                      </a:cubicBezTo>
                      <a:cubicBezTo>
                        <a:pt x="156" y="62"/>
                        <a:pt x="155" y="63"/>
                        <a:pt x="154" y="64"/>
                      </a:cubicBezTo>
                      <a:cubicBezTo>
                        <a:pt x="154" y="64"/>
                        <a:pt x="154" y="66"/>
                        <a:pt x="155" y="67"/>
                      </a:cubicBezTo>
                      <a:cubicBezTo>
                        <a:pt x="155" y="68"/>
                        <a:pt x="155" y="68"/>
                        <a:pt x="155" y="68"/>
                      </a:cubicBezTo>
                      <a:cubicBezTo>
                        <a:pt x="154" y="68"/>
                        <a:pt x="154" y="68"/>
                        <a:pt x="154" y="68"/>
                      </a:cubicBezTo>
                      <a:cubicBezTo>
                        <a:pt x="151" y="69"/>
                        <a:pt x="148" y="70"/>
                        <a:pt x="146" y="70"/>
                      </a:cubicBezTo>
                      <a:cubicBezTo>
                        <a:pt x="142" y="72"/>
                        <a:pt x="138" y="74"/>
                        <a:pt x="134" y="74"/>
                      </a:cubicBezTo>
                      <a:cubicBezTo>
                        <a:pt x="130" y="74"/>
                        <a:pt x="123" y="80"/>
                        <a:pt x="122" y="81"/>
                      </a:cubicBezTo>
                      <a:cubicBezTo>
                        <a:pt x="122" y="82"/>
                        <a:pt x="123" y="88"/>
                        <a:pt x="129" y="88"/>
                      </a:cubicBezTo>
                      <a:cubicBezTo>
                        <a:pt x="130" y="87"/>
                        <a:pt x="131" y="87"/>
                        <a:pt x="132" y="87"/>
                      </a:cubicBezTo>
                      <a:cubicBezTo>
                        <a:pt x="135" y="87"/>
                        <a:pt x="139" y="88"/>
                        <a:pt x="140" y="90"/>
                      </a:cubicBezTo>
                      <a:cubicBezTo>
                        <a:pt x="140" y="90"/>
                        <a:pt x="140" y="91"/>
                        <a:pt x="140" y="92"/>
                      </a:cubicBezTo>
                      <a:cubicBezTo>
                        <a:pt x="139" y="93"/>
                        <a:pt x="138" y="93"/>
                        <a:pt x="136" y="93"/>
                      </a:cubicBezTo>
                      <a:cubicBezTo>
                        <a:pt x="136" y="93"/>
                        <a:pt x="135" y="93"/>
                        <a:pt x="135" y="93"/>
                      </a:cubicBezTo>
                      <a:cubicBezTo>
                        <a:pt x="134" y="93"/>
                        <a:pt x="133" y="93"/>
                        <a:pt x="133" y="93"/>
                      </a:cubicBezTo>
                      <a:cubicBezTo>
                        <a:pt x="131" y="93"/>
                        <a:pt x="128" y="93"/>
                        <a:pt x="127" y="94"/>
                      </a:cubicBezTo>
                      <a:cubicBezTo>
                        <a:pt x="125" y="95"/>
                        <a:pt x="123" y="96"/>
                        <a:pt x="121" y="96"/>
                      </a:cubicBezTo>
                      <a:cubicBezTo>
                        <a:pt x="120" y="97"/>
                        <a:pt x="119" y="97"/>
                        <a:pt x="117" y="98"/>
                      </a:cubicBezTo>
                      <a:cubicBezTo>
                        <a:pt x="115" y="100"/>
                        <a:pt x="113" y="101"/>
                        <a:pt x="111" y="101"/>
                      </a:cubicBezTo>
                      <a:close/>
                      <a:moveTo>
                        <a:pt x="100" y="87"/>
                      </a:moveTo>
                      <a:cubicBezTo>
                        <a:pt x="101" y="87"/>
                        <a:pt x="103" y="88"/>
                        <a:pt x="104" y="89"/>
                      </a:cubicBezTo>
                      <a:cubicBezTo>
                        <a:pt x="106" y="89"/>
                        <a:pt x="108" y="90"/>
                        <a:pt x="109" y="91"/>
                      </a:cubicBezTo>
                      <a:cubicBezTo>
                        <a:pt x="111" y="92"/>
                        <a:pt x="111" y="94"/>
                        <a:pt x="110" y="96"/>
                      </a:cubicBezTo>
                      <a:cubicBezTo>
                        <a:pt x="110" y="97"/>
                        <a:pt x="110" y="98"/>
                        <a:pt x="110" y="98"/>
                      </a:cubicBezTo>
                      <a:cubicBezTo>
                        <a:pt x="110" y="98"/>
                        <a:pt x="110" y="98"/>
                        <a:pt x="111" y="98"/>
                      </a:cubicBezTo>
                      <a:cubicBezTo>
                        <a:pt x="112" y="98"/>
                        <a:pt x="114" y="98"/>
                        <a:pt x="116" y="96"/>
                      </a:cubicBezTo>
                      <a:cubicBezTo>
                        <a:pt x="118" y="95"/>
                        <a:pt x="119" y="95"/>
                        <a:pt x="121" y="94"/>
                      </a:cubicBezTo>
                      <a:cubicBezTo>
                        <a:pt x="122" y="94"/>
                        <a:pt x="124" y="93"/>
                        <a:pt x="126" y="92"/>
                      </a:cubicBezTo>
                      <a:cubicBezTo>
                        <a:pt x="128" y="91"/>
                        <a:pt x="130" y="91"/>
                        <a:pt x="133" y="91"/>
                      </a:cubicBezTo>
                      <a:cubicBezTo>
                        <a:pt x="133" y="91"/>
                        <a:pt x="134" y="91"/>
                        <a:pt x="135" y="91"/>
                      </a:cubicBezTo>
                      <a:cubicBezTo>
                        <a:pt x="135" y="91"/>
                        <a:pt x="136" y="91"/>
                        <a:pt x="136" y="91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38" y="90"/>
                        <a:pt x="137" y="90"/>
                        <a:pt x="132" y="90"/>
                      </a:cubicBezTo>
                      <a:cubicBezTo>
                        <a:pt x="131" y="90"/>
                        <a:pt x="130" y="90"/>
                        <a:pt x="129" y="90"/>
                      </a:cubicBezTo>
                      <a:cubicBezTo>
                        <a:pt x="123" y="90"/>
                        <a:pt x="120" y="85"/>
                        <a:pt x="120" y="81"/>
                      </a:cubicBezTo>
                      <a:cubicBezTo>
                        <a:pt x="120" y="78"/>
                        <a:pt x="129" y="72"/>
                        <a:pt x="133" y="72"/>
                      </a:cubicBezTo>
                      <a:cubicBezTo>
                        <a:pt x="138" y="72"/>
                        <a:pt x="141" y="70"/>
                        <a:pt x="145" y="68"/>
                      </a:cubicBezTo>
                      <a:cubicBezTo>
                        <a:pt x="147" y="68"/>
                        <a:pt x="149" y="67"/>
                        <a:pt x="152" y="66"/>
                      </a:cubicBezTo>
                      <a:cubicBezTo>
                        <a:pt x="152" y="65"/>
                        <a:pt x="152" y="63"/>
                        <a:pt x="153" y="62"/>
                      </a:cubicBezTo>
                      <a:cubicBezTo>
                        <a:pt x="153" y="62"/>
                        <a:pt x="153" y="62"/>
                        <a:pt x="154" y="62"/>
                      </a:cubicBezTo>
                      <a:cubicBezTo>
                        <a:pt x="154" y="61"/>
                        <a:pt x="156" y="60"/>
                        <a:pt x="157" y="59"/>
                      </a:cubicBezTo>
                      <a:cubicBezTo>
                        <a:pt x="159" y="57"/>
                        <a:pt x="160" y="56"/>
                        <a:pt x="161" y="56"/>
                      </a:cubicBezTo>
                      <a:cubicBezTo>
                        <a:pt x="162" y="56"/>
                        <a:pt x="163" y="56"/>
                        <a:pt x="164" y="57"/>
                      </a:cubicBezTo>
                      <a:cubicBezTo>
                        <a:pt x="165" y="57"/>
                        <a:pt x="167" y="57"/>
                        <a:pt x="168" y="57"/>
                      </a:cubicBezTo>
                      <a:cubicBezTo>
                        <a:pt x="168" y="57"/>
                        <a:pt x="168" y="57"/>
                        <a:pt x="168" y="57"/>
                      </a:cubicBezTo>
                      <a:cubicBezTo>
                        <a:pt x="169" y="56"/>
                        <a:pt x="169" y="56"/>
                        <a:pt x="169" y="55"/>
                      </a:cubicBezTo>
                      <a:cubicBezTo>
                        <a:pt x="169" y="54"/>
                        <a:pt x="170" y="53"/>
                        <a:pt x="170" y="52"/>
                      </a:cubicBezTo>
                      <a:cubicBezTo>
                        <a:pt x="170" y="52"/>
                        <a:pt x="170" y="52"/>
                        <a:pt x="169" y="51"/>
                      </a:cubicBezTo>
                      <a:cubicBezTo>
                        <a:pt x="168" y="50"/>
                        <a:pt x="167" y="49"/>
                        <a:pt x="168" y="48"/>
                      </a:cubicBezTo>
                      <a:cubicBezTo>
                        <a:pt x="168" y="47"/>
                        <a:pt x="169" y="47"/>
                        <a:pt x="170" y="46"/>
                      </a:cubicBezTo>
                      <a:cubicBezTo>
                        <a:pt x="171" y="46"/>
                        <a:pt x="171" y="46"/>
                        <a:pt x="171" y="46"/>
                      </a:cubicBezTo>
                      <a:cubicBezTo>
                        <a:pt x="171" y="46"/>
                        <a:pt x="171" y="45"/>
                        <a:pt x="170" y="45"/>
                      </a:cubicBezTo>
                      <a:cubicBezTo>
                        <a:pt x="170" y="45"/>
                        <a:pt x="169" y="44"/>
                        <a:pt x="169" y="43"/>
                      </a:cubicBezTo>
                      <a:cubicBezTo>
                        <a:pt x="169" y="42"/>
                        <a:pt x="170" y="42"/>
                        <a:pt x="170" y="41"/>
                      </a:cubicBezTo>
                      <a:cubicBezTo>
                        <a:pt x="171" y="40"/>
                        <a:pt x="172" y="40"/>
                        <a:pt x="172" y="39"/>
                      </a:cubicBezTo>
                      <a:cubicBezTo>
                        <a:pt x="172" y="39"/>
                        <a:pt x="171" y="38"/>
                        <a:pt x="169" y="38"/>
                      </a:cubicBezTo>
                      <a:cubicBezTo>
                        <a:pt x="169" y="37"/>
                        <a:pt x="168" y="37"/>
                        <a:pt x="167" y="36"/>
                      </a:cubicBezTo>
                      <a:cubicBezTo>
                        <a:pt x="165" y="36"/>
                        <a:pt x="164" y="36"/>
                        <a:pt x="163" y="35"/>
                      </a:cubicBezTo>
                      <a:cubicBezTo>
                        <a:pt x="161" y="35"/>
                        <a:pt x="160" y="35"/>
                        <a:pt x="159" y="34"/>
                      </a:cubicBezTo>
                      <a:cubicBezTo>
                        <a:pt x="157" y="34"/>
                        <a:pt x="155" y="34"/>
                        <a:pt x="154" y="34"/>
                      </a:cubicBezTo>
                      <a:cubicBezTo>
                        <a:pt x="152" y="34"/>
                        <a:pt x="150" y="34"/>
                        <a:pt x="150" y="32"/>
                      </a:cubicBezTo>
                      <a:cubicBezTo>
                        <a:pt x="150" y="32"/>
                        <a:pt x="149" y="31"/>
                        <a:pt x="148" y="30"/>
                      </a:cubicBezTo>
                      <a:cubicBezTo>
                        <a:pt x="147" y="29"/>
                        <a:pt x="146" y="28"/>
                        <a:pt x="146" y="27"/>
                      </a:cubicBezTo>
                      <a:cubicBezTo>
                        <a:pt x="146" y="27"/>
                        <a:pt x="146" y="27"/>
                        <a:pt x="145" y="27"/>
                      </a:cubicBezTo>
                      <a:cubicBezTo>
                        <a:pt x="144" y="27"/>
                        <a:pt x="143" y="28"/>
                        <a:pt x="142" y="28"/>
                      </a:cubicBezTo>
                      <a:cubicBezTo>
                        <a:pt x="140" y="30"/>
                        <a:pt x="138" y="30"/>
                        <a:pt x="136" y="29"/>
                      </a:cubicBezTo>
                      <a:cubicBezTo>
                        <a:pt x="136" y="28"/>
                        <a:pt x="135" y="28"/>
                        <a:pt x="135" y="28"/>
                      </a:cubicBezTo>
                      <a:cubicBezTo>
                        <a:pt x="134" y="27"/>
                        <a:pt x="133" y="26"/>
                        <a:pt x="132" y="27"/>
                      </a:cubicBezTo>
                      <a:cubicBezTo>
                        <a:pt x="132" y="27"/>
                        <a:pt x="131" y="27"/>
                        <a:pt x="130" y="27"/>
                      </a:cubicBezTo>
                      <a:cubicBezTo>
                        <a:pt x="129" y="27"/>
                        <a:pt x="128" y="27"/>
                        <a:pt x="128" y="26"/>
                      </a:cubicBezTo>
                      <a:cubicBezTo>
                        <a:pt x="127" y="25"/>
                        <a:pt x="127" y="25"/>
                        <a:pt x="127" y="23"/>
                      </a:cubicBezTo>
                      <a:cubicBezTo>
                        <a:pt x="128" y="22"/>
                        <a:pt x="125" y="18"/>
                        <a:pt x="124" y="17"/>
                      </a:cubicBezTo>
                      <a:cubicBezTo>
                        <a:pt x="123" y="17"/>
                        <a:pt x="122" y="17"/>
                        <a:pt x="122" y="17"/>
                      </a:cubicBezTo>
                      <a:cubicBezTo>
                        <a:pt x="119" y="17"/>
                        <a:pt x="117" y="17"/>
                        <a:pt x="116" y="15"/>
                      </a:cubicBezTo>
                      <a:cubicBezTo>
                        <a:pt x="116" y="14"/>
                        <a:pt x="115" y="14"/>
                        <a:pt x="115" y="13"/>
                      </a:cubicBezTo>
                      <a:cubicBezTo>
                        <a:pt x="114" y="12"/>
                        <a:pt x="113" y="10"/>
                        <a:pt x="114" y="9"/>
                      </a:cubicBezTo>
                      <a:cubicBezTo>
                        <a:pt x="114" y="8"/>
                        <a:pt x="114" y="4"/>
                        <a:pt x="113" y="2"/>
                      </a:cubicBezTo>
                      <a:cubicBezTo>
                        <a:pt x="112" y="2"/>
                        <a:pt x="111" y="2"/>
                        <a:pt x="109" y="2"/>
                      </a:cubicBezTo>
                      <a:cubicBezTo>
                        <a:pt x="108" y="2"/>
                        <a:pt x="106" y="2"/>
                        <a:pt x="106" y="2"/>
                      </a:cubicBezTo>
                      <a:cubicBezTo>
                        <a:pt x="105" y="2"/>
                        <a:pt x="104" y="2"/>
                        <a:pt x="102" y="2"/>
                      </a:cubicBezTo>
                      <a:cubicBezTo>
                        <a:pt x="102" y="2"/>
                        <a:pt x="101" y="2"/>
                        <a:pt x="101" y="2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99" y="2"/>
                        <a:pt x="99" y="3"/>
                        <a:pt x="98" y="3"/>
                      </a:cubicBezTo>
                      <a:cubicBezTo>
                        <a:pt x="98" y="4"/>
                        <a:pt x="96" y="5"/>
                        <a:pt x="95" y="5"/>
                      </a:cubicBezTo>
                      <a:cubicBezTo>
                        <a:pt x="94" y="5"/>
                        <a:pt x="93" y="5"/>
                        <a:pt x="92" y="4"/>
                      </a:cubicBezTo>
                      <a:cubicBezTo>
                        <a:pt x="90" y="4"/>
                        <a:pt x="87" y="5"/>
                        <a:pt x="86" y="5"/>
                      </a:cubicBezTo>
                      <a:cubicBezTo>
                        <a:pt x="83" y="7"/>
                        <a:pt x="81" y="9"/>
                        <a:pt x="81" y="10"/>
                      </a:cubicBezTo>
                      <a:cubicBezTo>
                        <a:pt x="81" y="13"/>
                        <a:pt x="80" y="15"/>
                        <a:pt x="79" y="15"/>
                      </a:cubicBezTo>
                      <a:cubicBezTo>
                        <a:pt x="79" y="15"/>
                        <a:pt x="78" y="14"/>
                        <a:pt x="78" y="14"/>
                      </a:cubicBezTo>
                      <a:cubicBezTo>
                        <a:pt x="77" y="14"/>
                        <a:pt x="75" y="13"/>
                        <a:pt x="73" y="13"/>
                      </a:cubicBezTo>
                      <a:cubicBezTo>
                        <a:pt x="71" y="13"/>
                        <a:pt x="70" y="13"/>
                        <a:pt x="70" y="14"/>
                      </a:cubicBezTo>
                      <a:cubicBezTo>
                        <a:pt x="70" y="14"/>
                        <a:pt x="69" y="14"/>
                        <a:pt x="69" y="14"/>
                      </a:cubicBezTo>
                      <a:cubicBezTo>
                        <a:pt x="68" y="14"/>
                        <a:pt x="67" y="13"/>
                        <a:pt x="67" y="13"/>
                      </a:cubicBezTo>
                      <a:cubicBezTo>
                        <a:pt x="66" y="12"/>
                        <a:pt x="65" y="11"/>
                        <a:pt x="64" y="12"/>
                      </a:cubicBezTo>
                      <a:cubicBezTo>
                        <a:pt x="63" y="12"/>
                        <a:pt x="62" y="12"/>
                        <a:pt x="62" y="12"/>
                      </a:cubicBezTo>
                      <a:cubicBezTo>
                        <a:pt x="60" y="12"/>
                        <a:pt x="59" y="12"/>
                        <a:pt x="58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57" y="11"/>
                        <a:pt x="57" y="12"/>
                        <a:pt x="56" y="12"/>
                      </a:cubicBezTo>
                      <a:cubicBezTo>
                        <a:pt x="54" y="12"/>
                        <a:pt x="51" y="11"/>
                        <a:pt x="50" y="10"/>
                      </a:cubicBezTo>
                      <a:cubicBezTo>
                        <a:pt x="49" y="10"/>
                        <a:pt x="48" y="10"/>
                        <a:pt x="47" y="10"/>
                      </a:cubicBezTo>
                      <a:cubicBezTo>
                        <a:pt x="47" y="10"/>
                        <a:pt x="47" y="10"/>
                        <a:pt x="46" y="10"/>
                      </a:cubicBezTo>
                      <a:cubicBezTo>
                        <a:pt x="46" y="10"/>
                        <a:pt x="45" y="10"/>
                        <a:pt x="45" y="10"/>
                      </a:cubicBezTo>
                      <a:cubicBezTo>
                        <a:pt x="43" y="10"/>
                        <a:pt x="42" y="10"/>
                        <a:pt x="41" y="8"/>
                      </a:cubicBezTo>
                      <a:cubicBezTo>
                        <a:pt x="40" y="8"/>
                        <a:pt x="38" y="7"/>
                        <a:pt x="25" y="7"/>
                      </a:cubicBezTo>
                      <a:cubicBezTo>
                        <a:pt x="22" y="7"/>
                        <a:pt x="22" y="8"/>
                        <a:pt x="20" y="9"/>
                      </a:cubicBezTo>
                      <a:cubicBezTo>
                        <a:pt x="20" y="10"/>
                        <a:pt x="20" y="10"/>
                        <a:pt x="19" y="10"/>
                      </a:cubicBezTo>
                      <a:cubicBezTo>
                        <a:pt x="18" y="12"/>
                        <a:pt x="16" y="12"/>
                        <a:pt x="15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9" y="19"/>
                        <a:pt x="20" y="22"/>
                        <a:pt x="19" y="24"/>
                      </a:cubicBezTo>
                      <a:cubicBezTo>
                        <a:pt x="18" y="25"/>
                        <a:pt x="17" y="26"/>
                        <a:pt x="16" y="26"/>
                      </a:cubicBezTo>
                      <a:cubicBezTo>
                        <a:pt x="16" y="27"/>
                        <a:pt x="15" y="27"/>
                        <a:pt x="15" y="27"/>
                      </a:cubicBezTo>
                      <a:cubicBezTo>
                        <a:pt x="14" y="28"/>
                        <a:pt x="13" y="29"/>
                        <a:pt x="11" y="31"/>
                      </a:cubicBezTo>
                      <a:cubicBezTo>
                        <a:pt x="9" y="32"/>
                        <a:pt x="6" y="36"/>
                        <a:pt x="6" y="36"/>
                      </a:cubicBezTo>
                      <a:cubicBezTo>
                        <a:pt x="6" y="36"/>
                        <a:pt x="6" y="37"/>
                        <a:pt x="6" y="38"/>
                      </a:cubicBezTo>
                      <a:cubicBezTo>
                        <a:pt x="6" y="40"/>
                        <a:pt x="7" y="42"/>
                        <a:pt x="6" y="43"/>
                      </a:cubicBezTo>
                      <a:cubicBezTo>
                        <a:pt x="5" y="44"/>
                        <a:pt x="2" y="48"/>
                        <a:pt x="2" y="50"/>
                      </a:cubicBezTo>
                      <a:cubicBezTo>
                        <a:pt x="2" y="51"/>
                        <a:pt x="4" y="53"/>
                        <a:pt x="5" y="53"/>
                      </a:cubicBezTo>
                      <a:cubicBezTo>
                        <a:pt x="6" y="54"/>
                        <a:pt x="7" y="54"/>
                        <a:pt x="7" y="54"/>
                      </a:cubicBezTo>
                      <a:cubicBezTo>
                        <a:pt x="8" y="54"/>
                        <a:pt x="10" y="54"/>
                        <a:pt x="10" y="54"/>
                      </a:cubicBezTo>
                      <a:cubicBezTo>
                        <a:pt x="11" y="54"/>
                        <a:pt x="12" y="54"/>
                        <a:pt x="15" y="55"/>
                      </a:cubicBezTo>
                      <a:cubicBezTo>
                        <a:pt x="17" y="55"/>
                        <a:pt x="19" y="56"/>
                        <a:pt x="20" y="56"/>
                      </a:cubicBezTo>
                      <a:cubicBezTo>
                        <a:pt x="22" y="56"/>
                        <a:pt x="25" y="57"/>
                        <a:pt x="26" y="58"/>
                      </a:cubicBezTo>
                      <a:cubicBezTo>
                        <a:pt x="27" y="58"/>
                        <a:pt x="28" y="58"/>
                        <a:pt x="29" y="57"/>
                      </a:cubicBezTo>
                      <a:cubicBezTo>
                        <a:pt x="30" y="56"/>
                        <a:pt x="32" y="56"/>
                        <a:pt x="34" y="56"/>
                      </a:cubicBezTo>
                      <a:cubicBezTo>
                        <a:pt x="34" y="56"/>
                        <a:pt x="34" y="56"/>
                        <a:pt x="35" y="56"/>
                      </a:cubicBezTo>
                      <a:cubicBezTo>
                        <a:pt x="36" y="56"/>
                        <a:pt x="39" y="55"/>
                        <a:pt x="39" y="53"/>
                      </a:cubicBezTo>
                      <a:cubicBezTo>
                        <a:pt x="41" y="51"/>
                        <a:pt x="50" y="49"/>
                        <a:pt x="52" y="49"/>
                      </a:cubicBezTo>
                      <a:cubicBezTo>
                        <a:pt x="53" y="49"/>
                        <a:pt x="55" y="50"/>
                        <a:pt x="57" y="51"/>
                      </a:cubicBezTo>
                      <a:cubicBezTo>
                        <a:pt x="58" y="52"/>
                        <a:pt x="59" y="53"/>
                        <a:pt x="60" y="53"/>
                      </a:cubicBezTo>
                      <a:cubicBezTo>
                        <a:pt x="62" y="53"/>
                        <a:pt x="66" y="55"/>
                        <a:pt x="68" y="59"/>
                      </a:cubicBezTo>
                      <a:cubicBezTo>
                        <a:pt x="69" y="63"/>
                        <a:pt x="72" y="67"/>
                        <a:pt x="73" y="68"/>
                      </a:cubicBezTo>
                      <a:cubicBezTo>
                        <a:pt x="75" y="70"/>
                        <a:pt x="76" y="74"/>
                        <a:pt x="76" y="75"/>
                      </a:cubicBezTo>
                      <a:cubicBezTo>
                        <a:pt x="76" y="76"/>
                        <a:pt x="75" y="77"/>
                        <a:pt x="74" y="77"/>
                      </a:cubicBezTo>
                      <a:cubicBezTo>
                        <a:pt x="73" y="77"/>
                        <a:pt x="72" y="77"/>
                        <a:pt x="71" y="76"/>
                      </a:cubicBezTo>
                      <a:cubicBezTo>
                        <a:pt x="70" y="76"/>
                        <a:pt x="69" y="76"/>
                        <a:pt x="68" y="75"/>
                      </a:cubicBezTo>
                      <a:cubicBezTo>
                        <a:pt x="68" y="75"/>
                        <a:pt x="68" y="75"/>
                        <a:pt x="67" y="75"/>
                      </a:cubicBezTo>
                      <a:cubicBezTo>
                        <a:pt x="67" y="75"/>
                        <a:pt x="66" y="75"/>
                        <a:pt x="66" y="79"/>
                      </a:cubicBezTo>
                      <a:cubicBezTo>
                        <a:pt x="66" y="80"/>
                        <a:pt x="64" y="82"/>
                        <a:pt x="60" y="87"/>
                      </a:cubicBezTo>
                      <a:cubicBezTo>
                        <a:pt x="60" y="88"/>
                        <a:pt x="60" y="88"/>
                        <a:pt x="60" y="88"/>
                      </a:cubicBezTo>
                      <a:cubicBezTo>
                        <a:pt x="60" y="88"/>
                        <a:pt x="61" y="89"/>
                        <a:pt x="63" y="89"/>
                      </a:cubicBezTo>
                      <a:cubicBezTo>
                        <a:pt x="63" y="89"/>
                        <a:pt x="64" y="88"/>
                        <a:pt x="65" y="88"/>
                      </a:cubicBezTo>
                      <a:cubicBezTo>
                        <a:pt x="66" y="87"/>
                        <a:pt x="67" y="86"/>
                        <a:pt x="68" y="86"/>
                      </a:cubicBezTo>
                      <a:cubicBezTo>
                        <a:pt x="68" y="86"/>
                        <a:pt x="69" y="87"/>
                        <a:pt x="70" y="88"/>
                      </a:cubicBezTo>
                      <a:cubicBezTo>
                        <a:pt x="71" y="85"/>
                        <a:pt x="72" y="85"/>
                        <a:pt x="74" y="83"/>
                      </a:cubicBezTo>
                      <a:cubicBezTo>
                        <a:pt x="74" y="83"/>
                        <a:pt x="75" y="82"/>
                        <a:pt x="75" y="82"/>
                      </a:cubicBezTo>
                      <a:cubicBezTo>
                        <a:pt x="77" y="80"/>
                        <a:pt x="78" y="79"/>
                        <a:pt x="79" y="77"/>
                      </a:cubicBezTo>
                      <a:cubicBezTo>
                        <a:pt x="80" y="75"/>
                        <a:pt x="82" y="72"/>
                        <a:pt x="84" y="72"/>
                      </a:cubicBezTo>
                      <a:cubicBezTo>
                        <a:pt x="85" y="72"/>
                        <a:pt x="86" y="71"/>
                        <a:pt x="87" y="71"/>
                      </a:cubicBezTo>
                      <a:cubicBezTo>
                        <a:pt x="88" y="71"/>
                        <a:pt x="90" y="70"/>
                        <a:pt x="92" y="70"/>
                      </a:cubicBezTo>
                      <a:cubicBezTo>
                        <a:pt x="93" y="70"/>
                        <a:pt x="94" y="70"/>
                        <a:pt x="95" y="70"/>
                      </a:cubicBezTo>
                      <a:cubicBezTo>
                        <a:pt x="96" y="70"/>
                        <a:pt x="97" y="71"/>
                        <a:pt x="98" y="72"/>
                      </a:cubicBezTo>
                      <a:cubicBezTo>
                        <a:pt x="98" y="73"/>
                        <a:pt x="98" y="74"/>
                        <a:pt x="97" y="75"/>
                      </a:cubicBezTo>
                      <a:cubicBezTo>
                        <a:pt x="97" y="75"/>
                        <a:pt x="96" y="76"/>
                        <a:pt x="96" y="76"/>
                      </a:cubicBezTo>
                      <a:cubicBezTo>
                        <a:pt x="96" y="76"/>
                        <a:pt x="96" y="77"/>
                        <a:pt x="96" y="77"/>
                      </a:cubicBezTo>
                      <a:cubicBezTo>
                        <a:pt x="98" y="77"/>
                        <a:pt x="100" y="77"/>
                        <a:pt x="102" y="77"/>
                      </a:cubicBezTo>
                      <a:cubicBezTo>
                        <a:pt x="103" y="77"/>
                        <a:pt x="104" y="77"/>
                        <a:pt x="104" y="77"/>
                      </a:cubicBezTo>
                      <a:cubicBezTo>
                        <a:pt x="108" y="77"/>
                        <a:pt x="112" y="77"/>
                        <a:pt x="113" y="80"/>
                      </a:cubicBezTo>
                      <a:cubicBezTo>
                        <a:pt x="113" y="82"/>
                        <a:pt x="109" y="84"/>
                        <a:pt x="104" y="86"/>
                      </a:cubicBezTo>
                      <a:cubicBezTo>
                        <a:pt x="103" y="86"/>
                        <a:pt x="101" y="87"/>
                        <a:pt x="100" y="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5" name="Google Shape;236;p3">
                  <a:extLst>
                    <a:ext uri="{FF2B5EF4-FFF2-40B4-BE49-F238E27FC236}">
                      <a16:creationId xmlns:a16="http://schemas.microsoft.com/office/drawing/2014/main" id="{BAD1BCB1-9447-C244-8BB0-EB2ED7CB9F09}"/>
                    </a:ext>
                  </a:extLst>
                </p:cNvPr>
                <p:cNvSpPr/>
                <p:nvPr/>
              </p:nvSpPr>
              <p:spPr>
                <a:xfrm>
                  <a:off x="4444" y="2653"/>
                  <a:ext cx="73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66" extrusionOk="0">
                      <a:moveTo>
                        <a:pt x="85" y="32"/>
                      </a:moveTo>
                      <a:cubicBezTo>
                        <a:pt x="84" y="32"/>
                        <a:pt x="83" y="28"/>
                        <a:pt x="80" y="27"/>
                      </a:cubicBezTo>
                      <a:cubicBezTo>
                        <a:pt x="77" y="26"/>
                        <a:pt x="78" y="22"/>
                        <a:pt x="75" y="21"/>
                      </a:cubicBezTo>
                      <a:cubicBezTo>
                        <a:pt x="73" y="19"/>
                        <a:pt x="75" y="16"/>
                        <a:pt x="74" y="14"/>
                      </a:cubicBezTo>
                      <a:cubicBezTo>
                        <a:pt x="74" y="12"/>
                        <a:pt x="75" y="8"/>
                        <a:pt x="73" y="7"/>
                      </a:cubicBezTo>
                      <a:cubicBezTo>
                        <a:pt x="72" y="7"/>
                        <a:pt x="67" y="4"/>
                        <a:pt x="64" y="5"/>
                      </a:cubicBezTo>
                      <a:cubicBezTo>
                        <a:pt x="62" y="6"/>
                        <a:pt x="60" y="7"/>
                        <a:pt x="59" y="5"/>
                      </a:cubicBezTo>
                      <a:cubicBezTo>
                        <a:pt x="58" y="3"/>
                        <a:pt x="57" y="2"/>
                        <a:pt x="54" y="2"/>
                      </a:cubicBezTo>
                      <a:cubicBezTo>
                        <a:pt x="52" y="3"/>
                        <a:pt x="51" y="2"/>
                        <a:pt x="49" y="1"/>
                      </a:cubicBezTo>
                      <a:cubicBezTo>
                        <a:pt x="49" y="1"/>
                        <a:pt x="49" y="0"/>
                        <a:pt x="49" y="0"/>
                      </a:cubicBezTo>
                      <a:cubicBezTo>
                        <a:pt x="48" y="0"/>
                        <a:pt x="47" y="1"/>
                        <a:pt x="46" y="1"/>
                      </a:cubicBezTo>
                      <a:cubicBezTo>
                        <a:pt x="44" y="3"/>
                        <a:pt x="44" y="5"/>
                        <a:pt x="42" y="5"/>
                      </a:cubicBezTo>
                      <a:cubicBezTo>
                        <a:pt x="40" y="5"/>
                        <a:pt x="38" y="4"/>
                        <a:pt x="35" y="6"/>
                      </a:cubicBezTo>
                      <a:cubicBezTo>
                        <a:pt x="33" y="7"/>
                        <a:pt x="33" y="9"/>
                        <a:pt x="33" y="11"/>
                      </a:cubicBezTo>
                      <a:cubicBezTo>
                        <a:pt x="33" y="12"/>
                        <a:pt x="33" y="14"/>
                        <a:pt x="32" y="14"/>
                      </a:cubicBezTo>
                      <a:cubicBezTo>
                        <a:pt x="30" y="14"/>
                        <a:pt x="30" y="17"/>
                        <a:pt x="29" y="17"/>
                      </a:cubicBezTo>
                      <a:cubicBezTo>
                        <a:pt x="27" y="18"/>
                        <a:pt x="24" y="20"/>
                        <a:pt x="24" y="22"/>
                      </a:cubicBezTo>
                      <a:cubicBezTo>
                        <a:pt x="23" y="23"/>
                        <a:pt x="23" y="26"/>
                        <a:pt x="22" y="26"/>
                      </a:cubicBezTo>
                      <a:cubicBezTo>
                        <a:pt x="21" y="26"/>
                        <a:pt x="17" y="27"/>
                        <a:pt x="16" y="28"/>
                      </a:cubicBezTo>
                      <a:cubicBezTo>
                        <a:pt x="15" y="30"/>
                        <a:pt x="13" y="31"/>
                        <a:pt x="11" y="30"/>
                      </a:cubicBezTo>
                      <a:cubicBezTo>
                        <a:pt x="10" y="30"/>
                        <a:pt x="7" y="30"/>
                        <a:pt x="4" y="30"/>
                      </a:cubicBezTo>
                      <a:cubicBezTo>
                        <a:pt x="4" y="30"/>
                        <a:pt x="4" y="31"/>
                        <a:pt x="4" y="31"/>
                      </a:cubicBezTo>
                      <a:cubicBezTo>
                        <a:pt x="3" y="34"/>
                        <a:pt x="4" y="37"/>
                        <a:pt x="6" y="38"/>
                      </a:cubicBezTo>
                      <a:cubicBezTo>
                        <a:pt x="7" y="40"/>
                        <a:pt x="8" y="46"/>
                        <a:pt x="6" y="46"/>
                      </a:cubicBezTo>
                      <a:cubicBezTo>
                        <a:pt x="4" y="47"/>
                        <a:pt x="0" y="50"/>
                        <a:pt x="0" y="51"/>
                      </a:cubicBezTo>
                      <a:cubicBezTo>
                        <a:pt x="0" y="53"/>
                        <a:pt x="4" y="54"/>
                        <a:pt x="4" y="56"/>
                      </a:cubicBezTo>
                      <a:cubicBezTo>
                        <a:pt x="3" y="58"/>
                        <a:pt x="3" y="60"/>
                        <a:pt x="3" y="62"/>
                      </a:cubicBezTo>
                      <a:cubicBezTo>
                        <a:pt x="5" y="62"/>
                        <a:pt x="7" y="62"/>
                        <a:pt x="9" y="60"/>
                      </a:cubicBezTo>
                      <a:cubicBezTo>
                        <a:pt x="10" y="59"/>
                        <a:pt x="11" y="57"/>
                        <a:pt x="15" y="57"/>
                      </a:cubicBezTo>
                      <a:cubicBezTo>
                        <a:pt x="19" y="57"/>
                        <a:pt x="30" y="57"/>
                        <a:pt x="31" y="59"/>
                      </a:cubicBezTo>
                      <a:cubicBezTo>
                        <a:pt x="33" y="61"/>
                        <a:pt x="38" y="59"/>
                        <a:pt x="40" y="60"/>
                      </a:cubicBezTo>
                      <a:cubicBezTo>
                        <a:pt x="43" y="61"/>
                        <a:pt x="47" y="62"/>
                        <a:pt x="47" y="61"/>
                      </a:cubicBezTo>
                      <a:cubicBezTo>
                        <a:pt x="47" y="60"/>
                        <a:pt x="51" y="63"/>
                        <a:pt x="53" y="62"/>
                      </a:cubicBezTo>
                      <a:cubicBezTo>
                        <a:pt x="56" y="60"/>
                        <a:pt x="58" y="64"/>
                        <a:pt x="59" y="64"/>
                      </a:cubicBezTo>
                      <a:cubicBezTo>
                        <a:pt x="61" y="63"/>
                        <a:pt x="67" y="63"/>
                        <a:pt x="68" y="64"/>
                      </a:cubicBezTo>
                      <a:cubicBezTo>
                        <a:pt x="70" y="66"/>
                        <a:pt x="70" y="63"/>
                        <a:pt x="70" y="61"/>
                      </a:cubicBezTo>
                      <a:cubicBezTo>
                        <a:pt x="70" y="59"/>
                        <a:pt x="76" y="55"/>
                        <a:pt x="76" y="55"/>
                      </a:cubicBezTo>
                      <a:cubicBezTo>
                        <a:pt x="76" y="55"/>
                        <a:pt x="80" y="55"/>
                        <a:pt x="82" y="54"/>
                      </a:cubicBezTo>
                      <a:cubicBezTo>
                        <a:pt x="81" y="53"/>
                        <a:pt x="81" y="52"/>
                        <a:pt x="81" y="49"/>
                      </a:cubicBezTo>
                      <a:cubicBezTo>
                        <a:pt x="79" y="45"/>
                        <a:pt x="78" y="42"/>
                        <a:pt x="79" y="40"/>
                      </a:cubicBezTo>
                      <a:cubicBezTo>
                        <a:pt x="80" y="39"/>
                        <a:pt x="84" y="42"/>
                        <a:pt x="86" y="42"/>
                      </a:cubicBezTo>
                      <a:cubicBezTo>
                        <a:pt x="88" y="41"/>
                        <a:pt x="91" y="39"/>
                        <a:pt x="91" y="37"/>
                      </a:cubicBezTo>
                      <a:cubicBezTo>
                        <a:pt x="90" y="35"/>
                        <a:pt x="87" y="33"/>
                        <a:pt x="85" y="32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6" name="Google Shape;237;p3">
                  <a:extLst>
                    <a:ext uri="{FF2B5EF4-FFF2-40B4-BE49-F238E27FC236}">
                      <a16:creationId xmlns:a16="http://schemas.microsoft.com/office/drawing/2014/main" id="{F65A924E-2C0B-2D4A-8D27-17B620EBF8C2}"/>
                    </a:ext>
                  </a:extLst>
                </p:cNvPr>
                <p:cNvSpPr/>
                <p:nvPr/>
              </p:nvSpPr>
              <p:spPr>
                <a:xfrm>
                  <a:off x="4443" y="2652"/>
                  <a:ext cx="75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67" extrusionOk="0">
                      <a:moveTo>
                        <a:pt x="70" y="67"/>
                      </a:moveTo>
                      <a:cubicBezTo>
                        <a:pt x="70" y="67"/>
                        <a:pt x="69" y="66"/>
                        <a:pt x="69" y="66"/>
                      </a:cubicBezTo>
                      <a:cubicBezTo>
                        <a:pt x="68" y="66"/>
                        <a:pt x="66" y="65"/>
                        <a:pt x="64" y="65"/>
                      </a:cubicBezTo>
                      <a:cubicBezTo>
                        <a:pt x="62" y="65"/>
                        <a:pt x="61" y="65"/>
                        <a:pt x="61" y="66"/>
                      </a:cubicBezTo>
                      <a:cubicBezTo>
                        <a:pt x="61" y="66"/>
                        <a:pt x="60" y="66"/>
                        <a:pt x="60" y="66"/>
                      </a:cubicBezTo>
                      <a:cubicBezTo>
                        <a:pt x="59" y="66"/>
                        <a:pt x="58" y="65"/>
                        <a:pt x="58" y="65"/>
                      </a:cubicBezTo>
                      <a:cubicBezTo>
                        <a:pt x="57" y="64"/>
                        <a:pt x="56" y="63"/>
                        <a:pt x="55" y="64"/>
                      </a:cubicBezTo>
                      <a:cubicBezTo>
                        <a:pt x="54" y="64"/>
                        <a:pt x="53" y="64"/>
                        <a:pt x="53" y="64"/>
                      </a:cubicBezTo>
                      <a:cubicBezTo>
                        <a:pt x="51" y="64"/>
                        <a:pt x="50" y="64"/>
                        <a:pt x="49" y="63"/>
                      </a:cubicBezTo>
                      <a:cubicBezTo>
                        <a:pt x="49" y="63"/>
                        <a:pt x="49" y="63"/>
                        <a:pt x="49" y="63"/>
                      </a:cubicBezTo>
                      <a:cubicBezTo>
                        <a:pt x="48" y="63"/>
                        <a:pt x="48" y="64"/>
                        <a:pt x="47" y="64"/>
                      </a:cubicBezTo>
                      <a:cubicBezTo>
                        <a:pt x="45" y="64"/>
                        <a:pt x="42" y="63"/>
                        <a:pt x="41" y="62"/>
                      </a:cubicBezTo>
                      <a:cubicBezTo>
                        <a:pt x="40" y="62"/>
                        <a:pt x="39" y="62"/>
                        <a:pt x="38" y="62"/>
                      </a:cubicBezTo>
                      <a:cubicBezTo>
                        <a:pt x="38" y="62"/>
                        <a:pt x="38" y="62"/>
                        <a:pt x="37" y="62"/>
                      </a:cubicBezTo>
                      <a:cubicBezTo>
                        <a:pt x="37" y="62"/>
                        <a:pt x="36" y="62"/>
                        <a:pt x="36" y="62"/>
                      </a:cubicBezTo>
                      <a:cubicBezTo>
                        <a:pt x="34" y="62"/>
                        <a:pt x="33" y="62"/>
                        <a:pt x="32" y="60"/>
                      </a:cubicBezTo>
                      <a:cubicBezTo>
                        <a:pt x="31" y="60"/>
                        <a:pt x="29" y="59"/>
                        <a:pt x="16" y="59"/>
                      </a:cubicBezTo>
                      <a:cubicBezTo>
                        <a:pt x="13" y="59"/>
                        <a:pt x="13" y="60"/>
                        <a:pt x="11" y="61"/>
                      </a:cubicBezTo>
                      <a:cubicBezTo>
                        <a:pt x="11" y="62"/>
                        <a:pt x="11" y="62"/>
                        <a:pt x="10" y="62"/>
                      </a:cubicBezTo>
                      <a:cubicBezTo>
                        <a:pt x="9" y="64"/>
                        <a:pt x="7" y="64"/>
                        <a:pt x="6" y="64"/>
                      </a:cubicBezTo>
                      <a:cubicBezTo>
                        <a:pt x="6" y="64"/>
                        <a:pt x="5" y="64"/>
                        <a:pt x="5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3" y="63"/>
                        <a:pt x="3" y="63"/>
                        <a:pt x="3" y="63"/>
                      </a:cubicBezTo>
                      <a:cubicBezTo>
                        <a:pt x="3" y="61"/>
                        <a:pt x="3" y="59"/>
                        <a:pt x="4" y="57"/>
                      </a:cubicBezTo>
                      <a:cubicBezTo>
                        <a:pt x="4" y="57"/>
                        <a:pt x="3" y="56"/>
                        <a:pt x="2" y="55"/>
                      </a:cubicBezTo>
                      <a:cubicBezTo>
                        <a:pt x="1" y="54"/>
                        <a:pt x="0" y="54"/>
                        <a:pt x="0" y="52"/>
                      </a:cubicBezTo>
                      <a:cubicBezTo>
                        <a:pt x="0" y="50"/>
                        <a:pt x="5" y="47"/>
                        <a:pt x="7" y="47"/>
                      </a:cubicBezTo>
                      <a:cubicBezTo>
                        <a:pt x="7" y="46"/>
                        <a:pt x="7" y="46"/>
                        <a:pt x="7" y="45"/>
                      </a:cubicBezTo>
                      <a:cubicBezTo>
                        <a:pt x="7" y="43"/>
                        <a:pt x="7" y="41"/>
                        <a:pt x="6" y="40"/>
                      </a:cubicBezTo>
                      <a:cubicBezTo>
                        <a:pt x="4" y="38"/>
                        <a:pt x="3" y="35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9" y="30"/>
                        <a:pt x="11" y="30"/>
                        <a:pt x="12" y="30"/>
                      </a:cubicBezTo>
                      <a:cubicBezTo>
                        <a:pt x="14" y="31"/>
                        <a:pt x="15" y="30"/>
                        <a:pt x="16" y="29"/>
                      </a:cubicBezTo>
                      <a:cubicBezTo>
                        <a:pt x="18" y="27"/>
                        <a:pt x="22" y="26"/>
                        <a:pt x="23" y="26"/>
                      </a:cubicBezTo>
                      <a:cubicBezTo>
                        <a:pt x="23" y="26"/>
                        <a:pt x="23" y="24"/>
                        <a:pt x="24" y="24"/>
                      </a:cubicBezTo>
                      <a:cubicBezTo>
                        <a:pt x="24" y="23"/>
                        <a:pt x="24" y="23"/>
                        <a:pt x="24" y="22"/>
                      </a:cubicBezTo>
                      <a:cubicBezTo>
                        <a:pt x="24" y="21"/>
                        <a:pt x="27" y="18"/>
                        <a:pt x="29" y="17"/>
                      </a:cubicBezTo>
                      <a:cubicBezTo>
                        <a:pt x="30" y="17"/>
                        <a:pt x="30" y="17"/>
                        <a:pt x="30" y="16"/>
                      </a:cubicBezTo>
                      <a:cubicBezTo>
                        <a:pt x="31" y="15"/>
                        <a:pt x="31" y="14"/>
                        <a:pt x="33" y="14"/>
                      </a:cubicBezTo>
                      <a:cubicBezTo>
                        <a:pt x="33" y="14"/>
                        <a:pt x="33" y="14"/>
                        <a:pt x="33" y="12"/>
                      </a:cubicBezTo>
                      <a:cubicBezTo>
                        <a:pt x="32" y="10"/>
                        <a:pt x="34" y="8"/>
                        <a:pt x="36" y="6"/>
                      </a:cubicBezTo>
                      <a:cubicBezTo>
                        <a:pt x="37" y="5"/>
                        <a:pt x="39" y="5"/>
                        <a:pt x="40" y="5"/>
                      </a:cubicBezTo>
                      <a:cubicBezTo>
                        <a:pt x="40" y="5"/>
                        <a:pt x="41" y="5"/>
                        <a:pt x="42" y="5"/>
                      </a:cubicBezTo>
                      <a:cubicBezTo>
                        <a:pt x="42" y="5"/>
                        <a:pt x="43" y="5"/>
                        <a:pt x="43" y="5"/>
                      </a:cubicBezTo>
                      <a:cubicBezTo>
                        <a:pt x="44" y="5"/>
                        <a:pt x="44" y="4"/>
                        <a:pt x="45" y="3"/>
                      </a:cubicBezTo>
                      <a:cubicBezTo>
                        <a:pt x="45" y="3"/>
                        <a:pt x="45" y="2"/>
                        <a:pt x="46" y="2"/>
                      </a:cubicBezTo>
                      <a:cubicBezTo>
                        <a:pt x="47" y="1"/>
                        <a:pt x="48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2" y="2"/>
                        <a:pt x="53" y="3"/>
                        <a:pt x="55" y="2"/>
                      </a:cubicBezTo>
                      <a:cubicBezTo>
                        <a:pt x="58" y="2"/>
                        <a:pt x="60" y="3"/>
                        <a:pt x="61" y="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3" y="6"/>
                        <a:pt x="64" y="5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5" y="5"/>
                        <a:pt x="66" y="4"/>
                        <a:pt x="67" y="4"/>
                      </a:cubicBezTo>
                      <a:cubicBezTo>
                        <a:pt x="69" y="4"/>
                        <a:pt x="73" y="6"/>
                        <a:pt x="74" y="7"/>
                      </a:cubicBezTo>
                      <a:cubicBezTo>
                        <a:pt x="75" y="7"/>
                        <a:pt x="75" y="7"/>
                        <a:pt x="75" y="7"/>
                      </a:cubicBezTo>
                      <a:cubicBezTo>
                        <a:pt x="76" y="8"/>
                        <a:pt x="76" y="10"/>
                        <a:pt x="76" y="13"/>
                      </a:cubicBezTo>
                      <a:cubicBezTo>
                        <a:pt x="76" y="13"/>
                        <a:pt x="76" y="14"/>
                        <a:pt x="76" y="15"/>
                      </a:cubicBezTo>
                      <a:cubicBezTo>
                        <a:pt x="76" y="16"/>
                        <a:pt x="76" y="17"/>
                        <a:pt x="76" y="17"/>
                      </a:cubicBezTo>
                      <a:cubicBezTo>
                        <a:pt x="76" y="19"/>
                        <a:pt x="76" y="20"/>
                        <a:pt x="77" y="21"/>
                      </a:cubicBezTo>
                      <a:cubicBezTo>
                        <a:pt x="78" y="22"/>
                        <a:pt x="79" y="23"/>
                        <a:pt x="79" y="24"/>
                      </a:cubicBezTo>
                      <a:cubicBezTo>
                        <a:pt x="80" y="26"/>
                        <a:pt x="80" y="26"/>
                        <a:pt x="81" y="27"/>
                      </a:cubicBezTo>
                      <a:cubicBezTo>
                        <a:pt x="83" y="28"/>
                        <a:pt x="84" y="29"/>
                        <a:pt x="85" y="30"/>
                      </a:cubicBezTo>
                      <a:cubicBezTo>
                        <a:pt x="86" y="31"/>
                        <a:pt x="86" y="32"/>
                        <a:pt x="87" y="32"/>
                      </a:cubicBezTo>
                      <a:cubicBezTo>
                        <a:pt x="89" y="33"/>
                        <a:pt x="92" y="35"/>
                        <a:pt x="93" y="38"/>
                      </a:cubicBezTo>
                      <a:cubicBezTo>
                        <a:pt x="93" y="40"/>
                        <a:pt x="90" y="42"/>
                        <a:pt x="87" y="44"/>
                      </a:cubicBezTo>
                      <a:cubicBezTo>
                        <a:pt x="87" y="44"/>
                        <a:pt x="87" y="44"/>
                        <a:pt x="86" y="44"/>
                      </a:cubicBezTo>
                      <a:cubicBezTo>
                        <a:pt x="86" y="44"/>
                        <a:pt x="86" y="44"/>
                        <a:pt x="86" y="44"/>
                      </a:cubicBezTo>
                      <a:cubicBezTo>
                        <a:pt x="85" y="44"/>
                        <a:pt x="84" y="43"/>
                        <a:pt x="83" y="43"/>
                      </a:cubicBezTo>
                      <a:cubicBezTo>
                        <a:pt x="82" y="42"/>
                        <a:pt x="81" y="42"/>
                        <a:pt x="81" y="42"/>
                      </a:cubicBezTo>
                      <a:cubicBezTo>
                        <a:pt x="80" y="43"/>
                        <a:pt x="81" y="44"/>
                        <a:pt x="81" y="46"/>
                      </a:cubicBezTo>
                      <a:cubicBezTo>
                        <a:pt x="82" y="47"/>
                        <a:pt x="82" y="49"/>
                        <a:pt x="83" y="50"/>
                      </a:cubicBezTo>
                      <a:cubicBezTo>
                        <a:pt x="83" y="52"/>
                        <a:pt x="83" y="53"/>
                        <a:pt x="84" y="54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3" y="55"/>
                        <a:pt x="83" y="55"/>
                        <a:pt x="83" y="55"/>
                      </a:cubicBezTo>
                      <a:cubicBezTo>
                        <a:pt x="81" y="56"/>
                        <a:pt x="78" y="57"/>
                        <a:pt x="77" y="57"/>
                      </a:cubicBezTo>
                      <a:cubicBezTo>
                        <a:pt x="74" y="59"/>
                        <a:pt x="72" y="61"/>
                        <a:pt x="72" y="62"/>
                      </a:cubicBezTo>
                      <a:cubicBezTo>
                        <a:pt x="72" y="65"/>
                        <a:pt x="71" y="67"/>
                        <a:pt x="70" y="67"/>
                      </a:cubicBezTo>
                      <a:close/>
                      <a:moveTo>
                        <a:pt x="64" y="63"/>
                      </a:moveTo>
                      <a:cubicBezTo>
                        <a:pt x="65" y="63"/>
                        <a:pt x="68" y="63"/>
                        <a:pt x="70" y="64"/>
                      </a:cubicBezTo>
                      <a:cubicBezTo>
                        <a:pt x="70" y="64"/>
                        <a:pt x="70" y="63"/>
                        <a:pt x="70" y="62"/>
                      </a:cubicBezTo>
                      <a:cubicBezTo>
                        <a:pt x="70" y="60"/>
                        <a:pt x="74" y="57"/>
                        <a:pt x="76" y="55"/>
                      </a:cubicBezTo>
                      <a:cubicBezTo>
                        <a:pt x="76" y="55"/>
                        <a:pt x="76" y="55"/>
                        <a:pt x="76" y="55"/>
                      </a:cubicBezTo>
                      <a:cubicBezTo>
                        <a:pt x="77" y="55"/>
                        <a:pt x="77" y="55"/>
                        <a:pt x="77" y="55"/>
                      </a:cubicBezTo>
                      <a:cubicBezTo>
                        <a:pt x="77" y="55"/>
                        <a:pt x="79" y="55"/>
                        <a:pt x="81" y="54"/>
                      </a:cubicBezTo>
                      <a:cubicBezTo>
                        <a:pt x="81" y="53"/>
                        <a:pt x="81" y="52"/>
                        <a:pt x="80" y="51"/>
                      </a:cubicBezTo>
                      <a:cubicBezTo>
                        <a:pt x="80" y="49"/>
                        <a:pt x="80" y="48"/>
                        <a:pt x="79" y="47"/>
                      </a:cubicBezTo>
                      <a:cubicBezTo>
                        <a:pt x="79" y="44"/>
                        <a:pt x="78" y="42"/>
                        <a:pt x="79" y="41"/>
                      </a:cubicBezTo>
                      <a:cubicBezTo>
                        <a:pt x="80" y="40"/>
                        <a:pt x="80" y="40"/>
                        <a:pt x="81" y="40"/>
                      </a:cubicBezTo>
                      <a:cubicBezTo>
                        <a:pt x="82" y="40"/>
                        <a:pt x="83" y="40"/>
                        <a:pt x="84" y="41"/>
                      </a:cubicBezTo>
                      <a:cubicBezTo>
                        <a:pt x="85" y="41"/>
                        <a:pt x="86" y="42"/>
                        <a:pt x="86" y="42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cubicBezTo>
                        <a:pt x="91" y="40"/>
                        <a:pt x="91" y="38"/>
                        <a:pt x="91" y="38"/>
                      </a:cubicBezTo>
                      <a:cubicBezTo>
                        <a:pt x="90" y="37"/>
                        <a:pt x="88" y="35"/>
                        <a:pt x="86" y="34"/>
                      </a:cubicBezTo>
                      <a:cubicBezTo>
                        <a:pt x="85" y="34"/>
                        <a:pt x="84" y="33"/>
                        <a:pt x="83" y="32"/>
                      </a:cubicBezTo>
                      <a:cubicBezTo>
                        <a:pt x="83" y="30"/>
                        <a:pt x="82" y="29"/>
                        <a:pt x="80" y="29"/>
                      </a:cubicBezTo>
                      <a:cubicBezTo>
                        <a:pt x="79" y="28"/>
                        <a:pt x="78" y="26"/>
                        <a:pt x="77" y="25"/>
                      </a:cubicBezTo>
                      <a:cubicBezTo>
                        <a:pt x="77" y="24"/>
                        <a:pt x="77" y="23"/>
                        <a:pt x="76" y="23"/>
                      </a:cubicBezTo>
                      <a:cubicBezTo>
                        <a:pt x="74" y="21"/>
                        <a:pt x="74" y="19"/>
                        <a:pt x="74" y="17"/>
                      </a:cubicBezTo>
                      <a:cubicBezTo>
                        <a:pt x="74" y="16"/>
                        <a:pt x="74" y="16"/>
                        <a:pt x="74" y="15"/>
                      </a:cubicBezTo>
                      <a:cubicBezTo>
                        <a:pt x="74" y="14"/>
                        <a:pt x="74" y="13"/>
                        <a:pt x="74" y="12"/>
                      </a:cubicBezTo>
                      <a:cubicBezTo>
                        <a:pt x="74" y="11"/>
                        <a:pt x="74" y="10"/>
                        <a:pt x="74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2" y="8"/>
                        <a:pt x="69" y="7"/>
                        <a:pt x="67" y="7"/>
                      </a:cubicBezTo>
                      <a:cubicBezTo>
                        <a:pt x="66" y="7"/>
                        <a:pt x="66" y="7"/>
                        <a:pt x="66" y="7"/>
                      </a:cubicBezTo>
                      <a:cubicBezTo>
                        <a:pt x="66" y="7"/>
                        <a:pt x="66" y="7"/>
                        <a:pt x="66" y="7"/>
                      </a:cubicBezTo>
                      <a:cubicBezTo>
                        <a:pt x="64" y="7"/>
                        <a:pt x="63" y="8"/>
                        <a:pt x="62" y="8"/>
                      </a:cubicBezTo>
                      <a:cubicBezTo>
                        <a:pt x="61" y="8"/>
                        <a:pt x="60" y="7"/>
                        <a:pt x="59" y="6"/>
                      </a:cubicBezTo>
                      <a:cubicBezTo>
                        <a:pt x="58" y="4"/>
                        <a:pt x="57" y="4"/>
                        <a:pt x="57" y="4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5" y="5"/>
                        <a:pt x="55" y="5"/>
                        <a:pt x="54" y="5"/>
                      </a:cubicBezTo>
                      <a:cubicBezTo>
                        <a:pt x="52" y="5"/>
                        <a:pt x="51" y="4"/>
                        <a:pt x="50" y="3"/>
                      </a:cubicBezTo>
                      <a:cubicBezTo>
                        <a:pt x="49" y="3"/>
                        <a:pt x="49" y="2"/>
                        <a:pt x="49" y="2"/>
                      </a:cubicBezTo>
                      <a:cubicBezTo>
                        <a:pt x="48" y="3"/>
                        <a:pt x="48" y="3"/>
                        <a:pt x="47" y="3"/>
                      </a:cubicBezTo>
                      <a:cubicBezTo>
                        <a:pt x="47" y="3"/>
                        <a:pt x="47" y="4"/>
                        <a:pt x="46" y="4"/>
                      </a:cubicBezTo>
                      <a:cubicBezTo>
                        <a:pt x="46" y="6"/>
                        <a:pt x="45" y="7"/>
                        <a:pt x="43" y="7"/>
                      </a:cubicBezTo>
                      <a:cubicBezTo>
                        <a:pt x="43" y="7"/>
                        <a:pt x="42" y="7"/>
                        <a:pt x="41" y="7"/>
                      </a:cubicBezTo>
                      <a:cubicBezTo>
                        <a:pt x="41" y="7"/>
                        <a:pt x="40" y="7"/>
                        <a:pt x="40" y="7"/>
                      </a:cubicBezTo>
                      <a:cubicBezTo>
                        <a:pt x="39" y="7"/>
                        <a:pt x="38" y="7"/>
                        <a:pt x="37" y="7"/>
                      </a:cubicBezTo>
                      <a:cubicBezTo>
                        <a:pt x="35" y="9"/>
                        <a:pt x="35" y="11"/>
                        <a:pt x="35" y="12"/>
                      </a:cubicBezTo>
                      <a:cubicBezTo>
                        <a:pt x="35" y="13"/>
                        <a:pt x="35" y="15"/>
                        <a:pt x="35" y="16"/>
                      </a:cubicBezTo>
                      <a:cubicBezTo>
                        <a:pt x="34" y="16"/>
                        <a:pt x="34" y="17"/>
                        <a:pt x="33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8"/>
                        <a:pt x="31" y="19"/>
                        <a:pt x="30" y="19"/>
                      </a:cubicBezTo>
                      <a:cubicBezTo>
                        <a:pt x="28" y="20"/>
                        <a:pt x="26" y="22"/>
                        <a:pt x="26" y="23"/>
                      </a:cubicBezTo>
                      <a:cubicBezTo>
                        <a:pt x="26" y="23"/>
                        <a:pt x="26" y="24"/>
                        <a:pt x="26" y="24"/>
                      </a:cubicBezTo>
                      <a:cubicBezTo>
                        <a:pt x="25" y="26"/>
                        <a:pt x="25" y="28"/>
                        <a:pt x="23" y="28"/>
                      </a:cubicBezTo>
                      <a:cubicBezTo>
                        <a:pt x="22" y="28"/>
                        <a:pt x="19" y="29"/>
                        <a:pt x="18" y="30"/>
                      </a:cubicBezTo>
                      <a:cubicBezTo>
                        <a:pt x="17" y="31"/>
                        <a:pt x="15" y="33"/>
                        <a:pt x="13" y="33"/>
                      </a:cubicBezTo>
                      <a:cubicBezTo>
                        <a:pt x="13" y="33"/>
                        <a:pt x="12" y="33"/>
                        <a:pt x="12" y="32"/>
                      </a:cubicBezTo>
                      <a:cubicBezTo>
                        <a:pt x="11" y="32"/>
                        <a:pt x="10" y="32"/>
                        <a:pt x="6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5" y="35"/>
                        <a:pt x="6" y="37"/>
                        <a:pt x="7" y="38"/>
                      </a:cubicBezTo>
                      <a:cubicBezTo>
                        <a:pt x="9" y="40"/>
                        <a:pt x="9" y="43"/>
                        <a:pt x="9" y="46"/>
                      </a:cubicBezTo>
                      <a:cubicBezTo>
                        <a:pt x="9" y="47"/>
                        <a:pt x="8" y="48"/>
                        <a:pt x="7" y="48"/>
                      </a:cubicBezTo>
                      <a:cubicBezTo>
                        <a:pt x="5" y="49"/>
                        <a:pt x="3" y="52"/>
                        <a:pt x="2" y="52"/>
                      </a:cubicBezTo>
                      <a:cubicBezTo>
                        <a:pt x="3" y="53"/>
                        <a:pt x="3" y="53"/>
                        <a:pt x="4" y="54"/>
                      </a:cubicBezTo>
                      <a:cubicBezTo>
                        <a:pt x="5" y="54"/>
                        <a:pt x="6" y="56"/>
                        <a:pt x="6" y="58"/>
                      </a:cubicBezTo>
                      <a:cubicBezTo>
                        <a:pt x="5" y="58"/>
                        <a:pt x="5" y="60"/>
                        <a:pt x="5" y="62"/>
                      </a:cubicBezTo>
                      <a:cubicBezTo>
                        <a:pt x="7" y="62"/>
                        <a:pt x="8" y="62"/>
                        <a:pt x="9" y="61"/>
                      </a:cubicBezTo>
                      <a:cubicBezTo>
                        <a:pt x="9" y="60"/>
                        <a:pt x="9" y="60"/>
                        <a:pt x="10" y="60"/>
                      </a:cubicBezTo>
                      <a:cubicBezTo>
                        <a:pt x="11" y="58"/>
                        <a:pt x="12" y="57"/>
                        <a:pt x="16" y="57"/>
                      </a:cubicBezTo>
                      <a:cubicBezTo>
                        <a:pt x="27" y="57"/>
                        <a:pt x="32" y="57"/>
                        <a:pt x="33" y="59"/>
                      </a:cubicBezTo>
                      <a:cubicBezTo>
                        <a:pt x="34" y="60"/>
                        <a:pt x="34" y="60"/>
                        <a:pt x="36" y="60"/>
                      </a:cubicBezTo>
                      <a:cubicBezTo>
                        <a:pt x="36" y="60"/>
                        <a:pt x="37" y="60"/>
                        <a:pt x="37" y="60"/>
                      </a:cubicBezTo>
                      <a:cubicBezTo>
                        <a:pt x="38" y="60"/>
                        <a:pt x="38" y="60"/>
                        <a:pt x="38" y="60"/>
                      </a:cubicBezTo>
                      <a:cubicBezTo>
                        <a:pt x="39" y="60"/>
                        <a:pt x="41" y="60"/>
                        <a:pt x="42" y="60"/>
                      </a:cubicBezTo>
                      <a:cubicBezTo>
                        <a:pt x="44" y="61"/>
                        <a:pt x="46" y="62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7" y="61"/>
                        <a:pt x="48" y="61"/>
                        <a:pt x="48" y="61"/>
                      </a:cubicBezTo>
                      <a:cubicBezTo>
                        <a:pt x="49" y="61"/>
                        <a:pt x="49" y="61"/>
                        <a:pt x="50" y="61"/>
                      </a:cubicBezTo>
                      <a:cubicBezTo>
                        <a:pt x="51" y="62"/>
                        <a:pt x="53" y="62"/>
                        <a:pt x="54" y="62"/>
                      </a:cubicBezTo>
                      <a:cubicBezTo>
                        <a:pt x="54" y="61"/>
                        <a:pt x="55" y="61"/>
                        <a:pt x="55" y="61"/>
                      </a:cubicBezTo>
                      <a:cubicBezTo>
                        <a:pt x="57" y="61"/>
                        <a:pt x="58" y="62"/>
                        <a:pt x="59" y="63"/>
                      </a:cubicBezTo>
                      <a:cubicBezTo>
                        <a:pt x="59" y="63"/>
                        <a:pt x="60" y="64"/>
                        <a:pt x="60" y="64"/>
                      </a:cubicBezTo>
                      <a:cubicBezTo>
                        <a:pt x="61" y="63"/>
                        <a:pt x="63" y="63"/>
                        <a:pt x="64" y="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7" name="Google Shape;238;p3">
                  <a:extLst>
                    <a:ext uri="{FF2B5EF4-FFF2-40B4-BE49-F238E27FC236}">
                      <a16:creationId xmlns:a16="http://schemas.microsoft.com/office/drawing/2014/main" id="{89F45857-1EC8-3345-80A8-0AEED3A7F01F}"/>
                    </a:ext>
                  </a:extLst>
                </p:cNvPr>
                <p:cNvSpPr/>
                <p:nvPr/>
              </p:nvSpPr>
              <p:spPr>
                <a:xfrm>
                  <a:off x="4425" y="2632"/>
                  <a:ext cx="58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34" extrusionOk="0">
                      <a:moveTo>
                        <a:pt x="25" y="24"/>
                      </a:moveTo>
                      <a:cubicBezTo>
                        <a:pt x="27" y="24"/>
                        <a:pt x="33" y="25"/>
                        <a:pt x="37" y="24"/>
                      </a:cubicBezTo>
                      <a:cubicBezTo>
                        <a:pt x="40" y="22"/>
                        <a:pt x="40" y="26"/>
                        <a:pt x="43" y="26"/>
                      </a:cubicBezTo>
                      <a:cubicBezTo>
                        <a:pt x="45" y="25"/>
                        <a:pt x="49" y="28"/>
                        <a:pt x="52" y="31"/>
                      </a:cubicBezTo>
                      <a:cubicBezTo>
                        <a:pt x="53" y="32"/>
                        <a:pt x="55" y="33"/>
                        <a:pt x="57" y="34"/>
                      </a:cubicBezTo>
                      <a:cubicBezTo>
                        <a:pt x="57" y="33"/>
                        <a:pt x="58" y="32"/>
                        <a:pt x="58" y="32"/>
                      </a:cubicBezTo>
                      <a:cubicBezTo>
                        <a:pt x="61" y="30"/>
                        <a:pt x="63" y="31"/>
                        <a:pt x="65" y="31"/>
                      </a:cubicBezTo>
                      <a:cubicBezTo>
                        <a:pt x="67" y="31"/>
                        <a:pt x="67" y="29"/>
                        <a:pt x="69" y="27"/>
                      </a:cubicBezTo>
                      <a:cubicBezTo>
                        <a:pt x="70" y="27"/>
                        <a:pt x="71" y="26"/>
                        <a:pt x="72" y="26"/>
                      </a:cubicBezTo>
                      <a:cubicBezTo>
                        <a:pt x="71" y="25"/>
                        <a:pt x="71" y="21"/>
                        <a:pt x="70" y="20"/>
                      </a:cubicBezTo>
                      <a:cubicBezTo>
                        <a:pt x="68" y="19"/>
                        <a:pt x="66" y="16"/>
                        <a:pt x="67" y="15"/>
                      </a:cubicBezTo>
                      <a:cubicBezTo>
                        <a:pt x="67" y="13"/>
                        <a:pt x="67" y="11"/>
                        <a:pt x="66" y="9"/>
                      </a:cubicBezTo>
                      <a:cubicBezTo>
                        <a:pt x="65" y="9"/>
                        <a:pt x="64" y="8"/>
                        <a:pt x="64" y="7"/>
                      </a:cubicBezTo>
                      <a:cubicBezTo>
                        <a:pt x="60" y="6"/>
                        <a:pt x="56" y="6"/>
                        <a:pt x="55" y="6"/>
                      </a:cubicBezTo>
                      <a:cubicBezTo>
                        <a:pt x="53" y="7"/>
                        <a:pt x="46" y="1"/>
                        <a:pt x="45" y="1"/>
                      </a:cubicBezTo>
                      <a:cubicBezTo>
                        <a:pt x="44" y="0"/>
                        <a:pt x="39" y="0"/>
                        <a:pt x="35" y="1"/>
                      </a:cubicBezTo>
                      <a:cubicBezTo>
                        <a:pt x="32" y="4"/>
                        <a:pt x="34" y="6"/>
                        <a:pt x="34" y="10"/>
                      </a:cubicBezTo>
                      <a:cubicBezTo>
                        <a:pt x="34" y="15"/>
                        <a:pt x="29" y="14"/>
                        <a:pt x="26" y="14"/>
                      </a:cubicBezTo>
                      <a:cubicBezTo>
                        <a:pt x="23" y="14"/>
                        <a:pt x="19" y="6"/>
                        <a:pt x="17" y="4"/>
                      </a:cubicBezTo>
                      <a:cubicBezTo>
                        <a:pt x="16" y="2"/>
                        <a:pt x="11" y="6"/>
                        <a:pt x="8" y="8"/>
                      </a:cubicBezTo>
                      <a:cubicBezTo>
                        <a:pt x="5" y="10"/>
                        <a:pt x="6" y="14"/>
                        <a:pt x="4" y="16"/>
                      </a:cubicBezTo>
                      <a:cubicBezTo>
                        <a:pt x="2" y="18"/>
                        <a:pt x="0" y="21"/>
                        <a:pt x="3" y="25"/>
                      </a:cubicBezTo>
                      <a:cubicBezTo>
                        <a:pt x="3" y="25"/>
                        <a:pt x="3" y="25"/>
                        <a:pt x="3" y="26"/>
                      </a:cubicBezTo>
                      <a:cubicBezTo>
                        <a:pt x="6" y="25"/>
                        <a:pt x="9" y="25"/>
                        <a:pt x="11" y="24"/>
                      </a:cubicBezTo>
                      <a:cubicBezTo>
                        <a:pt x="14" y="21"/>
                        <a:pt x="22" y="24"/>
                        <a:pt x="25" y="24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8" name="Google Shape;239;p3">
                  <a:extLst>
                    <a:ext uri="{FF2B5EF4-FFF2-40B4-BE49-F238E27FC236}">
                      <a16:creationId xmlns:a16="http://schemas.microsoft.com/office/drawing/2014/main" id="{D52C18A1-3B58-354D-9C58-6CE203223DA7}"/>
                    </a:ext>
                  </a:extLst>
                </p:cNvPr>
                <p:cNvSpPr/>
                <p:nvPr/>
              </p:nvSpPr>
              <p:spPr>
                <a:xfrm>
                  <a:off x="4425" y="2631"/>
                  <a:ext cx="5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36" extrusionOk="0">
                      <a:moveTo>
                        <a:pt x="57" y="36"/>
                      </a:move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4"/>
                        <a:pt x="52" y="33"/>
                        <a:pt x="51" y="32"/>
                      </a:cubicBezTo>
                      <a:cubicBezTo>
                        <a:pt x="48" y="29"/>
                        <a:pt x="44" y="28"/>
                        <a:pt x="43" y="28"/>
                      </a:cubicBezTo>
                      <a:cubicBezTo>
                        <a:pt x="41" y="28"/>
                        <a:pt x="40" y="27"/>
                        <a:pt x="40" y="26"/>
                      </a:cubicBezTo>
                      <a:cubicBezTo>
                        <a:pt x="39" y="25"/>
                        <a:pt x="38" y="25"/>
                        <a:pt x="37" y="26"/>
                      </a:cubicBezTo>
                      <a:cubicBezTo>
                        <a:pt x="36" y="26"/>
                        <a:pt x="35" y="26"/>
                        <a:pt x="33" y="26"/>
                      </a:cubicBezTo>
                      <a:cubicBezTo>
                        <a:pt x="31" y="26"/>
                        <a:pt x="29" y="26"/>
                        <a:pt x="27" y="26"/>
                      </a:cubicBezTo>
                      <a:cubicBezTo>
                        <a:pt x="26" y="26"/>
                        <a:pt x="25" y="26"/>
                        <a:pt x="25" y="26"/>
                      </a:cubicBezTo>
                      <a:cubicBezTo>
                        <a:pt x="24" y="26"/>
                        <a:pt x="23" y="25"/>
                        <a:pt x="21" y="25"/>
                      </a:cubicBezTo>
                      <a:cubicBezTo>
                        <a:pt x="19" y="25"/>
                        <a:pt x="17" y="25"/>
                        <a:pt x="15" y="25"/>
                      </a:cubicBezTo>
                      <a:cubicBezTo>
                        <a:pt x="13" y="25"/>
                        <a:pt x="12" y="25"/>
                        <a:pt x="11" y="25"/>
                      </a:cubicBezTo>
                      <a:cubicBezTo>
                        <a:pt x="10" y="27"/>
                        <a:pt x="7" y="27"/>
                        <a:pt x="3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0" y="23"/>
                        <a:pt x="0" y="19"/>
                        <a:pt x="4" y="16"/>
                      </a:cubicBezTo>
                      <a:cubicBezTo>
                        <a:pt x="4" y="16"/>
                        <a:pt x="4" y="15"/>
                        <a:pt x="5" y="13"/>
                      </a:cubicBezTo>
                      <a:cubicBezTo>
                        <a:pt x="5" y="12"/>
                        <a:pt x="5" y="10"/>
                        <a:pt x="8" y="8"/>
                      </a:cubicBezTo>
                      <a:cubicBezTo>
                        <a:pt x="8" y="8"/>
                        <a:pt x="9" y="7"/>
                        <a:pt x="10" y="7"/>
                      </a:cubicBezTo>
                      <a:cubicBezTo>
                        <a:pt x="12" y="5"/>
                        <a:pt x="15" y="3"/>
                        <a:pt x="16" y="3"/>
                      </a:cubicBezTo>
                      <a:cubicBezTo>
                        <a:pt x="17" y="3"/>
                        <a:pt x="18" y="4"/>
                        <a:pt x="18" y="4"/>
                      </a:cubicBezTo>
                      <a:cubicBezTo>
                        <a:pt x="18" y="5"/>
                        <a:pt x="19" y="6"/>
                        <a:pt x="20" y="6"/>
                      </a:cubicBezTo>
                      <a:cubicBezTo>
                        <a:pt x="21" y="8"/>
                        <a:pt x="24" y="14"/>
                        <a:pt x="26" y="14"/>
                      </a:cubicBezTo>
                      <a:cubicBezTo>
                        <a:pt x="26" y="14"/>
                        <a:pt x="27" y="14"/>
                        <a:pt x="27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32" y="14"/>
                        <a:pt x="33" y="13"/>
                        <a:pt x="33" y="11"/>
                      </a:cubicBezTo>
                      <a:cubicBezTo>
                        <a:pt x="33" y="10"/>
                        <a:pt x="33" y="9"/>
                        <a:pt x="32" y="7"/>
                      </a:cubicBezTo>
                      <a:cubicBezTo>
                        <a:pt x="32" y="5"/>
                        <a:pt x="32" y="3"/>
                        <a:pt x="34" y="1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37" y="0"/>
                        <a:pt x="40" y="0"/>
                        <a:pt x="42" y="0"/>
                      </a:cubicBezTo>
                      <a:cubicBezTo>
                        <a:pt x="45" y="0"/>
                        <a:pt x="45" y="0"/>
                        <a:pt x="46" y="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52" y="6"/>
                        <a:pt x="54" y="6"/>
                        <a:pt x="54" y="6"/>
                      </a:cubicBezTo>
                      <a:cubicBezTo>
                        <a:pt x="55" y="6"/>
                        <a:pt x="59" y="6"/>
                        <a:pt x="64" y="7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8"/>
                        <a:pt x="66" y="9"/>
                        <a:pt x="66" y="10"/>
                      </a:cubicBezTo>
                      <a:cubicBezTo>
                        <a:pt x="68" y="12"/>
                        <a:pt x="68" y="14"/>
                        <a:pt x="68" y="16"/>
                      </a:cubicBezTo>
                      <a:cubicBezTo>
                        <a:pt x="67" y="17"/>
                        <a:pt x="68" y="18"/>
                        <a:pt x="70" y="20"/>
                      </a:cubicBezTo>
                      <a:cubicBezTo>
                        <a:pt x="71" y="21"/>
                        <a:pt x="72" y="23"/>
                        <a:pt x="72" y="25"/>
                      </a:cubicBezTo>
                      <a:cubicBezTo>
                        <a:pt x="72" y="25"/>
                        <a:pt x="72" y="26"/>
                        <a:pt x="73" y="27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8"/>
                        <a:pt x="70" y="29"/>
                        <a:pt x="69" y="29"/>
                      </a:cubicBezTo>
                      <a:cubicBezTo>
                        <a:pt x="69" y="29"/>
                        <a:pt x="69" y="30"/>
                        <a:pt x="68" y="30"/>
                      </a:cubicBezTo>
                      <a:cubicBezTo>
                        <a:pt x="68" y="32"/>
                        <a:pt x="67" y="33"/>
                        <a:pt x="65" y="33"/>
                      </a:cubicBezTo>
                      <a:cubicBezTo>
                        <a:pt x="65" y="33"/>
                        <a:pt x="64" y="33"/>
                        <a:pt x="63" y="33"/>
                      </a:cubicBezTo>
                      <a:cubicBezTo>
                        <a:pt x="63" y="33"/>
                        <a:pt x="62" y="33"/>
                        <a:pt x="62" y="33"/>
                      </a:cubicBezTo>
                      <a:cubicBezTo>
                        <a:pt x="61" y="33"/>
                        <a:pt x="60" y="33"/>
                        <a:pt x="59" y="33"/>
                      </a:cubicBezTo>
                      <a:cubicBezTo>
                        <a:pt x="58" y="34"/>
                        <a:pt x="58" y="35"/>
                        <a:pt x="57" y="35"/>
                      </a:cubicBezTo>
                      <a:lnTo>
                        <a:pt x="57" y="36"/>
                      </a:lnTo>
                      <a:close/>
                      <a:moveTo>
                        <a:pt x="43" y="26"/>
                      </a:moveTo>
                      <a:cubicBezTo>
                        <a:pt x="46" y="26"/>
                        <a:pt x="51" y="29"/>
                        <a:pt x="52" y="31"/>
                      </a:cubicBezTo>
                      <a:cubicBezTo>
                        <a:pt x="53" y="32"/>
                        <a:pt x="55" y="32"/>
                        <a:pt x="56" y="33"/>
                      </a:cubicBezTo>
                      <a:cubicBezTo>
                        <a:pt x="57" y="33"/>
                        <a:pt x="57" y="32"/>
                        <a:pt x="58" y="32"/>
                      </a:cubicBezTo>
                      <a:cubicBezTo>
                        <a:pt x="59" y="31"/>
                        <a:pt x="60" y="31"/>
                        <a:pt x="62" y="31"/>
                      </a:cubicBezTo>
                      <a:cubicBezTo>
                        <a:pt x="62" y="31"/>
                        <a:pt x="63" y="31"/>
                        <a:pt x="64" y="31"/>
                      </a:cubicBezTo>
                      <a:cubicBezTo>
                        <a:pt x="64" y="31"/>
                        <a:pt x="65" y="31"/>
                        <a:pt x="65" y="31"/>
                      </a:cubicBezTo>
                      <a:cubicBezTo>
                        <a:pt x="66" y="31"/>
                        <a:pt x="66" y="30"/>
                        <a:pt x="67" y="29"/>
                      </a:cubicBezTo>
                      <a:cubicBezTo>
                        <a:pt x="67" y="29"/>
                        <a:pt x="67" y="28"/>
                        <a:pt x="68" y="28"/>
                      </a:cubicBezTo>
                      <a:cubicBezTo>
                        <a:pt x="69" y="27"/>
                        <a:pt x="69" y="27"/>
                        <a:pt x="70" y="26"/>
                      </a:cubicBezTo>
                      <a:cubicBezTo>
                        <a:pt x="70" y="26"/>
                        <a:pt x="70" y="26"/>
                        <a:pt x="70" y="25"/>
                      </a:cubicBezTo>
                      <a:cubicBezTo>
                        <a:pt x="70" y="24"/>
                        <a:pt x="69" y="23"/>
                        <a:pt x="69" y="22"/>
                      </a:cubicBezTo>
                      <a:cubicBezTo>
                        <a:pt x="67" y="20"/>
                        <a:pt x="65" y="17"/>
                        <a:pt x="66" y="15"/>
                      </a:cubicBezTo>
                      <a:cubicBezTo>
                        <a:pt x="66" y="15"/>
                        <a:pt x="67" y="13"/>
                        <a:pt x="65" y="11"/>
                      </a:cubicBezTo>
                      <a:cubicBezTo>
                        <a:pt x="64" y="10"/>
                        <a:pt x="64" y="10"/>
                        <a:pt x="63" y="9"/>
                      </a:cubicBezTo>
                      <a:cubicBezTo>
                        <a:pt x="60" y="8"/>
                        <a:pt x="57" y="8"/>
                        <a:pt x="56" y="8"/>
                      </a:cubicBez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54" y="9"/>
                        <a:pt x="51" y="7"/>
                        <a:pt x="45" y="3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2"/>
                        <a:pt x="44" y="2"/>
                        <a:pt x="42" y="2"/>
                      </a:cubicBezTo>
                      <a:cubicBezTo>
                        <a:pt x="41" y="2"/>
                        <a:pt x="38" y="2"/>
                        <a:pt x="35" y="3"/>
                      </a:cubicBezTo>
                      <a:cubicBezTo>
                        <a:pt x="34" y="4"/>
                        <a:pt x="34" y="5"/>
                        <a:pt x="34" y="7"/>
                      </a:cubicBezTo>
                      <a:cubicBezTo>
                        <a:pt x="35" y="8"/>
                        <a:pt x="35" y="10"/>
                        <a:pt x="35" y="11"/>
                      </a:cubicBezTo>
                      <a:cubicBezTo>
                        <a:pt x="35" y="16"/>
                        <a:pt x="30" y="16"/>
                        <a:pt x="28" y="16"/>
                      </a:cubicBezTo>
                      <a:cubicBezTo>
                        <a:pt x="28" y="16"/>
                        <a:pt x="27" y="16"/>
                        <a:pt x="27" y="16"/>
                      </a:cubicBezTo>
                      <a:cubicBezTo>
                        <a:pt x="27" y="16"/>
                        <a:pt x="26" y="16"/>
                        <a:pt x="26" y="16"/>
                      </a:cubicBezTo>
                      <a:cubicBezTo>
                        <a:pt x="23" y="16"/>
                        <a:pt x="21" y="12"/>
                        <a:pt x="18" y="8"/>
                      </a:cubicBezTo>
                      <a:cubicBezTo>
                        <a:pt x="17" y="7"/>
                        <a:pt x="17" y="6"/>
                        <a:pt x="17" y="6"/>
                      </a:cubicBezTo>
                      <a:cubicBezTo>
                        <a:pt x="15" y="6"/>
                        <a:pt x="13" y="7"/>
                        <a:pt x="11" y="8"/>
                      </a:cubicBezTo>
                      <a:cubicBezTo>
                        <a:pt x="10" y="9"/>
                        <a:pt x="9" y="10"/>
                        <a:pt x="9" y="10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6" y="15"/>
                        <a:pt x="6" y="17"/>
                        <a:pt x="5" y="18"/>
                      </a:cubicBezTo>
                      <a:cubicBezTo>
                        <a:pt x="3" y="19"/>
                        <a:pt x="1" y="21"/>
                        <a:pt x="4" y="25"/>
                      </a:cubicBezTo>
                      <a:cubicBezTo>
                        <a:pt x="7" y="25"/>
                        <a:pt x="9" y="25"/>
                        <a:pt x="10" y="24"/>
                      </a:cubicBezTo>
                      <a:cubicBezTo>
                        <a:pt x="11" y="23"/>
                        <a:pt x="13" y="23"/>
                        <a:pt x="15" y="23"/>
                      </a:cubicBezTo>
                      <a:cubicBezTo>
                        <a:pt x="17" y="23"/>
                        <a:pt x="20" y="23"/>
                        <a:pt x="22" y="23"/>
                      </a:cubicBezTo>
                      <a:cubicBezTo>
                        <a:pt x="23" y="23"/>
                        <a:pt x="24" y="24"/>
                        <a:pt x="25" y="24"/>
                      </a:cubicBezTo>
                      <a:cubicBezTo>
                        <a:pt x="25" y="24"/>
                        <a:pt x="26" y="24"/>
                        <a:pt x="28" y="24"/>
                      </a:cubicBezTo>
                      <a:cubicBezTo>
                        <a:pt x="29" y="24"/>
                        <a:pt x="31" y="24"/>
                        <a:pt x="33" y="24"/>
                      </a:cubicBezTo>
                      <a:cubicBezTo>
                        <a:pt x="34" y="24"/>
                        <a:pt x="36" y="24"/>
                        <a:pt x="36" y="24"/>
                      </a:cubicBezTo>
                      <a:cubicBezTo>
                        <a:pt x="37" y="23"/>
                        <a:pt x="38" y="23"/>
                        <a:pt x="38" y="23"/>
                      </a:cubicBezTo>
                      <a:cubicBezTo>
                        <a:pt x="40" y="23"/>
                        <a:pt x="41" y="24"/>
                        <a:pt x="41" y="25"/>
                      </a:cubicBezTo>
                      <a:cubicBezTo>
                        <a:pt x="42" y="25"/>
                        <a:pt x="42" y="26"/>
                        <a:pt x="42" y="26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399" name="Google Shape;240;p3">
                  <a:extLst>
                    <a:ext uri="{FF2B5EF4-FFF2-40B4-BE49-F238E27FC236}">
                      <a16:creationId xmlns:a16="http://schemas.microsoft.com/office/drawing/2014/main" id="{CA96586D-D6B3-9145-8857-12F86A8FE8B1}"/>
                    </a:ext>
                  </a:extLst>
                </p:cNvPr>
                <p:cNvSpPr/>
                <p:nvPr/>
              </p:nvSpPr>
              <p:spPr>
                <a:xfrm>
                  <a:off x="4425" y="2649"/>
                  <a:ext cx="46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6" extrusionOk="0">
                      <a:moveTo>
                        <a:pt x="8" y="18"/>
                      </a:moveTo>
                      <a:cubicBezTo>
                        <a:pt x="9" y="20"/>
                        <a:pt x="13" y="21"/>
                        <a:pt x="14" y="20"/>
                      </a:cubicBezTo>
                      <a:cubicBezTo>
                        <a:pt x="15" y="20"/>
                        <a:pt x="20" y="22"/>
                        <a:pt x="20" y="24"/>
                      </a:cubicBezTo>
                      <a:cubicBezTo>
                        <a:pt x="20" y="25"/>
                        <a:pt x="18" y="30"/>
                        <a:pt x="20" y="30"/>
                      </a:cubicBezTo>
                      <a:cubicBezTo>
                        <a:pt x="21" y="30"/>
                        <a:pt x="27" y="32"/>
                        <a:pt x="27" y="35"/>
                      </a:cubicBezTo>
                      <a:cubicBezTo>
                        <a:pt x="30" y="35"/>
                        <a:pt x="33" y="35"/>
                        <a:pt x="34" y="35"/>
                      </a:cubicBezTo>
                      <a:cubicBezTo>
                        <a:pt x="36" y="36"/>
                        <a:pt x="38" y="35"/>
                        <a:pt x="39" y="33"/>
                      </a:cubicBezTo>
                      <a:cubicBezTo>
                        <a:pt x="40" y="32"/>
                        <a:pt x="44" y="31"/>
                        <a:pt x="45" y="31"/>
                      </a:cubicBezTo>
                      <a:cubicBezTo>
                        <a:pt x="46" y="31"/>
                        <a:pt x="46" y="28"/>
                        <a:pt x="47" y="27"/>
                      </a:cubicBezTo>
                      <a:cubicBezTo>
                        <a:pt x="47" y="25"/>
                        <a:pt x="50" y="23"/>
                        <a:pt x="52" y="22"/>
                      </a:cubicBezTo>
                      <a:cubicBezTo>
                        <a:pt x="53" y="22"/>
                        <a:pt x="53" y="19"/>
                        <a:pt x="55" y="19"/>
                      </a:cubicBezTo>
                      <a:cubicBezTo>
                        <a:pt x="56" y="19"/>
                        <a:pt x="56" y="17"/>
                        <a:pt x="56" y="16"/>
                      </a:cubicBezTo>
                      <a:cubicBezTo>
                        <a:pt x="56" y="15"/>
                        <a:pt x="56" y="14"/>
                        <a:pt x="57" y="13"/>
                      </a:cubicBezTo>
                      <a:cubicBezTo>
                        <a:pt x="55" y="12"/>
                        <a:pt x="53" y="11"/>
                        <a:pt x="52" y="10"/>
                      </a:cubicBezTo>
                      <a:cubicBezTo>
                        <a:pt x="49" y="7"/>
                        <a:pt x="45" y="4"/>
                        <a:pt x="43" y="5"/>
                      </a:cubicBezTo>
                      <a:cubicBezTo>
                        <a:pt x="40" y="5"/>
                        <a:pt x="40" y="1"/>
                        <a:pt x="37" y="3"/>
                      </a:cubicBezTo>
                      <a:cubicBezTo>
                        <a:pt x="33" y="4"/>
                        <a:pt x="27" y="3"/>
                        <a:pt x="25" y="3"/>
                      </a:cubicBezTo>
                      <a:cubicBezTo>
                        <a:pt x="22" y="3"/>
                        <a:pt x="14" y="0"/>
                        <a:pt x="11" y="3"/>
                      </a:cubicBezTo>
                      <a:cubicBezTo>
                        <a:pt x="9" y="4"/>
                        <a:pt x="6" y="4"/>
                        <a:pt x="3" y="5"/>
                      </a:cubicBezTo>
                      <a:cubicBezTo>
                        <a:pt x="5" y="9"/>
                        <a:pt x="4" y="13"/>
                        <a:pt x="2" y="15"/>
                      </a:cubicBezTo>
                      <a:cubicBezTo>
                        <a:pt x="0" y="17"/>
                        <a:pt x="1" y="17"/>
                        <a:pt x="3" y="18"/>
                      </a:cubicBezTo>
                      <a:cubicBezTo>
                        <a:pt x="5" y="18"/>
                        <a:pt x="8" y="17"/>
                        <a:pt x="8" y="1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0" name="Google Shape;241;p3">
                  <a:extLst>
                    <a:ext uri="{FF2B5EF4-FFF2-40B4-BE49-F238E27FC236}">
                      <a16:creationId xmlns:a16="http://schemas.microsoft.com/office/drawing/2014/main" id="{1917B2DE-8275-D242-BA34-A50662AD8181}"/>
                    </a:ext>
                  </a:extLst>
                </p:cNvPr>
                <p:cNvSpPr/>
                <p:nvPr/>
              </p:nvSpPr>
              <p:spPr>
                <a:xfrm>
                  <a:off x="4425" y="2650"/>
                  <a:ext cx="47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6" extrusionOk="0">
                      <a:moveTo>
                        <a:pt x="35" y="36"/>
                      </a:moveTo>
                      <a:cubicBezTo>
                        <a:pt x="35" y="36"/>
                        <a:pt x="34" y="36"/>
                        <a:pt x="34" y="35"/>
                      </a:cubicBezTo>
                      <a:cubicBezTo>
                        <a:pt x="33" y="35"/>
                        <a:pt x="32" y="35"/>
                        <a:pt x="27" y="35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6" y="32"/>
                        <a:pt x="21" y="31"/>
                        <a:pt x="20" y="31"/>
                      </a:cubicBezTo>
                      <a:cubicBezTo>
                        <a:pt x="19" y="31"/>
                        <a:pt x="19" y="30"/>
                        <a:pt x="19" y="30"/>
                      </a:cubicBezTo>
                      <a:cubicBezTo>
                        <a:pt x="18" y="29"/>
                        <a:pt x="18" y="28"/>
                        <a:pt x="18" y="25"/>
                      </a:cubicBezTo>
                      <a:cubicBezTo>
                        <a:pt x="18" y="24"/>
                        <a:pt x="19" y="23"/>
                        <a:pt x="19" y="23"/>
                      </a:cubicBezTo>
                      <a:cubicBezTo>
                        <a:pt x="19" y="22"/>
                        <a:pt x="16" y="20"/>
                        <a:pt x="15" y="20"/>
                      </a:cubicBezTo>
                      <a:cubicBezTo>
                        <a:pt x="14" y="21"/>
                        <a:pt x="14" y="21"/>
                        <a:pt x="13" y="21"/>
                      </a:cubicBezTo>
                      <a:cubicBezTo>
                        <a:pt x="12" y="21"/>
                        <a:pt x="9" y="19"/>
                        <a:pt x="8" y="18"/>
                      </a:cubicBezTo>
                      <a:cubicBezTo>
                        <a:pt x="7" y="18"/>
                        <a:pt x="7" y="18"/>
                        <a:pt x="6" y="18"/>
                      </a:cubicBezTo>
                      <a:cubicBezTo>
                        <a:pt x="5" y="18"/>
                        <a:pt x="4" y="18"/>
                        <a:pt x="3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1" y="17"/>
                        <a:pt x="0" y="17"/>
                        <a:pt x="0" y="16"/>
                      </a:cubicBezTo>
                      <a:cubicBezTo>
                        <a:pt x="0" y="15"/>
                        <a:pt x="1" y="14"/>
                        <a:pt x="1" y="13"/>
                      </a:cubicBezTo>
                      <a:cubicBezTo>
                        <a:pt x="3" y="11"/>
                        <a:pt x="4" y="7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6" y="2"/>
                        <a:pt x="9" y="2"/>
                        <a:pt x="10" y="1"/>
                      </a:cubicBezTo>
                      <a:cubicBezTo>
                        <a:pt x="11" y="0"/>
                        <a:pt x="13" y="0"/>
                        <a:pt x="15" y="0"/>
                      </a:cubicBezTo>
                      <a:cubicBezTo>
                        <a:pt x="17" y="0"/>
                        <a:pt x="20" y="0"/>
                        <a:pt x="22" y="0"/>
                      </a:cubicBezTo>
                      <a:cubicBezTo>
                        <a:pt x="23" y="0"/>
                        <a:pt x="24" y="1"/>
                        <a:pt x="25" y="1"/>
                      </a:cubicBezTo>
                      <a:cubicBezTo>
                        <a:pt x="25" y="1"/>
                        <a:pt x="26" y="1"/>
                        <a:pt x="28" y="1"/>
                      </a:cubicBezTo>
                      <a:cubicBezTo>
                        <a:pt x="29" y="1"/>
                        <a:pt x="31" y="1"/>
                        <a:pt x="33" y="1"/>
                      </a:cubicBezTo>
                      <a:cubicBezTo>
                        <a:pt x="34" y="1"/>
                        <a:pt x="36" y="1"/>
                        <a:pt x="36" y="1"/>
                      </a:cubicBezTo>
                      <a:cubicBezTo>
                        <a:pt x="37" y="0"/>
                        <a:pt x="38" y="0"/>
                        <a:pt x="38" y="0"/>
                      </a:cubicBezTo>
                      <a:cubicBezTo>
                        <a:pt x="40" y="0"/>
                        <a:pt x="41" y="1"/>
                        <a:pt x="41" y="2"/>
                      </a:cubicBezTo>
                      <a:cubicBezTo>
                        <a:pt x="42" y="2"/>
                        <a:pt x="42" y="3"/>
                        <a:pt x="42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6" y="3"/>
                        <a:pt x="51" y="6"/>
                        <a:pt x="52" y="8"/>
                      </a:cubicBezTo>
                      <a:cubicBezTo>
                        <a:pt x="54" y="9"/>
                        <a:pt x="55" y="10"/>
                        <a:pt x="57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7" y="13"/>
                        <a:pt x="57" y="14"/>
                        <a:pt x="57" y="15"/>
                      </a:cubicBezTo>
                      <a:cubicBezTo>
                        <a:pt x="57" y="16"/>
                        <a:pt x="57" y="18"/>
                        <a:pt x="57" y="19"/>
                      </a:cubicBezTo>
                      <a:cubicBezTo>
                        <a:pt x="56" y="19"/>
                        <a:pt x="56" y="20"/>
                        <a:pt x="55" y="20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4" y="21"/>
                        <a:pt x="53" y="22"/>
                        <a:pt x="52" y="22"/>
                      </a:cubicBezTo>
                      <a:cubicBezTo>
                        <a:pt x="50" y="23"/>
                        <a:pt x="48" y="25"/>
                        <a:pt x="48" y="26"/>
                      </a:cubicBezTo>
                      <a:cubicBezTo>
                        <a:pt x="48" y="26"/>
                        <a:pt x="48" y="27"/>
                        <a:pt x="48" y="27"/>
                      </a:cubicBezTo>
                      <a:cubicBezTo>
                        <a:pt x="47" y="29"/>
                        <a:pt x="47" y="31"/>
                        <a:pt x="45" y="31"/>
                      </a:cubicBezTo>
                      <a:cubicBezTo>
                        <a:pt x="44" y="31"/>
                        <a:pt x="41" y="32"/>
                        <a:pt x="40" y="33"/>
                      </a:cubicBezTo>
                      <a:cubicBezTo>
                        <a:pt x="39" y="34"/>
                        <a:pt x="37" y="36"/>
                        <a:pt x="35" y="36"/>
                      </a:cubicBezTo>
                      <a:close/>
                      <a:moveTo>
                        <a:pt x="28" y="33"/>
                      </a:moveTo>
                      <a:cubicBezTo>
                        <a:pt x="31" y="33"/>
                        <a:pt x="33" y="33"/>
                        <a:pt x="34" y="33"/>
                      </a:cubicBezTo>
                      <a:cubicBezTo>
                        <a:pt x="36" y="34"/>
                        <a:pt x="37" y="33"/>
                        <a:pt x="38" y="32"/>
                      </a:cubicBezTo>
                      <a:cubicBezTo>
                        <a:pt x="40" y="30"/>
                        <a:pt x="44" y="29"/>
                        <a:pt x="45" y="29"/>
                      </a:cubicBezTo>
                      <a:cubicBezTo>
                        <a:pt x="45" y="29"/>
                        <a:pt x="45" y="27"/>
                        <a:pt x="46" y="27"/>
                      </a:cubicBezTo>
                      <a:cubicBezTo>
                        <a:pt x="46" y="26"/>
                        <a:pt x="46" y="26"/>
                        <a:pt x="46" y="25"/>
                      </a:cubicBezTo>
                      <a:cubicBezTo>
                        <a:pt x="46" y="24"/>
                        <a:pt x="49" y="21"/>
                        <a:pt x="51" y="20"/>
                      </a:cubicBezTo>
                      <a:cubicBezTo>
                        <a:pt x="52" y="20"/>
                        <a:pt x="52" y="20"/>
                        <a:pt x="52" y="19"/>
                      </a:cubicBezTo>
                      <a:cubicBezTo>
                        <a:pt x="53" y="18"/>
                        <a:pt x="53" y="17"/>
                        <a:pt x="55" y="17"/>
                      </a:cubicBezTo>
                      <a:cubicBezTo>
                        <a:pt x="55" y="17"/>
                        <a:pt x="55" y="17"/>
                        <a:pt x="55" y="15"/>
                      </a:cubicBezTo>
                      <a:cubicBezTo>
                        <a:pt x="55" y="14"/>
                        <a:pt x="55" y="13"/>
                        <a:pt x="55" y="12"/>
                      </a:cubicBezTo>
                      <a:cubicBezTo>
                        <a:pt x="54" y="11"/>
                        <a:pt x="52" y="10"/>
                        <a:pt x="51" y="9"/>
                      </a:cubicBezTo>
                      <a:cubicBezTo>
                        <a:pt x="48" y="6"/>
                        <a:pt x="44" y="5"/>
                        <a:pt x="43" y="5"/>
                      </a:cubicBezTo>
                      <a:cubicBezTo>
                        <a:pt x="41" y="5"/>
                        <a:pt x="40" y="4"/>
                        <a:pt x="40" y="3"/>
                      </a:cubicBezTo>
                      <a:cubicBezTo>
                        <a:pt x="39" y="2"/>
                        <a:pt x="38" y="2"/>
                        <a:pt x="37" y="3"/>
                      </a:cubicBezTo>
                      <a:cubicBezTo>
                        <a:pt x="36" y="3"/>
                        <a:pt x="35" y="3"/>
                        <a:pt x="33" y="3"/>
                      </a:cubicBezTo>
                      <a:cubicBezTo>
                        <a:pt x="31" y="3"/>
                        <a:pt x="29" y="3"/>
                        <a:pt x="27" y="3"/>
                      </a:cubicBezTo>
                      <a:cubicBezTo>
                        <a:pt x="26" y="3"/>
                        <a:pt x="25" y="3"/>
                        <a:pt x="25" y="3"/>
                      </a:cubicBezTo>
                      <a:cubicBezTo>
                        <a:pt x="24" y="3"/>
                        <a:pt x="23" y="2"/>
                        <a:pt x="21" y="2"/>
                      </a:cubicBezTo>
                      <a:cubicBezTo>
                        <a:pt x="19" y="2"/>
                        <a:pt x="17" y="2"/>
                        <a:pt x="15" y="2"/>
                      </a:cubicBezTo>
                      <a:cubicBezTo>
                        <a:pt x="13" y="2"/>
                        <a:pt x="12" y="2"/>
                        <a:pt x="11" y="2"/>
                      </a:cubicBezTo>
                      <a:cubicBezTo>
                        <a:pt x="10" y="3"/>
                        <a:pt x="8" y="4"/>
                        <a:pt x="5" y="4"/>
                      </a:cubicBezTo>
                      <a:cubicBezTo>
                        <a:pt x="6" y="8"/>
                        <a:pt x="5" y="12"/>
                        <a:pt x="3" y="15"/>
                      </a:cubicBezTo>
                      <a:cubicBezTo>
                        <a:pt x="3" y="15"/>
                        <a:pt x="2" y="15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6"/>
                        <a:pt x="5" y="15"/>
                        <a:pt x="6" y="15"/>
                      </a:cubicBezTo>
                      <a:cubicBezTo>
                        <a:pt x="7" y="15"/>
                        <a:pt x="8" y="16"/>
                        <a:pt x="9" y="17"/>
                      </a:cubicBezTo>
                      <a:cubicBezTo>
                        <a:pt x="10" y="18"/>
                        <a:pt x="12" y="19"/>
                        <a:pt x="13" y="19"/>
                      </a:cubicBezTo>
                      <a:cubicBezTo>
                        <a:pt x="14" y="19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5" y="18"/>
                      </a:cubicBezTo>
                      <a:cubicBezTo>
                        <a:pt x="17" y="18"/>
                        <a:pt x="21" y="20"/>
                        <a:pt x="21" y="23"/>
                      </a:cubicBezTo>
                      <a:cubicBezTo>
                        <a:pt x="21" y="23"/>
                        <a:pt x="20" y="24"/>
                        <a:pt x="20" y="25"/>
                      </a:cubicBezTo>
                      <a:cubicBezTo>
                        <a:pt x="20" y="26"/>
                        <a:pt x="20" y="28"/>
                        <a:pt x="20" y="29"/>
                      </a:cubicBezTo>
                      <a:cubicBezTo>
                        <a:pt x="22" y="29"/>
                        <a:pt x="27" y="30"/>
                        <a:pt x="28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1" name="Google Shape;242;p3">
                  <a:extLst>
                    <a:ext uri="{FF2B5EF4-FFF2-40B4-BE49-F238E27FC236}">
                      <a16:creationId xmlns:a16="http://schemas.microsoft.com/office/drawing/2014/main" id="{79740EDE-51BF-1743-A4E8-8B32CF861CAB}"/>
                    </a:ext>
                  </a:extLst>
                </p:cNvPr>
                <p:cNvSpPr/>
                <p:nvPr/>
              </p:nvSpPr>
              <p:spPr>
                <a:xfrm>
                  <a:off x="4313" y="2743"/>
                  <a:ext cx="36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25" extrusionOk="0">
                      <a:moveTo>
                        <a:pt x="39" y="10"/>
                      </a:moveTo>
                      <a:cubicBezTo>
                        <a:pt x="37" y="11"/>
                        <a:pt x="34" y="9"/>
                        <a:pt x="34" y="8"/>
                      </a:cubicBezTo>
                      <a:cubicBezTo>
                        <a:pt x="34" y="7"/>
                        <a:pt x="34" y="5"/>
                        <a:pt x="34" y="4"/>
                      </a:cubicBezTo>
                      <a:cubicBezTo>
                        <a:pt x="33" y="3"/>
                        <a:pt x="31" y="2"/>
                        <a:pt x="29" y="1"/>
                      </a:cubicBezTo>
                      <a:cubicBezTo>
                        <a:pt x="26" y="0"/>
                        <a:pt x="25" y="0"/>
                        <a:pt x="22" y="1"/>
                      </a:cubicBezTo>
                      <a:cubicBezTo>
                        <a:pt x="21" y="2"/>
                        <a:pt x="17" y="2"/>
                        <a:pt x="14" y="2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1" y="3"/>
                        <a:pt x="8" y="5"/>
                        <a:pt x="8" y="7"/>
                      </a:cubicBezTo>
                      <a:cubicBezTo>
                        <a:pt x="7" y="9"/>
                        <a:pt x="3" y="11"/>
                        <a:pt x="2" y="15"/>
                      </a:cubicBezTo>
                      <a:cubicBezTo>
                        <a:pt x="0" y="19"/>
                        <a:pt x="1" y="21"/>
                        <a:pt x="3" y="18"/>
                      </a:cubicBezTo>
                      <a:cubicBezTo>
                        <a:pt x="5" y="16"/>
                        <a:pt x="7" y="17"/>
                        <a:pt x="7" y="19"/>
                      </a:cubicBezTo>
                      <a:cubicBezTo>
                        <a:pt x="7" y="21"/>
                        <a:pt x="10" y="21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2" y="23"/>
                        <a:pt x="16" y="23"/>
                        <a:pt x="17" y="23"/>
                      </a:cubicBezTo>
                      <a:cubicBezTo>
                        <a:pt x="19" y="23"/>
                        <a:pt x="21" y="17"/>
                        <a:pt x="22" y="16"/>
                      </a:cubicBezTo>
                      <a:cubicBezTo>
                        <a:pt x="23" y="15"/>
                        <a:pt x="25" y="21"/>
                        <a:pt x="27" y="23"/>
                      </a:cubicBezTo>
                      <a:cubicBezTo>
                        <a:pt x="30" y="25"/>
                        <a:pt x="30" y="21"/>
                        <a:pt x="30" y="19"/>
                      </a:cubicBezTo>
                      <a:cubicBezTo>
                        <a:pt x="30" y="17"/>
                        <a:pt x="32" y="17"/>
                        <a:pt x="33" y="17"/>
                      </a:cubicBezTo>
                      <a:cubicBezTo>
                        <a:pt x="35" y="17"/>
                        <a:pt x="38" y="18"/>
                        <a:pt x="38" y="16"/>
                      </a:cubicBezTo>
                      <a:cubicBezTo>
                        <a:pt x="38" y="14"/>
                        <a:pt x="40" y="15"/>
                        <a:pt x="41" y="15"/>
                      </a:cubicBezTo>
                      <a:cubicBezTo>
                        <a:pt x="42" y="15"/>
                        <a:pt x="42" y="13"/>
                        <a:pt x="42" y="13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3" y="10"/>
                        <a:pt x="41" y="10"/>
                        <a:pt x="39" y="1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2" name="Google Shape;243;p3">
                  <a:extLst>
                    <a:ext uri="{FF2B5EF4-FFF2-40B4-BE49-F238E27FC236}">
                      <a16:creationId xmlns:a16="http://schemas.microsoft.com/office/drawing/2014/main" id="{A7FB7AB3-939D-B646-BDC4-5C6F2382F98C}"/>
                    </a:ext>
                  </a:extLst>
                </p:cNvPr>
                <p:cNvSpPr/>
                <p:nvPr/>
              </p:nvSpPr>
              <p:spPr>
                <a:xfrm>
                  <a:off x="4313" y="2742"/>
                  <a:ext cx="38" cy="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26" extrusionOk="0">
                      <a:moveTo>
                        <a:pt x="8" y="26"/>
                      </a:move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3"/>
                        <a:pt x="8" y="23"/>
                        <a:pt x="7" y="22"/>
                      </a:cubicBezTo>
                      <a:cubicBezTo>
                        <a:pt x="7" y="22"/>
                        <a:pt x="6" y="21"/>
                        <a:pt x="6" y="20"/>
                      </a:cubicBezTo>
                      <a:cubicBezTo>
                        <a:pt x="6" y="19"/>
                        <a:pt x="5" y="19"/>
                        <a:pt x="4" y="20"/>
                      </a:cubicBezTo>
                      <a:cubicBezTo>
                        <a:pt x="2" y="21"/>
                        <a:pt x="1" y="22"/>
                        <a:pt x="0" y="21"/>
                      </a:cubicBezTo>
                      <a:cubicBezTo>
                        <a:pt x="0" y="20"/>
                        <a:pt x="0" y="18"/>
                        <a:pt x="1" y="16"/>
                      </a:cubicBezTo>
                      <a:cubicBezTo>
                        <a:pt x="1" y="13"/>
                        <a:pt x="3" y="12"/>
                        <a:pt x="5" y="10"/>
                      </a:cubicBezTo>
                      <a:cubicBezTo>
                        <a:pt x="6" y="9"/>
                        <a:pt x="7" y="9"/>
                        <a:pt x="7" y="8"/>
                      </a:cubicBezTo>
                      <a:cubicBezTo>
                        <a:pt x="7" y="5"/>
                        <a:pt x="10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6" y="2"/>
                        <a:pt x="17" y="2"/>
                        <a:pt x="18" y="2"/>
                      </a:cubicBezTo>
                      <a:cubicBezTo>
                        <a:pt x="21" y="2"/>
                        <a:pt x="22" y="2"/>
                        <a:pt x="22" y="2"/>
                      </a:cubicBezTo>
                      <a:cubicBezTo>
                        <a:pt x="24" y="0"/>
                        <a:pt x="26" y="0"/>
                        <a:pt x="29" y="1"/>
                      </a:cubicBezTo>
                      <a:cubicBezTo>
                        <a:pt x="31" y="2"/>
                        <a:pt x="33" y="3"/>
                        <a:pt x="35" y="4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6"/>
                        <a:pt x="35" y="7"/>
                        <a:pt x="35" y="8"/>
                      </a:cubicBezTo>
                      <a:cubicBezTo>
                        <a:pt x="35" y="8"/>
                        <a:pt x="35" y="9"/>
                        <a:pt x="35" y="9"/>
                      </a:cubicBezTo>
                      <a:cubicBezTo>
                        <a:pt x="36" y="9"/>
                        <a:pt x="37" y="10"/>
                        <a:pt x="38" y="10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40" y="10"/>
                        <a:pt x="42" y="10"/>
                        <a:pt x="45" y="11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3" y="15"/>
                        <a:pt x="42" y="17"/>
                        <a:pt x="41" y="17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40" y="17"/>
                        <a:pt x="39" y="17"/>
                        <a:pt x="39" y="17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6" y="19"/>
                      </a:cubicBezTo>
                      <a:cubicBezTo>
                        <a:pt x="35" y="19"/>
                        <a:pt x="34" y="19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31" y="19"/>
                        <a:pt x="31" y="20"/>
                      </a:cubicBezTo>
                      <a:cubicBezTo>
                        <a:pt x="31" y="24"/>
                        <a:pt x="30" y="25"/>
                        <a:pt x="29" y="25"/>
                      </a:cubicBezTo>
                      <a:cubicBezTo>
                        <a:pt x="28" y="25"/>
                        <a:pt x="27" y="25"/>
                        <a:pt x="27" y="24"/>
                      </a:cubicBezTo>
                      <a:cubicBezTo>
                        <a:pt x="26" y="23"/>
                        <a:pt x="24" y="22"/>
                        <a:pt x="23" y="20"/>
                      </a:cubicBezTo>
                      <a:cubicBezTo>
                        <a:pt x="23" y="20"/>
                        <a:pt x="23" y="19"/>
                        <a:pt x="22" y="18"/>
                      </a:cubicBezTo>
                      <a:cubicBezTo>
                        <a:pt x="22" y="19"/>
                        <a:pt x="22" y="19"/>
                        <a:pt x="22" y="20"/>
                      </a:cubicBezTo>
                      <a:cubicBezTo>
                        <a:pt x="20" y="22"/>
                        <a:pt x="19" y="25"/>
                        <a:pt x="17" y="25"/>
                      </a:cubicBezTo>
                      <a:cubicBezTo>
                        <a:pt x="16" y="25"/>
                        <a:pt x="13" y="25"/>
                        <a:pt x="9" y="25"/>
                      </a:cubicBezTo>
                      <a:lnTo>
                        <a:pt x="8" y="26"/>
                      </a:lnTo>
                      <a:close/>
                      <a:moveTo>
                        <a:pt x="5" y="17"/>
                      </a:moveTo>
                      <a:cubicBezTo>
                        <a:pt x="7" y="17"/>
                        <a:pt x="8" y="18"/>
                        <a:pt x="8" y="20"/>
                      </a:cubicBezTo>
                      <a:cubicBezTo>
                        <a:pt x="8" y="20"/>
                        <a:pt x="8" y="20"/>
                        <a:pt x="9" y="21"/>
                      </a:cubicBezTo>
                      <a:cubicBezTo>
                        <a:pt x="9" y="21"/>
                        <a:pt x="10" y="22"/>
                        <a:pt x="10" y="23"/>
                      </a:cubicBezTo>
                      <a:cubicBezTo>
                        <a:pt x="13" y="23"/>
                        <a:pt x="16" y="23"/>
                        <a:pt x="17" y="23"/>
                      </a:cubicBezTo>
                      <a:cubicBezTo>
                        <a:pt x="18" y="23"/>
                        <a:pt x="19" y="20"/>
                        <a:pt x="20" y="19"/>
                      </a:cubicBezTo>
                      <a:cubicBezTo>
                        <a:pt x="21" y="17"/>
                        <a:pt x="21" y="17"/>
                        <a:pt x="21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6"/>
                        <a:pt x="24" y="17"/>
                        <a:pt x="25" y="19"/>
                      </a:cubicBezTo>
                      <a:cubicBezTo>
                        <a:pt x="26" y="20"/>
                        <a:pt x="27" y="22"/>
                        <a:pt x="28" y="23"/>
                      </a:cubicBezTo>
                      <a:cubicBezTo>
                        <a:pt x="28" y="23"/>
                        <a:pt x="29" y="23"/>
                        <a:pt x="29" y="23"/>
                      </a:cubicBezTo>
                      <a:cubicBezTo>
                        <a:pt x="29" y="23"/>
                        <a:pt x="29" y="22"/>
                        <a:pt x="29" y="20"/>
                      </a:cubicBezTo>
                      <a:cubicBezTo>
                        <a:pt x="29" y="18"/>
                        <a:pt x="32" y="17"/>
                        <a:pt x="34" y="17"/>
                      </a:cubicBezTo>
                      <a:cubicBezTo>
                        <a:pt x="34" y="17"/>
                        <a:pt x="35" y="17"/>
                        <a:pt x="36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6"/>
                        <a:pt x="38" y="15"/>
                        <a:pt x="39" y="15"/>
                      </a:cubicBezTo>
                      <a:cubicBezTo>
                        <a:pt x="39" y="15"/>
                        <a:pt x="40" y="15"/>
                        <a:pt x="40" y="15"/>
                      </a:cubicBezTo>
                      <a:cubicBezTo>
                        <a:pt x="40" y="15"/>
                        <a:pt x="41" y="15"/>
                        <a:pt x="41" y="15"/>
                      </a:cubicBezTo>
                      <a:cubicBezTo>
                        <a:pt x="41" y="15"/>
                        <a:pt x="41" y="14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1" y="12"/>
                        <a:pt x="40" y="12"/>
                        <a:pt x="40" y="12"/>
                      </a:cubicBezTo>
                      <a:cubicBezTo>
                        <a:pt x="39" y="12"/>
                        <a:pt x="39" y="12"/>
                        <a:pt x="38" y="12"/>
                      </a:cubicBezTo>
                      <a:cubicBezTo>
                        <a:pt x="37" y="12"/>
                        <a:pt x="36" y="12"/>
                        <a:pt x="35" y="11"/>
                      </a:cubicBezTo>
                      <a:cubicBezTo>
                        <a:pt x="35" y="11"/>
                        <a:pt x="33" y="10"/>
                        <a:pt x="33" y="9"/>
                      </a:cubicBezTo>
                      <a:cubicBezTo>
                        <a:pt x="33" y="9"/>
                        <a:pt x="33" y="8"/>
                        <a:pt x="33" y="8"/>
                      </a:cubicBezTo>
                      <a:cubicBezTo>
                        <a:pt x="33" y="7"/>
                        <a:pt x="33" y="6"/>
                        <a:pt x="33" y="5"/>
                      </a:cubicBezTo>
                      <a:cubicBezTo>
                        <a:pt x="32" y="4"/>
                        <a:pt x="30" y="4"/>
                        <a:pt x="29" y="3"/>
                      </a:cubicBezTo>
                      <a:cubicBezTo>
                        <a:pt x="26" y="2"/>
                        <a:pt x="25" y="2"/>
                        <a:pt x="23" y="3"/>
                      </a:cubicBezTo>
                      <a:cubicBezTo>
                        <a:pt x="21" y="4"/>
                        <a:pt x="19" y="4"/>
                        <a:pt x="15" y="4"/>
                      </a:cubicBezTo>
                      <a:cubicBezTo>
                        <a:pt x="14" y="5"/>
                        <a:pt x="13" y="5"/>
                        <a:pt x="13" y="5"/>
                      </a:cubicBezTo>
                      <a:cubicBezTo>
                        <a:pt x="11" y="5"/>
                        <a:pt x="9" y="7"/>
                        <a:pt x="9" y="8"/>
                      </a:cubicBezTo>
                      <a:cubicBezTo>
                        <a:pt x="9" y="10"/>
                        <a:pt x="7" y="11"/>
                        <a:pt x="6" y="12"/>
                      </a:cubicBezTo>
                      <a:cubicBezTo>
                        <a:pt x="5" y="13"/>
                        <a:pt x="3" y="14"/>
                        <a:pt x="3" y="16"/>
                      </a:cubicBezTo>
                      <a:cubicBezTo>
                        <a:pt x="2" y="17"/>
                        <a:pt x="2" y="18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3" y="17"/>
                        <a:pt x="4" y="17"/>
                        <a:pt x="5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3" name="Google Shape;244;p3">
                  <a:extLst>
                    <a:ext uri="{FF2B5EF4-FFF2-40B4-BE49-F238E27FC236}">
                      <a16:creationId xmlns:a16="http://schemas.microsoft.com/office/drawing/2014/main" id="{87750528-0420-894E-BCB2-01AF3194CAF7}"/>
                    </a:ext>
                  </a:extLst>
                </p:cNvPr>
                <p:cNvSpPr/>
                <p:nvPr/>
              </p:nvSpPr>
              <p:spPr>
                <a:xfrm>
                  <a:off x="4313" y="2669"/>
                  <a:ext cx="70" cy="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98" extrusionOk="0">
                      <a:moveTo>
                        <a:pt x="12" y="25"/>
                      </a:moveTo>
                      <a:cubicBezTo>
                        <a:pt x="9" y="29"/>
                        <a:pt x="6" y="29"/>
                        <a:pt x="7" y="30"/>
                      </a:cubicBezTo>
                      <a:cubicBezTo>
                        <a:pt x="7" y="31"/>
                        <a:pt x="11" y="34"/>
                        <a:pt x="10" y="35"/>
                      </a:cubicBezTo>
                      <a:cubicBezTo>
                        <a:pt x="9" y="37"/>
                        <a:pt x="8" y="36"/>
                        <a:pt x="8" y="38"/>
                      </a:cubicBezTo>
                      <a:cubicBezTo>
                        <a:pt x="8" y="41"/>
                        <a:pt x="4" y="41"/>
                        <a:pt x="2" y="41"/>
                      </a:cubicBezTo>
                      <a:cubicBezTo>
                        <a:pt x="1" y="41"/>
                        <a:pt x="3" y="43"/>
                        <a:pt x="2" y="45"/>
                      </a:cubicBezTo>
                      <a:cubicBezTo>
                        <a:pt x="1" y="47"/>
                        <a:pt x="1" y="51"/>
                        <a:pt x="1" y="53"/>
                      </a:cubicBezTo>
                      <a:cubicBezTo>
                        <a:pt x="0" y="55"/>
                        <a:pt x="4" y="58"/>
                        <a:pt x="3" y="59"/>
                      </a:cubicBezTo>
                      <a:cubicBezTo>
                        <a:pt x="3" y="61"/>
                        <a:pt x="1" y="62"/>
                        <a:pt x="1" y="63"/>
                      </a:cubicBezTo>
                      <a:cubicBezTo>
                        <a:pt x="2" y="64"/>
                        <a:pt x="4" y="66"/>
                        <a:pt x="4" y="71"/>
                      </a:cubicBezTo>
                      <a:cubicBezTo>
                        <a:pt x="5" y="71"/>
                        <a:pt x="6" y="72"/>
                        <a:pt x="6" y="72"/>
                      </a:cubicBezTo>
                      <a:cubicBezTo>
                        <a:pt x="8" y="74"/>
                        <a:pt x="10" y="75"/>
                        <a:pt x="13" y="75"/>
                      </a:cubicBezTo>
                      <a:cubicBezTo>
                        <a:pt x="15" y="75"/>
                        <a:pt x="17" y="77"/>
                        <a:pt x="18" y="77"/>
                      </a:cubicBezTo>
                      <a:cubicBezTo>
                        <a:pt x="19" y="77"/>
                        <a:pt x="23" y="78"/>
                        <a:pt x="20" y="80"/>
                      </a:cubicBezTo>
                      <a:cubicBezTo>
                        <a:pt x="17" y="82"/>
                        <a:pt x="17" y="85"/>
                        <a:pt x="16" y="88"/>
                      </a:cubicBezTo>
                      <a:cubicBezTo>
                        <a:pt x="15" y="90"/>
                        <a:pt x="15" y="92"/>
                        <a:pt x="15" y="94"/>
                      </a:cubicBezTo>
                      <a:cubicBezTo>
                        <a:pt x="18" y="94"/>
                        <a:pt x="22" y="94"/>
                        <a:pt x="23" y="93"/>
                      </a:cubicBezTo>
                      <a:cubicBezTo>
                        <a:pt x="26" y="92"/>
                        <a:pt x="27" y="92"/>
                        <a:pt x="30" y="93"/>
                      </a:cubicBezTo>
                      <a:cubicBezTo>
                        <a:pt x="32" y="94"/>
                        <a:pt x="34" y="95"/>
                        <a:pt x="35" y="96"/>
                      </a:cubicBezTo>
                      <a:cubicBezTo>
                        <a:pt x="36" y="95"/>
                        <a:pt x="36" y="95"/>
                        <a:pt x="36" y="95"/>
                      </a:cubicBezTo>
                      <a:cubicBezTo>
                        <a:pt x="38" y="94"/>
                        <a:pt x="41" y="98"/>
                        <a:pt x="42" y="96"/>
                      </a:cubicBezTo>
                      <a:cubicBezTo>
                        <a:pt x="43" y="94"/>
                        <a:pt x="46" y="94"/>
                        <a:pt x="48" y="95"/>
                      </a:cubicBezTo>
                      <a:cubicBezTo>
                        <a:pt x="49" y="96"/>
                        <a:pt x="52" y="96"/>
                        <a:pt x="53" y="95"/>
                      </a:cubicBezTo>
                      <a:cubicBezTo>
                        <a:pt x="55" y="93"/>
                        <a:pt x="62" y="92"/>
                        <a:pt x="63" y="93"/>
                      </a:cubicBezTo>
                      <a:cubicBezTo>
                        <a:pt x="65" y="93"/>
                        <a:pt x="69" y="95"/>
                        <a:pt x="67" y="90"/>
                      </a:cubicBezTo>
                      <a:cubicBezTo>
                        <a:pt x="66" y="85"/>
                        <a:pt x="70" y="86"/>
                        <a:pt x="71" y="84"/>
                      </a:cubicBezTo>
                      <a:cubicBezTo>
                        <a:pt x="72" y="82"/>
                        <a:pt x="77" y="81"/>
                        <a:pt x="76" y="80"/>
                      </a:cubicBezTo>
                      <a:cubicBezTo>
                        <a:pt x="75" y="78"/>
                        <a:pt x="68" y="74"/>
                        <a:pt x="66" y="72"/>
                      </a:cubicBezTo>
                      <a:cubicBezTo>
                        <a:pt x="64" y="71"/>
                        <a:pt x="64" y="66"/>
                        <a:pt x="63" y="64"/>
                      </a:cubicBezTo>
                      <a:cubicBezTo>
                        <a:pt x="62" y="62"/>
                        <a:pt x="60" y="60"/>
                        <a:pt x="62" y="59"/>
                      </a:cubicBezTo>
                      <a:cubicBezTo>
                        <a:pt x="65" y="58"/>
                        <a:pt x="70" y="57"/>
                        <a:pt x="72" y="55"/>
                      </a:cubicBezTo>
                      <a:cubicBezTo>
                        <a:pt x="75" y="53"/>
                        <a:pt x="79" y="53"/>
                        <a:pt x="80" y="51"/>
                      </a:cubicBezTo>
                      <a:cubicBezTo>
                        <a:pt x="82" y="50"/>
                        <a:pt x="85" y="53"/>
                        <a:pt x="85" y="51"/>
                      </a:cubicBezTo>
                      <a:cubicBezTo>
                        <a:pt x="86" y="50"/>
                        <a:pt x="87" y="47"/>
                        <a:pt x="86" y="46"/>
                      </a:cubicBezTo>
                      <a:cubicBezTo>
                        <a:pt x="84" y="44"/>
                        <a:pt x="84" y="42"/>
                        <a:pt x="83" y="38"/>
                      </a:cubicBezTo>
                      <a:cubicBezTo>
                        <a:pt x="83" y="35"/>
                        <a:pt x="82" y="35"/>
                        <a:pt x="82" y="33"/>
                      </a:cubicBezTo>
                      <a:cubicBezTo>
                        <a:pt x="82" y="31"/>
                        <a:pt x="81" y="29"/>
                        <a:pt x="80" y="28"/>
                      </a:cubicBezTo>
                      <a:cubicBezTo>
                        <a:pt x="78" y="27"/>
                        <a:pt x="78" y="27"/>
                        <a:pt x="79" y="24"/>
                      </a:cubicBezTo>
                      <a:cubicBezTo>
                        <a:pt x="81" y="22"/>
                        <a:pt x="80" y="16"/>
                        <a:pt x="80" y="14"/>
                      </a:cubicBezTo>
                      <a:cubicBezTo>
                        <a:pt x="79" y="14"/>
                        <a:pt x="79" y="14"/>
                        <a:pt x="79" y="13"/>
                      </a:cubicBezTo>
                      <a:cubicBezTo>
                        <a:pt x="79" y="13"/>
                        <a:pt x="79" y="13"/>
                        <a:pt x="79" y="12"/>
                      </a:cubicBezTo>
                      <a:cubicBezTo>
                        <a:pt x="78" y="10"/>
                        <a:pt x="77" y="9"/>
                        <a:pt x="73" y="9"/>
                      </a:cubicBezTo>
                      <a:cubicBezTo>
                        <a:pt x="69" y="9"/>
                        <a:pt x="75" y="5"/>
                        <a:pt x="74" y="3"/>
                      </a:cubicBezTo>
                      <a:cubicBezTo>
                        <a:pt x="72" y="1"/>
                        <a:pt x="69" y="7"/>
                        <a:pt x="65" y="6"/>
                      </a:cubicBezTo>
                      <a:cubicBezTo>
                        <a:pt x="62" y="4"/>
                        <a:pt x="57" y="10"/>
                        <a:pt x="54" y="12"/>
                      </a:cubicBezTo>
                      <a:cubicBezTo>
                        <a:pt x="51" y="14"/>
                        <a:pt x="47" y="11"/>
                        <a:pt x="49" y="8"/>
                      </a:cubicBezTo>
                      <a:cubicBezTo>
                        <a:pt x="52" y="5"/>
                        <a:pt x="49" y="5"/>
                        <a:pt x="46" y="6"/>
                      </a:cubicBezTo>
                      <a:cubicBezTo>
                        <a:pt x="43" y="8"/>
                        <a:pt x="38" y="6"/>
                        <a:pt x="39" y="3"/>
                      </a:cubicBezTo>
                      <a:cubicBezTo>
                        <a:pt x="39" y="2"/>
                        <a:pt x="39" y="2"/>
                        <a:pt x="38" y="1"/>
                      </a:cubicBezTo>
                      <a:cubicBezTo>
                        <a:pt x="37" y="1"/>
                        <a:pt x="35" y="1"/>
                        <a:pt x="35" y="1"/>
                      </a:cubicBezTo>
                      <a:cubicBezTo>
                        <a:pt x="33" y="0"/>
                        <a:pt x="30" y="0"/>
                        <a:pt x="26" y="0"/>
                      </a:cubicBezTo>
                      <a:cubicBezTo>
                        <a:pt x="27" y="2"/>
                        <a:pt x="28" y="3"/>
                        <a:pt x="28" y="5"/>
                      </a:cubicBezTo>
                      <a:cubicBezTo>
                        <a:pt x="26" y="7"/>
                        <a:pt x="28" y="9"/>
                        <a:pt x="30" y="13"/>
                      </a:cubicBezTo>
                      <a:cubicBezTo>
                        <a:pt x="32" y="16"/>
                        <a:pt x="26" y="14"/>
                        <a:pt x="26" y="17"/>
                      </a:cubicBezTo>
                      <a:cubicBezTo>
                        <a:pt x="26" y="19"/>
                        <a:pt x="21" y="17"/>
                        <a:pt x="19" y="16"/>
                      </a:cubicBezTo>
                      <a:cubicBezTo>
                        <a:pt x="17" y="15"/>
                        <a:pt x="11" y="15"/>
                        <a:pt x="12" y="17"/>
                      </a:cubicBezTo>
                      <a:cubicBezTo>
                        <a:pt x="12" y="17"/>
                        <a:pt x="11" y="18"/>
                        <a:pt x="11" y="19"/>
                      </a:cubicBezTo>
                      <a:cubicBezTo>
                        <a:pt x="12" y="22"/>
                        <a:pt x="12" y="24"/>
                        <a:pt x="12" y="25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4" name="Google Shape;245;p3">
                  <a:extLst>
                    <a:ext uri="{FF2B5EF4-FFF2-40B4-BE49-F238E27FC236}">
                      <a16:creationId xmlns:a16="http://schemas.microsoft.com/office/drawing/2014/main" id="{A208B71D-D789-F140-8AAD-D18F657265FE}"/>
                    </a:ext>
                  </a:extLst>
                </p:cNvPr>
                <p:cNvSpPr/>
                <p:nvPr/>
              </p:nvSpPr>
              <p:spPr>
                <a:xfrm>
                  <a:off x="4312" y="2668"/>
                  <a:ext cx="72" cy="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99" extrusionOk="0">
                      <a:moveTo>
                        <a:pt x="42" y="99"/>
                      </a:moveTo>
                      <a:cubicBezTo>
                        <a:pt x="41" y="99"/>
                        <a:pt x="40" y="98"/>
                        <a:pt x="39" y="98"/>
                      </a:cubicBezTo>
                      <a:cubicBezTo>
                        <a:pt x="39" y="97"/>
                        <a:pt x="38" y="97"/>
                        <a:pt x="38" y="97"/>
                      </a:cubicBezTo>
                      <a:cubicBezTo>
                        <a:pt x="38" y="97"/>
                        <a:pt x="37" y="97"/>
                        <a:pt x="37" y="97"/>
                      </a:cubicBezTo>
                      <a:cubicBezTo>
                        <a:pt x="37" y="98"/>
                        <a:pt x="37" y="98"/>
                        <a:pt x="37" y="98"/>
                      </a:cubicBezTo>
                      <a:cubicBezTo>
                        <a:pt x="36" y="98"/>
                        <a:pt x="36" y="98"/>
                        <a:pt x="36" y="98"/>
                      </a:cubicBezTo>
                      <a:cubicBezTo>
                        <a:pt x="34" y="97"/>
                        <a:pt x="32" y="96"/>
                        <a:pt x="31" y="95"/>
                      </a:cubicBezTo>
                      <a:cubicBezTo>
                        <a:pt x="28" y="94"/>
                        <a:pt x="27" y="94"/>
                        <a:pt x="25" y="95"/>
                      </a:cubicBezTo>
                      <a:cubicBezTo>
                        <a:pt x="23" y="96"/>
                        <a:pt x="20" y="96"/>
                        <a:pt x="16" y="96"/>
                      </a:cubicBezTo>
                      <a:cubicBezTo>
                        <a:pt x="15" y="96"/>
                        <a:pt x="15" y="96"/>
                        <a:pt x="15" y="96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3"/>
                        <a:pt x="15" y="92"/>
                      </a:cubicBezTo>
                      <a:cubicBezTo>
                        <a:pt x="16" y="91"/>
                        <a:pt x="16" y="90"/>
                        <a:pt x="16" y="89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17" y="85"/>
                        <a:pt x="17" y="83"/>
                        <a:pt x="20" y="80"/>
                      </a:cubicBezTo>
                      <a:cubicBezTo>
                        <a:pt x="21" y="80"/>
                        <a:pt x="21" y="79"/>
                        <a:pt x="21" y="79"/>
                      </a:cubicBezTo>
                      <a:cubicBezTo>
                        <a:pt x="21" y="79"/>
                        <a:pt x="20" y="79"/>
                        <a:pt x="19" y="79"/>
                      </a:cubicBezTo>
                      <a:cubicBezTo>
                        <a:pt x="19" y="79"/>
                        <a:pt x="19" y="79"/>
                        <a:pt x="19" y="79"/>
                      </a:cubicBezTo>
                      <a:cubicBezTo>
                        <a:pt x="18" y="79"/>
                        <a:pt x="17" y="78"/>
                        <a:pt x="17" y="78"/>
                      </a:cubicBezTo>
                      <a:cubicBezTo>
                        <a:pt x="16" y="78"/>
                        <a:pt x="15" y="77"/>
                        <a:pt x="14" y="77"/>
                      </a:cubicBezTo>
                      <a:cubicBezTo>
                        <a:pt x="11" y="77"/>
                        <a:pt x="8" y="76"/>
                        <a:pt x="7" y="74"/>
                      </a:cubicBezTo>
                      <a:cubicBezTo>
                        <a:pt x="7" y="74"/>
                        <a:pt x="6" y="73"/>
                        <a:pt x="5" y="73"/>
                      </a:cubicBezTo>
                      <a:cubicBezTo>
                        <a:pt x="4" y="73"/>
                        <a:pt x="4" y="73"/>
                        <a:pt x="4" y="73"/>
                      </a:cubicBezTo>
                      <a:cubicBezTo>
                        <a:pt x="4" y="72"/>
                        <a:pt x="4" y="72"/>
                        <a:pt x="4" y="72"/>
                      </a:cubicBezTo>
                      <a:cubicBezTo>
                        <a:pt x="4" y="68"/>
                        <a:pt x="3" y="66"/>
                        <a:pt x="2" y="65"/>
                      </a:cubicBezTo>
                      <a:cubicBezTo>
                        <a:pt x="2" y="65"/>
                        <a:pt x="1" y="65"/>
                        <a:pt x="1" y="64"/>
                      </a:cubicBezTo>
                      <a:cubicBezTo>
                        <a:pt x="1" y="63"/>
                        <a:pt x="2" y="62"/>
                        <a:pt x="2" y="61"/>
                      </a:cubicBezTo>
                      <a:cubicBezTo>
                        <a:pt x="3" y="61"/>
                        <a:pt x="3" y="60"/>
                        <a:pt x="3" y="60"/>
                      </a:cubicBezTo>
                      <a:cubicBezTo>
                        <a:pt x="3" y="60"/>
                        <a:pt x="3" y="59"/>
                        <a:pt x="2" y="58"/>
                      </a:cubicBezTo>
                      <a:cubicBezTo>
                        <a:pt x="1" y="57"/>
                        <a:pt x="0" y="55"/>
                        <a:pt x="1" y="54"/>
                      </a:cubicBezTo>
                      <a:cubicBezTo>
                        <a:pt x="1" y="53"/>
                        <a:pt x="1" y="53"/>
                        <a:pt x="1" y="52"/>
                      </a:cubicBezTo>
                      <a:cubicBezTo>
                        <a:pt x="1" y="50"/>
                        <a:pt x="1" y="48"/>
                        <a:pt x="2" y="46"/>
                      </a:cubicBezTo>
                      <a:cubicBezTo>
                        <a:pt x="2" y="45"/>
                        <a:pt x="2" y="45"/>
                        <a:pt x="2" y="44"/>
                      </a:cubicBezTo>
                      <a:cubicBezTo>
                        <a:pt x="2" y="43"/>
                        <a:pt x="2" y="42"/>
                        <a:pt x="2" y="41"/>
                      </a:cubicBezTo>
                      <a:cubicBezTo>
                        <a:pt x="2" y="41"/>
                        <a:pt x="3" y="41"/>
                        <a:pt x="3" y="41"/>
                      </a:cubicBezTo>
                      <a:cubicBezTo>
                        <a:pt x="6" y="41"/>
                        <a:pt x="8" y="40"/>
                        <a:pt x="8" y="39"/>
                      </a:cubicBezTo>
                      <a:cubicBezTo>
                        <a:pt x="8" y="37"/>
                        <a:pt x="8" y="37"/>
                        <a:pt x="9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5"/>
                        <a:pt x="9" y="34"/>
                        <a:pt x="8" y="33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0"/>
                        <a:pt x="7" y="30"/>
                        <a:pt x="8" y="29"/>
                      </a:cubicBezTo>
                      <a:cubicBezTo>
                        <a:pt x="9" y="29"/>
                        <a:pt x="10" y="28"/>
                        <a:pt x="12" y="26"/>
                      </a:cubicBezTo>
                      <a:cubicBezTo>
                        <a:pt x="12" y="26"/>
                        <a:pt x="12" y="24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19"/>
                        <a:pt x="12" y="18"/>
                        <a:pt x="11" y="18"/>
                      </a:cubicBezTo>
                      <a:cubicBezTo>
                        <a:pt x="11" y="18"/>
                        <a:pt x="12" y="17"/>
                        <a:pt x="12" y="17"/>
                      </a:cubicBezTo>
                      <a:cubicBezTo>
                        <a:pt x="13" y="15"/>
                        <a:pt x="17" y="15"/>
                        <a:pt x="17" y="15"/>
                      </a:cubicBezTo>
                      <a:cubicBezTo>
                        <a:pt x="18" y="15"/>
                        <a:pt x="19" y="15"/>
                        <a:pt x="20" y="16"/>
                      </a:cubicBezTo>
                      <a:cubicBezTo>
                        <a:pt x="22" y="17"/>
                        <a:pt x="24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6"/>
                        <a:pt x="28" y="16"/>
                        <a:pt x="2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4"/>
                      </a:cubicBezTo>
                      <a:cubicBezTo>
                        <a:pt x="30" y="14"/>
                        <a:pt x="29" y="13"/>
                        <a:pt x="29" y="12"/>
                      </a:cubicBezTo>
                      <a:cubicBezTo>
                        <a:pt x="28" y="10"/>
                        <a:pt x="26" y="8"/>
                        <a:pt x="28" y="5"/>
                      </a:cubicBezTo>
                      <a:cubicBezTo>
                        <a:pt x="28" y="4"/>
                        <a:pt x="27" y="3"/>
                        <a:pt x="26" y="2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9" y="0"/>
                        <a:pt x="34" y="0"/>
                        <a:pt x="36" y="1"/>
                      </a:cubicBezTo>
                      <a:cubicBezTo>
                        <a:pt x="36" y="1"/>
                        <a:pt x="37" y="1"/>
                        <a:pt x="39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1" y="2"/>
                        <a:pt x="41" y="3"/>
                        <a:pt x="41" y="4"/>
                      </a:cubicBezTo>
                      <a:cubicBezTo>
                        <a:pt x="41" y="5"/>
                        <a:pt x="41" y="5"/>
                        <a:pt x="41" y="6"/>
                      </a:cubicBezTo>
                      <a:cubicBezTo>
                        <a:pt x="42" y="7"/>
                        <a:pt x="45" y="7"/>
                        <a:pt x="47" y="7"/>
                      </a:cubicBezTo>
                      <a:cubicBezTo>
                        <a:pt x="51" y="5"/>
                        <a:pt x="52" y="6"/>
                        <a:pt x="52" y="6"/>
                      </a:cubicBezTo>
                      <a:cubicBezTo>
                        <a:pt x="53" y="7"/>
                        <a:pt x="52" y="9"/>
                        <a:pt x="51" y="10"/>
                      </a:cubicBezTo>
                      <a:cubicBezTo>
                        <a:pt x="51" y="10"/>
                        <a:pt x="51" y="11"/>
                        <a:pt x="51" y="12"/>
                      </a:cubicBezTo>
                      <a:cubicBezTo>
                        <a:pt x="51" y="13"/>
                        <a:pt x="53" y="13"/>
                        <a:pt x="55" y="12"/>
                      </a:cubicBezTo>
                      <a:cubicBezTo>
                        <a:pt x="55" y="12"/>
                        <a:pt x="56" y="11"/>
                        <a:pt x="57" y="10"/>
                      </a:cubicBezTo>
                      <a:cubicBezTo>
                        <a:pt x="59" y="8"/>
                        <a:pt x="62" y="5"/>
                        <a:pt x="65" y="5"/>
                      </a:cubicBezTo>
                      <a:cubicBezTo>
                        <a:pt x="66" y="5"/>
                        <a:pt x="66" y="6"/>
                        <a:pt x="67" y="6"/>
                      </a:cubicBezTo>
                      <a:cubicBezTo>
                        <a:pt x="68" y="6"/>
                        <a:pt x="69" y="5"/>
                        <a:pt x="71" y="4"/>
                      </a:cubicBezTo>
                      <a:cubicBezTo>
                        <a:pt x="72" y="4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6" y="4"/>
                      </a:cubicBezTo>
                      <a:cubicBezTo>
                        <a:pt x="77" y="5"/>
                        <a:pt x="75" y="7"/>
                        <a:pt x="75" y="8"/>
                      </a:cubicBezTo>
                      <a:cubicBezTo>
                        <a:pt x="74" y="8"/>
                        <a:pt x="74" y="9"/>
                        <a:pt x="74" y="9"/>
                      </a:cubicBezTo>
                      <a:cubicBezTo>
                        <a:pt x="77" y="9"/>
                        <a:pt x="80" y="9"/>
                        <a:pt x="81" y="13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2" y="14"/>
                        <a:pt x="82" y="14"/>
                        <a:pt x="82" y="14"/>
                      </a:cubicBezTo>
                      <a:cubicBezTo>
                        <a:pt x="81" y="14"/>
                        <a:pt x="81" y="14"/>
                        <a:pt x="81" y="14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2" y="17"/>
                        <a:pt x="83" y="23"/>
                        <a:pt x="81" y="26"/>
                      </a:cubicBezTo>
                      <a:cubicBezTo>
                        <a:pt x="80" y="27"/>
                        <a:pt x="80" y="28"/>
                        <a:pt x="80" y="28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3" y="30"/>
                        <a:pt x="84" y="32"/>
                        <a:pt x="84" y="34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36"/>
                        <a:pt x="85" y="37"/>
                        <a:pt x="85" y="39"/>
                      </a:cubicBezTo>
                      <a:cubicBezTo>
                        <a:pt x="86" y="43"/>
                        <a:pt x="87" y="45"/>
                        <a:pt x="88" y="46"/>
                      </a:cubicBezTo>
                      <a:cubicBezTo>
                        <a:pt x="89" y="48"/>
                        <a:pt x="88" y="51"/>
                        <a:pt x="87" y="53"/>
                      </a:cubicBezTo>
                      <a:cubicBezTo>
                        <a:pt x="87" y="53"/>
                        <a:pt x="87" y="54"/>
                        <a:pt x="86" y="54"/>
                      </a:cubicBezTo>
                      <a:cubicBezTo>
                        <a:pt x="85" y="54"/>
                        <a:pt x="84" y="54"/>
                        <a:pt x="84" y="53"/>
                      </a:cubicBezTo>
                      <a:cubicBezTo>
                        <a:pt x="83" y="53"/>
                        <a:pt x="83" y="53"/>
                        <a:pt x="82" y="53"/>
                      </a:cubicBezTo>
                      <a:cubicBezTo>
                        <a:pt x="82" y="53"/>
                        <a:pt x="82" y="53"/>
                        <a:pt x="82" y="53"/>
                      </a:cubicBezTo>
                      <a:cubicBezTo>
                        <a:pt x="81" y="54"/>
                        <a:pt x="80" y="54"/>
                        <a:pt x="79" y="55"/>
                      </a:cubicBezTo>
                      <a:cubicBezTo>
                        <a:pt x="77" y="55"/>
                        <a:pt x="75" y="56"/>
                        <a:pt x="74" y="57"/>
                      </a:cubicBezTo>
                      <a:cubicBezTo>
                        <a:pt x="72" y="59"/>
                        <a:pt x="67" y="60"/>
                        <a:pt x="64" y="61"/>
                      </a:cubicBezTo>
                      <a:cubicBezTo>
                        <a:pt x="64" y="61"/>
                        <a:pt x="64" y="61"/>
                        <a:pt x="64" y="61"/>
                      </a:cubicBezTo>
                      <a:cubicBezTo>
                        <a:pt x="63" y="61"/>
                        <a:pt x="63" y="61"/>
                        <a:pt x="63" y="61"/>
                      </a:cubicBezTo>
                      <a:cubicBezTo>
                        <a:pt x="63" y="62"/>
                        <a:pt x="64" y="63"/>
                        <a:pt x="64" y="63"/>
                      </a:cubicBezTo>
                      <a:cubicBezTo>
                        <a:pt x="64" y="64"/>
                        <a:pt x="65" y="64"/>
                        <a:pt x="65" y="65"/>
                      </a:cubicBezTo>
                      <a:cubicBezTo>
                        <a:pt x="65" y="65"/>
                        <a:pt x="66" y="67"/>
                        <a:pt x="66" y="68"/>
                      </a:cubicBezTo>
                      <a:cubicBezTo>
                        <a:pt x="66" y="70"/>
                        <a:pt x="67" y="72"/>
                        <a:pt x="68" y="72"/>
                      </a:cubicBezTo>
                      <a:cubicBezTo>
                        <a:pt x="68" y="73"/>
                        <a:pt x="69" y="73"/>
                        <a:pt x="70" y="74"/>
                      </a:cubicBezTo>
                      <a:cubicBezTo>
                        <a:pt x="75" y="77"/>
                        <a:pt x="78" y="79"/>
                        <a:pt x="78" y="80"/>
                      </a:cubicBezTo>
                      <a:cubicBezTo>
                        <a:pt x="78" y="81"/>
                        <a:pt x="78" y="81"/>
                        <a:pt x="78" y="82"/>
                      </a:cubicBezTo>
                      <a:cubicBezTo>
                        <a:pt x="78" y="83"/>
                        <a:pt x="77" y="83"/>
                        <a:pt x="75" y="84"/>
                      </a:cubicBezTo>
                      <a:cubicBezTo>
                        <a:pt x="75" y="84"/>
                        <a:pt x="73" y="85"/>
                        <a:pt x="73" y="85"/>
                      </a:cubicBezTo>
                      <a:cubicBezTo>
                        <a:pt x="73" y="86"/>
                        <a:pt x="72" y="87"/>
                        <a:pt x="71" y="87"/>
                      </a:cubicBezTo>
                      <a:cubicBezTo>
                        <a:pt x="69" y="88"/>
                        <a:pt x="68" y="88"/>
                        <a:pt x="69" y="91"/>
                      </a:cubicBezTo>
                      <a:cubicBezTo>
                        <a:pt x="70" y="93"/>
                        <a:pt x="70" y="94"/>
                        <a:pt x="69" y="95"/>
                      </a:cubicBezTo>
                      <a:cubicBezTo>
                        <a:pt x="69" y="95"/>
                        <a:pt x="68" y="96"/>
                        <a:pt x="67" y="96"/>
                      </a:cubicBezTo>
                      <a:cubicBezTo>
                        <a:pt x="66" y="96"/>
                        <a:pt x="65" y="95"/>
                        <a:pt x="64" y="95"/>
                      </a:cubicBezTo>
                      <a:cubicBezTo>
                        <a:pt x="64" y="95"/>
                        <a:pt x="63" y="95"/>
                        <a:pt x="63" y="95"/>
                      </a:cubicBezTo>
                      <a:cubicBezTo>
                        <a:pt x="60" y="95"/>
                        <a:pt x="56" y="95"/>
                        <a:pt x="55" y="96"/>
                      </a:cubicBezTo>
                      <a:cubicBezTo>
                        <a:pt x="53" y="98"/>
                        <a:pt x="51" y="98"/>
                        <a:pt x="48" y="97"/>
                      </a:cubicBezTo>
                      <a:cubicBezTo>
                        <a:pt x="48" y="97"/>
                        <a:pt x="47" y="97"/>
                        <a:pt x="46" y="97"/>
                      </a:cubicBezTo>
                      <a:cubicBezTo>
                        <a:pt x="45" y="97"/>
                        <a:pt x="44" y="97"/>
                        <a:pt x="44" y="98"/>
                      </a:cubicBezTo>
                      <a:cubicBezTo>
                        <a:pt x="43" y="99"/>
                        <a:pt x="43" y="99"/>
                        <a:pt x="42" y="99"/>
                      </a:cubicBezTo>
                      <a:close/>
                      <a:moveTo>
                        <a:pt x="38" y="94"/>
                      </a:moveTo>
                      <a:cubicBezTo>
                        <a:pt x="39" y="94"/>
                        <a:pt x="40" y="95"/>
                        <a:pt x="41" y="96"/>
                      </a:cubicBezTo>
                      <a:cubicBezTo>
                        <a:pt x="41" y="96"/>
                        <a:pt x="42" y="97"/>
                        <a:pt x="42" y="97"/>
                      </a:cubicBezTo>
                      <a:cubicBezTo>
                        <a:pt x="42" y="98"/>
                        <a:pt x="42" y="98"/>
                        <a:pt x="42" y="98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3" y="95"/>
                        <a:pt x="44" y="94"/>
                        <a:pt x="46" y="94"/>
                      </a:cubicBezTo>
                      <a:cubicBezTo>
                        <a:pt x="47" y="94"/>
                        <a:pt x="48" y="95"/>
                        <a:pt x="49" y="95"/>
                      </a:cubicBezTo>
                      <a:cubicBezTo>
                        <a:pt x="50" y="95"/>
                        <a:pt x="51" y="96"/>
                        <a:pt x="52" y="96"/>
                      </a:cubicBezTo>
                      <a:cubicBezTo>
                        <a:pt x="52" y="96"/>
                        <a:pt x="53" y="96"/>
                        <a:pt x="54" y="95"/>
                      </a:cubicBezTo>
                      <a:cubicBezTo>
                        <a:pt x="55" y="93"/>
                        <a:pt x="60" y="93"/>
                        <a:pt x="63" y="93"/>
                      </a:cubicBezTo>
                      <a:cubicBezTo>
                        <a:pt x="63" y="93"/>
                        <a:pt x="64" y="93"/>
                        <a:pt x="65" y="93"/>
                      </a:cubicBezTo>
                      <a:cubicBezTo>
                        <a:pt x="65" y="93"/>
                        <a:pt x="66" y="94"/>
                        <a:pt x="67" y="94"/>
                      </a:cubicBezTo>
                      <a:cubicBezTo>
                        <a:pt x="67" y="94"/>
                        <a:pt x="67" y="94"/>
                        <a:pt x="67" y="94"/>
                      </a:cubicBezTo>
                      <a:cubicBezTo>
                        <a:pt x="67" y="93"/>
                        <a:pt x="68" y="93"/>
                        <a:pt x="67" y="91"/>
                      </a:cubicBezTo>
                      <a:cubicBezTo>
                        <a:pt x="66" y="87"/>
                        <a:pt x="68" y="86"/>
                        <a:pt x="70" y="85"/>
                      </a:cubicBezTo>
                      <a:cubicBezTo>
                        <a:pt x="70" y="85"/>
                        <a:pt x="71" y="85"/>
                        <a:pt x="71" y="85"/>
                      </a:cubicBezTo>
                      <a:cubicBezTo>
                        <a:pt x="71" y="83"/>
                        <a:pt x="73" y="83"/>
                        <a:pt x="75" y="82"/>
                      </a:cubicBezTo>
                      <a:cubicBezTo>
                        <a:pt x="75" y="82"/>
                        <a:pt x="76" y="81"/>
                        <a:pt x="76" y="81"/>
                      </a:cubicBezTo>
                      <a:cubicBezTo>
                        <a:pt x="75" y="80"/>
                        <a:pt x="71" y="77"/>
                        <a:pt x="69" y="75"/>
                      </a:cubicBezTo>
                      <a:cubicBezTo>
                        <a:pt x="68" y="75"/>
                        <a:pt x="67" y="74"/>
                        <a:pt x="67" y="74"/>
                      </a:cubicBezTo>
                      <a:cubicBezTo>
                        <a:pt x="65" y="73"/>
                        <a:pt x="64" y="70"/>
                        <a:pt x="64" y="68"/>
                      </a:cubicBezTo>
                      <a:cubicBezTo>
                        <a:pt x="64" y="67"/>
                        <a:pt x="63" y="66"/>
                        <a:pt x="63" y="66"/>
                      </a:cubicBezTo>
                      <a:cubicBezTo>
                        <a:pt x="63" y="65"/>
                        <a:pt x="63" y="65"/>
                        <a:pt x="62" y="65"/>
                      </a:cubicBezTo>
                      <a:cubicBezTo>
                        <a:pt x="62" y="63"/>
                        <a:pt x="61" y="62"/>
                        <a:pt x="61" y="60"/>
                      </a:cubicBezTo>
                      <a:cubicBezTo>
                        <a:pt x="61" y="60"/>
                        <a:pt x="62" y="59"/>
                        <a:pt x="63" y="59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6" y="58"/>
                        <a:pt x="71" y="57"/>
                        <a:pt x="73" y="55"/>
                      </a:cubicBezTo>
                      <a:cubicBezTo>
                        <a:pt x="74" y="54"/>
                        <a:pt x="76" y="53"/>
                        <a:pt x="78" y="53"/>
                      </a:cubicBezTo>
                      <a:cubicBezTo>
                        <a:pt x="79" y="52"/>
                        <a:pt x="80" y="52"/>
                        <a:pt x="81" y="52"/>
                      </a:cubicBezTo>
                      <a:cubicBezTo>
                        <a:pt x="81" y="51"/>
                        <a:pt x="83" y="51"/>
                        <a:pt x="84" y="51"/>
                      </a:cubicBezTo>
                      <a:cubicBezTo>
                        <a:pt x="85" y="51"/>
                        <a:pt x="85" y="52"/>
                        <a:pt x="86" y="52"/>
                      </a:cubicBezTo>
                      <a:cubicBezTo>
                        <a:pt x="86" y="51"/>
                        <a:pt x="87" y="49"/>
                        <a:pt x="86" y="48"/>
                      </a:cubicBezTo>
                      <a:cubicBezTo>
                        <a:pt x="84" y="46"/>
                        <a:pt x="84" y="43"/>
                        <a:pt x="83" y="39"/>
                      </a:cubicBezTo>
                      <a:cubicBezTo>
                        <a:pt x="83" y="37"/>
                        <a:pt x="83" y="37"/>
                        <a:pt x="83" y="36"/>
                      </a:cubicBezTo>
                      <a:cubicBezTo>
                        <a:pt x="82" y="36"/>
                        <a:pt x="82" y="35"/>
                        <a:pt x="82" y="34"/>
                      </a:cubicBezTo>
                      <a:cubicBezTo>
                        <a:pt x="82" y="33"/>
                        <a:pt x="82" y="31"/>
                        <a:pt x="80" y="30"/>
                      </a:cubicBezTo>
                      <a:cubicBezTo>
                        <a:pt x="80" y="30"/>
                        <a:pt x="79" y="29"/>
                        <a:pt x="78" y="28"/>
                      </a:cubicBezTo>
                      <a:cubicBezTo>
                        <a:pt x="78" y="27"/>
                        <a:pt x="79" y="26"/>
                        <a:pt x="79" y="25"/>
                      </a:cubicBezTo>
                      <a:cubicBezTo>
                        <a:pt x="81" y="23"/>
                        <a:pt x="80" y="17"/>
                        <a:pt x="80" y="16"/>
                      </a:cubicBezTo>
                      <a:cubicBezTo>
                        <a:pt x="79" y="15"/>
                        <a:pt x="79" y="15"/>
                        <a:pt x="79" y="15"/>
                      </a:cubicBezTo>
                      <a:cubicBezTo>
                        <a:pt x="79" y="14"/>
                        <a:pt x="79" y="14"/>
                        <a:pt x="79" y="13"/>
                      </a:cubicBezTo>
                      <a:cubicBezTo>
                        <a:pt x="78" y="12"/>
                        <a:pt x="78" y="11"/>
                        <a:pt x="74" y="11"/>
                      </a:cubicBezTo>
                      <a:cubicBezTo>
                        <a:pt x="74" y="11"/>
                        <a:pt x="72" y="11"/>
                        <a:pt x="72" y="10"/>
                      </a:cubicBezTo>
                      <a:cubicBezTo>
                        <a:pt x="71" y="9"/>
                        <a:pt x="72" y="8"/>
                        <a:pt x="73" y="7"/>
                      </a:cubicBezTo>
                      <a:cubicBezTo>
                        <a:pt x="73" y="7"/>
                        <a:pt x="74" y="5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5"/>
                        <a:pt x="73" y="6"/>
                        <a:pt x="72" y="6"/>
                      </a:cubicBezTo>
                      <a:cubicBezTo>
                        <a:pt x="71" y="7"/>
                        <a:pt x="69" y="8"/>
                        <a:pt x="67" y="8"/>
                      </a:cubicBezTo>
                      <a:cubicBezTo>
                        <a:pt x="67" y="8"/>
                        <a:pt x="66" y="8"/>
                        <a:pt x="66" y="8"/>
                      </a:cubicBezTo>
                      <a:cubicBezTo>
                        <a:pt x="64" y="7"/>
                        <a:pt x="61" y="10"/>
                        <a:pt x="58" y="12"/>
                      </a:cubicBezTo>
                      <a:cubicBezTo>
                        <a:pt x="57" y="13"/>
                        <a:pt x="57" y="13"/>
                        <a:pt x="56" y="14"/>
                      </a:cubicBezTo>
                      <a:cubicBezTo>
                        <a:pt x="54" y="15"/>
                        <a:pt x="50" y="15"/>
                        <a:pt x="49" y="13"/>
                      </a:cubicBezTo>
                      <a:cubicBezTo>
                        <a:pt x="48" y="11"/>
                        <a:pt x="49" y="10"/>
                        <a:pt x="50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49" y="8"/>
                        <a:pt x="47" y="8"/>
                      </a:cubicBezTo>
                      <a:cubicBezTo>
                        <a:pt x="45" y="9"/>
                        <a:pt x="41" y="9"/>
                        <a:pt x="40" y="7"/>
                      </a:cubicBezTo>
                      <a:cubicBezTo>
                        <a:pt x="39" y="6"/>
                        <a:pt x="39" y="5"/>
                        <a:pt x="39" y="4"/>
                      </a:cubicBezTo>
                      <a:cubicBezTo>
                        <a:pt x="39" y="4"/>
                        <a:pt x="39" y="3"/>
                        <a:pt x="39" y="3"/>
                      </a:cubicBezTo>
                      <a:cubicBezTo>
                        <a:pt x="37" y="3"/>
                        <a:pt x="36" y="3"/>
                        <a:pt x="35" y="3"/>
                      </a:cubicBezTo>
                      <a:cubicBezTo>
                        <a:pt x="34" y="3"/>
                        <a:pt x="32" y="2"/>
                        <a:pt x="29" y="2"/>
                      </a:cubicBezTo>
                      <a:cubicBezTo>
                        <a:pt x="30" y="3"/>
                        <a:pt x="30" y="5"/>
                        <a:pt x="29" y="6"/>
                      </a:cubicBezTo>
                      <a:cubicBezTo>
                        <a:pt x="29" y="7"/>
                        <a:pt x="29" y="9"/>
                        <a:pt x="31" y="11"/>
                      </a:cubicBezTo>
                      <a:cubicBezTo>
                        <a:pt x="31" y="12"/>
                        <a:pt x="32" y="13"/>
                        <a:pt x="32" y="13"/>
                      </a:cubicBezTo>
                      <a:cubicBezTo>
                        <a:pt x="33" y="14"/>
                        <a:pt x="33" y="15"/>
                        <a:pt x="32" y="16"/>
                      </a:cubicBezTo>
                      <a:cubicBezTo>
                        <a:pt x="32" y="17"/>
                        <a:pt x="31" y="17"/>
                        <a:pt x="29" y="17"/>
                      </a:cubicBezTo>
                      <a:cubicBezTo>
                        <a:pt x="29" y="18"/>
                        <a:pt x="28" y="18"/>
                        <a:pt x="28" y="18"/>
                      </a:cubicBezTo>
                      <a:cubicBezTo>
                        <a:pt x="28" y="19"/>
                        <a:pt x="27" y="20"/>
                        <a:pt x="26" y="20"/>
                      </a:cubicBezTo>
                      <a:cubicBezTo>
                        <a:pt x="24" y="20"/>
                        <a:pt x="21" y="18"/>
                        <a:pt x="19" y="18"/>
                      </a:cubicBezTo>
                      <a:cubicBezTo>
                        <a:pt x="19" y="18"/>
                        <a:pt x="18" y="17"/>
                        <a:pt x="17" y="17"/>
                      </a:cubicBezTo>
                      <a:cubicBezTo>
                        <a:pt x="15" y="17"/>
                        <a:pt x="14" y="18"/>
                        <a:pt x="14" y="18"/>
                      </a:cubicBezTo>
                      <a:cubicBezTo>
                        <a:pt x="14" y="19"/>
                        <a:pt x="14" y="19"/>
                        <a:pt x="13" y="20"/>
                      </a:cubicBezTo>
                      <a:cubicBezTo>
                        <a:pt x="14" y="23"/>
                        <a:pt x="14" y="26"/>
                        <a:pt x="13" y="27"/>
                      </a:cubicBezTo>
                      <a:cubicBezTo>
                        <a:pt x="12" y="29"/>
                        <a:pt x="10" y="30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1" y="33"/>
                        <a:pt x="13" y="35"/>
                        <a:pt x="12" y="37"/>
                      </a:cubicBezTo>
                      <a:cubicBezTo>
                        <a:pt x="11" y="37"/>
                        <a:pt x="11" y="38"/>
                        <a:pt x="10" y="38"/>
                      </a:cubicBezTo>
                      <a:cubicBezTo>
                        <a:pt x="10" y="38"/>
                        <a:pt x="10" y="38"/>
                        <a:pt x="10" y="39"/>
                      </a:cubicBezTo>
                      <a:cubicBezTo>
                        <a:pt x="10" y="43"/>
                        <a:pt x="6" y="43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4" y="44"/>
                        <a:pt x="4" y="46"/>
                        <a:pt x="4" y="47"/>
                      </a:cubicBezTo>
                      <a:cubicBezTo>
                        <a:pt x="3" y="48"/>
                        <a:pt x="3" y="50"/>
                        <a:pt x="3" y="52"/>
                      </a:cubicBezTo>
                      <a:cubicBezTo>
                        <a:pt x="3" y="53"/>
                        <a:pt x="3" y="54"/>
                        <a:pt x="3" y="54"/>
                      </a:cubicBezTo>
                      <a:cubicBezTo>
                        <a:pt x="3" y="55"/>
                        <a:pt x="3" y="56"/>
                        <a:pt x="4" y="57"/>
                      </a:cubicBezTo>
                      <a:cubicBezTo>
                        <a:pt x="5" y="58"/>
                        <a:pt x="5" y="59"/>
                        <a:pt x="5" y="60"/>
                      </a:cubicBezTo>
                      <a:cubicBezTo>
                        <a:pt x="5" y="61"/>
                        <a:pt x="4" y="62"/>
                        <a:pt x="4" y="63"/>
                      </a:cubicBezTo>
                      <a:cubicBezTo>
                        <a:pt x="4" y="63"/>
                        <a:pt x="3" y="63"/>
                        <a:pt x="3" y="64"/>
                      </a:cubicBezTo>
                      <a:cubicBezTo>
                        <a:pt x="3" y="64"/>
                        <a:pt x="3" y="64"/>
                        <a:pt x="4" y="64"/>
                      </a:cubicBezTo>
                      <a:cubicBezTo>
                        <a:pt x="4" y="65"/>
                        <a:pt x="6" y="67"/>
                        <a:pt x="6" y="71"/>
                      </a:cubicBezTo>
                      <a:cubicBezTo>
                        <a:pt x="7" y="71"/>
                        <a:pt x="8" y="72"/>
                        <a:pt x="8" y="72"/>
                      </a:cubicBezTo>
                      <a:cubicBezTo>
                        <a:pt x="10" y="74"/>
                        <a:pt x="11" y="75"/>
                        <a:pt x="14" y="75"/>
                      </a:cubicBezTo>
                      <a:cubicBezTo>
                        <a:pt x="16" y="75"/>
                        <a:pt x="17" y="76"/>
                        <a:pt x="18" y="76"/>
                      </a:cubicBezTo>
                      <a:cubicBezTo>
                        <a:pt x="18" y="76"/>
                        <a:pt x="18" y="77"/>
                        <a:pt x="19" y="7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20" y="77"/>
                        <a:pt x="22" y="77"/>
                        <a:pt x="23" y="79"/>
                      </a:cubicBezTo>
                      <a:cubicBezTo>
                        <a:pt x="23" y="79"/>
                        <a:pt x="23" y="80"/>
                        <a:pt x="21" y="82"/>
                      </a:cubicBezTo>
                      <a:cubicBezTo>
                        <a:pt x="19" y="84"/>
                        <a:pt x="19" y="86"/>
                        <a:pt x="18" y="88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18" y="90"/>
                        <a:pt x="18" y="91"/>
                        <a:pt x="18" y="92"/>
                      </a:cubicBezTo>
                      <a:cubicBezTo>
                        <a:pt x="17" y="93"/>
                        <a:pt x="17" y="93"/>
                        <a:pt x="17" y="94"/>
                      </a:cubicBezTo>
                      <a:cubicBezTo>
                        <a:pt x="18" y="94"/>
                        <a:pt x="20" y="94"/>
                        <a:pt x="20" y="94"/>
                      </a:cubicBezTo>
                      <a:cubicBezTo>
                        <a:pt x="23" y="94"/>
                        <a:pt x="24" y="94"/>
                        <a:pt x="24" y="94"/>
                      </a:cubicBezTo>
                      <a:cubicBezTo>
                        <a:pt x="26" y="92"/>
                        <a:pt x="28" y="92"/>
                        <a:pt x="31" y="93"/>
                      </a:cubicBezTo>
                      <a:cubicBezTo>
                        <a:pt x="33" y="94"/>
                        <a:pt x="34" y="94"/>
                        <a:pt x="36" y="95"/>
                      </a:cubicBezTo>
                      <a:cubicBezTo>
                        <a:pt x="36" y="95"/>
                        <a:pt x="37" y="95"/>
                        <a:pt x="37" y="94"/>
                      </a:cubicBezTo>
                      <a:lnTo>
                        <a:pt x="38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5" name="Google Shape;246;p3">
                  <a:extLst>
                    <a:ext uri="{FF2B5EF4-FFF2-40B4-BE49-F238E27FC236}">
                      <a16:creationId xmlns:a16="http://schemas.microsoft.com/office/drawing/2014/main" id="{19C4BC32-C74D-6C44-903B-935854D7A5BF}"/>
                    </a:ext>
                  </a:extLst>
                </p:cNvPr>
                <p:cNvSpPr/>
                <p:nvPr/>
              </p:nvSpPr>
              <p:spPr>
                <a:xfrm>
                  <a:off x="4427" y="2479"/>
                  <a:ext cx="82" cy="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162" extrusionOk="0">
                      <a:moveTo>
                        <a:pt x="87" y="136"/>
                      </a:moveTo>
                      <a:cubicBezTo>
                        <a:pt x="89" y="131"/>
                        <a:pt x="99" y="127"/>
                        <a:pt x="101" y="123"/>
                      </a:cubicBezTo>
                      <a:cubicBezTo>
                        <a:pt x="102" y="120"/>
                        <a:pt x="102" y="119"/>
                        <a:pt x="98" y="115"/>
                      </a:cubicBezTo>
                      <a:cubicBezTo>
                        <a:pt x="95" y="111"/>
                        <a:pt x="86" y="108"/>
                        <a:pt x="86" y="105"/>
                      </a:cubicBezTo>
                      <a:cubicBezTo>
                        <a:pt x="86" y="103"/>
                        <a:pt x="92" y="103"/>
                        <a:pt x="92" y="100"/>
                      </a:cubicBezTo>
                      <a:cubicBezTo>
                        <a:pt x="92" y="97"/>
                        <a:pt x="88" y="97"/>
                        <a:pt x="87" y="95"/>
                      </a:cubicBezTo>
                      <a:cubicBezTo>
                        <a:pt x="86" y="93"/>
                        <a:pt x="89" y="91"/>
                        <a:pt x="88" y="90"/>
                      </a:cubicBezTo>
                      <a:cubicBezTo>
                        <a:pt x="88" y="89"/>
                        <a:pt x="84" y="88"/>
                        <a:pt x="84" y="87"/>
                      </a:cubicBezTo>
                      <a:cubicBezTo>
                        <a:pt x="83" y="85"/>
                        <a:pt x="86" y="86"/>
                        <a:pt x="86" y="84"/>
                      </a:cubicBezTo>
                      <a:cubicBezTo>
                        <a:pt x="85" y="82"/>
                        <a:pt x="82" y="79"/>
                        <a:pt x="84" y="77"/>
                      </a:cubicBezTo>
                      <a:cubicBezTo>
                        <a:pt x="86" y="74"/>
                        <a:pt x="91" y="77"/>
                        <a:pt x="88" y="71"/>
                      </a:cubicBezTo>
                      <a:cubicBezTo>
                        <a:pt x="84" y="65"/>
                        <a:pt x="80" y="58"/>
                        <a:pt x="78" y="56"/>
                      </a:cubicBezTo>
                      <a:cubicBezTo>
                        <a:pt x="77" y="55"/>
                        <a:pt x="80" y="52"/>
                        <a:pt x="81" y="51"/>
                      </a:cubicBezTo>
                      <a:cubicBezTo>
                        <a:pt x="83" y="49"/>
                        <a:pt x="87" y="45"/>
                        <a:pt x="87" y="43"/>
                      </a:cubicBezTo>
                      <a:cubicBezTo>
                        <a:pt x="87" y="42"/>
                        <a:pt x="82" y="37"/>
                        <a:pt x="80" y="36"/>
                      </a:cubicBezTo>
                      <a:cubicBezTo>
                        <a:pt x="79" y="35"/>
                        <a:pt x="76" y="36"/>
                        <a:pt x="74" y="33"/>
                      </a:cubicBezTo>
                      <a:cubicBezTo>
                        <a:pt x="73" y="30"/>
                        <a:pt x="72" y="29"/>
                        <a:pt x="73" y="27"/>
                      </a:cubicBezTo>
                      <a:cubicBezTo>
                        <a:pt x="74" y="26"/>
                        <a:pt x="74" y="24"/>
                        <a:pt x="74" y="22"/>
                      </a:cubicBezTo>
                      <a:cubicBezTo>
                        <a:pt x="74" y="21"/>
                        <a:pt x="78" y="22"/>
                        <a:pt x="78" y="19"/>
                      </a:cubicBezTo>
                      <a:cubicBezTo>
                        <a:pt x="78" y="18"/>
                        <a:pt x="79" y="17"/>
                        <a:pt x="80" y="16"/>
                      </a:cubicBezTo>
                      <a:cubicBezTo>
                        <a:pt x="80" y="14"/>
                        <a:pt x="81" y="12"/>
                        <a:pt x="80" y="11"/>
                      </a:cubicBezTo>
                      <a:cubicBezTo>
                        <a:pt x="80" y="8"/>
                        <a:pt x="72" y="7"/>
                        <a:pt x="70" y="4"/>
                      </a:cubicBezTo>
                      <a:cubicBezTo>
                        <a:pt x="68" y="0"/>
                        <a:pt x="64" y="2"/>
                        <a:pt x="62" y="4"/>
                      </a:cubicBezTo>
                      <a:cubicBezTo>
                        <a:pt x="61" y="5"/>
                        <a:pt x="53" y="3"/>
                        <a:pt x="53" y="6"/>
                      </a:cubicBezTo>
                      <a:cubicBezTo>
                        <a:pt x="53" y="9"/>
                        <a:pt x="47" y="9"/>
                        <a:pt x="47" y="12"/>
                      </a:cubicBezTo>
                      <a:cubicBezTo>
                        <a:pt x="47" y="16"/>
                        <a:pt x="50" y="21"/>
                        <a:pt x="45" y="21"/>
                      </a:cubicBezTo>
                      <a:cubicBezTo>
                        <a:pt x="40" y="20"/>
                        <a:pt x="44" y="22"/>
                        <a:pt x="41" y="26"/>
                      </a:cubicBezTo>
                      <a:cubicBezTo>
                        <a:pt x="38" y="30"/>
                        <a:pt x="38" y="24"/>
                        <a:pt x="35" y="25"/>
                      </a:cubicBezTo>
                      <a:cubicBezTo>
                        <a:pt x="33" y="26"/>
                        <a:pt x="29" y="22"/>
                        <a:pt x="28" y="24"/>
                      </a:cubicBezTo>
                      <a:cubicBezTo>
                        <a:pt x="27" y="27"/>
                        <a:pt x="22" y="25"/>
                        <a:pt x="17" y="24"/>
                      </a:cubicBezTo>
                      <a:cubicBezTo>
                        <a:pt x="13" y="23"/>
                        <a:pt x="11" y="16"/>
                        <a:pt x="7" y="16"/>
                      </a:cubicBezTo>
                      <a:cubicBezTo>
                        <a:pt x="4" y="16"/>
                        <a:pt x="2" y="18"/>
                        <a:pt x="0" y="21"/>
                      </a:cubicBezTo>
                      <a:cubicBezTo>
                        <a:pt x="4" y="23"/>
                        <a:pt x="6" y="26"/>
                        <a:pt x="11" y="28"/>
                      </a:cubicBezTo>
                      <a:cubicBezTo>
                        <a:pt x="16" y="31"/>
                        <a:pt x="25" y="33"/>
                        <a:pt x="25" y="37"/>
                      </a:cubicBezTo>
                      <a:cubicBezTo>
                        <a:pt x="24" y="40"/>
                        <a:pt x="23" y="44"/>
                        <a:pt x="25" y="46"/>
                      </a:cubicBezTo>
                      <a:cubicBezTo>
                        <a:pt x="28" y="47"/>
                        <a:pt x="25" y="53"/>
                        <a:pt x="28" y="55"/>
                      </a:cubicBezTo>
                      <a:cubicBezTo>
                        <a:pt x="30" y="56"/>
                        <a:pt x="29" y="63"/>
                        <a:pt x="27" y="63"/>
                      </a:cubicBezTo>
                      <a:cubicBezTo>
                        <a:pt x="25" y="63"/>
                        <a:pt x="28" y="67"/>
                        <a:pt x="29" y="68"/>
                      </a:cubicBezTo>
                      <a:cubicBezTo>
                        <a:pt x="30" y="69"/>
                        <a:pt x="30" y="70"/>
                        <a:pt x="30" y="73"/>
                      </a:cubicBezTo>
                      <a:cubicBezTo>
                        <a:pt x="33" y="73"/>
                        <a:pt x="36" y="75"/>
                        <a:pt x="38" y="76"/>
                      </a:cubicBezTo>
                      <a:cubicBezTo>
                        <a:pt x="42" y="78"/>
                        <a:pt x="41" y="80"/>
                        <a:pt x="41" y="83"/>
                      </a:cubicBezTo>
                      <a:cubicBezTo>
                        <a:pt x="42" y="86"/>
                        <a:pt x="42" y="88"/>
                        <a:pt x="40" y="87"/>
                      </a:cubicBezTo>
                      <a:cubicBezTo>
                        <a:pt x="38" y="85"/>
                        <a:pt x="36" y="87"/>
                        <a:pt x="34" y="91"/>
                      </a:cubicBezTo>
                      <a:cubicBezTo>
                        <a:pt x="33" y="95"/>
                        <a:pt x="28" y="100"/>
                        <a:pt x="25" y="101"/>
                      </a:cubicBezTo>
                      <a:cubicBezTo>
                        <a:pt x="21" y="101"/>
                        <a:pt x="22" y="104"/>
                        <a:pt x="19" y="105"/>
                      </a:cubicBezTo>
                      <a:cubicBezTo>
                        <a:pt x="16" y="106"/>
                        <a:pt x="14" y="107"/>
                        <a:pt x="14" y="110"/>
                      </a:cubicBezTo>
                      <a:cubicBezTo>
                        <a:pt x="14" y="113"/>
                        <a:pt x="10" y="114"/>
                        <a:pt x="7" y="114"/>
                      </a:cubicBezTo>
                      <a:cubicBezTo>
                        <a:pt x="4" y="114"/>
                        <a:pt x="5" y="119"/>
                        <a:pt x="3" y="120"/>
                      </a:cubicBezTo>
                      <a:cubicBezTo>
                        <a:pt x="1" y="121"/>
                        <a:pt x="1" y="123"/>
                        <a:pt x="3" y="125"/>
                      </a:cubicBezTo>
                      <a:cubicBezTo>
                        <a:pt x="5" y="128"/>
                        <a:pt x="3" y="130"/>
                        <a:pt x="4" y="132"/>
                      </a:cubicBezTo>
                      <a:cubicBezTo>
                        <a:pt x="5" y="134"/>
                        <a:pt x="8" y="138"/>
                        <a:pt x="6" y="143"/>
                      </a:cubicBezTo>
                      <a:cubicBezTo>
                        <a:pt x="4" y="148"/>
                        <a:pt x="1" y="154"/>
                        <a:pt x="3" y="153"/>
                      </a:cubicBezTo>
                      <a:cubicBezTo>
                        <a:pt x="5" y="152"/>
                        <a:pt x="9" y="157"/>
                        <a:pt x="12" y="157"/>
                      </a:cubicBezTo>
                      <a:cubicBezTo>
                        <a:pt x="15" y="156"/>
                        <a:pt x="15" y="161"/>
                        <a:pt x="18" y="160"/>
                      </a:cubicBezTo>
                      <a:cubicBezTo>
                        <a:pt x="21" y="159"/>
                        <a:pt x="21" y="162"/>
                        <a:pt x="29" y="162"/>
                      </a:cubicBezTo>
                      <a:cubicBezTo>
                        <a:pt x="36" y="162"/>
                        <a:pt x="52" y="155"/>
                        <a:pt x="59" y="155"/>
                      </a:cubicBezTo>
                      <a:cubicBezTo>
                        <a:pt x="62" y="155"/>
                        <a:pt x="65" y="155"/>
                        <a:pt x="67" y="154"/>
                      </a:cubicBezTo>
                      <a:cubicBezTo>
                        <a:pt x="69" y="152"/>
                        <a:pt x="70" y="150"/>
                        <a:pt x="72" y="148"/>
                      </a:cubicBezTo>
                      <a:cubicBezTo>
                        <a:pt x="76" y="144"/>
                        <a:pt x="84" y="141"/>
                        <a:pt x="87" y="13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6" name="Google Shape;247;p3">
                  <a:extLst>
                    <a:ext uri="{FF2B5EF4-FFF2-40B4-BE49-F238E27FC236}">
                      <a16:creationId xmlns:a16="http://schemas.microsoft.com/office/drawing/2014/main" id="{FC8E90CB-44AF-034A-8222-667A4421B8A1}"/>
                    </a:ext>
                  </a:extLst>
                </p:cNvPr>
                <p:cNvSpPr/>
                <p:nvPr/>
              </p:nvSpPr>
              <p:spPr>
                <a:xfrm>
                  <a:off x="4426" y="2479"/>
                  <a:ext cx="84" cy="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62" extrusionOk="0">
                      <a:moveTo>
                        <a:pt x="29" y="162"/>
                      </a:moveTo>
                      <a:cubicBezTo>
                        <a:pt x="24" y="162"/>
                        <a:pt x="23" y="161"/>
                        <a:pt x="21" y="160"/>
                      </a:cubicBezTo>
                      <a:cubicBezTo>
                        <a:pt x="20" y="160"/>
                        <a:pt x="20" y="159"/>
                        <a:pt x="19" y="160"/>
                      </a:cubicBezTo>
                      <a:cubicBezTo>
                        <a:pt x="19" y="160"/>
                        <a:pt x="19" y="160"/>
                        <a:pt x="18" y="160"/>
                      </a:cubicBezTo>
                      <a:cubicBezTo>
                        <a:pt x="17" y="160"/>
                        <a:pt x="16" y="159"/>
                        <a:pt x="15" y="158"/>
                      </a:cubicBezTo>
                      <a:cubicBezTo>
                        <a:pt x="15" y="157"/>
                        <a:pt x="14" y="157"/>
                        <a:pt x="13" y="157"/>
                      </a:cubicBezTo>
                      <a:cubicBezTo>
                        <a:pt x="13" y="157"/>
                        <a:pt x="13" y="157"/>
                        <a:pt x="13" y="157"/>
                      </a:cubicBezTo>
                      <a:cubicBezTo>
                        <a:pt x="11" y="157"/>
                        <a:pt x="9" y="155"/>
                        <a:pt x="8" y="154"/>
                      </a:cubicBezTo>
                      <a:cubicBezTo>
                        <a:pt x="6" y="154"/>
                        <a:pt x="5" y="153"/>
                        <a:pt x="5" y="153"/>
                      </a:cubicBezTo>
                      <a:cubicBezTo>
                        <a:pt x="4" y="153"/>
                        <a:pt x="3" y="153"/>
                        <a:pt x="3" y="152"/>
                      </a:cubicBezTo>
                      <a:cubicBezTo>
                        <a:pt x="2" y="152"/>
                        <a:pt x="2" y="151"/>
                        <a:pt x="6" y="142"/>
                      </a:cubicBezTo>
                      <a:cubicBezTo>
                        <a:pt x="7" y="138"/>
                        <a:pt x="6" y="135"/>
                        <a:pt x="5" y="133"/>
                      </a:cubicBezTo>
                      <a:cubicBezTo>
                        <a:pt x="4" y="132"/>
                        <a:pt x="4" y="132"/>
                        <a:pt x="4" y="131"/>
                      </a:cubicBezTo>
                      <a:cubicBezTo>
                        <a:pt x="4" y="131"/>
                        <a:pt x="4" y="130"/>
                        <a:pt x="4" y="129"/>
                      </a:cubicBezTo>
                      <a:cubicBezTo>
                        <a:pt x="4" y="127"/>
                        <a:pt x="4" y="126"/>
                        <a:pt x="3" y="125"/>
                      </a:cubicBezTo>
                      <a:cubicBezTo>
                        <a:pt x="2" y="123"/>
                        <a:pt x="1" y="122"/>
                        <a:pt x="1" y="120"/>
                      </a:cubicBezTo>
                      <a:cubicBezTo>
                        <a:pt x="2" y="119"/>
                        <a:pt x="2" y="119"/>
                        <a:pt x="3" y="118"/>
                      </a:cubicBezTo>
                      <a:cubicBezTo>
                        <a:pt x="4" y="118"/>
                        <a:pt x="4" y="116"/>
                        <a:pt x="5" y="115"/>
                      </a:cubicBezTo>
                      <a:cubicBezTo>
                        <a:pt x="5" y="114"/>
                        <a:pt x="6" y="112"/>
                        <a:pt x="8" y="112"/>
                      </a:cubicBezTo>
                      <a:cubicBezTo>
                        <a:pt x="11" y="112"/>
                        <a:pt x="13" y="111"/>
                        <a:pt x="13" y="110"/>
                      </a:cubicBezTo>
                      <a:cubicBezTo>
                        <a:pt x="14" y="110"/>
                        <a:pt x="14" y="110"/>
                        <a:pt x="14" y="109"/>
                      </a:cubicBezTo>
                      <a:cubicBezTo>
                        <a:pt x="14" y="106"/>
                        <a:pt x="16" y="104"/>
                        <a:pt x="20" y="103"/>
                      </a:cubicBezTo>
                      <a:cubicBezTo>
                        <a:pt x="20" y="103"/>
                        <a:pt x="21" y="102"/>
                        <a:pt x="22" y="101"/>
                      </a:cubicBezTo>
                      <a:cubicBezTo>
                        <a:pt x="22" y="100"/>
                        <a:pt x="23" y="99"/>
                        <a:pt x="26" y="99"/>
                      </a:cubicBezTo>
                      <a:cubicBezTo>
                        <a:pt x="28" y="98"/>
                        <a:pt x="33" y="94"/>
                        <a:pt x="34" y="90"/>
                      </a:cubicBezTo>
                      <a:cubicBezTo>
                        <a:pt x="36" y="85"/>
                        <a:pt x="38" y="84"/>
                        <a:pt x="39" y="84"/>
                      </a:cubicBezTo>
                      <a:cubicBezTo>
                        <a:pt x="40" y="84"/>
                        <a:pt x="41" y="84"/>
                        <a:pt x="41" y="85"/>
                      </a:cubicBezTo>
                      <a:cubicBezTo>
                        <a:pt x="41" y="85"/>
                        <a:pt x="41" y="85"/>
                        <a:pt x="41" y="85"/>
                      </a:cubicBezTo>
                      <a:cubicBezTo>
                        <a:pt x="42" y="84"/>
                        <a:pt x="41" y="83"/>
                        <a:pt x="41" y="83"/>
                      </a:cubicBezTo>
                      <a:cubicBezTo>
                        <a:pt x="41" y="82"/>
                        <a:pt x="41" y="82"/>
                        <a:pt x="41" y="82"/>
                      </a:cubicBezTo>
                      <a:cubicBezTo>
                        <a:pt x="41" y="82"/>
                        <a:pt x="41" y="81"/>
                        <a:pt x="41" y="81"/>
                      </a:cubicBezTo>
                      <a:cubicBezTo>
                        <a:pt x="41" y="79"/>
                        <a:pt x="41" y="77"/>
                        <a:pt x="39" y="76"/>
                      </a:cubicBezTo>
                      <a:cubicBezTo>
                        <a:pt x="38" y="76"/>
                        <a:pt x="37" y="75"/>
                        <a:pt x="37" y="75"/>
                      </a:cubicBezTo>
                      <a:cubicBezTo>
                        <a:pt x="35" y="74"/>
                        <a:pt x="33" y="73"/>
                        <a:pt x="31" y="73"/>
                      </a:cubicBezTo>
                      <a:cubicBezTo>
                        <a:pt x="30" y="72"/>
                        <a:pt x="30" y="72"/>
                        <a:pt x="30" y="72"/>
                      </a:cubicBezTo>
                      <a:cubicBezTo>
                        <a:pt x="30" y="72"/>
                        <a:pt x="30" y="72"/>
                        <a:pt x="30" y="72"/>
                      </a:cubicBezTo>
                      <a:cubicBezTo>
                        <a:pt x="30" y="69"/>
                        <a:pt x="29" y="68"/>
                        <a:pt x="29" y="68"/>
                      </a:cubicBezTo>
                      <a:cubicBezTo>
                        <a:pt x="29" y="67"/>
                        <a:pt x="25" y="64"/>
                        <a:pt x="26" y="62"/>
                      </a:cubicBezTo>
                      <a:cubicBezTo>
                        <a:pt x="26" y="62"/>
                        <a:pt x="27" y="61"/>
                        <a:pt x="28" y="61"/>
                      </a:cubicBezTo>
                      <a:cubicBezTo>
                        <a:pt x="28" y="61"/>
                        <a:pt x="29" y="60"/>
                        <a:pt x="29" y="59"/>
                      </a:cubicBezTo>
                      <a:cubicBezTo>
                        <a:pt x="29" y="57"/>
                        <a:pt x="29" y="55"/>
                        <a:pt x="28" y="54"/>
                      </a:cubicBezTo>
                      <a:cubicBezTo>
                        <a:pt x="26" y="53"/>
                        <a:pt x="26" y="51"/>
                        <a:pt x="26" y="49"/>
                      </a:cubicBezTo>
                      <a:cubicBezTo>
                        <a:pt x="26" y="48"/>
                        <a:pt x="26" y="46"/>
                        <a:pt x="26" y="46"/>
                      </a:cubicBezTo>
                      <a:cubicBezTo>
                        <a:pt x="23" y="44"/>
                        <a:pt x="24" y="41"/>
                        <a:pt x="24" y="37"/>
                      </a:cubicBezTo>
                      <a:cubicBezTo>
                        <a:pt x="25" y="37"/>
                        <a:pt x="25" y="36"/>
                        <a:pt x="25" y="36"/>
                      </a:cubicBezTo>
                      <a:cubicBezTo>
                        <a:pt x="25" y="34"/>
                        <a:pt x="19" y="31"/>
                        <a:pt x="15" y="30"/>
                      </a:cubicBezTo>
                      <a:cubicBezTo>
                        <a:pt x="14" y="29"/>
                        <a:pt x="13" y="29"/>
                        <a:pt x="12" y="28"/>
                      </a:cubicBezTo>
                      <a:cubicBezTo>
                        <a:pt x="9" y="27"/>
                        <a:pt x="7" y="25"/>
                        <a:pt x="5" y="24"/>
                      </a:cubicBezTo>
                      <a:cubicBezTo>
                        <a:pt x="3" y="22"/>
                        <a:pt x="2" y="21"/>
                        <a:pt x="1" y="2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6"/>
                        <a:pt x="5" y="14"/>
                        <a:pt x="8" y="14"/>
                      </a:cubicBezTo>
                      <a:cubicBezTo>
                        <a:pt x="10" y="14"/>
                        <a:pt x="12" y="16"/>
                        <a:pt x="13" y="18"/>
                      </a:cubicBezTo>
                      <a:cubicBezTo>
                        <a:pt x="15" y="20"/>
                        <a:pt x="17" y="21"/>
                        <a:pt x="19" y="22"/>
                      </a:cubicBezTo>
                      <a:cubicBezTo>
                        <a:pt x="20" y="22"/>
                        <a:pt x="21" y="22"/>
                        <a:pt x="22" y="22"/>
                      </a:cubicBezTo>
                      <a:cubicBezTo>
                        <a:pt x="23" y="23"/>
                        <a:pt x="25" y="23"/>
                        <a:pt x="26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9" y="22"/>
                        <a:pt x="29" y="21"/>
                        <a:pt x="30" y="21"/>
                      </a:cubicBezTo>
                      <a:cubicBezTo>
                        <a:pt x="31" y="21"/>
                        <a:pt x="32" y="22"/>
                        <a:pt x="33" y="22"/>
                      </a:cubicBezTo>
                      <a:cubicBezTo>
                        <a:pt x="34" y="23"/>
                        <a:pt x="35" y="23"/>
                        <a:pt x="36" y="23"/>
                      </a:cubicBezTo>
                      <a:cubicBezTo>
                        <a:pt x="36" y="23"/>
                        <a:pt x="37" y="23"/>
                        <a:pt x="37" y="23"/>
                      </a:cubicBezTo>
                      <a:cubicBezTo>
                        <a:pt x="38" y="23"/>
                        <a:pt x="39" y="24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1" y="25"/>
                        <a:pt x="41" y="25"/>
                      </a:cubicBezTo>
                      <a:cubicBezTo>
                        <a:pt x="42" y="23"/>
                        <a:pt x="42" y="22"/>
                        <a:pt x="42" y="21"/>
                      </a:cubicBezTo>
                      <a:cubicBezTo>
                        <a:pt x="42" y="20"/>
                        <a:pt x="42" y="19"/>
                        <a:pt x="45" y="19"/>
                      </a:cubicBezTo>
                      <a:cubicBezTo>
                        <a:pt x="45" y="19"/>
                        <a:pt x="46" y="19"/>
                        <a:pt x="46" y="19"/>
                      </a:cubicBezTo>
                      <a:cubicBezTo>
                        <a:pt x="47" y="19"/>
                        <a:pt x="47" y="19"/>
                        <a:pt x="47" y="18"/>
                      </a:cubicBezTo>
                      <a:cubicBezTo>
                        <a:pt x="48" y="18"/>
                        <a:pt x="47" y="16"/>
                        <a:pt x="47" y="15"/>
                      </a:cubicBezTo>
                      <a:cubicBezTo>
                        <a:pt x="47" y="13"/>
                        <a:pt x="47" y="12"/>
                        <a:pt x="47" y="11"/>
                      </a:cubicBezTo>
                      <a:cubicBezTo>
                        <a:pt x="47" y="9"/>
                        <a:pt x="49" y="8"/>
                        <a:pt x="50" y="7"/>
                      </a:cubicBezTo>
                      <a:cubicBezTo>
                        <a:pt x="52" y="6"/>
                        <a:pt x="53" y="6"/>
                        <a:pt x="53" y="5"/>
                      </a:cubicBezTo>
                      <a:cubicBezTo>
                        <a:pt x="53" y="2"/>
                        <a:pt x="56" y="2"/>
                        <a:pt x="58" y="2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62" y="2"/>
                        <a:pt x="62" y="2"/>
                        <a:pt x="63" y="2"/>
                      </a:cubicBezTo>
                      <a:cubicBezTo>
                        <a:pt x="64" y="1"/>
                        <a:pt x="66" y="0"/>
                        <a:pt x="68" y="0"/>
                      </a:cubicBezTo>
                      <a:cubicBezTo>
                        <a:pt x="70" y="0"/>
                        <a:pt x="71" y="1"/>
                        <a:pt x="72" y="2"/>
                      </a:cubicBezTo>
                      <a:cubicBezTo>
                        <a:pt x="73" y="3"/>
                        <a:pt x="75" y="4"/>
                        <a:pt x="77" y="5"/>
                      </a:cubicBezTo>
                      <a:cubicBezTo>
                        <a:pt x="80" y="6"/>
                        <a:pt x="82" y="7"/>
                        <a:pt x="82" y="9"/>
                      </a:cubicBezTo>
                      <a:cubicBezTo>
                        <a:pt x="82" y="10"/>
                        <a:pt x="82" y="12"/>
                        <a:pt x="82" y="13"/>
                      </a:cubicBezTo>
                      <a:cubicBezTo>
                        <a:pt x="82" y="14"/>
                        <a:pt x="82" y="14"/>
                        <a:pt x="82" y="15"/>
                      </a:cubicBezTo>
                      <a:cubicBezTo>
                        <a:pt x="82" y="15"/>
                        <a:pt x="82" y="15"/>
                        <a:pt x="82" y="15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1" y="17"/>
                        <a:pt x="80" y="18"/>
                        <a:pt x="80" y="19"/>
                      </a:cubicBezTo>
                      <a:cubicBezTo>
                        <a:pt x="80" y="21"/>
                        <a:pt x="78" y="21"/>
                        <a:pt x="77" y="21"/>
                      </a:cubicBezTo>
                      <a:cubicBezTo>
                        <a:pt x="77" y="21"/>
                        <a:pt x="76" y="21"/>
                        <a:pt x="76" y="21"/>
                      </a:cubicBezTo>
                      <a:cubicBezTo>
                        <a:pt x="76" y="23"/>
                        <a:pt x="76" y="25"/>
                        <a:pt x="75" y="27"/>
                      </a:cubicBezTo>
                      <a:cubicBezTo>
                        <a:pt x="74" y="28"/>
                        <a:pt x="74" y="28"/>
                        <a:pt x="75" y="29"/>
                      </a:cubicBezTo>
                      <a:cubicBezTo>
                        <a:pt x="76" y="30"/>
                        <a:pt x="76" y="31"/>
                        <a:pt x="76" y="31"/>
                      </a:cubicBezTo>
                      <a:cubicBezTo>
                        <a:pt x="77" y="33"/>
                        <a:pt x="79" y="33"/>
                        <a:pt x="80" y="34"/>
                      </a:cubicBezTo>
                      <a:cubicBezTo>
                        <a:pt x="81" y="34"/>
                        <a:pt x="81" y="34"/>
                        <a:pt x="82" y="34"/>
                      </a:cubicBezTo>
                      <a:cubicBezTo>
                        <a:pt x="83" y="35"/>
                        <a:pt x="89" y="40"/>
                        <a:pt x="89" y="42"/>
                      </a:cubicBezTo>
                      <a:cubicBezTo>
                        <a:pt x="89" y="45"/>
                        <a:pt x="84" y="50"/>
                        <a:pt x="83" y="50"/>
                      </a:cubicBezTo>
                      <a:cubicBezTo>
                        <a:pt x="82" y="51"/>
                        <a:pt x="80" y="53"/>
                        <a:pt x="80" y="54"/>
                      </a:cubicBezTo>
                      <a:cubicBezTo>
                        <a:pt x="80" y="54"/>
                        <a:pt x="80" y="55"/>
                        <a:pt x="80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2" y="58"/>
                        <a:pt x="87" y="64"/>
                        <a:pt x="89" y="69"/>
                      </a:cubicBezTo>
                      <a:cubicBezTo>
                        <a:pt x="91" y="71"/>
                        <a:pt x="91" y="73"/>
                        <a:pt x="91" y="74"/>
                      </a:cubicBezTo>
                      <a:cubicBezTo>
                        <a:pt x="90" y="75"/>
                        <a:pt x="89" y="75"/>
                        <a:pt x="88" y="75"/>
                      </a:cubicBezTo>
                      <a:cubicBezTo>
                        <a:pt x="88" y="75"/>
                        <a:pt x="87" y="76"/>
                        <a:pt x="86" y="76"/>
                      </a:cubicBezTo>
                      <a:cubicBezTo>
                        <a:pt x="85" y="77"/>
                        <a:pt x="86" y="79"/>
                        <a:pt x="87" y="81"/>
                      </a:cubicBezTo>
                      <a:cubicBezTo>
                        <a:pt x="87" y="82"/>
                        <a:pt x="88" y="82"/>
                        <a:pt x="88" y="83"/>
                      </a:cubicBezTo>
                      <a:cubicBezTo>
                        <a:pt x="88" y="84"/>
                        <a:pt x="87" y="85"/>
                        <a:pt x="86" y="86"/>
                      </a:cubicBezTo>
                      <a:cubicBezTo>
                        <a:pt x="86" y="86"/>
                        <a:pt x="86" y="86"/>
                        <a:pt x="86" y="86"/>
                      </a:cubicBezTo>
                      <a:cubicBezTo>
                        <a:pt x="86" y="86"/>
                        <a:pt x="87" y="86"/>
                        <a:pt x="88" y="87"/>
                      </a:cubicBezTo>
                      <a:cubicBezTo>
                        <a:pt x="89" y="87"/>
                        <a:pt x="90" y="88"/>
                        <a:pt x="90" y="89"/>
                      </a:cubicBezTo>
                      <a:cubicBezTo>
                        <a:pt x="91" y="90"/>
                        <a:pt x="90" y="90"/>
                        <a:pt x="90" y="91"/>
                      </a:cubicBezTo>
                      <a:cubicBezTo>
                        <a:pt x="89" y="92"/>
                        <a:pt x="88" y="93"/>
                        <a:pt x="89" y="93"/>
                      </a:cubicBezTo>
                      <a:cubicBezTo>
                        <a:pt x="89" y="94"/>
                        <a:pt x="90" y="95"/>
                        <a:pt x="91" y="95"/>
                      </a:cubicBezTo>
                      <a:cubicBezTo>
                        <a:pt x="92" y="96"/>
                        <a:pt x="94" y="97"/>
                        <a:pt x="94" y="99"/>
                      </a:cubicBezTo>
                      <a:cubicBezTo>
                        <a:pt x="94" y="101"/>
                        <a:pt x="92" y="102"/>
                        <a:pt x="90" y="103"/>
                      </a:cubicBezTo>
                      <a:cubicBezTo>
                        <a:pt x="90" y="103"/>
                        <a:pt x="88" y="104"/>
                        <a:pt x="88" y="104"/>
                      </a:cubicBezTo>
                      <a:cubicBezTo>
                        <a:pt x="88" y="105"/>
                        <a:pt x="91" y="106"/>
                        <a:pt x="93" y="107"/>
                      </a:cubicBezTo>
                      <a:cubicBezTo>
                        <a:pt x="95" y="109"/>
                        <a:pt x="98" y="111"/>
                        <a:pt x="100" y="113"/>
                      </a:cubicBezTo>
                      <a:cubicBezTo>
                        <a:pt x="104" y="118"/>
                        <a:pt x="104" y="119"/>
                        <a:pt x="103" y="122"/>
                      </a:cubicBezTo>
                      <a:cubicBezTo>
                        <a:pt x="102" y="124"/>
                        <a:pt x="99" y="127"/>
                        <a:pt x="96" y="129"/>
                      </a:cubicBezTo>
                      <a:cubicBezTo>
                        <a:pt x="93" y="131"/>
                        <a:pt x="90" y="133"/>
                        <a:pt x="89" y="136"/>
                      </a:cubicBezTo>
                      <a:cubicBezTo>
                        <a:pt x="87" y="139"/>
                        <a:pt x="83" y="141"/>
                        <a:pt x="80" y="144"/>
                      </a:cubicBezTo>
                      <a:cubicBezTo>
                        <a:pt x="77" y="145"/>
                        <a:pt x="75" y="146"/>
                        <a:pt x="74" y="148"/>
                      </a:cubicBezTo>
                      <a:cubicBezTo>
                        <a:pt x="72" y="149"/>
                        <a:pt x="71" y="151"/>
                        <a:pt x="69" y="154"/>
                      </a:cubicBezTo>
                      <a:cubicBezTo>
                        <a:pt x="69" y="154"/>
                        <a:pt x="69" y="154"/>
                        <a:pt x="69" y="154"/>
                      </a:cubicBezTo>
                      <a:cubicBezTo>
                        <a:pt x="69" y="154"/>
                        <a:pt x="69" y="154"/>
                        <a:pt x="69" y="154"/>
                      </a:cubicBezTo>
                      <a:cubicBezTo>
                        <a:pt x="66" y="155"/>
                        <a:pt x="63" y="155"/>
                        <a:pt x="60" y="155"/>
                      </a:cubicBezTo>
                      <a:cubicBezTo>
                        <a:pt x="57" y="155"/>
                        <a:pt x="51" y="157"/>
                        <a:pt x="46" y="158"/>
                      </a:cubicBezTo>
                      <a:cubicBezTo>
                        <a:pt x="40" y="160"/>
                        <a:pt x="34" y="162"/>
                        <a:pt x="30" y="162"/>
                      </a:cubicBezTo>
                      <a:cubicBezTo>
                        <a:pt x="29" y="162"/>
                        <a:pt x="29" y="162"/>
                        <a:pt x="29" y="162"/>
                      </a:cubicBezTo>
                      <a:close/>
                      <a:moveTo>
                        <a:pt x="20" y="157"/>
                      </a:moveTo>
                      <a:cubicBezTo>
                        <a:pt x="21" y="157"/>
                        <a:pt x="22" y="158"/>
                        <a:pt x="22" y="158"/>
                      </a:cubicBezTo>
                      <a:cubicBezTo>
                        <a:pt x="24" y="159"/>
                        <a:pt x="25" y="160"/>
                        <a:pt x="30" y="160"/>
                      </a:cubicBezTo>
                      <a:cubicBezTo>
                        <a:pt x="33" y="160"/>
                        <a:pt x="39" y="158"/>
                        <a:pt x="45" y="156"/>
                      </a:cubicBezTo>
                      <a:cubicBezTo>
                        <a:pt x="51" y="155"/>
                        <a:pt x="56" y="153"/>
                        <a:pt x="60" y="153"/>
                      </a:cubicBezTo>
                      <a:cubicBezTo>
                        <a:pt x="63" y="153"/>
                        <a:pt x="65" y="153"/>
                        <a:pt x="68" y="152"/>
                      </a:cubicBezTo>
                      <a:cubicBezTo>
                        <a:pt x="69" y="150"/>
                        <a:pt x="71" y="148"/>
                        <a:pt x="72" y="147"/>
                      </a:cubicBezTo>
                      <a:cubicBezTo>
                        <a:pt x="74" y="145"/>
                        <a:pt x="76" y="143"/>
                        <a:pt x="78" y="142"/>
                      </a:cubicBezTo>
                      <a:cubicBezTo>
                        <a:pt x="82" y="140"/>
                        <a:pt x="86" y="138"/>
                        <a:pt x="87" y="135"/>
                      </a:cubicBezTo>
                      <a:cubicBezTo>
                        <a:pt x="88" y="132"/>
                        <a:pt x="91" y="130"/>
                        <a:pt x="95" y="127"/>
                      </a:cubicBezTo>
                      <a:cubicBezTo>
                        <a:pt x="97" y="125"/>
                        <a:pt x="100" y="123"/>
                        <a:pt x="101" y="121"/>
                      </a:cubicBezTo>
                      <a:cubicBezTo>
                        <a:pt x="102" y="119"/>
                        <a:pt x="102" y="118"/>
                        <a:pt x="99" y="115"/>
                      </a:cubicBezTo>
                      <a:cubicBezTo>
                        <a:pt x="97" y="112"/>
                        <a:pt x="94" y="111"/>
                        <a:pt x="92" y="109"/>
                      </a:cubicBezTo>
                      <a:cubicBezTo>
                        <a:pt x="89" y="107"/>
                        <a:pt x="86" y="106"/>
                        <a:pt x="86" y="105"/>
                      </a:cubicBezTo>
                      <a:cubicBezTo>
                        <a:pt x="86" y="103"/>
                        <a:pt x="88" y="102"/>
                        <a:pt x="89" y="101"/>
                      </a:cubicBezTo>
                      <a:cubicBezTo>
                        <a:pt x="91" y="100"/>
                        <a:pt x="92" y="100"/>
                        <a:pt x="92" y="99"/>
                      </a:cubicBezTo>
                      <a:cubicBezTo>
                        <a:pt x="92" y="98"/>
                        <a:pt x="91" y="98"/>
                        <a:pt x="90" y="97"/>
                      </a:cubicBezTo>
                      <a:cubicBezTo>
                        <a:pt x="89" y="96"/>
                        <a:pt x="88" y="96"/>
                        <a:pt x="87" y="94"/>
                      </a:cubicBezTo>
                      <a:cubicBezTo>
                        <a:pt x="86" y="92"/>
                        <a:pt x="87" y="91"/>
                        <a:pt x="88" y="90"/>
                      </a:cubicBezTo>
                      <a:cubicBezTo>
                        <a:pt x="88" y="90"/>
                        <a:pt x="88" y="89"/>
                        <a:pt x="88" y="89"/>
                      </a:cubicBezTo>
                      <a:cubicBezTo>
                        <a:pt x="88" y="89"/>
                        <a:pt x="87" y="89"/>
                        <a:pt x="87" y="89"/>
                      </a:cubicBezTo>
                      <a:cubicBezTo>
                        <a:pt x="85" y="88"/>
                        <a:pt x="84" y="87"/>
                        <a:pt x="84" y="86"/>
                      </a:cubicBezTo>
                      <a:cubicBezTo>
                        <a:pt x="83" y="85"/>
                        <a:pt x="85" y="84"/>
                        <a:pt x="85" y="84"/>
                      </a:cubicBezTo>
                      <a:cubicBezTo>
                        <a:pt x="86" y="84"/>
                        <a:pt x="86" y="83"/>
                        <a:pt x="86" y="83"/>
                      </a:cubicBezTo>
                      <a:cubicBezTo>
                        <a:pt x="86" y="83"/>
                        <a:pt x="86" y="82"/>
                        <a:pt x="85" y="82"/>
                      </a:cubicBezTo>
                      <a:cubicBezTo>
                        <a:pt x="84" y="80"/>
                        <a:pt x="83" y="77"/>
                        <a:pt x="85" y="75"/>
                      </a:cubicBezTo>
                      <a:cubicBezTo>
                        <a:pt x="86" y="74"/>
                        <a:pt x="87" y="73"/>
                        <a:pt x="88" y="73"/>
                      </a:cubicBezTo>
                      <a:cubicBezTo>
                        <a:pt x="88" y="73"/>
                        <a:pt x="89" y="73"/>
                        <a:pt x="89" y="73"/>
                      </a:cubicBezTo>
                      <a:cubicBezTo>
                        <a:pt x="89" y="73"/>
                        <a:pt x="89" y="72"/>
                        <a:pt x="88" y="70"/>
                      </a:cubicBezTo>
                      <a:cubicBezTo>
                        <a:pt x="85" y="65"/>
                        <a:pt x="81" y="59"/>
                        <a:pt x="79" y="56"/>
                      </a:cubicBezTo>
                      <a:cubicBezTo>
                        <a:pt x="79" y="56"/>
                        <a:pt x="79" y="56"/>
                        <a:pt x="79" y="56"/>
                      </a:cubicBezTo>
                      <a:cubicBezTo>
                        <a:pt x="78" y="55"/>
                        <a:pt x="78" y="54"/>
                        <a:pt x="78" y="53"/>
                      </a:cubicBezTo>
                      <a:cubicBezTo>
                        <a:pt x="79" y="52"/>
                        <a:pt x="80" y="50"/>
                        <a:pt x="82" y="49"/>
                      </a:cubicBezTo>
                      <a:cubicBezTo>
                        <a:pt x="84" y="47"/>
                        <a:pt x="87" y="43"/>
                        <a:pt x="87" y="42"/>
                      </a:cubicBezTo>
                      <a:cubicBezTo>
                        <a:pt x="87" y="41"/>
                        <a:pt x="83" y="37"/>
                        <a:pt x="81" y="36"/>
                      </a:cubicBezTo>
                      <a:cubicBezTo>
                        <a:pt x="81" y="36"/>
                        <a:pt x="80" y="36"/>
                        <a:pt x="79" y="36"/>
                      </a:cubicBezTo>
                      <a:cubicBezTo>
                        <a:pt x="78" y="35"/>
                        <a:pt x="76" y="35"/>
                        <a:pt x="75" y="32"/>
                      </a:cubicBezTo>
                      <a:cubicBezTo>
                        <a:pt x="74" y="32"/>
                        <a:pt x="74" y="31"/>
                        <a:pt x="73" y="30"/>
                      </a:cubicBezTo>
                      <a:cubicBezTo>
                        <a:pt x="73" y="29"/>
                        <a:pt x="72" y="28"/>
                        <a:pt x="73" y="26"/>
                      </a:cubicBezTo>
                      <a:cubicBezTo>
                        <a:pt x="74" y="24"/>
                        <a:pt x="74" y="23"/>
                        <a:pt x="74" y="21"/>
                      </a:cubicBezTo>
                      <a:cubicBezTo>
                        <a:pt x="74" y="20"/>
                        <a:pt x="76" y="19"/>
                        <a:pt x="77" y="19"/>
                      </a:cubicBezTo>
                      <a:cubicBezTo>
                        <a:pt x="78" y="19"/>
                        <a:pt x="78" y="19"/>
                        <a:pt x="78" y="18"/>
                      </a:cubicBezTo>
                      <a:cubicBezTo>
                        <a:pt x="78" y="17"/>
                        <a:pt x="79" y="16"/>
                        <a:pt x="80" y="14"/>
                      </a:cubicBezTo>
                      <a:cubicBezTo>
                        <a:pt x="80" y="14"/>
                        <a:pt x="80" y="13"/>
                        <a:pt x="80" y="13"/>
                      </a:cubicBezTo>
                      <a:cubicBezTo>
                        <a:pt x="80" y="12"/>
                        <a:pt x="80" y="11"/>
                        <a:pt x="80" y="10"/>
                      </a:cubicBezTo>
                      <a:cubicBezTo>
                        <a:pt x="80" y="9"/>
                        <a:pt x="78" y="8"/>
                        <a:pt x="76" y="7"/>
                      </a:cubicBezTo>
                      <a:cubicBezTo>
                        <a:pt x="74" y="6"/>
                        <a:pt x="71" y="5"/>
                        <a:pt x="70" y="3"/>
                      </a:cubicBezTo>
                      <a:cubicBezTo>
                        <a:pt x="70" y="2"/>
                        <a:pt x="69" y="2"/>
                        <a:pt x="68" y="2"/>
                      </a:cubicBezTo>
                      <a:cubicBezTo>
                        <a:pt x="66" y="2"/>
                        <a:pt x="65" y="3"/>
                        <a:pt x="64" y="3"/>
                      </a:cubicBezTo>
                      <a:cubicBezTo>
                        <a:pt x="63" y="4"/>
                        <a:pt x="62" y="4"/>
                        <a:pt x="59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6" y="4"/>
                        <a:pt x="55" y="5"/>
                        <a:pt x="55" y="5"/>
                      </a:cubicBezTo>
                      <a:cubicBezTo>
                        <a:pt x="55" y="7"/>
                        <a:pt x="53" y="8"/>
                        <a:pt x="51" y="9"/>
                      </a:cubicBezTo>
                      <a:cubicBezTo>
                        <a:pt x="50" y="10"/>
                        <a:pt x="49" y="10"/>
                        <a:pt x="49" y="11"/>
                      </a:cubicBezTo>
                      <a:cubicBezTo>
                        <a:pt x="49" y="12"/>
                        <a:pt x="49" y="13"/>
                        <a:pt x="49" y="14"/>
                      </a:cubicBezTo>
                      <a:cubicBezTo>
                        <a:pt x="50" y="16"/>
                        <a:pt x="50" y="18"/>
                        <a:pt x="49" y="20"/>
                      </a:cubicBezTo>
                      <a:cubicBezTo>
                        <a:pt x="48" y="20"/>
                        <a:pt x="47" y="21"/>
                        <a:pt x="46" y="21"/>
                      </a:cubicBezTo>
                      <a:cubicBezTo>
                        <a:pt x="45" y="21"/>
                        <a:pt x="44" y="21"/>
                        <a:pt x="44" y="21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44" y="22"/>
                        <a:pt x="44" y="24"/>
                        <a:pt x="43" y="26"/>
                      </a:cubicBezTo>
                      <a:cubicBezTo>
                        <a:pt x="42" y="26"/>
                        <a:pt x="41" y="27"/>
                        <a:pt x="40" y="27"/>
                      </a:cubicBezTo>
                      <a:cubicBezTo>
                        <a:pt x="39" y="27"/>
                        <a:pt x="39" y="26"/>
                        <a:pt x="38" y="26"/>
                      </a:cubicBezTo>
                      <a:cubicBezTo>
                        <a:pt x="38" y="25"/>
                        <a:pt x="37" y="25"/>
                        <a:pt x="37" y="25"/>
                      </a:cubicBezTo>
                      <a:cubicBezTo>
                        <a:pt x="35" y="25"/>
                        <a:pt x="33" y="25"/>
                        <a:pt x="32" y="24"/>
                      </a:cubicBezTo>
                      <a:cubicBezTo>
                        <a:pt x="31" y="24"/>
                        <a:pt x="31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29" y="25"/>
                        <a:pt x="28" y="25"/>
                        <a:pt x="26" y="25"/>
                      </a:cubicBezTo>
                      <a:cubicBezTo>
                        <a:pt x="25" y="25"/>
                        <a:pt x="23" y="25"/>
                        <a:pt x="21" y="25"/>
                      </a:cubicBezTo>
                      <a:cubicBezTo>
                        <a:pt x="20" y="24"/>
                        <a:pt x="19" y="24"/>
                        <a:pt x="18" y="24"/>
                      </a:cubicBezTo>
                      <a:cubicBezTo>
                        <a:pt x="16" y="23"/>
                        <a:pt x="14" y="21"/>
                        <a:pt x="12" y="19"/>
                      </a:cubicBezTo>
                      <a:cubicBezTo>
                        <a:pt x="10" y="18"/>
                        <a:pt x="9" y="16"/>
                        <a:pt x="8" y="16"/>
                      </a:cubicBezTo>
                      <a:cubicBezTo>
                        <a:pt x="6" y="16"/>
                        <a:pt x="4" y="17"/>
                        <a:pt x="3" y="19"/>
                      </a:cubicBezTo>
                      <a:cubicBezTo>
                        <a:pt x="4" y="20"/>
                        <a:pt x="5" y="21"/>
                        <a:pt x="6" y="22"/>
                      </a:cubicBezTo>
                      <a:cubicBezTo>
                        <a:pt x="8" y="24"/>
                        <a:pt x="10" y="25"/>
                        <a:pt x="12" y="26"/>
                      </a:cubicBezTo>
                      <a:cubicBezTo>
                        <a:pt x="14" y="27"/>
                        <a:pt x="15" y="27"/>
                        <a:pt x="16" y="28"/>
                      </a:cubicBezTo>
                      <a:cubicBezTo>
                        <a:pt x="22" y="30"/>
                        <a:pt x="27" y="33"/>
                        <a:pt x="27" y="36"/>
                      </a:cubicBezTo>
                      <a:cubicBezTo>
                        <a:pt x="27" y="36"/>
                        <a:pt x="27" y="37"/>
                        <a:pt x="26" y="38"/>
                      </a:cubicBezTo>
                      <a:cubicBezTo>
                        <a:pt x="26" y="40"/>
                        <a:pt x="25" y="43"/>
                        <a:pt x="27" y="44"/>
                      </a:cubicBezTo>
                      <a:cubicBezTo>
                        <a:pt x="28" y="45"/>
                        <a:pt x="28" y="47"/>
                        <a:pt x="28" y="49"/>
                      </a:cubicBezTo>
                      <a:cubicBezTo>
                        <a:pt x="28" y="51"/>
                        <a:pt x="28" y="52"/>
                        <a:pt x="29" y="53"/>
                      </a:cubicBezTo>
                      <a:cubicBezTo>
                        <a:pt x="31" y="54"/>
                        <a:pt x="32" y="57"/>
                        <a:pt x="31" y="60"/>
                      </a:cubicBezTo>
                      <a:cubicBezTo>
                        <a:pt x="31" y="62"/>
                        <a:pt x="30" y="63"/>
                        <a:pt x="28" y="63"/>
                      </a:cubicBezTo>
                      <a:cubicBezTo>
                        <a:pt x="29" y="64"/>
                        <a:pt x="30" y="65"/>
                        <a:pt x="31" y="66"/>
                      </a:cubicBezTo>
                      <a:cubicBezTo>
                        <a:pt x="32" y="67"/>
                        <a:pt x="32" y="69"/>
                        <a:pt x="32" y="71"/>
                      </a:cubicBezTo>
                      <a:cubicBezTo>
                        <a:pt x="34" y="71"/>
                        <a:pt x="36" y="72"/>
                        <a:pt x="38" y="73"/>
                      </a:cubicBezTo>
                      <a:cubicBezTo>
                        <a:pt x="38" y="73"/>
                        <a:pt x="39" y="74"/>
                        <a:pt x="39" y="74"/>
                      </a:cubicBezTo>
                      <a:cubicBezTo>
                        <a:pt x="43" y="76"/>
                        <a:pt x="43" y="78"/>
                        <a:pt x="43" y="81"/>
                      </a:cubicBezTo>
                      <a:cubicBezTo>
                        <a:pt x="43" y="81"/>
                        <a:pt x="43" y="82"/>
                        <a:pt x="43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5"/>
                        <a:pt x="44" y="86"/>
                        <a:pt x="43" y="87"/>
                      </a:cubicBezTo>
                      <a:cubicBezTo>
                        <a:pt x="42" y="87"/>
                        <a:pt x="41" y="87"/>
                        <a:pt x="40" y="87"/>
                      </a:cubicBezTo>
                      <a:cubicBezTo>
                        <a:pt x="39" y="86"/>
                        <a:pt x="37" y="87"/>
                        <a:pt x="36" y="90"/>
                      </a:cubicBezTo>
                      <a:cubicBezTo>
                        <a:pt x="35" y="95"/>
                        <a:pt x="30" y="100"/>
                        <a:pt x="26" y="101"/>
                      </a:cubicBezTo>
                      <a:cubicBezTo>
                        <a:pt x="24" y="101"/>
                        <a:pt x="24" y="101"/>
                        <a:pt x="23" y="103"/>
                      </a:cubicBezTo>
                      <a:cubicBezTo>
                        <a:pt x="23" y="104"/>
                        <a:pt x="22" y="105"/>
                        <a:pt x="20" y="105"/>
                      </a:cubicBezTo>
                      <a:cubicBezTo>
                        <a:pt x="18" y="106"/>
                        <a:pt x="16" y="107"/>
                        <a:pt x="16" y="109"/>
                      </a:cubicBezTo>
                      <a:cubicBezTo>
                        <a:pt x="16" y="110"/>
                        <a:pt x="16" y="111"/>
                        <a:pt x="15" y="112"/>
                      </a:cubicBezTo>
                      <a:cubicBezTo>
                        <a:pt x="13" y="114"/>
                        <a:pt x="10" y="114"/>
                        <a:pt x="8" y="114"/>
                      </a:cubicBezTo>
                      <a:cubicBezTo>
                        <a:pt x="7" y="114"/>
                        <a:pt x="7" y="114"/>
                        <a:pt x="7" y="116"/>
                      </a:cubicBezTo>
                      <a:cubicBezTo>
                        <a:pt x="6" y="117"/>
                        <a:pt x="6" y="119"/>
                        <a:pt x="4" y="120"/>
                      </a:cubicBezTo>
                      <a:cubicBezTo>
                        <a:pt x="3" y="120"/>
                        <a:pt x="3" y="121"/>
                        <a:pt x="3" y="121"/>
                      </a:cubicBezTo>
                      <a:cubicBezTo>
                        <a:pt x="3" y="121"/>
                        <a:pt x="4" y="122"/>
                        <a:pt x="5" y="124"/>
                      </a:cubicBezTo>
                      <a:cubicBezTo>
                        <a:pt x="6" y="126"/>
                        <a:pt x="6" y="128"/>
                        <a:pt x="6" y="129"/>
                      </a:cubicBezTo>
                      <a:cubicBezTo>
                        <a:pt x="6" y="130"/>
                        <a:pt x="6" y="130"/>
                        <a:pt x="6" y="131"/>
                      </a:cubicBezTo>
                      <a:cubicBezTo>
                        <a:pt x="6" y="131"/>
                        <a:pt x="6" y="131"/>
                        <a:pt x="7" y="132"/>
                      </a:cubicBezTo>
                      <a:cubicBezTo>
                        <a:pt x="8" y="134"/>
                        <a:pt x="10" y="138"/>
                        <a:pt x="8" y="142"/>
                      </a:cubicBezTo>
                      <a:cubicBezTo>
                        <a:pt x="5" y="147"/>
                        <a:pt x="5" y="150"/>
                        <a:pt x="5" y="151"/>
                      </a:cubicBezTo>
                      <a:cubicBezTo>
                        <a:pt x="6" y="151"/>
                        <a:pt x="7" y="152"/>
                        <a:pt x="9" y="153"/>
                      </a:cubicBezTo>
                      <a:cubicBezTo>
                        <a:pt x="10" y="153"/>
                        <a:pt x="12" y="154"/>
                        <a:pt x="13" y="154"/>
                      </a:cubicBezTo>
                      <a:cubicBezTo>
                        <a:pt x="13" y="154"/>
                        <a:pt x="13" y="154"/>
                        <a:pt x="13" y="154"/>
                      </a:cubicBezTo>
                      <a:cubicBezTo>
                        <a:pt x="15" y="154"/>
                        <a:pt x="16" y="156"/>
                        <a:pt x="17" y="157"/>
                      </a:cubicBezTo>
                      <a:cubicBezTo>
                        <a:pt x="18" y="157"/>
                        <a:pt x="18" y="158"/>
                        <a:pt x="19" y="158"/>
                      </a:cubicBezTo>
                      <a:cubicBezTo>
                        <a:pt x="19" y="158"/>
                        <a:pt x="20" y="157"/>
                        <a:pt x="20" y="1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7" name="Google Shape;248;p3">
                  <a:extLst>
                    <a:ext uri="{FF2B5EF4-FFF2-40B4-BE49-F238E27FC236}">
                      <a16:creationId xmlns:a16="http://schemas.microsoft.com/office/drawing/2014/main" id="{1A7967B8-8316-B940-AFA6-4D459BEEFB5A}"/>
                    </a:ext>
                  </a:extLst>
                </p:cNvPr>
                <p:cNvSpPr/>
                <p:nvPr/>
              </p:nvSpPr>
              <p:spPr>
                <a:xfrm>
                  <a:off x="4532" y="2888"/>
                  <a:ext cx="165" cy="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163" extrusionOk="0">
                      <a:moveTo>
                        <a:pt x="122" y="34"/>
                      </a:moveTo>
                      <a:cubicBezTo>
                        <a:pt x="122" y="34"/>
                        <a:pt x="107" y="32"/>
                        <a:pt x="105" y="32"/>
                      </a:cubicBezTo>
                      <a:cubicBezTo>
                        <a:pt x="103" y="32"/>
                        <a:pt x="97" y="32"/>
                        <a:pt x="93" y="29"/>
                      </a:cubicBezTo>
                      <a:cubicBezTo>
                        <a:pt x="90" y="25"/>
                        <a:pt x="73" y="13"/>
                        <a:pt x="70" y="11"/>
                      </a:cubicBezTo>
                      <a:cubicBezTo>
                        <a:pt x="67" y="10"/>
                        <a:pt x="54" y="1"/>
                        <a:pt x="51" y="0"/>
                      </a:cubicBezTo>
                      <a:cubicBezTo>
                        <a:pt x="48" y="0"/>
                        <a:pt x="47" y="0"/>
                        <a:pt x="43" y="0"/>
                      </a:cubicBezTo>
                      <a:cubicBezTo>
                        <a:pt x="39" y="0"/>
                        <a:pt x="41" y="3"/>
                        <a:pt x="33" y="3"/>
                      </a:cubicBezTo>
                      <a:cubicBezTo>
                        <a:pt x="25" y="4"/>
                        <a:pt x="21" y="9"/>
                        <a:pt x="24" y="9"/>
                      </a:cubicBezTo>
                      <a:cubicBezTo>
                        <a:pt x="26" y="10"/>
                        <a:pt x="33" y="17"/>
                        <a:pt x="31" y="18"/>
                      </a:cubicBezTo>
                      <a:cubicBezTo>
                        <a:pt x="29" y="19"/>
                        <a:pt x="28" y="22"/>
                        <a:pt x="25" y="22"/>
                      </a:cubicBezTo>
                      <a:cubicBezTo>
                        <a:pt x="22" y="22"/>
                        <a:pt x="19" y="23"/>
                        <a:pt x="19" y="25"/>
                      </a:cubicBezTo>
                      <a:cubicBezTo>
                        <a:pt x="19" y="27"/>
                        <a:pt x="15" y="31"/>
                        <a:pt x="11" y="31"/>
                      </a:cubicBezTo>
                      <a:cubicBezTo>
                        <a:pt x="9" y="31"/>
                        <a:pt x="5" y="28"/>
                        <a:pt x="2" y="27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4"/>
                        <a:pt x="0" y="42"/>
                        <a:pt x="2" y="43"/>
                      </a:cubicBezTo>
                      <a:cubicBezTo>
                        <a:pt x="4" y="44"/>
                        <a:pt x="5" y="48"/>
                        <a:pt x="10" y="53"/>
                      </a:cubicBezTo>
                      <a:cubicBezTo>
                        <a:pt x="14" y="58"/>
                        <a:pt x="24" y="71"/>
                        <a:pt x="24" y="74"/>
                      </a:cubicBezTo>
                      <a:cubicBezTo>
                        <a:pt x="24" y="78"/>
                        <a:pt x="26" y="81"/>
                        <a:pt x="31" y="85"/>
                      </a:cubicBezTo>
                      <a:cubicBezTo>
                        <a:pt x="37" y="89"/>
                        <a:pt x="37" y="93"/>
                        <a:pt x="40" y="96"/>
                      </a:cubicBezTo>
                      <a:cubicBezTo>
                        <a:pt x="43" y="98"/>
                        <a:pt x="42" y="101"/>
                        <a:pt x="42" y="107"/>
                      </a:cubicBezTo>
                      <a:cubicBezTo>
                        <a:pt x="43" y="112"/>
                        <a:pt x="45" y="120"/>
                        <a:pt x="50" y="123"/>
                      </a:cubicBezTo>
                      <a:cubicBezTo>
                        <a:pt x="55" y="126"/>
                        <a:pt x="59" y="129"/>
                        <a:pt x="61" y="135"/>
                      </a:cubicBezTo>
                      <a:cubicBezTo>
                        <a:pt x="64" y="142"/>
                        <a:pt x="67" y="147"/>
                        <a:pt x="70" y="150"/>
                      </a:cubicBezTo>
                      <a:cubicBezTo>
                        <a:pt x="74" y="153"/>
                        <a:pt x="72" y="155"/>
                        <a:pt x="74" y="158"/>
                      </a:cubicBezTo>
                      <a:cubicBezTo>
                        <a:pt x="75" y="159"/>
                        <a:pt x="76" y="161"/>
                        <a:pt x="77" y="163"/>
                      </a:cubicBezTo>
                      <a:cubicBezTo>
                        <a:pt x="79" y="162"/>
                        <a:pt x="81" y="161"/>
                        <a:pt x="81" y="161"/>
                      </a:cubicBezTo>
                      <a:cubicBezTo>
                        <a:pt x="82" y="160"/>
                        <a:pt x="80" y="157"/>
                        <a:pt x="81" y="156"/>
                      </a:cubicBezTo>
                      <a:cubicBezTo>
                        <a:pt x="82" y="154"/>
                        <a:pt x="83" y="153"/>
                        <a:pt x="85" y="152"/>
                      </a:cubicBezTo>
                      <a:cubicBezTo>
                        <a:pt x="87" y="151"/>
                        <a:pt x="89" y="154"/>
                        <a:pt x="92" y="153"/>
                      </a:cubicBezTo>
                      <a:cubicBezTo>
                        <a:pt x="96" y="153"/>
                        <a:pt x="103" y="153"/>
                        <a:pt x="104" y="154"/>
                      </a:cubicBezTo>
                      <a:cubicBezTo>
                        <a:pt x="105" y="155"/>
                        <a:pt x="115" y="154"/>
                        <a:pt x="118" y="156"/>
                      </a:cubicBezTo>
                      <a:cubicBezTo>
                        <a:pt x="120" y="158"/>
                        <a:pt x="123" y="158"/>
                        <a:pt x="124" y="154"/>
                      </a:cubicBezTo>
                      <a:cubicBezTo>
                        <a:pt x="126" y="150"/>
                        <a:pt x="137" y="142"/>
                        <a:pt x="139" y="141"/>
                      </a:cubicBezTo>
                      <a:cubicBezTo>
                        <a:pt x="141" y="140"/>
                        <a:pt x="153" y="141"/>
                        <a:pt x="158" y="140"/>
                      </a:cubicBezTo>
                      <a:cubicBezTo>
                        <a:pt x="163" y="139"/>
                        <a:pt x="196" y="128"/>
                        <a:pt x="197" y="127"/>
                      </a:cubicBezTo>
                      <a:cubicBezTo>
                        <a:pt x="198" y="126"/>
                        <a:pt x="204" y="109"/>
                        <a:pt x="204" y="107"/>
                      </a:cubicBezTo>
                      <a:cubicBezTo>
                        <a:pt x="204" y="105"/>
                        <a:pt x="201" y="100"/>
                        <a:pt x="199" y="100"/>
                      </a:cubicBezTo>
                      <a:cubicBezTo>
                        <a:pt x="196" y="100"/>
                        <a:pt x="176" y="98"/>
                        <a:pt x="174" y="97"/>
                      </a:cubicBezTo>
                      <a:cubicBezTo>
                        <a:pt x="173" y="97"/>
                        <a:pt x="168" y="93"/>
                        <a:pt x="167" y="87"/>
                      </a:cubicBezTo>
                      <a:cubicBezTo>
                        <a:pt x="166" y="86"/>
                        <a:pt x="164" y="83"/>
                        <a:pt x="163" y="81"/>
                      </a:cubicBezTo>
                      <a:cubicBezTo>
                        <a:pt x="161" y="81"/>
                        <a:pt x="157" y="81"/>
                        <a:pt x="155" y="75"/>
                      </a:cubicBezTo>
                      <a:cubicBezTo>
                        <a:pt x="153" y="74"/>
                        <a:pt x="148" y="67"/>
                        <a:pt x="150" y="65"/>
                      </a:cubicBezTo>
                      <a:cubicBezTo>
                        <a:pt x="152" y="62"/>
                        <a:pt x="149" y="57"/>
                        <a:pt x="146" y="54"/>
                      </a:cubicBezTo>
                      <a:cubicBezTo>
                        <a:pt x="143" y="52"/>
                        <a:pt x="136" y="46"/>
                        <a:pt x="136" y="43"/>
                      </a:cubicBezTo>
                      <a:cubicBezTo>
                        <a:pt x="136" y="42"/>
                        <a:pt x="135" y="41"/>
                        <a:pt x="135" y="39"/>
                      </a:cubicBezTo>
                      <a:cubicBezTo>
                        <a:pt x="127" y="38"/>
                        <a:pt x="127" y="38"/>
                        <a:pt x="127" y="38"/>
                      </a:cubicBezTo>
                      <a:lnTo>
                        <a:pt x="122" y="34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8" name="Google Shape;249;p3">
                  <a:extLst>
                    <a:ext uri="{FF2B5EF4-FFF2-40B4-BE49-F238E27FC236}">
                      <a16:creationId xmlns:a16="http://schemas.microsoft.com/office/drawing/2014/main" id="{83CC2B91-2F6A-4D4F-B2E1-A6EC239A4025}"/>
                    </a:ext>
                  </a:extLst>
                </p:cNvPr>
                <p:cNvSpPr/>
                <p:nvPr/>
              </p:nvSpPr>
              <p:spPr>
                <a:xfrm>
                  <a:off x="4531" y="2888"/>
                  <a:ext cx="167" cy="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66" extrusionOk="0">
                      <a:moveTo>
                        <a:pt x="77" y="166"/>
                      </a:moveTo>
                      <a:cubicBezTo>
                        <a:pt x="77" y="165"/>
                        <a:pt x="77" y="165"/>
                        <a:pt x="77" y="165"/>
                      </a:cubicBezTo>
                      <a:cubicBezTo>
                        <a:pt x="76" y="162"/>
                        <a:pt x="75" y="160"/>
                        <a:pt x="74" y="159"/>
                      </a:cubicBezTo>
                      <a:cubicBezTo>
                        <a:pt x="73" y="158"/>
                        <a:pt x="73" y="157"/>
                        <a:pt x="72" y="156"/>
                      </a:cubicBezTo>
                      <a:cubicBezTo>
                        <a:pt x="72" y="155"/>
                        <a:pt x="72" y="154"/>
                        <a:pt x="71" y="152"/>
                      </a:cubicBezTo>
                      <a:cubicBezTo>
                        <a:pt x="67" y="149"/>
                        <a:pt x="64" y="143"/>
                        <a:pt x="61" y="137"/>
                      </a:cubicBezTo>
                      <a:cubicBezTo>
                        <a:pt x="59" y="131"/>
                        <a:pt x="55" y="128"/>
                        <a:pt x="51" y="125"/>
                      </a:cubicBezTo>
                      <a:cubicBezTo>
                        <a:pt x="45" y="121"/>
                        <a:pt x="43" y="113"/>
                        <a:pt x="42" y="108"/>
                      </a:cubicBezTo>
                      <a:cubicBezTo>
                        <a:pt x="42" y="106"/>
                        <a:pt x="42" y="105"/>
                        <a:pt x="42" y="105"/>
                      </a:cubicBezTo>
                      <a:cubicBezTo>
                        <a:pt x="42" y="101"/>
                        <a:pt x="42" y="99"/>
                        <a:pt x="40" y="98"/>
                      </a:cubicBezTo>
                      <a:cubicBezTo>
                        <a:pt x="39" y="97"/>
                        <a:pt x="38" y="95"/>
                        <a:pt x="37" y="93"/>
                      </a:cubicBezTo>
                      <a:cubicBezTo>
                        <a:pt x="36" y="91"/>
                        <a:pt x="35" y="89"/>
                        <a:pt x="32" y="87"/>
                      </a:cubicBezTo>
                      <a:cubicBezTo>
                        <a:pt x="26" y="83"/>
                        <a:pt x="24" y="80"/>
                        <a:pt x="24" y="75"/>
                      </a:cubicBezTo>
                      <a:cubicBezTo>
                        <a:pt x="24" y="73"/>
                        <a:pt x="15" y="60"/>
                        <a:pt x="10" y="54"/>
                      </a:cubicBezTo>
                      <a:cubicBezTo>
                        <a:pt x="8" y="52"/>
                        <a:pt x="7" y="50"/>
                        <a:pt x="5" y="48"/>
                      </a:cubicBezTo>
                      <a:cubicBezTo>
                        <a:pt x="4" y="46"/>
                        <a:pt x="3" y="45"/>
                        <a:pt x="3" y="45"/>
                      </a:cubicBezTo>
                      <a:cubicBezTo>
                        <a:pt x="1" y="44"/>
                        <a:pt x="1" y="42"/>
                        <a:pt x="1" y="37"/>
                      </a:cubicBezTo>
                      <a:cubicBezTo>
                        <a:pt x="1" y="36"/>
                        <a:pt x="1" y="3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9" y="30"/>
                        <a:pt x="12" y="31"/>
                        <a:pt x="12" y="31"/>
                      </a:cubicBezTo>
                      <a:cubicBezTo>
                        <a:pt x="15" y="31"/>
                        <a:pt x="19" y="28"/>
                        <a:pt x="19" y="26"/>
                      </a:cubicBezTo>
                      <a:cubicBezTo>
                        <a:pt x="19" y="22"/>
                        <a:pt x="24" y="22"/>
                        <a:pt x="26" y="22"/>
                      </a:cubicBezTo>
                      <a:cubicBezTo>
                        <a:pt x="27" y="22"/>
                        <a:pt x="28" y="22"/>
                        <a:pt x="29" y="20"/>
                      </a:cubicBezTo>
                      <a:cubicBezTo>
                        <a:pt x="29" y="20"/>
                        <a:pt x="30" y="19"/>
                        <a:pt x="31" y="18"/>
                      </a:cubicBezTo>
                      <a:cubicBezTo>
                        <a:pt x="31" y="17"/>
                        <a:pt x="26" y="12"/>
                        <a:pt x="24" y="11"/>
                      </a:cubicBezTo>
                      <a:cubicBezTo>
                        <a:pt x="23" y="11"/>
                        <a:pt x="23" y="10"/>
                        <a:pt x="23" y="9"/>
                      </a:cubicBezTo>
                      <a:cubicBezTo>
                        <a:pt x="23" y="7"/>
                        <a:pt x="28" y="4"/>
                        <a:pt x="34" y="3"/>
                      </a:cubicBezTo>
                      <a:cubicBezTo>
                        <a:pt x="38" y="3"/>
                        <a:pt x="39" y="2"/>
                        <a:pt x="40" y="2"/>
                      </a:cubicBezTo>
                      <a:cubicBezTo>
                        <a:pt x="41" y="1"/>
                        <a:pt x="42" y="0"/>
                        <a:pt x="44" y="0"/>
                      </a:cubicBezTo>
                      <a:cubicBezTo>
                        <a:pt x="46" y="0"/>
                        <a:pt x="47" y="0"/>
                        <a:pt x="48" y="0"/>
                      </a:cubicBezTo>
                      <a:cubicBezTo>
                        <a:pt x="49" y="0"/>
                        <a:pt x="50" y="0"/>
                        <a:pt x="52" y="0"/>
                      </a:cubicBezTo>
                      <a:cubicBezTo>
                        <a:pt x="54" y="1"/>
                        <a:pt x="60" y="4"/>
                        <a:pt x="66" y="8"/>
                      </a:cubicBezTo>
                      <a:cubicBezTo>
                        <a:pt x="69" y="10"/>
                        <a:pt x="71" y="11"/>
                        <a:pt x="72" y="11"/>
                      </a:cubicBezTo>
                      <a:cubicBezTo>
                        <a:pt x="75" y="13"/>
                        <a:pt x="92" y="26"/>
                        <a:pt x="95" y="29"/>
                      </a:cubicBezTo>
                      <a:cubicBezTo>
                        <a:pt x="98" y="32"/>
                        <a:pt x="104" y="32"/>
                        <a:pt x="106" y="32"/>
                      </a:cubicBezTo>
                      <a:cubicBezTo>
                        <a:pt x="108" y="32"/>
                        <a:pt x="122" y="34"/>
                        <a:pt x="123" y="34"/>
                      </a:cubicBezTo>
                      <a:cubicBezTo>
                        <a:pt x="123" y="34"/>
                        <a:pt x="123" y="34"/>
                        <a:pt x="123" y="34"/>
                      </a:cubicBezTo>
                      <a:cubicBezTo>
                        <a:pt x="128" y="38"/>
                        <a:pt x="128" y="38"/>
                        <a:pt x="128" y="38"/>
                      </a:cubicBezTo>
                      <a:cubicBezTo>
                        <a:pt x="136" y="39"/>
                        <a:pt x="136" y="39"/>
                        <a:pt x="136" y="39"/>
                      </a:cubicBezTo>
                      <a:cubicBezTo>
                        <a:pt x="137" y="39"/>
                        <a:pt x="137" y="39"/>
                        <a:pt x="137" y="39"/>
                      </a:cubicBezTo>
                      <a:cubicBezTo>
                        <a:pt x="137" y="42"/>
                        <a:pt x="138" y="43"/>
                        <a:pt x="138" y="44"/>
                      </a:cubicBezTo>
                      <a:cubicBezTo>
                        <a:pt x="138" y="46"/>
                        <a:pt x="143" y="51"/>
                        <a:pt x="146" y="53"/>
                      </a:cubicBezTo>
                      <a:cubicBezTo>
                        <a:pt x="147" y="55"/>
                        <a:pt x="147" y="55"/>
                        <a:pt x="147" y="55"/>
                      </a:cubicBezTo>
                      <a:cubicBezTo>
                        <a:pt x="151" y="57"/>
                        <a:pt x="155" y="63"/>
                        <a:pt x="152" y="66"/>
                      </a:cubicBezTo>
                      <a:cubicBezTo>
                        <a:pt x="152" y="67"/>
                        <a:pt x="152" y="67"/>
                        <a:pt x="152" y="67"/>
                      </a:cubicBezTo>
                      <a:cubicBezTo>
                        <a:pt x="152" y="70"/>
                        <a:pt x="155" y="74"/>
                        <a:pt x="157" y="75"/>
                      </a:cubicBezTo>
                      <a:cubicBezTo>
                        <a:pt x="157" y="76"/>
                        <a:pt x="157" y="76"/>
                        <a:pt x="157" y="76"/>
                      </a:cubicBezTo>
                      <a:cubicBezTo>
                        <a:pt x="157" y="76"/>
                        <a:pt x="157" y="76"/>
                        <a:pt x="157" y="76"/>
                      </a:cubicBezTo>
                      <a:cubicBezTo>
                        <a:pt x="158" y="79"/>
                        <a:pt x="160" y="81"/>
                        <a:pt x="163" y="81"/>
                      </a:cubicBezTo>
                      <a:cubicBezTo>
                        <a:pt x="163" y="81"/>
                        <a:pt x="164" y="81"/>
                        <a:pt x="164" y="81"/>
                      </a:cubicBezTo>
                      <a:cubicBezTo>
                        <a:pt x="165" y="81"/>
                        <a:pt x="165" y="81"/>
                        <a:pt x="165" y="81"/>
                      </a:cubicBezTo>
                      <a:cubicBezTo>
                        <a:pt x="165" y="82"/>
                        <a:pt x="165" y="82"/>
                        <a:pt x="165" y="82"/>
                      </a:cubicBezTo>
                      <a:cubicBezTo>
                        <a:pt x="166" y="84"/>
                        <a:pt x="167" y="86"/>
                        <a:pt x="169" y="87"/>
                      </a:cubicBezTo>
                      <a:cubicBezTo>
                        <a:pt x="169" y="87"/>
                        <a:pt x="169" y="87"/>
                        <a:pt x="169" y="87"/>
                      </a:cubicBezTo>
                      <a:cubicBezTo>
                        <a:pt x="169" y="88"/>
                        <a:pt x="169" y="88"/>
                        <a:pt x="169" y="88"/>
                      </a:cubicBezTo>
                      <a:cubicBezTo>
                        <a:pt x="170" y="93"/>
                        <a:pt x="175" y="97"/>
                        <a:pt x="176" y="97"/>
                      </a:cubicBezTo>
                      <a:cubicBezTo>
                        <a:pt x="177" y="98"/>
                        <a:pt x="195" y="100"/>
                        <a:pt x="199" y="100"/>
                      </a:cubicBezTo>
                      <a:cubicBezTo>
                        <a:pt x="199" y="100"/>
                        <a:pt x="200" y="100"/>
                        <a:pt x="200" y="100"/>
                      </a:cubicBezTo>
                      <a:cubicBezTo>
                        <a:pt x="200" y="100"/>
                        <a:pt x="200" y="100"/>
                        <a:pt x="200" y="100"/>
                      </a:cubicBezTo>
                      <a:cubicBezTo>
                        <a:pt x="203" y="100"/>
                        <a:pt x="206" y="106"/>
                        <a:pt x="206" y="108"/>
                      </a:cubicBezTo>
                      <a:cubicBezTo>
                        <a:pt x="206" y="110"/>
                        <a:pt x="201" y="127"/>
                        <a:pt x="199" y="129"/>
                      </a:cubicBezTo>
                      <a:cubicBezTo>
                        <a:pt x="197" y="130"/>
                        <a:pt x="164" y="141"/>
                        <a:pt x="159" y="142"/>
                      </a:cubicBezTo>
                      <a:cubicBezTo>
                        <a:pt x="157" y="142"/>
                        <a:pt x="152" y="142"/>
                        <a:pt x="148" y="143"/>
                      </a:cubicBezTo>
                      <a:cubicBezTo>
                        <a:pt x="145" y="143"/>
                        <a:pt x="141" y="143"/>
                        <a:pt x="141" y="143"/>
                      </a:cubicBezTo>
                      <a:cubicBezTo>
                        <a:pt x="139" y="144"/>
                        <a:pt x="128" y="152"/>
                        <a:pt x="126" y="155"/>
                      </a:cubicBezTo>
                      <a:cubicBezTo>
                        <a:pt x="125" y="159"/>
                        <a:pt x="123" y="160"/>
                        <a:pt x="121" y="160"/>
                      </a:cubicBezTo>
                      <a:cubicBezTo>
                        <a:pt x="120" y="160"/>
                        <a:pt x="119" y="159"/>
                        <a:pt x="118" y="158"/>
                      </a:cubicBezTo>
                      <a:cubicBezTo>
                        <a:pt x="117" y="157"/>
                        <a:pt x="112" y="157"/>
                        <a:pt x="109" y="157"/>
                      </a:cubicBezTo>
                      <a:cubicBezTo>
                        <a:pt x="106" y="157"/>
                        <a:pt x="105" y="156"/>
                        <a:pt x="104" y="156"/>
                      </a:cubicBezTo>
                      <a:cubicBezTo>
                        <a:pt x="104" y="156"/>
                        <a:pt x="100" y="155"/>
                        <a:pt x="96" y="155"/>
                      </a:cubicBezTo>
                      <a:cubicBezTo>
                        <a:pt x="95" y="155"/>
                        <a:pt x="94" y="155"/>
                        <a:pt x="93" y="155"/>
                      </a:cubicBezTo>
                      <a:cubicBezTo>
                        <a:pt x="91" y="155"/>
                        <a:pt x="89" y="155"/>
                        <a:pt x="88" y="154"/>
                      </a:cubicBezTo>
                      <a:cubicBezTo>
                        <a:pt x="87" y="154"/>
                        <a:pt x="87" y="154"/>
                        <a:pt x="86" y="154"/>
                      </a:cubicBezTo>
                      <a:cubicBezTo>
                        <a:pt x="85" y="154"/>
                        <a:pt x="84" y="155"/>
                        <a:pt x="83" y="157"/>
                      </a:cubicBezTo>
                      <a:cubicBezTo>
                        <a:pt x="83" y="157"/>
                        <a:pt x="83" y="159"/>
                        <a:pt x="83" y="159"/>
                      </a:cubicBezTo>
                      <a:cubicBezTo>
                        <a:pt x="83" y="160"/>
                        <a:pt x="84" y="161"/>
                        <a:pt x="83" y="162"/>
                      </a:cubicBezTo>
                      <a:cubicBezTo>
                        <a:pt x="83" y="163"/>
                        <a:pt x="83" y="163"/>
                        <a:pt x="78" y="165"/>
                      </a:cubicBezTo>
                      <a:lnTo>
                        <a:pt x="77" y="166"/>
                      </a:lnTo>
                      <a:close/>
                      <a:moveTo>
                        <a:pt x="2" y="33"/>
                      </a:moveTo>
                      <a:cubicBezTo>
                        <a:pt x="3" y="34"/>
                        <a:pt x="3" y="35"/>
                        <a:pt x="3" y="37"/>
                      </a:cubicBezTo>
                      <a:cubicBezTo>
                        <a:pt x="3" y="39"/>
                        <a:pt x="3" y="42"/>
                        <a:pt x="3" y="43"/>
                      </a:cubicBezTo>
                      <a:cubicBezTo>
                        <a:pt x="5" y="43"/>
                        <a:pt x="6" y="45"/>
                        <a:pt x="7" y="47"/>
                      </a:cubicBezTo>
                      <a:cubicBezTo>
                        <a:pt x="8" y="49"/>
                        <a:pt x="10" y="51"/>
                        <a:pt x="12" y="53"/>
                      </a:cubicBezTo>
                      <a:cubicBezTo>
                        <a:pt x="16" y="58"/>
                        <a:pt x="26" y="71"/>
                        <a:pt x="26" y="75"/>
                      </a:cubicBezTo>
                      <a:cubicBezTo>
                        <a:pt x="26" y="77"/>
                        <a:pt x="27" y="81"/>
                        <a:pt x="33" y="85"/>
                      </a:cubicBezTo>
                      <a:cubicBezTo>
                        <a:pt x="36" y="87"/>
                        <a:pt x="38" y="90"/>
                        <a:pt x="39" y="92"/>
                      </a:cubicBezTo>
                      <a:cubicBezTo>
                        <a:pt x="40" y="94"/>
                        <a:pt x="41" y="95"/>
                        <a:pt x="42" y="96"/>
                      </a:cubicBezTo>
                      <a:cubicBezTo>
                        <a:pt x="44" y="98"/>
                        <a:pt x="44" y="101"/>
                        <a:pt x="44" y="105"/>
                      </a:cubicBezTo>
                      <a:cubicBezTo>
                        <a:pt x="44" y="105"/>
                        <a:pt x="44" y="106"/>
                        <a:pt x="44" y="107"/>
                      </a:cubicBezTo>
                      <a:cubicBezTo>
                        <a:pt x="45" y="113"/>
                        <a:pt x="47" y="120"/>
                        <a:pt x="52" y="123"/>
                      </a:cubicBezTo>
                      <a:cubicBezTo>
                        <a:pt x="58" y="127"/>
                        <a:pt x="61" y="130"/>
                        <a:pt x="63" y="136"/>
                      </a:cubicBezTo>
                      <a:cubicBezTo>
                        <a:pt x="66" y="142"/>
                        <a:pt x="69" y="147"/>
                        <a:pt x="72" y="150"/>
                      </a:cubicBezTo>
                      <a:cubicBezTo>
                        <a:pt x="74" y="153"/>
                        <a:pt x="74" y="154"/>
                        <a:pt x="75" y="156"/>
                      </a:cubicBezTo>
                      <a:cubicBezTo>
                        <a:pt x="75" y="156"/>
                        <a:pt x="75" y="157"/>
                        <a:pt x="75" y="158"/>
                      </a:cubicBezTo>
                      <a:cubicBezTo>
                        <a:pt x="76" y="159"/>
                        <a:pt x="77" y="161"/>
                        <a:pt x="78" y="163"/>
                      </a:cubicBezTo>
                      <a:cubicBezTo>
                        <a:pt x="80" y="162"/>
                        <a:pt x="81" y="161"/>
                        <a:pt x="81" y="161"/>
                      </a:cubicBezTo>
                      <a:cubicBezTo>
                        <a:pt x="81" y="161"/>
                        <a:pt x="81" y="160"/>
                        <a:pt x="81" y="160"/>
                      </a:cubicBezTo>
                      <a:cubicBezTo>
                        <a:pt x="81" y="158"/>
                        <a:pt x="80" y="157"/>
                        <a:pt x="81" y="156"/>
                      </a:cubicBezTo>
                      <a:cubicBezTo>
                        <a:pt x="82" y="155"/>
                        <a:pt x="84" y="153"/>
                        <a:pt x="86" y="152"/>
                      </a:cubicBezTo>
                      <a:cubicBezTo>
                        <a:pt x="87" y="152"/>
                        <a:pt x="88" y="152"/>
                        <a:pt x="89" y="152"/>
                      </a:cubicBezTo>
                      <a:cubicBezTo>
                        <a:pt x="90" y="153"/>
                        <a:pt x="91" y="153"/>
                        <a:pt x="93" y="153"/>
                      </a:cubicBezTo>
                      <a:cubicBezTo>
                        <a:pt x="94" y="153"/>
                        <a:pt x="95" y="153"/>
                        <a:pt x="96" y="153"/>
                      </a:cubicBezTo>
                      <a:cubicBezTo>
                        <a:pt x="98" y="153"/>
                        <a:pt x="105" y="153"/>
                        <a:pt x="106" y="154"/>
                      </a:cubicBezTo>
                      <a:cubicBezTo>
                        <a:pt x="106" y="155"/>
                        <a:pt x="108" y="155"/>
                        <a:pt x="110" y="155"/>
                      </a:cubicBezTo>
                      <a:cubicBezTo>
                        <a:pt x="114" y="155"/>
                        <a:pt x="118" y="155"/>
                        <a:pt x="119" y="157"/>
                      </a:cubicBezTo>
                      <a:cubicBezTo>
                        <a:pt x="120" y="157"/>
                        <a:pt x="121" y="157"/>
                        <a:pt x="121" y="157"/>
                      </a:cubicBezTo>
                      <a:cubicBezTo>
                        <a:pt x="123" y="157"/>
                        <a:pt x="124" y="156"/>
                        <a:pt x="124" y="154"/>
                      </a:cubicBezTo>
                      <a:cubicBezTo>
                        <a:pt x="126" y="150"/>
                        <a:pt x="138" y="142"/>
                        <a:pt x="140" y="141"/>
                      </a:cubicBezTo>
                      <a:cubicBezTo>
                        <a:pt x="141" y="141"/>
                        <a:pt x="143" y="140"/>
                        <a:pt x="148" y="140"/>
                      </a:cubicBezTo>
                      <a:cubicBezTo>
                        <a:pt x="152" y="140"/>
                        <a:pt x="156" y="140"/>
                        <a:pt x="159" y="140"/>
                      </a:cubicBezTo>
                      <a:cubicBezTo>
                        <a:pt x="164" y="139"/>
                        <a:pt x="196" y="128"/>
                        <a:pt x="197" y="127"/>
                      </a:cubicBezTo>
                      <a:cubicBezTo>
                        <a:pt x="199" y="126"/>
                        <a:pt x="204" y="110"/>
                        <a:pt x="204" y="108"/>
                      </a:cubicBezTo>
                      <a:cubicBezTo>
                        <a:pt x="204" y="106"/>
                        <a:pt x="201" y="102"/>
                        <a:pt x="200" y="102"/>
                      </a:cubicBezTo>
                      <a:cubicBezTo>
                        <a:pt x="200" y="102"/>
                        <a:pt x="199" y="102"/>
                        <a:pt x="199" y="102"/>
                      </a:cubicBezTo>
                      <a:cubicBezTo>
                        <a:pt x="196" y="102"/>
                        <a:pt x="177" y="100"/>
                        <a:pt x="175" y="99"/>
                      </a:cubicBezTo>
                      <a:cubicBezTo>
                        <a:pt x="173" y="98"/>
                        <a:pt x="168" y="94"/>
                        <a:pt x="167" y="89"/>
                      </a:cubicBezTo>
                      <a:cubicBezTo>
                        <a:pt x="166" y="87"/>
                        <a:pt x="164" y="85"/>
                        <a:pt x="163" y="83"/>
                      </a:cubicBezTo>
                      <a:cubicBezTo>
                        <a:pt x="161" y="83"/>
                        <a:pt x="157" y="82"/>
                        <a:pt x="155" y="77"/>
                      </a:cubicBezTo>
                      <a:cubicBezTo>
                        <a:pt x="153" y="75"/>
                        <a:pt x="150" y="71"/>
                        <a:pt x="150" y="68"/>
                      </a:cubicBezTo>
                      <a:cubicBezTo>
                        <a:pt x="149" y="67"/>
                        <a:pt x="150" y="66"/>
                        <a:pt x="150" y="65"/>
                      </a:cubicBezTo>
                      <a:cubicBezTo>
                        <a:pt x="152" y="63"/>
                        <a:pt x="149" y="59"/>
                        <a:pt x="146" y="56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0" y="51"/>
                        <a:pt x="136" y="47"/>
                        <a:pt x="136" y="44"/>
                      </a:cubicBezTo>
                      <a:cubicBezTo>
                        <a:pt x="136" y="43"/>
                        <a:pt x="135" y="42"/>
                        <a:pt x="135" y="41"/>
                      </a:cubicBezTo>
                      <a:cubicBezTo>
                        <a:pt x="128" y="40"/>
                        <a:pt x="128" y="40"/>
                        <a:pt x="128" y="40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17" y="36"/>
                        <a:pt x="108" y="34"/>
                        <a:pt x="106" y="34"/>
                      </a:cubicBezTo>
                      <a:cubicBezTo>
                        <a:pt x="103" y="34"/>
                        <a:pt x="97" y="34"/>
                        <a:pt x="94" y="30"/>
                      </a:cubicBezTo>
                      <a:cubicBezTo>
                        <a:pt x="90" y="27"/>
                        <a:pt x="74" y="15"/>
                        <a:pt x="71" y="13"/>
                      </a:cubicBezTo>
                      <a:cubicBezTo>
                        <a:pt x="70" y="13"/>
                        <a:pt x="68" y="11"/>
                        <a:pt x="65" y="10"/>
                      </a:cubicBezTo>
                      <a:cubicBezTo>
                        <a:pt x="61" y="7"/>
                        <a:pt x="54" y="3"/>
                        <a:pt x="52" y="2"/>
                      </a:cubicBezTo>
                      <a:cubicBezTo>
                        <a:pt x="50" y="2"/>
                        <a:pt x="49" y="2"/>
                        <a:pt x="48" y="2"/>
                      </a:cubicBezTo>
                      <a:cubicBezTo>
                        <a:pt x="47" y="2"/>
                        <a:pt x="46" y="2"/>
                        <a:pt x="44" y="2"/>
                      </a:cubicBezTo>
                      <a:cubicBezTo>
                        <a:pt x="43" y="2"/>
                        <a:pt x="42" y="3"/>
                        <a:pt x="41" y="3"/>
                      </a:cubicBezTo>
                      <a:cubicBezTo>
                        <a:pt x="40" y="4"/>
                        <a:pt x="39" y="5"/>
                        <a:pt x="34" y="5"/>
                      </a:cubicBezTo>
                      <a:cubicBezTo>
                        <a:pt x="28" y="6"/>
                        <a:pt x="25" y="9"/>
                        <a:pt x="25" y="10"/>
                      </a:cubicBezTo>
                      <a:cubicBezTo>
                        <a:pt x="27" y="10"/>
                        <a:pt x="33" y="15"/>
                        <a:pt x="33" y="18"/>
                      </a:cubicBezTo>
                      <a:cubicBezTo>
                        <a:pt x="33" y="19"/>
                        <a:pt x="33" y="19"/>
                        <a:pt x="32" y="20"/>
                      </a:cubicBezTo>
                      <a:cubicBezTo>
                        <a:pt x="32" y="20"/>
                        <a:pt x="31" y="21"/>
                        <a:pt x="30" y="22"/>
                      </a:cubicBezTo>
                      <a:cubicBezTo>
                        <a:pt x="30" y="23"/>
                        <a:pt x="28" y="24"/>
                        <a:pt x="26" y="24"/>
                      </a:cubicBezTo>
                      <a:cubicBezTo>
                        <a:pt x="21" y="24"/>
                        <a:pt x="21" y="26"/>
                        <a:pt x="21" y="26"/>
                      </a:cubicBezTo>
                      <a:cubicBezTo>
                        <a:pt x="21" y="29"/>
                        <a:pt x="16" y="33"/>
                        <a:pt x="12" y="33"/>
                      </a:cubicBezTo>
                      <a:cubicBezTo>
                        <a:pt x="11" y="33"/>
                        <a:pt x="8" y="31"/>
                        <a:pt x="3" y="29"/>
                      </a:cubicBezTo>
                      <a:cubicBezTo>
                        <a:pt x="3" y="31"/>
                        <a:pt x="3" y="31"/>
                        <a:pt x="3" y="31"/>
                      </a:cubicBezTo>
                      <a:lnTo>
                        <a:pt x="2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09" name="Google Shape;250;p3">
                  <a:extLst>
                    <a:ext uri="{FF2B5EF4-FFF2-40B4-BE49-F238E27FC236}">
                      <a16:creationId xmlns:a16="http://schemas.microsoft.com/office/drawing/2014/main" id="{5EBBA73C-73C0-0E4F-B1BA-128DD4DE2DFF}"/>
                    </a:ext>
                  </a:extLst>
                </p:cNvPr>
                <p:cNvSpPr/>
                <p:nvPr/>
              </p:nvSpPr>
              <p:spPr>
                <a:xfrm>
                  <a:off x="4668" y="2949"/>
                  <a:ext cx="62" cy="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7" extrusionOk="0">
                      <a:moveTo>
                        <a:pt x="38" y="2"/>
                      </a:move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0" y="25"/>
                        <a:pt x="30" y="25"/>
                        <a:pt x="31" y="25"/>
                      </a:cubicBezTo>
                      <a:cubicBezTo>
                        <a:pt x="33" y="25"/>
                        <a:pt x="36" y="30"/>
                        <a:pt x="36" y="32"/>
                      </a:cubicBezTo>
                      <a:cubicBezTo>
                        <a:pt x="36" y="34"/>
                        <a:pt x="30" y="51"/>
                        <a:pt x="29" y="52"/>
                      </a:cubicBezTo>
                      <a:cubicBezTo>
                        <a:pt x="28" y="53"/>
                        <a:pt x="11" y="59"/>
                        <a:pt x="0" y="62"/>
                      </a:cubicBezTo>
                      <a:cubicBezTo>
                        <a:pt x="2" y="67"/>
                        <a:pt x="7" y="77"/>
                        <a:pt x="11" y="87"/>
                      </a:cubicBezTo>
                      <a:cubicBezTo>
                        <a:pt x="12" y="86"/>
                        <a:pt x="13" y="86"/>
                        <a:pt x="14" y="85"/>
                      </a:cubicBezTo>
                      <a:cubicBezTo>
                        <a:pt x="19" y="82"/>
                        <a:pt x="25" y="84"/>
                        <a:pt x="29" y="83"/>
                      </a:cubicBezTo>
                      <a:cubicBezTo>
                        <a:pt x="34" y="81"/>
                        <a:pt x="30" y="78"/>
                        <a:pt x="33" y="75"/>
                      </a:cubicBezTo>
                      <a:cubicBezTo>
                        <a:pt x="37" y="72"/>
                        <a:pt x="42" y="74"/>
                        <a:pt x="44" y="73"/>
                      </a:cubicBezTo>
                      <a:cubicBezTo>
                        <a:pt x="46" y="72"/>
                        <a:pt x="47" y="66"/>
                        <a:pt x="50" y="64"/>
                      </a:cubicBezTo>
                      <a:cubicBezTo>
                        <a:pt x="53" y="63"/>
                        <a:pt x="57" y="64"/>
                        <a:pt x="56" y="61"/>
                      </a:cubicBezTo>
                      <a:cubicBezTo>
                        <a:pt x="56" y="59"/>
                        <a:pt x="56" y="49"/>
                        <a:pt x="59" y="48"/>
                      </a:cubicBezTo>
                      <a:cubicBezTo>
                        <a:pt x="62" y="48"/>
                        <a:pt x="67" y="45"/>
                        <a:pt x="67" y="43"/>
                      </a:cubicBezTo>
                      <a:cubicBezTo>
                        <a:pt x="67" y="41"/>
                        <a:pt x="73" y="35"/>
                        <a:pt x="75" y="32"/>
                      </a:cubicBezTo>
                      <a:cubicBezTo>
                        <a:pt x="77" y="29"/>
                        <a:pt x="77" y="27"/>
                        <a:pt x="75" y="26"/>
                      </a:cubicBezTo>
                      <a:cubicBezTo>
                        <a:pt x="72" y="26"/>
                        <a:pt x="68" y="18"/>
                        <a:pt x="66" y="16"/>
                      </a:cubicBezTo>
                      <a:cubicBezTo>
                        <a:pt x="65" y="14"/>
                        <a:pt x="57" y="16"/>
                        <a:pt x="50" y="10"/>
                      </a:cubicBezTo>
                      <a:cubicBezTo>
                        <a:pt x="48" y="8"/>
                        <a:pt x="46" y="4"/>
                        <a:pt x="45" y="0"/>
                      </a:cubicBezTo>
                      <a:cubicBezTo>
                        <a:pt x="42" y="2"/>
                        <a:pt x="42" y="2"/>
                        <a:pt x="42" y="2"/>
                      </a:cubicBezTo>
                      <a:lnTo>
                        <a:pt x="38" y="2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0" name="Google Shape;251;p3">
                  <a:extLst>
                    <a:ext uri="{FF2B5EF4-FFF2-40B4-BE49-F238E27FC236}">
                      <a16:creationId xmlns:a16="http://schemas.microsoft.com/office/drawing/2014/main" id="{B65809DA-DD1D-5B46-989D-C9CC3D86A378}"/>
                    </a:ext>
                  </a:extLst>
                </p:cNvPr>
                <p:cNvSpPr/>
                <p:nvPr/>
              </p:nvSpPr>
              <p:spPr>
                <a:xfrm>
                  <a:off x="4666" y="2947"/>
                  <a:ext cx="65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90" extrusionOk="0">
                      <a:moveTo>
                        <a:pt x="13" y="90"/>
                      </a:move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8" y="80"/>
                        <a:pt x="3" y="70"/>
                        <a:pt x="1" y="65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1" y="63"/>
                        <a:pt x="1" y="63"/>
                        <a:pt x="1" y="63"/>
                      </a:cubicBezTo>
                      <a:cubicBezTo>
                        <a:pt x="14" y="59"/>
                        <a:pt x="29" y="54"/>
                        <a:pt x="30" y="53"/>
                      </a:cubicBezTo>
                      <a:cubicBezTo>
                        <a:pt x="32" y="52"/>
                        <a:pt x="37" y="36"/>
                        <a:pt x="37" y="34"/>
                      </a:cubicBezTo>
                      <a:cubicBezTo>
                        <a:pt x="37" y="32"/>
                        <a:pt x="34" y="28"/>
                        <a:pt x="33" y="28"/>
                      </a:cubicBezTo>
                      <a:cubicBezTo>
                        <a:pt x="32" y="28"/>
                        <a:pt x="32" y="28"/>
                        <a:pt x="31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2"/>
                        <a:pt x="48" y="2"/>
                        <a:pt x="48" y="2"/>
                      </a:cubicBezTo>
                      <a:cubicBezTo>
                        <a:pt x="49" y="7"/>
                        <a:pt x="51" y="10"/>
                        <a:pt x="53" y="11"/>
                      </a:cubicBezTo>
                      <a:cubicBezTo>
                        <a:pt x="57" y="14"/>
                        <a:pt x="61" y="15"/>
                        <a:pt x="64" y="16"/>
                      </a:cubicBezTo>
                      <a:cubicBezTo>
                        <a:pt x="67" y="16"/>
                        <a:pt x="69" y="16"/>
                        <a:pt x="69" y="18"/>
                      </a:cubicBezTo>
                      <a:cubicBezTo>
                        <a:pt x="72" y="23"/>
                        <a:pt x="75" y="27"/>
                        <a:pt x="77" y="27"/>
                      </a:cubicBezTo>
                      <a:cubicBezTo>
                        <a:pt x="78" y="28"/>
                        <a:pt x="79" y="28"/>
                        <a:pt x="80" y="29"/>
                      </a:cubicBezTo>
                      <a:cubicBezTo>
                        <a:pt x="80" y="30"/>
                        <a:pt x="79" y="32"/>
                        <a:pt x="78" y="34"/>
                      </a:cubicBezTo>
                      <a:cubicBezTo>
                        <a:pt x="77" y="36"/>
                        <a:pt x="76" y="38"/>
                        <a:pt x="74" y="39"/>
                      </a:cubicBezTo>
                      <a:cubicBezTo>
                        <a:pt x="73" y="41"/>
                        <a:pt x="71" y="44"/>
                        <a:pt x="70" y="45"/>
                      </a:cubicBezTo>
                      <a:cubicBezTo>
                        <a:pt x="70" y="47"/>
                        <a:pt x="65" y="51"/>
                        <a:pt x="62" y="51"/>
                      </a:cubicBezTo>
                      <a:cubicBezTo>
                        <a:pt x="60" y="52"/>
                        <a:pt x="59" y="60"/>
                        <a:pt x="59" y="63"/>
                      </a:cubicBezTo>
                      <a:cubicBezTo>
                        <a:pt x="60" y="66"/>
                        <a:pt x="57" y="66"/>
                        <a:pt x="55" y="67"/>
                      </a:cubicBezTo>
                      <a:cubicBezTo>
                        <a:pt x="54" y="67"/>
                        <a:pt x="53" y="67"/>
                        <a:pt x="52" y="67"/>
                      </a:cubicBezTo>
                      <a:cubicBezTo>
                        <a:pt x="51" y="68"/>
                        <a:pt x="50" y="70"/>
                        <a:pt x="49" y="72"/>
                      </a:cubicBezTo>
                      <a:cubicBezTo>
                        <a:pt x="48" y="74"/>
                        <a:pt x="47" y="76"/>
                        <a:pt x="46" y="76"/>
                      </a:cubicBezTo>
                      <a:cubicBezTo>
                        <a:pt x="45" y="77"/>
                        <a:pt x="44" y="77"/>
                        <a:pt x="43" y="77"/>
                      </a:cubicBezTo>
                      <a:cubicBezTo>
                        <a:pt x="42" y="77"/>
                        <a:pt x="41" y="76"/>
                        <a:pt x="40" y="76"/>
                      </a:cubicBezTo>
                      <a:cubicBezTo>
                        <a:pt x="38" y="76"/>
                        <a:pt x="37" y="77"/>
                        <a:pt x="36" y="78"/>
                      </a:cubicBezTo>
                      <a:cubicBezTo>
                        <a:pt x="35" y="79"/>
                        <a:pt x="35" y="80"/>
                        <a:pt x="35" y="81"/>
                      </a:cubicBezTo>
                      <a:cubicBezTo>
                        <a:pt x="35" y="83"/>
                        <a:pt x="35" y="85"/>
                        <a:pt x="32" y="86"/>
                      </a:cubicBezTo>
                      <a:cubicBezTo>
                        <a:pt x="30" y="86"/>
                        <a:pt x="28" y="86"/>
                        <a:pt x="26" y="86"/>
                      </a:cubicBezTo>
                      <a:cubicBezTo>
                        <a:pt x="23" y="86"/>
                        <a:pt x="20" y="86"/>
                        <a:pt x="16" y="88"/>
                      </a:cubicBezTo>
                      <a:cubicBezTo>
                        <a:pt x="16" y="89"/>
                        <a:pt x="15" y="89"/>
                        <a:pt x="14" y="89"/>
                      </a:cubicBezTo>
                      <a:lnTo>
                        <a:pt x="13" y="90"/>
                      </a:lnTo>
                      <a:close/>
                      <a:moveTo>
                        <a:pt x="3" y="65"/>
                      </a:moveTo>
                      <a:cubicBezTo>
                        <a:pt x="5" y="70"/>
                        <a:pt x="10" y="79"/>
                        <a:pt x="14" y="87"/>
                      </a:cubicBezTo>
                      <a:cubicBezTo>
                        <a:pt x="14" y="87"/>
                        <a:pt x="15" y="87"/>
                        <a:pt x="15" y="86"/>
                      </a:cubicBezTo>
                      <a:cubicBezTo>
                        <a:pt x="19" y="84"/>
                        <a:pt x="23" y="84"/>
                        <a:pt x="26" y="84"/>
                      </a:cubicBezTo>
                      <a:cubicBezTo>
                        <a:pt x="28" y="84"/>
                        <a:pt x="30" y="84"/>
                        <a:pt x="31" y="84"/>
                      </a:cubicBezTo>
                      <a:cubicBezTo>
                        <a:pt x="33" y="83"/>
                        <a:pt x="33" y="83"/>
                        <a:pt x="33" y="81"/>
                      </a:cubicBezTo>
                      <a:cubicBezTo>
                        <a:pt x="32" y="80"/>
                        <a:pt x="32" y="78"/>
                        <a:pt x="35" y="76"/>
                      </a:cubicBezTo>
                      <a:cubicBezTo>
                        <a:pt x="37" y="75"/>
                        <a:pt x="39" y="74"/>
                        <a:pt x="40" y="74"/>
                      </a:cubicBezTo>
                      <a:cubicBezTo>
                        <a:pt x="41" y="74"/>
                        <a:pt x="42" y="74"/>
                        <a:pt x="43" y="74"/>
                      </a:cubicBezTo>
                      <a:cubicBezTo>
                        <a:pt x="43" y="75"/>
                        <a:pt x="44" y="75"/>
                        <a:pt x="44" y="75"/>
                      </a:cubicBezTo>
                      <a:cubicBezTo>
                        <a:pt x="45" y="75"/>
                        <a:pt x="45" y="74"/>
                        <a:pt x="45" y="74"/>
                      </a:cubicBezTo>
                      <a:cubicBezTo>
                        <a:pt x="46" y="74"/>
                        <a:pt x="47" y="73"/>
                        <a:pt x="47" y="71"/>
                      </a:cubicBezTo>
                      <a:cubicBezTo>
                        <a:pt x="48" y="69"/>
                        <a:pt x="49" y="66"/>
                        <a:pt x="52" y="66"/>
                      </a:cubicBezTo>
                      <a:cubicBezTo>
                        <a:pt x="53" y="65"/>
                        <a:pt x="54" y="65"/>
                        <a:pt x="55" y="65"/>
                      </a:cubicBezTo>
                      <a:cubicBezTo>
                        <a:pt x="57" y="64"/>
                        <a:pt x="57" y="64"/>
                        <a:pt x="57" y="64"/>
                      </a:cubicBezTo>
                      <a:cubicBezTo>
                        <a:pt x="57" y="61"/>
                        <a:pt x="57" y="50"/>
                        <a:pt x="61" y="49"/>
                      </a:cubicBezTo>
                      <a:cubicBezTo>
                        <a:pt x="64" y="49"/>
                        <a:pt x="68" y="46"/>
                        <a:pt x="68" y="45"/>
                      </a:cubicBezTo>
                      <a:cubicBezTo>
                        <a:pt x="68" y="44"/>
                        <a:pt x="70" y="42"/>
                        <a:pt x="73" y="38"/>
                      </a:cubicBezTo>
                      <a:cubicBezTo>
                        <a:pt x="74" y="36"/>
                        <a:pt x="76" y="34"/>
                        <a:pt x="76" y="33"/>
                      </a:cubicBezTo>
                      <a:cubicBezTo>
                        <a:pt x="78" y="31"/>
                        <a:pt x="78" y="30"/>
                        <a:pt x="78" y="30"/>
                      </a:cubicBezTo>
                      <a:cubicBezTo>
                        <a:pt x="78" y="30"/>
                        <a:pt x="77" y="29"/>
                        <a:pt x="76" y="29"/>
                      </a:cubicBezTo>
                      <a:cubicBezTo>
                        <a:pt x="73" y="29"/>
                        <a:pt x="69" y="22"/>
                        <a:pt x="68" y="19"/>
                      </a:cubicBezTo>
                      <a:cubicBezTo>
                        <a:pt x="67" y="18"/>
                        <a:pt x="65" y="18"/>
                        <a:pt x="64" y="18"/>
                      </a:cubicBezTo>
                      <a:cubicBezTo>
                        <a:pt x="61" y="17"/>
                        <a:pt x="56" y="16"/>
                        <a:pt x="52" y="13"/>
                      </a:cubicBezTo>
                      <a:cubicBezTo>
                        <a:pt x="49" y="11"/>
                        <a:pt x="48" y="8"/>
                        <a:pt x="46" y="4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6" y="26"/>
                        <a:pt x="39" y="32"/>
                        <a:pt x="39" y="34"/>
                      </a:cubicBezTo>
                      <a:cubicBezTo>
                        <a:pt x="39" y="36"/>
                        <a:pt x="34" y="53"/>
                        <a:pt x="32" y="55"/>
                      </a:cubicBezTo>
                      <a:cubicBezTo>
                        <a:pt x="30" y="56"/>
                        <a:pt x="11" y="62"/>
                        <a:pt x="3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1" name="Google Shape;252;p3">
                  <a:extLst>
                    <a:ext uri="{FF2B5EF4-FFF2-40B4-BE49-F238E27FC236}">
                      <a16:creationId xmlns:a16="http://schemas.microsoft.com/office/drawing/2014/main" id="{4B803A6F-DAC6-7349-AC9D-B148C3A41C78}"/>
                    </a:ext>
                  </a:extLst>
                </p:cNvPr>
                <p:cNvSpPr/>
                <p:nvPr/>
              </p:nvSpPr>
              <p:spPr>
                <a:xfrm>
                  <a:off x="4657" y="2941"/>
                  <a:ext cx="9" cy="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6" extrusionOk="0">
                      <a:moveTo>
                        <a:pt x="8" y="16"/>
                      </a:moveTo>
                      <a:cubicBezTo>
                        <a:pt x="8" y="15"/>
                        <a:pt x="8" y="14"/>
                        <a:pt x="8" y="13"/>
                      </a:cubicBezTo>
                      <a:cubicBezTo>
                        <a:pt x="10" y="10"/>
                        <a:pt x="11" y="2"/>
                        <a:pt x="7" y="1"/>
                      </a:cubicBezTo>
                      <a:cubicBezTo>
                        <a:pt x="3" y="0"/>
                        <a:pt x="1" y="8"/>
                        <a:pt x="1" y="10"/>
                      </a:cubicBezTo>
                      <a:cubicBezTo>
                        <a:pt x="1" y="11"/>
                        <a:pt x="1" y="10"/>
                        <a:pt x="0" y="10"/>
                      </a:cubicBezTo>
                      <a:cubicBezTo>
                        <a:pt x="2" y="16"/>
                        <a:pt x="6" y="16"/>
                        <a:pt x="8" y="1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2" name="Google Shape;253;p3">
                  <a:extLst>
                    <a:ext uri="{FF2B5EF4-FFF2-40B4-BE49-F238E27FC236}">
                      <a16:creationId xmlns:a16="http://schemas.microsoft.com/office/drawing/2014/main" id="{B7C2201D-AC9A-1F49-9978-A599D023D5F1}"/>
                    </a:ext>
                  </a:extLst>
                </p:cNvPr>
                <p:cNvSpPr/>
                <p:nvPr/>
              </p:nvSpPr>
              <p:spPr>
                <a:xfrm>
                  <a:off x="4656" y="2941"/>
                  <a:ext cx="11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7" extrusionOk="0">
                      <a:moveTo>
                        <a:pt x="9" y="17"/>
                      </a:move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7" y="17"/>
                        <a:pt x="3" y="16"/>
                        <a:pt x="1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6"/>
                        <a:pt x="5" y="0"/>
                        <a:pt x="8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cubicBezTo>
                        <a:pt x="11" y="0"/>
                        <a:pt x="12" y="1"/>
                        <a:pt x="12" y="2"/>
                      </a:cubicBezTo>
                      <a:cubicBezTo>
                        <a:pt x="14" y="6"/>
                        <a:pt x="13" y="11"/>
                        <a:pt x="11" y="14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9" y="17"/>
                      </a:cubicBezTo>
                      <a:close/>
                      <a:moveTo>
                        <a:pt x="4" y="11"/>
                      </a:moveTo>
                      <a:cubicBezTo>
                        <a:pt x="5" y="13"/>
                        <a:pt x="7" y="15"/>
                        <a:pt x="9" y="15"/>
                      </a:cubicBezTo>
                      <a:cubicBezTo>
                        <a:pt x="9" y="14"/>
                        <a:pt x="9" y="13"/>
                        <a:pt x="9" y="13"/>
                      </a:cubicBezTo>
                      <a:cubicBezTo>
                        <a:pt x="11" y="10"/>
                        <a:pt x="12" y="6"/>
                        <a:pt x="11" y="3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6" y="1"/>
                        <a:pt x="4" y="8"/>
                        <a:pt x="4" y="10"/>
                      </a:cubicBezTo>
                      <a:cubicBezTo>
                        <a:pt x="4" y="10"/>
                        <a:pt x="4" y="11"/>
                        <a:pt x="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3" name="Google Shape;254;p3">
                  <a:extLst>
                    <a:ext uri="{FF2B5EF4-FFF2-40B4-BE49-F238E27FC236}">
                      <a16:creationId xmlns:a16="http://schemas.microsoft.com/office/drawing/2014/main" id="{D07A8BD8-8B73-0540-99CC-18BDE3AF2281}"/>
                    </a:ext>
                  </a:extLst>
                </p:cNvPr>
                <p:cNvSpPr/>
                <p:nvPr/>
              </p:nvSpPr>
              <p:spPr>
                <a:xfrm>
                  <a:off x="4667" y="2939"/>
                  <a:ext cx="37" cy="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7" extrusionOk="0">
                      <a:moveTo>
                        <a:pt x="7" y="34"/>
                      </a:moveTo>
                      <a:cubicBezTo>
                        <a:pt x="9" y="35"/>
                        <a:pt x="24" y="37"/>
                        <a:pt x="30" y="37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5" y="6"/>
                        <a:pt x="45" y="0"/>
                        <a:pt x="43" y="0"/>
                      </a:cubicBezTo>
                      <a:cubicBezTo>
                        <a:pt x="42" y="0"/>
                        <a:pt x="35" y="7"/>
                        <a:pt x="32" y="13"/>
                      </a:cubicBezTo>
                      <a:cubicBezTo>
                        <a:pt x="29" y="19"/>
                        <a:pt x="21" y="23"/>
                        <a:pt x="14" y="22"/>
                      </a:cubicBezTo>
                      <a:cubicBezTo>
                        <a:pt x="7" y="20"/>
                        <a:pt x="4" y="23"/>
                        <a:pt x="2" y="25"/>
                      </a:cubicBezTo>
                      <a:cubicBezTo>
                        <a:pt x="2" y="25"/>
                        <a:pt x="1" y="25"/>
                        <a:pt x="0" y="24"/>
                      </a:cubicBezTo>
                      <a:cubicBezTo>
                        <a:pt x="1" y="30"/>
                        <a:pt x="6" y="34"/>
                        <a:pt x="7" y="34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4" name="Google Shape;255;p3">
                  <a:extLst>
                    <a:ext uri="{FF2B5EF4-FFF2-40B4-BE49-F238E27FC236}">
                      <a16:creationId xmlns:a16="http://schemas.microsoft.com/office/drawing/2014/main" id="{AD74115F-3BDB-AC41-8055-AC0DC9AD6071}"/>
                    </a:ext>
                  </a:extLst>
                </p:cNvPr>
                <p:cNvSpPr/>
                <p:nvPr/>
              </p:nvSpPr>
              <p:spPr>
                <a:xfrm>
                  <a:off x="4666" y="2938"/>
                  <a:ext cx="39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39" extrusionOk="0">
                      <a:moveTo>
                        <a:pt x="31" y="39"/>
                      </a:move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26" y="39"/>
                        <a:pt x="9" y="37"/>
                        <a:pt x="8" y="36"/>
                      </a:cubicBezTo>
                      <a:cubicBezTo>
                        <a:pt x="6" y="35"/>
                        <a:pt x="1" y="31"/>
                        <a:pt x="0" y="25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5"/>
                        <a:pt x="3" y="25"/>
                        <a:pt x="3" y="25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5" y="23"/>
                        <a:pt x="7" y="21"/>
                        <a:pt x="11" y="21"/>
                      </a:cubicBezTo>
                      <a:cubicBezTo>
                        <a:pt x="12" y="21"/>
                        <a:pt x="14" y="21"/>
                        <a:pt x="15" y="21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23" y="22"/>
                        <a:pt x="30" y="18"/>
                        <a:pt x="32" y="13"/>
                      </a:cubicBezTo>
                      <a:cubicBezTo>
                        <a:pt x="35" y="9"/>
                        <a:pt x="42" y="0"/>
                        <a:pt x="44" y="0"/>
                      </a:cubicBezTo>
                      <a:cubicBezTo>
                        <a:pt x="46" y="0"/>
                        <a:pt x="46" y="2"/>
                        <a:pt x="47" y="6"/>
                      </a:cubicBezTo>
                      <a:cubicBezTo>
                        <a:pt x="47" y="8"/>
                        <a:pt x="48" y="10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4" y="16"/>
                        <a:pt x="44" y="16"/>
                        <a:pt x="44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lnTo>
                        <a:pt x="31" y="39"/>
                      </a:lnTo>
                      <a:close/>
                      <a:moveTo>
                        <a:pt x="3" y="27"/>
                      </a:moveTo>
                      <a:cubicBezTo>
                        <a:pt x="4" y="31"/>
                        <a:pt x="8" y="34"/>
                        <a:pt x="9" y="34"/>
                      </a:cubicBezTo>
                      <a:cubicBezTo>
                        <a:pt x="10" y="35"/>
                        <a:pt x="24" y="37"/>
                        <a:pt x="30" y="37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5" y="10"/>
                        <a:pt x="45" y="8"/>
                        <a:pt x="45" y="6"/>
                      </a:cubicBezTo>
                      <a:cubicBezTo>
                        <a:pt x="45" y="5"/>
                        <a:pt x="44" y="3"/>
                        <a:pt x="44" y="2"/>
                      </a:cubicBezTo>
                      <a:cubicBezTo>
                        <a:pt x="42" y="3"/>
                        <a:pt x="36" y="9"/>
                        <a:pt x="34" y="14"/>
                      </a:cubicBezTo>
                      <a:cubicBezTo>
                        <a:pt x="31" y="20"/>
                        <a:pt x="24" y="24"/>
                        <a:pt x="17" y="24"/>
                      </a:cubicBezTo>
                      <a:cubicBezTo>
                        <a:pt x="16" y="24"/>
                        <a:pt x="15" y="24"/>
                        <a:pt x="14" y="24"/>
                      </a:cubicBezTo>
                      <a:cubicBezTo>
                        <a:pt x="13" y="23"/>
                        <a:pt x="12" y="23"/>
                        <a:pt x="11" y="23"/>
                      </a:cubicBezTo>
                      <a:cubicBezTo>
                        <a:pt x="8" y="23"/>
                        <a:pt x="6" y="25"/>
                        <a:pt x="5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5" name="Google Shape;256;p3">
                  <a:extLst>
                    <a:ext uri="{FF2B5EF4-FFF2-40B4-BE49-F238E27FC236}">
                      <a16:creationId xmlns:a16="http://schemas.microsoft.com/office/drawing/2014/main" id="{0A3866C3-6E3B-B94F-B911-8EFA9A37F6FD}"/>
                    </a:ext>
                  </a:extLst>
                </p:cNvPr>
                <p:cNvSpPr/>
                <p:nvPr/>
              </p:nvSpPr>
              <p:spPr>
                <a:xfrm>
                  <a:off x="5037" y="3098"/>
                  <a:ext cx="151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59" extrusionOk="0">
                      <a:moveTo>
                        <a:pt x="33" y="21"/>
                      </a:moveTo>
                      <a:cubicBezTo>
                        <a:pt x="34" y="15"/>
                        <a:pt x="27" y="15"/>
                        <a:pt x="26" y="11"/>
                      </a:cubicBezTo>
                      <a:cubicBezTo>
                        <a:pt x="25" y="7"/>
                        <a:pt x="22" y="9"/>
                        <a:pt x="21" y="6"/>
                      </a:cubicBezTo>
                      <a:cubicBezTo>
                        <a:pt x="21" y="6"/>
                        <a:pt x="21" y="5"/>
                        <a:pt x="21" y="5"/>
                      </a:cubicBezTo>
                      <a:cubicBezTo>
                        <a:pt x="17" y="6"/>
                        <a:pt x="19" y="9"/>
                        <a:pt x="18" y="9"/>
                      </a:cubicBezTo>
                      <a:cubicBezTo>
                        <a:pt x="16" y="9"/>
                        <a:pt x="10" y="10"/>
                        <a:pt x="10" y="8"/>
                      </a:cubicBezTo>
                      <a:cubicBezTo>
                        <a:pt x="10" y="6"/>
                        <a:pt x="9" y="3"/>
                        <a:pt x="5" y="2"/>
                      </a:cubicBezTo>
                      <a:cubicBezTo>
                        <a:pt x="3" y="2"/>
                        <a:pt x="1" y="2"/>
                        <a:pt x="0" y="2"/>
                      </a:cubicBezTo>
                      <a:cubicBezTo>
                        <a:pt x="2" y="7"/>
                        <a:pt x="2" y="12"/>
                        <a:pt x="2" y="17"/>
                      </a:cubicBezTo>
                      <a:cubicBezTo>
                        <a:pt x="2" y="22"/>
                        <a:pt x="11" y="31"/>
                        <a:pt x="12" y="35"/>
                      </a:cubicBezTo>
                      <a:cubicBezTo>
                        <a:pt x="13" y="39"/>
                        <a:pt x="16" y="40"/>
                        <a:pt x="21" y="44"/>
                      </a:cubicBezTo>
                      <a:cubicBezTo>
                        <a:pt x="27" y="48"/>
                        <a:pt x="38" y="54"/>
                        <a:pt x="40" y="53"/>
                      </a:cubicBezTo>
                      <a:cubicBezTo>
                        <a:pt x="42" y="52"/>
                        <a:pt x="37" y="43"/>
                        <a:pt x="34" y="40"/>
                      </a:cubicBezTo>
                      <a:cubicBezTo>
                        <a:pt x="30" y="36"/>
                        <a:pt x="33" y="28"/>
                        <a:pt x="33" y="21"/>
                      </a:cubicBezTo>
                      <a:close/>
                      <a:moveTo>
                        <a:pt x="180" y="10"/>
                      </a:moveTo>
                      <a:cubicBezTo>
                        <a:pt x="177" y="11"/>
                        <a:pt x="171" y="10"/>
                        <a:pt x="171" y="8"/>
                      </a:cubicBezTo>
                      <a:cubicBezTo>
                        <a:pt x="171" y="5"/>
                        <a:pt x="166" y="0"/>
                        <a:pt x="162" y="0"/>
                      </a:cubicBezTo>
                      <a:cubicBezTo>
                        <a:pt x="159" y="0"/>
                        <a:pt x="155" y="7"/>
                        <a:pt x="154" y="10"/>
                      </a:cubicBezTo>
                      <a:cubicBezTo>
                        <a:pt x="154" y="13"/>
                        <a:pt x="149" y="13"/>
                        <a:pt x="149" y="17"/>
                      </a:cubicBezTo>
                      <a:cubicBezTo>
                        <a:pt x="150" y="18"/>
                        <a:pt x="148" y="19"/>
                        <a:pt x="147" y="19"/>
                      </a:cubicBezTo>
                      <a:cubicBezTo>
                        <a:pt x="148" y="23"/>
                        <a:pt x="149" y="25"/>
                        <a:pt x="147" y="25"/>
                      </a:cubicBezTo>
                      <a:cubicBezTo>
                        <a:pt x="145" y="24"/>
                        <a:pt x="144" y="27"/>
                        <a:pt x="141" y="27"/>
                      </a:cubicBezTo>
                      <a:cubicBezTo>
                        <a:pt x="140" y="27"/>
                        <a:pt x="138" y="24"/>
                        <a:pt x="136" y="20"/>
                      </a:cubicBezTo>
                      <a:cubicBezTo>
                        <a:pt x="136" y="20"/>
                        <a:pt x="136" y="20"/>
                        <a:pt x="136" y="20"/>
                      </a:cubicBezTo>
                      <a:cubicBezTo>
                        <a:pt x="133" y="20"/>
                        <a:pt x="128" y="28"/>
                        <a:pt x="127" y="34"/>
                      </a:cubicBezTo>
                      <a:cubicBezTo>
                        <a:pt x="126" y="39"/>
                        <a:pt x="121" y="38"/>
                        <a:pt x="113" y="38"/>
                      </a:cubicBezTo>
                      <a:cubicBezTo>
                        <a:pt x="105" y="39"/>
                        <a:pt x="108" y="47"/>
                        <a:pt x="107" y="50"/>
                      </a:cubicBezTo>
                      <a:cubicBezTo>
                        <a:pt x="105" y="54"/>
                        <a:pt x="97" y="48"/>
                        <a:pt x="92" y="47"/>
                      </a:cubicBezTo>
                      <a:cubicBezTo>
                        <a:pt x="93" y="50"/>
                        <a:pt x="94" y="53"/>
                        <a:pt x="95" y="53"/>
                      </a:cubicBezTo>
                      <a:cubicBezTo>
                        <a:pt x="98" y="53"/>
                        <a:pt x="101" y="59"/>
                        <a:pt x="103" y="57"/>
                      </a:cubicBezTo>
                      <a:cubicBezTo>
                        <a:pt x="106" y="55"/>
                        <a:pt x="112" y="57"/>
                        <a:pt x="116" y="56"/>
                      </a:cubicBezTo>
                      <a:cubicBezTo>
                        <a:pt x="119" y="55"/>
                        <a:pt x="120" y="52"/>
                        <a:pt x="126" y="52"/>
                      </a:cubicBezTo>
                      <a:cubicBezTo>
                        <a:pt x="131" y="52"/>
                        <a:pt x="129" y="56"/>
                        <a:pt x="135" y="54"/>
                      </a:cubicBezTo>
                      <a:cubicBezTo>
                        <a:pt x="140" y="51"/>
                        <a:pt x="144" y="53"/>
                        <a:pt x="143" y="48"/>
                      </a:cubicBezTo>
                      <a:cubicBezTo>
                        <a:pt x="143" y="43"/>
                        <a:pt x="147" y="43"/>
                        <a:pt x="146" y="39"/>
                      </a:cubicBezTo>
                      <a:cubicBezTo>
                        <a:pt x="146" y="35"/>
                        <a:pt x="152" y="38"/>
                        <a:pt x="152" y="30"/>
                      </a:cubicBezTo>
                      <a:cubicBezTo>
                        <a:pt x="151" y="23"/>
                        <a:pt x="162" y="24"/>
                        <a:pt x="167" y="24"/>
                      </a:cubicBezTo>
                      <a:cubicBezTo>
                        <a:pt x="168" y="24"/>
                        <a:pt x="169" y="24"/>
                        <a:pt x="171" y="25"/>
                      </a:cubicBezTo>
                      <a:cubicBezTo>
                        <a:pt x="175" y="24"/>
                        <a:pt x="180" y="22"/>
                        <a:pt x="177" y="20"/>
                      </a:cubicBezTo>
                      <a:cubicBezTo>
                        <a:pt x="175" y="17"/>
                        <a:pt x="185" y="19"/>
                        <a:pt x="186" y="16"/>
                      </a:cubicBezTo>
                      <a:cubicBezTo>
                        <a:pt x="187" y="12"/>
                        <a:pt x="182" y="10"/>
                        <a:pt x="180" y="1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6" name="Google Shape;257;p3">
                  <a:extLst>
                    <a:ext uri="{FF2B5EF4-FFF2-40B4-BE49-F238E27FC236}">
                      <a16:creationId xmlns:a16="http://schemas.microsoft.com/office/drawing/2014/main" id="{2EDA3E37-8CC1-E348-892C-C25A5ED0B9E1}"/>
                    </a:ext>
                  </a:extLst>
                </p:cNvPr>
                <p:cNvSpPr/>
                <p:nvPr/>
              </p:nvSpPr>
              <p:spPr>
                <a:xfrm>
                  <a:off x="5035" y="3098"/>
                  <a:ext cx="154" cy="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59" extrusionOk="0">
                      <a:moveTo>
                        <a:pt x="104" y="59"/>
                      </a:moveTo>
                      <a:cubicBezTo>
                        <a:pt x="103" y="59"/>
                        <a:pt x="101" y="58"/>
                        <a:pt x="100" y="57"/>
                      </a:cubicBezTo>
                      <a:cubicBezTo>
                        <a:pt x="99" y="56"/>
                        <a:pt x="98" y="55"/>
                        <a:pt x="97" y="55"/>
                      </a:cubicBezTo>
                      <a:cubicBezTo>
                        <a:pt x="96" y="55"/>
                        <a:pt x="95" y="53"/>
                        <a:pt x="93" y="48"/>
                      </a:cubicBezTo>
                      <a:cubicBezTo>
                        <a:pt x="93" y="46"/>
                        <a:pt x="93" y="46"/>
                        <a:pt x="93" y="46"/>
                      </a:cubicBezTo>
                      <a:cubicBezTo>
                        <a:pt x="95" y="47"/>
                        <a:pt x="95" y="47"/>
                        <a:pt x="95" y="47"/>
                      </a:cubicBezTo>
                      <a:cubicBezTo>
                        <a:pt x="96" y="47"/>
                        <a:pt x="98" y="48"/>
                        <a:pt x="100" y="49"/>
                      </a:cubicBezTo>
                      <a:cubicBezTo>
                        <a:pt x="103" y="50"/>
                        <a:pt x="105" y="51"/>
                        <a:pt x="107" y="51"/>
                      </a:cubicBezTo>
                      <a:cubicBezTo>
                        <a:pt x="108" y="51"/>
                        <a:pt x="108" y="51"/>
                        <a:pt x="108" y="51"/>
                      </a:cubicBezTo>
                      <a:cubicBezTo>
                        <a:pt x="108" y="50"/>
                        <a:pt x="108" y="49"/>
                        <a:pt x="108" y="47"/>
                      </a:cubicBezTo>
                      <a:cubicBezTo>
                        <a:pt x="109" y="43"/>
                        <a:pt x="109" y="39"/>
                        <a:pt x="115" y="38"/>
                      </a:cubicBezTo>
                      <a:cubicBezTo>
                        <a:pt x="117" y="38"/>
                        <a:pt x="119" y="38"/>
                        <a:pt x="120" y="38"/>
                      </a:cubicBezTo>
                      <a:cubicBezTo>
                        <a:pt x="125" y="38"/>
                        <a:pt x="127" y="38"/>
                        <a:pt x="128" y="35"/>
                      </a:cubicBezTo>
                      <a:cubicBezTo>
                        <a:pt x="129" y="30"/>
                        <a:pt x="134" y="20"/>
                        <a:pt x="138" y="20"/>
                      </a:cubicBezTo>
                      <a:cubicBezTo>
                        <a:pt x="138" y="20"/>
                        <a:pt x="138" y="20"/>
                        <a:pt x="138" y="20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2" y="27"/>
                        <a:pt x="143" y="27"/>
                        <a:pt x="143" y="27"/>
                      </a:cubicBezTo>
                      <a:cubicBezTo>
                        <a:pt x="144" y="27"/>
                        <a:pt x="145" y="27"/>
                        <a:pt x="146" y="26"/>
                      </a:cubicBezTo>
                      <a:cubicBezTo>
                        <a:pt x="147" y="25"/>
                        <a:pt x="148" y="25"/>
                        <a:pt x="149" y="25"/>
                      </a:cubicBezTo>
                      <a:cubicBezTo>
                        <a:pt x="149" y="24"/>
                        <a:pt x="148" y="22"/>
                        <a:pt x="148" y="21"/>
                      </a:cubicBezTo>
                      <a:cubicBezTo>
                        <a:pt x="148" y="20"/>
                        <a:pt x="148" y="20"/>
                        <a:pt x="148" y="20"/>
                      </a:cubicBezTo>
                      <a:cubicBezTo>
                        <a:pt x="149" y="19"/>
                        <a:pt x="149" y="19"/>
                        <a:pt x="149" y="19"/>
                      </a:cubicBezTo>
                      <a:cubicBezTo>
                        <a:pt x="150" y="19"/>
                        <a:pt x="150" y="18"/>
                        <a:pt x="150" y="18"/>
                      </a:cubicBezTo>
                      <a:cubicBezTo>
                        <a:pt x="150" y="15"/>
                        <a:pt x="152" y="14"/>
                        <a:pt x="153" y="13"/>
                      </a:cubicBezTo>
                      <a:cubicBezTo>
                        <a:pt x="155" y="12"/>
                        <a:pt x="155" y="12"/>
                        <a:pt x="155" y="11"/>
                      </a:cubicBezTo>
                      <a:cubicBezTo>
                        <a:pt x="156" y="8"/>
                        <a:pt x="160" y="0"/>
                        <a:pt x="164" y="0"/>
                      </a:cubicBezTo>
                      <a:cubicBezTo>
                        <a:pt x="168" y="0"/>
                        <a:pt x="174" y="6"/>
                        <a:pt x="174" y="9"/>
                      </a:cubicBezTo>
                      <a:cubicBezTo>
                        <a:pt x="174" y="9"/>
                        <a:pt x="175" y="10"/>
                        <a:pt x="175" y="10"/>
                      </a:cubicBezTo>
                      <a:cubicBezTo>
                        <a:pt x="176" y="10"/>
                        <a:pt x="178" y="10"/>
                        <a:pt x="179" y="10"/>
                      </a:cubicBezTo>
                      <a:cubicBezTo>
                        <a:pt x="180" y="10"/>
                        <a:pt x="181" y="10"/>
                        <a:pt x="181" y="10"/>
                      </a:cubicBezTo>
                      <a:cubicBezTo>
                        <a:pt x="184" y="10"/>
                        <a:pt x="187" y="11"/>
                        <a:pt x="188" y="13"/>
                      </a:cubicBezTo>
                      <a:cubicBezTo>
                        <a:pt x="189" y="14"/>
                        <a:pt x="190" y="16"/>
                        <a:pt x="189" y="17"/>
                      </a:cubicBezTo>
                      <a:cubicBezTo>
                        <a:pt x="188" y="20"/>
                        <a:pt x="185" y="20"/>
                        <a:pt x="182" y="20"/>
                      </a:cubicBezTo>
                      <a:cubicBezTo>
                        <a:pt x="181" y="20"/>
                        <a:pt x="181" y="20"/>
                        <a:pt x="180" y="20"/>
                      </a:cubicBezTo>
                      <a:cubicBezTo>
                        <a:pt x="181" y="21"/>
                        <a:pt x="181" y="22"/>
                        <a:pt x="181" y="22"/>
                      </a:cubicBezTo>
                      <a:cubicBezTo>
                        <a:pt x="181" y="24"/>
                        <a:pt x="178" y="25"/>
                        <a:pt x="174" y="27"/>
                      </a:cubicBezTo>
                      <a:cubicBezTo>
                        <a:pt x="173" y="28"/>
                        <a:pt x="173" y="28"/>
                        <a:pt x="173" y="28"/>
                      </a:cubicBezTo>
                      <a:cubicBezTo>
                        <a:pt x="173" y="27"/>
                        <a:pt x="173" y="27"/>
                        <a:pt x="173" y="27"/>
                      </a:cubicBezTo>
                      <a:cubicBezTo>
                        <a:pt x="170" y="26"/>
                        <a:pt x="169" y="26"/>
                        <a:pt x="169" y="26"/>
                      </a:cubicBezTo>
                      <a:cubicBezTo>
                        <a:pt x="168" y="26"/>
                        <a:pt x="168" y="26"/>
                        <a:pt x="167" y="26"/>
                      </a:cubicBezTo>
                      <a:cubicBezTo>
                        <a:pt x="166" y="26"/>
                        <a:pt x="166" y="26"/>
                        <a:pt x="165" y="26"/>
                      </a:cubicBezTo>
                      <a:cubicBezTo>
                        <a:pt x="162" y="26"/>
                        <a:pt x="158" y="26"/>
                        <a:pt x="156" y="28"/>
                      </a:cubicBezTo>
                      <a:cubicBezTo>
                        <a:pt x="155" y="29"/>
                        <a:pt x="155" y="30"/>
                        <a:pt x="155" y="31"/>
                      </a:cubicBezTo>
                      <a:cubicBezTo>
                        <a:pt x="155" y="36"/>
                        <a:pt x="153" y="37"/>
                        <a:pt x="151" y="38"/>
                      </a:cubicBezTo>
                      <a:cubicBezTo>
                        <a:pt x="149" y="39"/>
                        <a:pt x="149" y="39"/>
                        <a:pt x="149" y="40"/>
                      </a:cubicBezTo>
                      <a:cubicBezTo>
                        <a:pt x="150" y="42"/>
                        <a:pt x="149" y="43"/>
                        <a:pt x="148" y="44"/>
                      </a:cubicBezTo>
                      <a:cubicBezTo>
                        <a:pt x="147" y="45"/>
                        <a:pt x="146" y="46"/>
                        <a:pt x="146" y="49"/>
                      </a:cubicBezTo>
                      <a:cubicBezTo>
                        <a:pt x="147" y="53"/>
                        <a:pt x="145" y="53"/>
                        <a:pt x="142" y="54"/>
                      </a:cubicBezTo>
                      <a:cubicBezTo>
                        <a:pt x="141" y="54"/>
                        <a:pt x="139" y="55"/>
                        <a:pt x="137" y="55"/>
                      </a:cubicBezTo>
                      <a:cubicBezTo>
                        <a:pt x="136" y="56"/>
                        <a:pt x="135" y="57"/>
                        <a:pt x="134" y="57"/>
                      </a:cubicBezTo>
                      <a:cubicBezTo>
                        <a:pt x="132" y="57"/>
                        <a:pt x="132" y="56"/>
                        <a:pt x="131" y="55"/>
                      </a:cubicBezTo>
                      <a:cubicBezTo>
                        <a:pt x="130" y="55"/>
                        <a:pt x="130" y="54"/>
                        <a:pt x="128" y="54"/>
                      </a:cubicBezTo>
                      <a:cubicBezTo>
                        <a:pt x="124" y="54"/>
                        <a:pt x="123" y="55"/>
                        <a:pt x="121" y="56"/>
                      </a:cubicBezTo>
                      <a:cubicBezTo>
                        <a:pt x="121" y="57"/>
                        <a:pt x="120" y="57"/>
                        <a:pt x="118" y="58"/>
                      </a:cubicBezTo>
                      <a:cubicBezTo>
                        <a:pt x="117" y="58"/>
                        <a:pt x="116" y="58"/>
                        <a:pt x="114" y="58"/>
                      </a:cubicBezTo>
                      <a:cubicBezTo>
                        <a:pt x="113" y="58"/>
                        <a:pt x="113" y="58"/>
                        <a:pt x="112" y="58"/>
                      </a:cubicBezTo>
                      <a:cubicBezTo>
                        <a:pt x="111" y="58"/>
                        <a:pt x="110" y="58"/>
                        <a:pt x="110" y="58"/>
                      </a:cubicBezTo>
                      <a:cubicBezTo>
                        <a:pt x="108" y="58"/>
                        <a:pt x="107" y="58"/>
                        <a:pt x="106" y="59"/>
                      </a:cubicBezTo>
                      <a:cubicBezTo>
                        <a:pt x="105" y="59"/>
                        <a:pt x="105" y="59"/>
                        <a:pt x="104" y="59"/>
                      </a:cubicBezTo>
                      <a:close/>
                      <a:moveTo>
                        <a:pt x="97" y="53"/>
                      </a:moveTo>
                      <a:cubicBezTo>
                        <a:pt x="99" y="53"/>
                        <a:pt x="100" y="54"/>
                        <a:pt x="101" y="55"/>
                      </a:cubicBezTo>
                      <a:cubicBezTo>
                        <a:pt x="103" y="56"/>
                        <a:pt x="104" y="58"/>
                        <a:pt x="105" y="57"/>
                      </a:cubicBezTo>
                      <a:cubicBezTo>
                        <a:pt x="106" y="56"/>
                        <a:pt x="108" y="56"/>
                        <a:pt x="110" y="56"/>
                      </a:cubicBezTo>
                      <a:cubicBezTo>
                        <a:pt x="110" y="56"/>
                        <a:pt x="111" y="56"/>
                        <a:pt x="112" y="56"/>
                      </a:cubicBezTo>
                      <a:cubicBezTo>
                        <a:pt x="113" y="56"/>
                        <a:pt x="113" y="56"/>
                        <a:pt x="114" y="56"/>
                      </a:cubicBezTo>
                      <a:cubicBezTo>
                        <a:pt x="115" y="56"/>
                        <a:pt x="117" y="56"/>
                        <a:pt x="118" y="56"/>
                      </a:cubicBezTo>
                      <a:cubicBezTo>
                        <a:pt x="119" y="55"/>
                        <a:pt x="119" y="55"/>
                        <a:pt x="120" y="54"/>
                      </a:cubicBezTo>
                      <a:cubicBezTo>
                        <a:pt x="122" y="53"/>
                        <a:pt x="124" y="52"/>
                        <a:pt x="128" y="52"/>
                      </a:cubicBezTo>
                      <a:cubicBezTo>
                        <a:pt x="131" y="52"/>
                        <a:pt x="132" y="53"/>
                        <a:pt x="133" y="54"/>
                      </a:cubicBezTo>
                      <a:cubicBezTo>
                        <a:pt x="133" y="54"/>
                        <a:pt x="133" y="54"/>
                        <a:pt x="134" y="54"/>
                      </a:cubicBezTo>
                      <a:cubicBezTo>
                        <a:pt x="134" y="54"/>
                        <a:pt x="135" y="54"/>
                        <a:pt x="136" y="54"/>
                      </a:cubicBezTo>
                      <a:cubicBezTo>
                        <a:pt x="138" y="53"/>
                        <a:pt x="140" y="52"/>
                        <a:pt x="142" y="52"/>
                      </a:cubicBezTo>
                      <a:cubicBezTo>
                        <a:pt x="144" y="51"/>
                        <a:pt x="145" y="51"/>
                        <a:pt x="144" y="49"/>
                      </a:cubicBezTo>
                      <a:cubicBezTo>
                        <a:pt x="144" y="46"/>
                        <a:pt x="145" y="44"/>
                        <a:pt x="146" y="43"/>
                      </a:cubicBezTo>
                      <a:cubicBezTo>
                        <a:pt x="147" y="42"/>
                        <a:pt x="147" y="41"/>
                        <a:pt x="147" y="40"/>
                      </a:cubicBezTo>
                      <a:cubicBezTo>
                        <a:pt x="147" y="37"/>
                        <a:pt x="149" y="37"/>
                        <a:pt x="150" y="36"/>
                      </a:cubicBezTo>
                      <a:cubicBezTo>
                        <a:pt x="152" y="35"/>
                        <a:pt x="153" y="35"/>
                        <a:pt x="153" y="31"/>
                      </a:cubicBezTo>
                      <a:cubicBezTo>
                        <a:pt x="153" y="29"/>
                        <a:pt x="153" y="28"/>
                        <a:pt x="154" y="27"/>
                      </a:cubicBezTo>
                      <a:cubicBezTo>
                        <a:pt x="157" y="23"/>
                        <a:pt x="163" y="24"/>
                        <a:pt x="167" y="24"/>
                      </a:cubicBezTo>
                      <a:cubicBezTo>
                        <a:pt x="168" y="24"/>
                        <a:pt x="168" y="24"/>
                        <a:pt x="169" y="24"/>
                      </a:cubicBezTo>
                      <a:cubicBezTo>
                        <a:pt x="170" y="24"/>
                        <a:pt x="171" y="24"/>
                        <a:pt x="173" y="25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5" y="24"/>
                        <a:pt x="179" y="23"/>
                        <a:pt x="179" y="22"/>
                      </a:cubicBezTo>
                      <a:cubicBezTo>
                        <a:pt x="179" y="22"/>
                        <a:pt x="179" y="21"/>
                        <a:pt x="179" y="21"/>
                      </a:cubicBezTo>
                      <a:cubicBezTo>
                        <a:pt x="178" y="21"/>
                        <a:pt x="178" y="20"/>
                        <a:pt x="178" y="20"/>
                      </a:cubicBezTo>
                      <a:cubicBezTo>
                        <a:pt x="178" y="18"/>
                        <a:pt x="180" y="18"/>
                        <a:pt x="182" y="18"/>
                      </a:cubicBezTo>
                      <a:cubicBezTo>
                        <a:pt x="184" y="18"/>
                        <a:pt x="187" y="18"/>
                        <a:pt x="187" y="17"/>
                      </a:cubicBezTo>
                      <a:cubicBezTo>
                        <a:pt x="187" y="16"/>
                        <a:pt x="187" y="15"/>
                        <a:pt x="187" y="14"/>
                      </a:cubicBezTo>
                      <a:cubicBezTo>
                        <a:pt x="186" y="13"/>
                        <a:pt x="183" y="12"/>
                        <a:pt x="182" y="12"/>
                      </a:cubicBezTo>
                      <a:cubicBezTo>
                        <a:pt x="181" y="12"/>
                        <a:pt x="180" y="12"/>
                        <a:pt x="179" y="12"/>
                      </a:cubicBezTo>
                      <a:cubicBezTo>
                        <a:pt x="178" y="12"/>
                        <a:pt x="176" y="12"/>
                        <a:pt x="175" y="12"/>
                      </a:cubicBezTo>
                      <a:cubicBezTo>
                        <a:pt x="172" y="11"/>
                        <a:pt x="172" y="10"/>
                        <a:pt x="172" y="9"/>
                      </a:cubicBezTo>
                      <a:cubicBezTo>
                        <a:pt x="172" y="7"/>
                        <a:pt x="167" y="2"/>
                        <a:pt x="164" y="2"/>
                      </a:cubicBezTo>
                      <a:cubicBezTo>
                        <a:pt x="161" y="2"/>
                        <a:pt x="158" y="9"/>
                        <a:pt x="157" y="11"/>
                      </a:cubicBezTo>
                      <a:cubicBezTo>
                        <a:pt x="157" y="13"/>
                        <a:pt x="156" y="14"/>
                        <a:pt x="155" y="15"/>
                      </a:cubicBezTo>
                      <a:cubicBezTo>
                        <a:pt x="153" y="16"/>
                        <a:pt x="152" y="16"/>
                        <a:pt x="152" y="18"/>
                      </a:cubicBezTo>
                      <a:cubicBezTo>
                        <a:pt x="153" y="19"/>
                        <a:pt x="152" y="20"/>
                        <a:pt x="150" y="21"/>
                      </a:cubicBezTo>
                      <a:cubicBezTo>
                        <a:pt x="151" y="24"/>
                        <a:pt x="151" y="26"/>
                        <a:pt x="151" y="26"/>
                      </a:cubicBezTo>
                      <a:cubicBezTo>
                        <a:pt x="150" y="27"/>
                        <a:pt x="150" y="27"/>
                        <a:pt x="150" y="27"/>
                      </a:cubicBezTo>
                      <a:cubicBezTo>
                        <a:pt x="149" y="27"/>
                        <a:pt x="149" y="27"/>
                        <a:pt x="149" y="27"/>
                      </a:cubicBezTo>
                      <a:cubicBezTo>
                        <a:pt x="148" y="27"/>
                        <a:pt x="148" y="27"/>
                        <a:pt x="147" y="28"/>
                      </a:cubicBezTo>
                      <a:cubicBezTo>
                        <a:pt x="146" y="28"/>
                        <a:pt x="145" y="29"/>
                        <a:pt x="143" y="29"/>
                      </a:cubicBezTo>
                      <a:cubicBezTo>
                        <a:pt x="142" y="29"/>
                        <a:pt x="140" y="28"/>
                        <a:pt x="137" y="23"/>
                      </a:cubicBezTo>
                      <a:cubicBezTo>
                        <a:pt x="136" y="23"/>
                        <a:pt x="131" y="30"/>
                        <a:pt x="130" y="35"/>
                      </a:cubicBezTo>
                      <a:cubicBezTo>
                        <a:pt x="129" y="40"/>
                        <a:pt x="125" y="40"/>
                        <a:pt x="120" y="40"/>
                      </a:cubicBezTo>
                      <a:cubicBezTo>
                        <a:pt x="119" y="40"/>
                        <a:pt x="117" y="40"/>
                        <a:pt x="115" y="40"/>
                      </a:cubicBezTo>
                      <a:cubicBezTo>
                        <a:pt x="111" y="40"/>
                        <a:pt x="111" y="43"/>
                        <a:pt x="110" y="47"/>
                      </a:cubicBezTo>
                      <a:cubicBezTo>
                        <a:pt x="110" y="49"/>
                        <a:pt x="110" y="51"/>
                        <a:pt x="110" y="52"/>
                      </a:cubicBezTo>
                      <a:cubicBezTo>
                        <a:pt x="109" y="53"/>
                        <a:pt x="109" y="53"/>
                        <a:pt x="107" y="53"/>
                      </a:cubicBezTo>
                      <a:cubicBezTo>
                        <a:pt x="105" y="53"/>
                        <a:pt x="102" y="52"/>
                        <a:pt x="99" y="51"/>
                      </a:cubicBezTo>
                      <a:cubicBezTo>
                        <a:pt x="98" y="50"/>
                        <a:pt x="97" y="50"/>
                        <a:pt x="96" y="49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lose/>
                      <a:moveTo>
                        <a:pt x="41" y="56"/>
                      </a:moveTo>
                      <a:cubicBezTo>
                        <a:pt x="38" y="56"/>
                        <a:pt x="28" y="49"/>
                        <a:pt x="23" y="46"/>
                      </a:cubicBezTo>
                      <a:cubicBezTo>
                        <a:pt x="22" y="45"/>
                        <a:pt x="21" y="45"/>
                        <a:pt x="20" y="44"/>
                      </a:cubicBezTo>
                      <a:cubicBezTo>
                        <a:pt x="17" y="41"/>
                        <a:pt x="14" y="40"/>
                        <a:pt x="13" y="36"/>
                      </a:cubicBezTo>
                      <a:cubicBezTo>
                        <a:pt x="13" y="35"/>
                        <a:pt x="11" y="33"/>
                        <a:pt x="10" y="31"/>
                      </a:cubicBezTo>
                      <a:cubicBezTo>
                        <a:pt x="7" y="27"/>
                        <a:pt x="3" y="22"/>
                        <a:pt x="3" y="18"/>
                      </a:cubicBezTo>
                      <a:cubicBezTo>
                        <a:pt x="3" y="13"/>
                        <a:pt x="3" y="8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6" y="2"/>
                        <a:pt x="7" y="2"/>
                      </a:cubicBezTo>
                      <a:cubicBezTo>
                        <a:pt x="12" y="3"/>
                        <a:pt x="13" y="6"/>
                        <a:pt x="13" y="9"/>
                      </a:cubicBezTo>
                      <a:cubicBezTo>
                        <a:pt x="13" y="9"/>
                        <a:pt x="14" y="9"/>
                        <a:pt x="16" y="9"/>
                      </a:cubicBezTo>
                      <a:cubicBezTo>
                        <a:pt x="17" y="9"/>
                        <a:pt x="18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8"/>
                        <a:pt x="20" y="6"/>
                        <a:pt x="22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6"/>
                        <a:pt x="24" y="7"/>
                        <a:pt x="24" y="7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7" y="8"/>
                        <a:pt x="28" y="9"/>
                        <a:pt x="29" y="12"/>
                      </a:cubicBezTo>
                      <a:cubicBezTo>
                        <a:pt x="30" y="13"/>
                        <a:pt x="31" y="14"/>
                        <a:pt x="32" y="15"/>
                      </a:cubicBezTo>
                      <a:cubicBezTo>
                        <a:pt x="34" y="16"/>
                        <a:pt x="37" y="18"/>
                        <a:pt x="37" y="22"/>
                      </a:cubicBezTo>
                      <a:cubicBezTo>
                        <a:pt x="36" y="24"/>
                        <a:pt x="36" y="27"/>
                        <a:pt x="36" y="29"/>
                      </a:cubicBezTo>
                      <a:cubicBezTo>
                        <a:pt x="35" y="33"/>
                        <a:pt x="35" y="38"/>
                        <a:pt x="36" y="40"/>
                      </a:cubicBezTo>
                      <a:cubicBezTo>
                        <a:pt x="39" y="43"/>
                        <a:pt x="44" y="51"/>
                        <a:pt x="44" y="54"/>
                      </a:cubicBezTo>
                      <a:cubicBezTo>
                        <a:pt x="43" y="55"/>
                        <a:pt x="43" y="55"/>
                        <a:pt x="42" y="55"/>
                      </a:cubicBezTo>
                      <a:cubicBezTo>
                        <a:pt x="42" y="56"/>
                        <a:pt x="42" y="56"/>
                        <a:pt x="41" y="56"/>
                      </a:cubicBezTo>
                      <a:close/>
                      <a:moveTo>
                        <a:pt x="3" y="4"/>
                      </a:moveTo>
                      <a:cubicBezTo>
                        <a:pt x="5" y="9"/>
                        <a:pt x="5" y="13"/>
                        <a:pt x="5" y="18"/>
                      </a:cubicBezTo>
                      <a:cubicBezTo>
                        <a:pt x="5" y="21"/>
                        <a:pt x="9" y="26"/>
                        <a:pt x="12" y="30"/>
                      </a:cubicBezTo>
                      <a:cubicBezTo>
                        <a:pt x="13" y="32"/>
                        <a:pt x="15" y="34"/>
                        <a:pt x="15" y="36"/>
                      </a:cubicBezTo>
                      <a:cubicBezTo>
                        <a:pt x="16" y="39"/>
                        <a:pt x="18" y="40"/>
                        <a:pt x="22" y="42"/>
                      </a:cubicBezTo>
                      <a:cubicBezTo>
                        <a:pt x="22" y="43"/>
                        <a:pt x="23" y="44"/>
                        <a:pt x="24" y="44"/>
                      </a:cubicBezTo>
                      <a:cubicBezTo>
                        <a:pt x="30" y="48"/>
                        <a:pt x="39" y="53"/>
                        <a:pt x="41" y="53"/>
                      </a:cubicBezTo>
                      <a:cubicBezTo>
                        <a:pt x="42" y="53"/>
                        <a:pt x="42" y="53"/>
                        <a:pt x="42" y="53"/>
                      </a:cubicBezTo>
                      <a:cubicBezTo>
                        <a:pt x="42" y="52"/>
                        <a:pt x="38" y="45"/>
                        <a:pt x="35" y="41"/>
                      </a:cubicBezTo>
                      <a:cubicBezTo>
                        <a:pt x="32" y="39"/>
                        <a:pt x="33" y="34"/>
                        <a:pt x="34" y="29"/>
                      </a:cubicBezTo>
                      <a:cubicBezTo>
                        <a:pt x="34" y="26"/>
                        <a:pt x="34" y="24"/>
                        <a:pt x="34" y="22"/>
                      </a:cubicBezTo>
                      <a:cubicBezTo>
                        <a:pt x="35" y="19"/>
                        <a:pt x="33" y="18"/>
                        <a:pt x="31" y="17"/>
                      </a:cubicBezTo>
                      <a:cubicBezTo>
                        <a:pt x="29" y="16"/>
                        <a:pt x="28" y="15"/>
                        <a:pt x="27" y="12"/>
                      </a:cubicBezTo>
                      <a:cubicBezTo>
                        <a:pt x="26" y="10"/>
                        <a:pt x="26" y="10"/>
                        <a:pt x="25" y="10"/>
                      </a:cubicBezTo>
                      <a:cubicBezTo>
                        <a:pt x="24" y="10"/>
                        <a:pt x="23" y="9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9"/>
                      </a:cubicBezTo>
                      <a:cubicBezTo>
                        <a:pt x="21" y="10"/>
                        <a:pt x="21" y="11"/>
                        <a:pt x="20" y="11"/>
                      </a:cubicBezTo>
                      <a:cubicBezTo>
                        <a:pt x="19" y="11"/>
                        <a:pt x="17" y="11"/>
                        <a:pt x="16" y="11"/>
                      </a:cubicBezTo>
                      <a:cubicBezTo>
                        <a:pt x="15" y="11"/>
                        <a:pt x="14" y="11"/>
                        <a:pt x="13" y="11"/>
                      </a:cubicBezTo>
                      <a:cubicBezTo>
                        <a:pt x="11" y="10"/>
                        <a:pt x="11" y="9"/>
                        <a:pt x="11" y="9"/>
                      </a:cubicBezTo>
                      <a:cubicBezTo>
                        <a:pt x="11" y="8"/>
                        <a:pt x="11" y="5"/>
                        <a:pt x="7" y="4"/>
                      </a:cubicBezTo>
                      <a:cubicBezTo>
                        <a:pt x="6" y="4"/>
                        <a:pt x="5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7" name="Google Shape;258;p3">
                  <a:extLst>
                    <a:ext uri="{FF2B5EF4-FFF2-40B4-BE49-F238E27FC236}">
                      <a16:creationId xmlns:a16="http://schemas.microsoft.com/office/drawing/2014/main" id="{91645B13-FC68-8C4E-97F0-A6C3DE8EF4BC}"/>
                    </a:ext>
                  </a:extLst>
                </p:cNvPr>
                <p:cNvSpPr/>
                <p:nvPr/>
              </p:nvSpPr>
              <p:spPr>
                <a:xfrm>
                  <a:off x="5147" y="3114"/>
                  <a:ext cx="10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8" extrusionOk="0">
                      <a:moveTo>
                        <a:pt x="5" y="8"/>
                      </a:moveTo>
                      <a:cubicBezTo>
                        <a:pt x="8" y="8"/>
                        <a:pt x="9" y="5"/>
                        <a:pt x="11" y="6"/>
                      </a:cubicBezTo>
                      <a:cubicBezTo>
                        <a:pt x="13" y="6"/>
                        <a:pt x="12" y="4"/>
                        <a:pt x="11" y="0"/>
                      </a:cubicBezTo>
                      <a:cubicBezTo>
                        <a:pt x="9" y="1"/>
                        <a:pt x="6" y="1"/>
                        <a:pt x="6" y="3"/>
                      </a:cubicBezTo>
                      <a:cubicBezTo>
                        <a:pt x="6" y="5"/>
                        <a:pt x="2" y="2"/>
                        <a:pt x="0" y="1"/>
                      </a:cubicBezTo>
                      <a:cubicBezTo>
                        <a:pt x="2" y="5"/>
                        <a:pt x="4" y="8"/>
                        <a:pt x="5" y="8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8" name="Google Shape;259;p3">
                  <a:extLst>
                    <a:ext uri="{FF2B5EF4-FFF2-40B4-BE49-F238E27FC236}">
                      <a16:creationId xmlns:a16="http://schemas.microsoft.com/office/drawing/2014/main" id="{C17FBF32-CCC5-554F-947B-BDA73826AB38}"/>
                    </a:ext>
                  </a:extLst>
                </p:cNvPr>
                <p:cNvSpPr/>
                <p:nvPr/>
              </p:nvSpPr>
              <p:spPr>
                <a:xfrm>
                  <a:off x="5145" y="3113"/>
                  <a:ext cx="12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0" extrusionOk="0">
                      <a:moveTo>
                        <a:pt x="7" y="10"/>
                      </a:moveTo>
                      <a:cubicBezTo>
                        <a:pt x="6" y="10"/>
                        <a:pt x="4" y="9"/>
                        <a:pt x="1" y="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6" y="3"/>
                        <a:pt x="7" y="3"/>
                        <a:pt x="7" y="3"/>
                      </a:cubicBezTo>
                      <a:cubicBezTo>
                        <a:pt x="8" y="2"/>
                        <a:pt x="10" y="1"/>
                        <a:pt x="11" y="1"/>
                      </a:cubicBezTo>
                      <a:cubicBezTo>
                        <a:pt x="12" y="1"/>
                        <a:pt x="12" y="1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5"/>
                        <a:pt x="15" y="7"/>
                        <a:pt x="15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8"/>
                        <a:pt x="12" y="8"/>
                        <a:pt x="11" y="9"/>
                      </a:cubicBezTo>
                      <a:cubicBezTo>
                        <a:pt x="10" y="9"/>
                        <a:pt x="9" y="10"/>
                        <a:pt x="7" y="10"/>
                      </a:cubicBezTo>
                      <a:close/>
                      <a:moveTo>
                        <a:pt x="4" y="4"/>
                      </a:move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8" y="8"/>
                        <a:pt x="9" y="8"/>
                        <a:pt x="10" y="7"/>
                      </a:cubicBezTo>
                      <a:cubicBezTo>
                        <a:pt x="11" y="6"/>
                        <a:pt x="12" y="6"/>
                        <a:pt x="13" y="6"/>
                      </a:cubicBezTo>
                      <a:cubicBezTo>
                        <a:pt x="13" y="5"/>
                        <a:pt x="13" y="4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9" y="5"/>
                        <a:pt x="9" y="6"/>
                        <a:pt x="8" y="6"/>
                      </a:cubicBezTo>
                      <a:cubicBezTo>
                        <a:pt x="7" y="6"/>
                        <a:pt x="6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19" name="Google Shape;260;p3">
                  <a:extLst>
                    <a:ext uri="{FF2B5EF4-FFF2-40B4-BE49-F238E27FC236}">
                      <a16:creationId xmlns:a16="http://schemas.microsoft.com/office/drawing/2014/main" id="{E5A3705D-C174-FC4A-81F9-0CFA4F779CD3}"/>
                    </a:ext>
                  </a:extLst>
                </p:cNvPr>
                <p:cNvSpPr/>
                <p:nvPr/>
              </p:nvSpPr>
              <p:spPr>
                <a:xfrm>
                  <a:off x="4564" y="2841"/>
                  <a:ext cx="77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93" extrusionOk="0">
                      <a:moveTo>
                        <a:pt x="80" y="84"/>
                      </a:moveTo>
                      <a:cubicBezTo>
                        <a:pt x="81" y="83"/>
                        <a:pt x="81" y="81"/>
                        <a:pt x="84" y="80"/>
                      </a:cubicBezTo>
                      <a:cubicBezTo>
                        <a:pt x="87" y="80"/>
                        <a:pt x="88" y="82"/>
                        <a:pt x="91" y="84"/>
                      </a:cubicBezTo>
                      <a:cubicBezTo>
                        <a:pt x="92" y="83"/>
                        <a:pt x="93" y="82"/>
                        <a:pt x="95" y="82"/>
                      </a:cubicBezTo>
                      <a:cubicBezTo>
                        <a:pt x="92" y="79"/>
                        <a:pt x="89" y="76"/>
                        <a:pt x="90" y="74"/>
                      </a:cubicBezTo>
                      <a:cubicBezTo>
                        <a:pt x="90" y="71"/>
                        <a:pt x="87" y="70"/>
                        <a:pt x="86" y="68"/>
                      </a:cubicBezTo>
                      <a:cubicBezTo>
                        <a:pt x="86" y="66"/>
                        <a:pt x="88" y="63"/>
                        <a:pt x="87" y="61"/>
                      </a:cubicBezTo>
                      <a:cubicBezTo>
                        <a:pt x="85" y="60"/>
                        <a:pt x="85" y="56"/>
                        <a:pt x="82" y="56"/>
                      </a:cubicBezTo>
                      <a:cubicBezTo>
                        <a:pt x="80" y="55"/>
                        <a:pt x="71" y="51"/>
                        <a:pt x="72" y="48"/>
                      </a:cubicBezTo>
                      <a:cubicBezTo>
                        <a:pt x="72" y="46"/>
                        <a:pt x="69" y="44"/>
                        <a:pt x="67" y="43"/>
                      </a:cubicBezTo>
                      <a:cubicBezTo>
                        <a:pt x="66" y="42"/>
                        <a:pt x="64" y="35"/>
                        <a:pt x="66" y="34"/>
                      </a:cubicBezTo>
                      <a:cubicBezTo>
                        <a:pt x="68" y="33"/>
                        <a:pt x="67" y="27"/>
                        <a:pt x="70" y="27"/>
                      </a:cubicBezTo>
                      <a:cubicBezTo>
                        <a:pt x="72" y="27"/>
                        <a:pt x="70" y="23"/>
                        <a:pt x="71" y="21"/>
                      </a:cubicBezTo>
                      <a:cubicBezTo>
                        <a:pt x="72" y="19"/>
                        <a:pt x="69" y="17"/>
                        <a:pt x="67" y="17"/>
                      </a:cubicBezTo>
                      <a:cubicBezTo>
                        <a:pt x="65" y="17"/>
                        <a:pt x="62" y="14"/>
                        <a:pt x="62" y="12"/>
                      </a:cubicBezTo>
                      <a:cubicBezTo>
                        <a:pt x="62" y="9"/>
                        <a:pt x="58" y="5"/>
                        <a:pt x="58" y="4"/>
                      </a:cubicBezTo>
                      <a:cubicBezTo>
                        <a:pt x="58" y="9"/>
                        <a:pt x="50" y="1"/>
                        <a:pt x="48" y="2"/>
                      </a:cubicBezTo>
                      <a:cubicBezTo>
                        <a:pt x="46" y="4"/>
                        <a:pt x="44" y="0"/>
                        <a:pt x="40" y="1"/>
                      </a:cubicBezTo>
                      <a:cubicBezTo>
                        <a:pt x="37" y="1"/>
                        <a:pt x="37" y="3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25" y="10"/>
                        <a:pt x="24" y="13"/>
                      </a:cubicBezTo>
                      <a:cubicBezTo>
                        <a:pt x="22" y="16"/>
                        <a:pt x="26" y="19"/>
                        <a:pt x="24" y="21"/>
                      </a:cubicBezTo>
                      <a:cubicBezTo>
                        <a:pt x="23" y="23"/>
                        <a:pt x="23" y="27"/>
                        <a:pt x="24" y="28"/>
                      </a:cubicBezTo>
                      <a:cubicBezTo>
                        <a:pt x="24" y="30"/>
                        <a:pt x="21" y="34"/>
                        <a:pt x="21" y="34"/>
                      </a:cubicBezTo>
                      <a:cubicBezTo>
                        <a:pt x="21" y="34"/>
                        <a:pt x="10" y="40"/>
                        <a:pt x="0" y="45"/>
                      </a:cubicBezTo>
                      <a:cubicBezTo>
                        <a:pt x="1" y="47"/>
                        <a:pt x="1" y="49"/>
                        <a:pt x="1" y="50"/>
                      </a:cubicBezTo>
                      <a:cubicBezTo>
                        <a:pt x="2" y="52"/>
                        <a:pt x="3" y="56"/>
                        <a:pt x="4" y="59"/>
                      </a:cubicBezTo>
                      <a:cubicBezTo>
                        <a:pt x="7" y="59"/>
                        <a:pt x="8" y="59"/>
                        <a:pt x="11" y="59"/>
                      </a:cubicBezTo>
                      <a:cubicBezTo>
                        <a:pt x="14" y="60"/>
                        <a:pt x="27" y="69"/>
                        <a:pt x="30" y="70"/>
                      </a:cubicBezTo>
                      <a:cubicBezTo>
                        <a:pt x="33" y="72"/>
                        <a:pt x="50" y="84"/>
                        <a:pt x="53" y="88"/>
                      </a:cubicBezTo>
                      <a:cubicBezTo>
                        <a:pt x="57" y="91"/>
                        <a:pt x="63" y="91"/>
                        <a:pt x="65" y="91"/>
                      </a:cubicBezTo>
                      <a:cubicBezTo>
                        <a:pt x="66" y="91"/>
                        <a:pt x="72" y="92"/>
                        <a:pt x="76" y="93"/>
                      </a:cubicBezTo>
                      <a:cubicBezTo>
                        <a:pt x="77" y="89"/>
                        <a:pt x="79" y="85"/>
                        <a:pt x="80" y="84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0" name="Google Shape;261;p3">
                  <a:extLst>
                    <a:ext uri="{FF2B5EF4-FFF2-40B4-BE49-F238E27FC236}">
                      <a16:creationId xmlns:a16="http://schemas.microsoft.com/office/drawing/2014/main" id="{2FAFCAA5-D3FC-6E49-8C64-058FBF157F6B}"/>
                    </a:ext>
                  </a:extLst>
                </p:cNvPr>
                <p:cNvSpPr/>
                <p:nvPr/>
              </p:nvSpPr>
              <p:spPr>
                <a:xfrm>
                  <a:off x="4563" y="2840"/>
                  <a:ext cx="80" cy="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95" extrusionOk="0">
                      <a:moveTo>
                        <a:pt x="78" y="95"/>
                      </a:moveTo>
                      <a:cubicBezTo>
                        <a:pt x="77" y="95"/>
                        <a:pt x="77" y="95"/>
                        <a:pt x="77" y="95"/>
                      </a:cubicBezTo>
                      <a:cubicBezTo>
                        <a:pt x="71" y="94"/>
                        <a:pt x="67" y="93"/>
                        <a:pt x="66" y="93"/>
                      </a:cubicBezTo>
                      <a:cubicBezTo>
                        <a:pt x="63" y="93"/>
                        <a:pt x="57" y="93"/>
                        <a:pt x="54" y="89"/>
                      </a:cubicBezTo>
                      <a:cubicBezTo>
                        <a:pt x="50" y="86"/>
                        <a:pt x="34" y="74"/>
                        <a:pt x="31" y="72"/>
                      </a:cubicBezTo>
                      <a:cubicBezTo>
                        <a:pt x="30" y="72"/>
                        <a:pt x="28" y="70"/>
                        <a:pt x="25" y="69"/>
                      </a:cubicBezTo>
                      <a:cubicBezTo>
                        <a:pt x="21" y="66"/>
                        <a:pt x="14" y="62"/>
                        <a:pt x="12" y="61"/>
                      </a:cubicBezTo>
                      <a:cubicBezTo>
                        <a:pt x="10" y="61"/>
                        <a:pt x="9" y="61"/>
                        <a:pt x="8" y="61"/>
                      </a:cubicBezTo>
                      <a:cubicBezTo>
                        <a:pt x="7" y="61"/>
                        <a:pt x="6" y="61"/>
                        <a:pt x="5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3" y="56"/>
                        <a:pt x="2" y="53"/>
                        <a:pt x="1" y="51"/>
                      </a:cubicBezTo>
                      <a:cubicBezTo>
                        <a:pt x="1" y="50"/>
                        <a:pt x="1" y="48"/>
                        <a:pt x="0" y="46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10" y="41"/>
                        <a:pt x="20" y="35"/>
                        <a:pt x="22" y="34"/>
                      </a:cubicBezTo>
                      <a:cubicBezTo>
                        <a:pt x="23" y="32"/>
                        <a:pt x="24" y="30"/>
                        <a:pt x="24" y="30"/>
                      </a:cubicBezTo>
                      <a:cubicBezTo>
                        <a:pt x="23" y="29"/>
                        <a:pt x="23" y="24"/>
                        <a:pt x="25" y="21"/>
                      </a:cubicBezTo>
                      <a:cubicBezTo>
                        <a:pt x="25" y="21"/>
                        <a:pt x="25" y="20"/>
                        <a:pt x="24" y="19"/>
                      </a:cubicBezTo>
                      <a:cubicBezTo>
                        <a:pt x="24" y="17"/>
                        <a:pt x="23" y="15"/>
                        <a:pt x="24" y="13"/>
                      </a:cubicBezTo>
                      <a:cubicBezTo>
                        <a:pt x="25" y="10"/>
                        <a:pt x="29" y="9"/>
                        <a:pt x="30" y="8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4"/>
                        <a:pt x="36" y="3"/>
                        <a:pt x="36" y="3"/>
                      </a:cubicBezTo>
                      <a:cubicBezTo>
                        <a:pt x="37" y="2"/>
                        <a:pt x="38" y="1"/>
                        <a:pt x="40" y="1"/>
                      </a:cubicBezTo>
                      <a:cubicBezTo>
                        <a:pt x="43" y="0"/>
                        <a:pt x="45" y="1"/>
                        <a:pt x="46" y="2"/>
                      </a:cubicBezTo>
                      <a:cubicBezTo>
                        <a:pt x="47" y="2"/>
                        <a:pt x="48" y="3"/>
                        <a:pt x="49" y="2"/>
                      </a:cubicBezTo>
                      <a:cubicBezTo>
                        <a:pt x="50" y="2"/>
                        <a:pt x="52" y="3"/>
                        <a:pt x="54" y="4"/>
                      </a:cubicBezTo>
                      <a:cubicBezTo>
                        <a:pt x="55" y="5"/>
                        <a:pt x="57" y="6"/>
                        <a:pt x="58" y="6"/>
                      </a:cubicBezTo>
                      <a:cubicBezTo>
                        <a:pt x="58" y="6"/>
                        <a:pt x="58" y="6"/>
                        <a:pt x="58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60" y="6"/>
                        <a:pt x="61" y="7"/>
                        <a:pt x="61" y="7"/>
                      </a:cubicBezTo>
                      <a:cubicBezTo>
                        <a:pt x="63" y="9"/>
                        <a:pt x="64" y="11"/>
                        <a:pt x="64" y="13"/>
                      </a:cubicBezTo>
                      <a:cubicBezTo>
                        <a:pt x="64" y="15"/>
                        <a:pt x="67" y="17"/>
                        <a:pt x="68" y="17"/>
                      </a:cubicBezTo>
                      <a:cubicBezTo>
                        <a:pt x="70" y="17"/>
                        <a:pt x="72" y="18"/>
                        <a:pt x="72" y="19"/>
                      </a:cubicBezTo>
                      <a:cubicBezTo>
                        <a:pt x="73" y="20"/>
                        <a:pt x="73" y="21"/>
                        <a:pt x="73" y="22"/>
                      </a:cubicBezTo>
                      <a:cubicBezTo>
                        <a:pt x="73" y="23"/>
                        <a:pt x="73" y="24"/>
                        <a:pt x="73" y="25"/>
                      </a:cubicBezTo>
                      <a:cubicBezTo>
                        <a:pt x="73" y="26"/>
                        <a:pt x="73" y="27"/>
                        <a:pt x="72" y="28"/>
                      </a:cubicBezTo>
                      <a:cubicBezTo>
                        <a:pt x="72" y="28"/>
                        <a:pt x="71" y="29"/>
                        <a:pt x="71" y="29"/>
                      </a:cubicBezTo>
                      <a:cubicBezTo>
                        <a:pt x="70" y="29"/>
                        <a:pt x="70" y="31"/>
                        <a:pt x="70" y="32"/>
                      </a:cubicBezTo>
                      <a:cubicBezTo>
                        <a:pt x="69" y="33"/>
                        <a:pt x="69" y="35"/>
                        <a:pt x="67" y="36"/>
                      </a:cubicBezTo>
                      <a:cubicBezTo>
                        <a:pt x="67" y="36"/>
                        <a:pt x="67" y="36"/>
                        <a:pt x="67" y="38"/>
                      </a:cubicBezTo>
                      <a:cubicBezTo>
                        <a:pt x="67" y="40"/>
                        <a:pt x="68" y="43"/>
                        <a:pt x="69" y="43"/>
                      </a:cubicBezTo>
                      <a:cubicBezTo>
                        <a:pt x="72" y="45"/>
                        <a:pt x="74" y="47"/>
                        <a:pt x="74" y="49"/>
                      </a:cubicBezTo>
                      <a:cubicBezTo>
                        <a:pt x="73" y="51"/>
                        <a:pt x="81" y="55"/>
                        <a:pt x="83" y="55"/>
                      </a:cubicBezTo>
                      <a:cubicBezTo>
                        <a:pt x="86" y="56"/>
                        <a:pt x="87" y="58"/>
                        <a:pt x="87" y="59"/>
                      </a:cubicBezTo>
                      <a:cubicBezTo>
                        <a:pt x="88" y="60"/>
                        <a:pt x="88" y="61"/>
                        <a:pt x="89" y="62"/>
                      </a:cubicBezTo>
                      <a:cubicBezTo>
                        <a:pt x="90" y="63"/>
                        <a:pt x="89" y="65"/>
                        <a:pt x="89" y="66"/>
                      </a:cubicBezTo>
                      <a:cubicBezTo>
                        <a:pt x="88" y="67"/>
                        <a:pt x="88" y="68"/>
                        <a:pt x="88" y="69"/>
                      </a:cubicBezTo>
                      <a:cubicBezTo>
                        <a:pt x="88" y="69"/>
                        <a:pt x="89" y="70"/>
                        <a:pt x="89" y="70"/>
                      </a:cubicBezTo>
                      <a:cubicBezTo>
                        <a:pt x="91" y="71"/>
                        <a:pt x="92" y="73"/>
                        <a:pt x="92" y="75"/>
                      </a:cubicBezTo>
                      <a:cubicBezTo>
                        <a:pt x="91" y="77"/>
                        <a:pt x="94" y="80"/>
                        <a:pt x="96" y="82"/>
                      </a:cubicBezTo>
                      <a:cubicBezTo>
                        <a:pt x="98" y="83"/>
                        <a:pt x="98" y="83"/>
                        <a:pt x="98" y="83"/>
                      </a:cubicBezTo>
                      <a:cubicBezTo>
                        <a:pt x="96" y="84"/>
                        <a:pt x="96" y="84"/>
                        <a:pt x="96" y="84"/>
                      </a:cubicBezTo>
                      <a:cubicBezTo>
                        <a:pt x="95" y="84"/>
                        <a:pt x="93" y="85"/>
                        <a:pt x="93" y="86"/>
                      </a:cubicBezTo>
                      <a:cubicBezTo>
                        <a:pt x="92" y="86"/>
                        <a:pt x="92" y="86"/>
                        <a:pt x="92" y="86"/>
                      </a:cubicBezTo>
                      <a:cubicBezTo>
                        <a:pt x="91" y="85"/>
                        <a:pt x="91" y="85"/>
                        <a:pt x="91" y="85"/>
                      </a:cubicBezTo>
                      <a:cubicBezTo>
                        <a:pt x="88" y="83"/>
                        <a:pt x="87" y="82"/>
                        <a:pt x="86" y="82"/>
                      </a:cubicBezTo>
                      <a:cubicBezTo>
                        <a:pt x="84" y="83"/>
                        <a:pt x="83" y="83"/>
                        <a:pt x="83" y="84"/>
                      </a:cubicBezTo>
                      <a:cubicBezTo>
                        <a:pt x="82" y="85"/>
                        <a:pt x="82" y="85"/>
                        <a:pt x="82" y="86"/>
                      </a:cubicBezTo>
                      <a:cubicBezTo>
                        <a:pt x="82" y="86"/>
                        <a:pt x="81" y="87"/>
                        <a:pt x="78" y="94"/>
                      </a:cubicBezTo>
                      <a:lnTo>
                        <a:pt x="78" y="95"/>
                      </a:lnTo>
                      <a:close/>
                      <a:moveTo>
                        <a:pt x="9" y="59"/>
                      </a:moveTo>
                      <a:cubicBezTo>
                        <a:pt x="10" y="59"/>
                        <a:pt x="11" y="59"/>
                        <a:pt x="12" y="59"/>
                      </a:cubicBezTo>
                      <a:cubicBezTo>
                        <a:pt x="14" y="60"/>
                        <a:pt x="20" y="63"/>
                        <a:pt x="26" y="67"/>
                      </a:cubicBezTo>
                      <a:cubicBezTo>
                        <a:pt x="29" y="69"/>
                        <a:pt x="31" y="70"/>
                        <a:pt x="32" y="70"/>
                      </a:cubicBezTo>
                      <a:cubicBezTo>
                        <a:pt x="35" y="72"/>
                        <a:pt x="52" y="85"/>
                        <a:pt x="55" y="88"/>
                      </a:cubicBezTo>
                      <a:cubicBezTo>
                        <a:pt x="58" y="91"/>
                        <a:pt x="64" y="91"/>
                        <a:pt x="66" y="91"/>
                      </a:cubicBezTo>
                      <a:cubicBezTo>
                        <a:pt x="67" y="91"/>
                        <a:pt x="70" y="92"/>
                        <a:pt x="76" y="92"/>
                      </a:cubicBezTo>
                      <a:cubicBezTo>
                        <a:pt x="79" y="85"/>
                        <a:pt x="80" y="85"/>
                        <a:pt x="80" y="84"/>
                      </a:cubicBezTo>
                      <a:cubicBezTo>
                        <a:pt x="81" y="84"/>
                        <a:pt x="81" y="84"/>
                        <a:pt x="81" y="83"/>
                      </a:cubicBezTo>
                      <a:cubicBezTo>
                        <a:pt x="82" y="82"/>
                        <a:pt x="83" y="81"/>
                        <a:pt x="85" y="80"/>
                      </a:cubicBezTo>
                      <a:cubicBezTo>
                        <a:pt x="88" y="80"/>
                        <a:pt x="90" y="82"/>
                        <a:pt x="92" y="84"/>
                      </a:cubicBezTo>
                      <a:cubicBezTo>
                        <a:pt x="93" y="83"/>
                        <a:pt x="93" y="83"/>
                        <a:pt x="94" y="82"/>
                      </a:cubicBezTo>
                      <a:cubicBezTo>
                        <a:pt x="91" y="79"/>
                        <a:pt x="89" y="77"/>
                        <a:pt x="90" y="75"/>
                      </a:cubicBezTo>
                      <a:cubicBezTo>
                        <a:pt x="90" y="74"/>
                        <a:pt x="89" y="73"/>
                        <a:pt x="88" y="72"/>
                      </a:cubicBezTo>
                      <a:cubicBezTo>
                        <a:pt x="87" y="71"/>
                        <a:pt x="86" y="70"/>
                        <a:pt x="86" y="69"/>
                      </a:cubicBezTo>
                      <a:cubicBezTo>
                        <a:pt x="86" y="68"/>
                        <a:pt x="86" y="67"/>
                        <a:pt x="87" y="66"/>
                      </a:cubicBezTo>
                      <a:cubicBezTo>
                        <a:pt x="87" y="64"/>
                        <a:pt x="88" y="63"/>
                        <a:pt x="87" y="63"/>
                      </a:cubicBezTo>
                      <a:cubicBezTo>
                        <a:pt x="86" y="62"/>
                        <a:pt x="86" y="61"/>
                        <a:pt x="86" y="60"/>
                      </a:cubicBezTo>
                      <a:cubicBezTo>
                        <a:pt x="85" y="59"/>
                        <a:pt x="84" y="58"/>
                        <a:pt x="83" y="58"/>
                      </a:cubicBezTo>
                      <a:cubicBezTo>
                        <a:pt x="81" y="57"/>
                        <a:pt x="71" y="53"/>
                        <a:pt x="72" y="49"/>
                      </a:cubicBezTo>
                      <a:cubicBezTo>
                        <a:pt x="72" y="48"/>
                        <a:pt x="70" y="46"/>
                        <a:pt x="68" y="45"/>
                      </a:cubicBezTo>
                      <a:cubicBezTo>
                        <a:pt x="66" y="44"/>
                        <a:pt x="65" y="40"/>
                        <a:pt x="65" y="38"/>
                      </a:cubicBezTo>
                      <a:cubicBezTo>
                        <a:pt x="65" y="36"/>
                        <a:pt x="65" y="35"/>
                        <a:pt x="66" y="34"/>
                      </a:cubicBezTo>
                      <a:cubicBezTo>
                        <a:pt x="67" y="34"/>
                        <a:pt x="67" y="32"/>
                        <a:pt x="68" y="31"/>
                      </a:cubicBezTo>
                      <a:cubicBezTo>
                        <a:pt x="68" y="29"/>
                        <a:pt x="69" y="26"/>
                        <a:pt x="71" y="26"/>
                      </a:cubicBezTo>
                      <a:cubicBezTo>
                        <a:pt x="71" y="26"/>
                        <a:pt x="71" y="25"/>
                        <a:pt x="71" y="25"/>
                      </a:cubicBezTo>
                      <a:cubicBezTo>
                        <a:pt x="71" y="24"/>
                        <a:pt x="71" y="23"/>
                        <a:pt x="71" y="21"/>
                      </a:cubicBezTo>
                      <a:cubicBezTo>
                        <a:pt x="71" y="21"/>
                        <a:pt x="71" y="21"/>
                        <a:pt x="71" y="20"/>
                      </a:cubicBezTo>
                      <a:cubicBezTo>
                        <a:pt x="70" y="20"/>
                        <a:pt x="69" y="19"/>
                        <a:pt x="68" y="19"/>
                      </a:cubicBezTo>
                      <a:cubicBezTo>
                        <a:pt x="66" y="19"/>
                        <a:pt x="62" y="16"/>
                        <a:pt x="62" y="13"/>
                      </a:cubicBezTo>
                      <a:cubicBezTo>
                        <a:pt x="62" y="11"/>
                        <a:pt x="61" y="10"/>
                        <a:pt x="60" y="8"/>
                      </a:cubicBezTo>
                      <a:cubicBezTo>
                        <a:pt x="59" y="8"/>
                        <a:pt x="59" y="8"/>
                        <a:pt x="59" y="7"/>
                      </a:cubicBezTo>
                      <a:cubicBezTo>
                        <a:pt x="59" y="8"/>
                        <a:pt x="58" y="8"/>
                        <a:pt x="58" y="8"/>
                      </a:cubicBezTo>
                      <a:cubicBezTo>
                        <a:pt x="56" y="8"/>
                        <a:pt x="55" y="7"/>
                        <a:pt x="53" y="6"/>
                      </a:cubicBezTo>
                      <a:cubicBezTo>
                        <a:pt x="52" y="5"/>
                        <a:pt x="50" y="4"/>
                        <a:pt x="50" y="4"/>
                      </a:cubicBezTo>
                      <a:cubicBezTo>
                        <a:pt x="48" y="5"/>
                        <a:pt x="47" y="4"/>
                        <a:pt x="45" y="4"/>
                      </a:cubicBezTo>
                      <a:cubicBezTo>
                        <a:pt x="44" y="3"/>
                        <a:pt x="43" y="2"/>
                        <a:pt x="41" y="3"/>
                      </a:cubicBezTo>
                      <a:cubicBezTo>
                        <a:pt x="39" y="3"/>
                        <a:pt x="39" y="3"/>
                        <a:pt x="38" y="4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0" y="11"/>
                        <a:pt x="26" y="12"/>
                        <a:pt x="26" y="14"/>
                      </a:cubicBezTo>
                      <a:cubicBezTo>
                        <a:pt x="25" y="15"/>
                        <a:pt x="26" y="17"/>
                        <a:pt x="26" y="18"/>
                      </a:cubicBezTo>
                      <a:cubicBezTo>
                        <a:pt x="27" y="19"/>
                        <a:pt x="27" y="21"/>
                        <a:pt x="26" y="22"/>
                      </a:cubicBezTo>
                      <a:cubicBezTo>
                        <a:pt x="25" y="24"/>
                        <a:pt x="25" y="28"/>
                        <a:pt x="26" y="29"/>
                      </a:cubicBezTo>
                      <a:cubicBezTo>
                        <a:pt x="26" y="31"/>
                        <a:pt x="24" y="35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12" y="42"/>
                        <a:pt x="3" y="47"/>
                      </a:cubicBezTo>
                      <a:cubicBezTo>
                        <a:pt x="3" y="48"/>
                        <a:pt x="3" y="50"/>
                        <a:pt x="3" y="51"/>
                      </a:cubicBezTo>
                      <a:cubicBezTo>
                        <a:pt x="4" y="52"/>
                        <a:pt x="4" y="55"/>
                        <a:pt x="5" y="59"/>
                      </a:cubicBezTo>
                      <a:cubicBezTo>
                        <a:pt x="6" y="59"/>
                        <a:pt x="7" y="59"/>
                        <a:pt x="7" y="59"/>
                      </a:cubicBezTo>
                      <a:cubicBezTo>
                        <a:pt x="8" y="59"/>
                        <a:pt x="9" y="59"/>
                        <a:pt x="9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1" name="Google Shape;262;p3">
                  <a:extLst>
                    <a:ext uri="{FF2B5EF4-FFF2-40B4-BE49-F238E27FC236}">
                      <a16:creationId xmlns:a16="http://schemas.microsoft.com/office/drawing/2014/main" id="{736E7705-EFF4-F342-A1A2-B2F143F3955E}"/>
                    </a:ext>
                  </a:extLst>
                </p:cNvPr>
                <p:cNvSpPr/>
                <p:nvPr/>
              </p:nvSpPr>
              <p:spPr>
                <a:xfrm>
                  <a:off x="4626" y="2905"/>
                  <a:ext cx="15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8" extrusionOk="0">
                      <a:moveTo>
                        <a:pt x="6" y="13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7" y="13"/>
                        <a:pt x="14" y="7"/>
                        <a:pt x="14" y="6"/>
                      </a:cubicBezTo>
                      <a:cubicBezTo>
                        <a:pt x="14" y="5"/>
                        <a:pt x="14" y="5"/>
                        <a:pt x="15" y="4"/>
                      </a:cubicBezTo>
                      <a:cubicBezTo>
                        <a:pt x="12" y="2"/>
                        <a:pt x="11" y="0"/>
                        <a:pt x="8" y="0"/>
                      </a:cubicBezTo>
                      <a:cubicBezTo>
                        <a:pt x="5" y="1"/>
                        <a:pt x="5" y="3"/>
                        <a:pt x="4" y="4"/>
                      </a:cubicBezTo>
                      <a:cubicBezTo>
                        <a:pt x="3" y="5"/>
                        <a:pt x="1" y="9"/>
                        <a:pt x="0" y="13"/>
                      </a:cubicBezTo>
                      <a:cubicBezTo>
                        <a:pt x="3" y="13"/>
                        <a:pt x="6" y="13"/>
                        <a:pt x="6" y="13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2" name="Google Shape;263;p3">
                  <a:extLst>
                    <a:ext uri="{FF2B5EF4-FFF2-40B4-BE49-F238E27FC236}">
                      <a16:creationId xmlns:a16="http://schemas.microsoft.com/office/drawing/2014/main" id="{D2375C53-A0AF-E146-9D5E-57278AD60CC1}"/>
                    </a:ext>
                  </a:extLst>
                </p:cNvPr>
                <p:cNvSpPr/>
                <p:nvPr/>
              </p:nvSpPr>
              <p:spPr>
                <a:xfrm>
                  <a:off x="4625" y="2904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0" extrusionOk="0">
                      <a:moveTo>
                        <a:pt x="21" y="20"/>
                      </a:move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5"/>
                        <a:pt x="3" y="15"/>
                        <a:pt x="1" y="15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5"/>
                        <a:pt x="4" y="5"/>
                        <a:pt x="4" y="4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6" y="2"/>
                        <a:pt x="7" y="1"/>
                        <a:pt x="9" y="0"/>
                      </a:cubicBezTo>
                      <a:cubicBezTo>
                        <a:pt x="12" y="0"/>
                        <a:pt x="14" y="2"/>
                        <a:pt x="16" y="4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7"/>
                      </a:cubicBezTo>
                      <a:cubicBezTo>
                        <a:pt x="16" y="7"/>
                        <a:pt x="17" y="11"/>
                        <a:pt x="19" y="14"/>
                      </a:cubicBezTo>
                      <a:cubicBezTo>
                        <a:pt x="19" y="15"/>
                        <a:pt x="20" y="17"/>
                        <a:pt x="21" y="18"/>
                      </a:cubicBezTo>
                      <a:lnTo>
                        <a:pt x="21" y="20"/>
                      </a:lnTo>
                      <a:close/>
                      <a:moveTo>
                        <a:pt x="12" y="17"/>
                      </a:move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7"/>
                        <a:pt x="17" y="15"/>
                        <a:pt x="17" y="14"/>
                      </a:cubicBezTo>
                      <a:cubicBezTo>
                        <a:pt x="15" y="10"/>
                        <a:pt x="14" y="8"/>
                        <a:pt x="14" y="7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2" y="3"/>
                        <a:pt x="11" y="2"/>
                        <a:pt x="10" y="2"/>
                      </a:cubicBezTo>
                      <a:cubicBezTo>
                        <a:pt x="8" y="3"/>
                        <a:pt x="7" y="3"/>
                        <a:pt x="7" y="4"/>
                      </a:cubicBezTo>
                      <a:cubicBezTo>
                        <a:pt x="6" y="5"/>
                        <a:pt x="6" y="5"/>
                        <a:pt x="6" y="6"/>
                      </a:cubicBezTo>
                      <a:cubicBezTo>
                        <a:pt x="6" y="6"/>
                        <a:pt x="5" y="7"/>
                        <a:pt x="2" y="13"/>
                      </a:cubicBezTo>
                      <a:cubicBezTo>
                        <a:pt x="5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3" name="Google Shape;264;p3">
                  <a:extLst>
                    <a:ext uri="{FF2B5EF4-FFF2-40B4-BE49-F238E27FC236}">
                      <a16:creationId xmlns:a16="http://schemas.microsoft.com/office/drawing/2014/main" id="{837F76C3-DA30-6A49-9E83-98EC336A848C}"/>
                    </a:ext>
                  </a:extLst>
                </p:cNvPr>
                <p:cNvSpPr/>
                <p:nvPr/>
              </p:nvSpPr>
              <p:spPr>
                <a:xfrm>
                  <a:off x="4227" y="2709"/>
                  <a:ext cx="114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" h="118" extrusionOk="0">
                      <a:moveTo>
                        <a:pt x="124" y="27"/>
                      </a:moveTo>
                      <a:cubicBezTo>
                        <a:pt x="123" y="27"/>
                        <a:pt x="121" y="25"/>
                        <a:pt x="119" y="25"/>
                      </a:cubicBezTo>
                      <a:cubicBezTo>
                        <a:pt x="116" y="25"/>
                        <a:pt x="114" y="24"/>
                        <a:pt x="112" y="22"/>
                      </a:cubicBezTo>
                      <a:cubicBezTo>
                        <a:pt x="111" y="20"/>
                        <a:pt x="105" y="20"/>
                        <a:pt x="102" y="20"/>
                      </a:cubicBezTo>
                      <a:cubicBezTo>
                        <a:pt x="100" y="21"/>
                        <a:pt x="100" y="17"/>
                        <a:pt x="97" y="17"/>
                      </a:cubicBezTo>
                      <a:cubicBezTo>
                        <a:pt x="95" y="18"/>
                        <a:pt x="95" y="14"/>
                        <a:pt x="95" y="13"/>
                      </a:cubicBezTo>
                      <a:cubicBezTo>
                        <a:pt x="95" y="11"/>
                        <a:pt x="92" y="14"/>
                        <a:pt x="90" y="15"/>
                      </a:cubicBezTo>
                      <a:cubicBezTo>
                        <a:pt x="88" y="16"/>
                        <a:pt x="88" y="13"/>
                        <a:pt x="88" y="12"/>
                      </a:cubicBezTo>
                      <a:cubicBezTo>
                        <a:pt x="87" y="10"/>
                        <a:pt x="84" y="9"/>
                        <a:pt x="82" y="8"/>
                      </a:cubicBezTo>
                      <a:cubicBezTo>
                        <a:pt x="80" y="7"/>
                        <a:pt x="78" y="3"/>
                        <a:pt x="77" y="5"/>
                      </a:cubicBezTo>
                      <a:cubicBezTo>
                        <a:pt x="76" y="6"/>
                        <a:pt x="73" y="3"/>
                        <a:pt x="73" y="1"/>
                      </a:cubicBezTo>
                      <a:cubicBezTo>
                        <a:pt x="73" y="0"/>
                        <a:pt x="72" y="1"/>
                        <a:pt x="72" y="0"/>
                      </a:cubicBezTo>
                      <a:cubicBezTo>
                        <a:pt x="71" y="0"/>
                        <a:pt x="71" y="0"/>
                        <a:pt x="70" y="0"/>
                      </a:cubicBezTo>
                      <a:cubicBezTo>
                        <a:pt x="66" y="0"/>
                        <a:pt x="63" y="3"/>
                        <a:pt x="64" y="8"/>
                      </a:cubicBezTo>
                      <a:cubicBezTo>
                        <a:pt x="65" y="14"/>
                        <a:pt x="60" y="15"/>
                        <a:pt x="54" y="15"/>
                      </a:cubicBezTo>
                      <a:cubicBezTo>
                        <a:pt x="48" y="16"/>
                        <a:pt x="50" y="20"/>
                        <a:pt x="48" y="22"/>
                      </a:cubicBezTo>
                      <a:cubicBezTo>
                        <a:pt x="45" y="24"/>
                        <a:pt x="37" y="21"/>
                        <a:pt x="36" y="18"/>
                      </a:cubicBezTo>
                      <a:cubicBezTo>
                        <a:pt x="34" y="15"/>
                        <a:pt x="27" y="18"/>
                        <a:pt x="30" y="22"/>
                      </a:cubicBezTo>
                      <a:cubicBezTo>
                        <a:pt x="33" y="25"/>
                        <a:pt x="33" y="30"/>
                        <a:pt x="31" y="32"/>
                      </a:cubicBezTo>
                      <a:cubicBezTo>
                        <a:pt x="29" y="33"/>
                        <a:pt x="25" y="30"/>
                        <a:pt x="23" y="31"/>
                      </a:cubicBezTo>
                      <a:cubicBezTo>
                        <a:pt x="20" y="33"/>
                        <a:pt x="20" y="30"/>
                        <a:pt x="17" y="29"/>
                      </a:cubicBezTo>
                      <a:cubicBezTo>
                        <a:pt x="14" y="27"/>
                        <a:pt x="13" y="30"/>
                        <a:pt x="8" y="30"/>
                      </a:cubicBezTo>
                      <a:cubicBezTo>
                        <a:pt x="3" y="29"/>
                        <a:pt x="0" y="32"/>
                        <a:pt x="2" y="34"/>
                      </a:cubicBezTo>
                      <a:cubicBezTo>
                        <a:pt x="3" y="36"/>
                        <a:pt x="1" y="38"/>
                        <a:pt x="3" y="40"/>
                      </a:cubicBezTo>
                      <a:cubicBezTo>
                        <a:pt x="4" y="42"/>
                        <a:pt x="11" y="42"/>
                        <a:pt x="16" y="44"/>
                      </a:cubicBezTo>
                      <a:cubicBezTo>
                        <a:pt x="20" y="47"/>
                        <a:pt x="22" y="45"/>
                        <a:pt x="24" y="47"/>
                      </a:cubicBezTo>
                      <a:cubicBezTo>
                        <a:pt x="26" y="48"/>
                        <a:pt x="27" y="47"/>
                        <a:pt x="27" y="51"/>
                      </a:cubicBezTo>
                      <a:cubicBezTo>
                        <a:pt x="27" y="54"/>
                        <a:pt x="30" y="58"/>
                        <a:pt x="35" y="59"/>
                      </a:cubicBezTo>
                      <a:cubicBezTo>
                        <a:pt x="39" y="60"/>
                        <a:pt x="36" y="64"/>
                        <a:pt x="37" y="67"/>
                      </a:cubicBezTo>
                      <a:cubicBezTo>
                        <a:pt x="39" y="70"/>
                        <a:pt x="35" y="74"/>
                        <a:pt x="36" y="78"/>
                      </a:cubicBezTo>
                      <a:cubicBezTo>
                        <a:pt x="37" y="82"/>
                        <a:pt x="34" y="95"/>
                        <a:pt x="31" y="96"/>
                      </a:cubicBezTo>
                      <a:cubicBezTo>
                        <a:pt x="31" y="96"/>
                        <a:pt x="31" y="96"/>
                        <a:pt x="31" y="96"/>
                      </a:cubicBezTo>
                      <a:cubicBezTo>
                        <a:pt x="33" y="97"/>
                        <a:pt x="35" y="98"/>
                        <a:pt x="36" y="99"/>
                      </a:cubicBezTo>
                      <a:cubicBezTo>
                        <a:pt x="38" y="100"/>
                        <a:pt x="43" y="101"/>
                        <a:pt x="46" y="103"/>
                      </a:cubicBezTo>
                      <a:cubicBezTo>
                        <a:pt x="48" y="105"/>
                        <a:pt x="53" y="104"/>
                        <a:pt x="53" y="102"/>
                      </a:cubicBezTo>
                      <a:cubicBezTo>
                        <a:pt x="53" y="100"/>
                        <a:pt x="56" y="102"/>
                        <a:pt x="58" y="103"/>
                      </a:cubicBezTo>
                      <a:cubicBezTo>
                        <a:pt x="59" y="105"/>
                        <a:pt x="66" y="106"/>
                        <a:pt x="69" y="106"/>
                      </a:cubicBezTo>
                      <a:cubicBezTo>
                        <a:pt x="72" y="107"/>
                        <a:pt x="76" y="106"/>
                        <a:pt x="79" y="106"/>
                      </a:cubicBezTo>
                      <a:cubicBezTo>
                        <a:pt x="79" y="106"/>
                        <a:pt x="79" y="105"/>
                        <a:pt x="79" y="104"/>
                      </a:cubicBezTo>
                      <a:cubicBezTo>
                        <a:pt x="77" y="98"/>
                        <a:pt x="82" y="95"/>
                        <a:pt x="87" y="94"/>
                      </a:cubicBezTo>
                      <a:cubicBezTo>
                        <a:pt x="91" y="94"/>
                        <a:pt x="102" y="97"/>
                        <a:pt x="104" y="98"/>
                      </a:cubicBezTo>
                      <a:cubicBezTo>
                        <a:pt x="107" y="100"/>
                        <a:pt x="111" y="100"/>
                        <a:pt x="115" y="95"/>
                      </a:cubicBezTo>
                      <a:cubicBezTo>
                        <a:pt x="118" y="92"/>
                        <a:pt x="120" y="91"/>
                        <a:pt x="121" y="91"/>
                      </a:cubicBezTo>
                      <a:cubicBezTo>
                        <a:pt x="122" y="90"/>
                        <a:pt x="122" y="88"/>
                        <a:pt x="123" y="87"/>
                      </a:cubicBezTo>
                      <a:cubicBezTo>
                        <a:pt x="123" y="86"/>
                        <a:pt x="120" y="86"/>
                        <a:pt x="118" y="86"/>
                      </a:cubicBezTo>
                      <a:cubicBezTo>
                        <a:pt x="116" y="86"/>
                        <a:pt x="114" y="84"/>
                        <a:pt x="116" y="81"/>
                      </a:cubicBezTo>
                      <a:cubicBezTo>
                        <a:pt x="117" y="79"/>
                        <a:pt x="115" y="79"/>
                        <a:pt x="113" y="76"/>
                      </a:cubicBezTo>
                      <a:cubicBezTo>
                        <a:pt x="112" y="74"/>
                        <a:pt x="114" y="75"/>
                        <a:pt x="115" y="74"/>
                      </a:cubicBezTo>
                      <a:cubicBezTo>
                        <a:pt x="116" y="73"/>
                        <a:pt x="118" y="71"/>
                        <a:pt x="117" y="70"/>
                      </a:cubicBezTo>
                      <a:cubicBezTo>
                        <a:pt x="116" y="69"/>
                        <a:pt x="115" y="68"/>
                        <a:pt x="116" y="65"/>
                      </a:cubicBezTo>
                      <a:cubicBezTo>
                        <a:pt x="117" y="63"/>
                        <a:pt x="114" y="63"/>
                        <a:pt x="114" y="61"/>
                      </a:cubicBezTo>
                      <a:cubicBezTo>
                        <a:pt x="114" y="59"/>
                        <a:pt x="112" y="58"/>
                        <a:pt x="110" y="60"/>
                      </a:cubicBezTo>
                      <a:cubicBezTo>
                        <a:pt x="108" y="63"/>
                        <a:pt x="107" y="61"/>
                        <a:pt x="109" y="57"/>
                      </a:cubicBezTo>
                      <a:cubicBezTo>
                        <a:pt x="110" y="53"/>
                        <a:pt x="114" y="51"/>
                        <a:pt x="115" y="49"/>
                      </a:cubicBezTo>
                      <a:cubicBezTo>
                        <a:pt x="115" y="47"/>
                        <a:pt x="118" y="45"/>
                        <a:pt x="120" y="45"/>
                      </a:cubicBezTo>
                      <a:cubicBezTo>
                        <a:pt x="122" y="45"/>
                        <a:pt x="121" y="41"/>
                        <a:pt x="122" y="38"/>
                      </a:cubicBezTo>
                      <a:cubicBezTo>
                        <a:pt x="123" y="35"/>
                        <a:pt x="123" y="32"/>
                        <a:pt x="126" y="30"/>
                      </a:cubicBezTo>
                      <a:cubicBezTo>
                        <a:pt x="129" y="28"/>
                        <a:pt x="125" y="27"/>
                        <a:pt x="124" y="27"/>
                      </a:cubicBezTo>
                      <a:close/>
                      <a:moveTo>
                        <a:pt x="139" y="99"/>
                      </a:moveTo>
                      <a:cubicBezTo>
                        <a:pt x="138" y="99"/>
                        <a:pt x="137" y="102"/>
                        <a:pt x="133" y="105"/>
                      </a:cubicBezTo>
                      <a:cubicBezTo>
                        <a:pt x="129" y="107"/>
                        <a:pt x="133" y="118"/>
                        <a:pt x="137" y="117"/>
                      </a:cubicBezTo>
                      <a:cubicBezTo>
                        <a:pt x="141" y="117"/>
                        <a:pt x="141" y="100"/>
                        <a:pt x="139" y="99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4" name="Google Shape;265;p3">
                  <a:extLst>
                    <a:ext uri="{FF2B5EF4-FFF2-40B4-BE49-F238E27FC236}">
                      <a16:creationId xmlns:a16="http://schemas.microsoft.com/office/drawing/2014/main" id="{EA433197-0377-F54D-B5B6-E9F18E5EFB88}"/>
                    </a:ext>
                  </a:extLst>
                </p:cNvPr>
                <p:cNvSpPr/>
                <p:nvPr/>
              </p:nvSpPr>
              <p:spPr>
                <a:xfrm>
                  <a:off x="4227" y="2708"/>
                  <a:ext cx="114" cy="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" h="119" extrusionOk="0">
                      <a:moveTo>
                        <a:pt x="137" y="119"/>
                      </a:moveTo>
                      <a:cubicBezTo>
                        <a:pt x="137" y="119"/>
                        <a:pt x="137" y="119"/>
                        <a:pt x="137" y="119"/>
                      </a:cubicBezTo>
                      <a:cubicBezTo>
                        <a:pt x="134" y="119"/>
                        <a:pt x="132" y="116"/>
                        <a:pt x="131" y="113"/>
                      </a:cubicBezTo>
                      <a:cubicBezTo>
                        <a:pt x="130" y="109"/>
                        <a:pt x="131" y="106"/>
                        <a:pt x="133" y="105"/>
                      </a:cubicBezTo>
                      <a:cubicBezTo>
                        <a:pt x="134" y="104"/>
                        <a:pt x="135" y="102"/>
                        <a:pt x="136" y="101"/>
                      </a:cubicBezTo>
                      <a:cubicBezTo>
                        <a:pt x="137" y="100"/>
                        <a:pt x="138" y="99"/>
                        <a:pt x="139" y="99"/>
                      </a:cubicBezTo>
                      <a:cubicBezTo>
                        <a:pt x="140" y="99"/>
                        <a:pt x="141" y="100"/>
                        <a:pt x="141" y="107"/>
                      </a:cubicBezTo>
                      <a:cubicBezTo>
                        <a:pt x="141" y="109"/>
                        <a:pt x="141" y="119"/>
                        <a:pt x="137" y="119"/>
                      </a:cubicBezTo>
                      <a:cubicBezTo>
                        <a:pt x="137" y="119"/>
                        <a:pt x="137" y="119"/>
                        <a:pt x="137" y="119"/>
                      </a:cubicBezTo>
                      <a:close/>
                      <a:moveTo>
                        <a:pt x="139" y="102"/>
                      </a:moveTo>
                      <a:cubicBezTo>
                        <a:pt x="138" y="102"/>
                        <a:pt x="138" y="102"/>
                        <a:pt x="138" y="103"/>
                      </a:cubicBezTo>
                      <a:cubicBezTo>
                        <a:pt x="137" y="104"/>
                        <a:pt x="136" y="105"/>
                        <a:pt x="134" y="106"/>
                      </a:cubicBezTo>
                      <a:cubicBezTo>
                        <a:pt x="132" y="107"/>
                        <a:pt x="132" y="110"/>
                        <a:pt x="133" y="112"/>
                      </a:cubicBezTo>
                      <a:cubicBezTo>
                        <a:pt x="134" y="115"/>
                        <a:pt x="135" y="117"/>
                        <a:pt x="137" y="117"/>
                      </a:cubicBezTo>
                      <a:cubicBezTo>
                        <a:pt x="137" y="117"/>
                        <a:pt x="137" y="117"/>
                        <a:pt x="137" y="117"/>
                      </a:cubicBezTo>
                      <a:cubicBezTo>
                        <a:pt x="137" y="117"/>
                        <a:pt x="138" y="117"/>
                        <a:pt x="138" y="116"/>
                      </a:cubicBezTo>
                      <a:cubicBezTo>
                        <a:pt x="140" y="112"/>
                        <a:pt x="139" y="104"/>
                        <a:pt x="139" y="102"/>
                      </a:cubicBezTo>
                      <a:close/>
                      <a:moveTo>
                        <a:pt x="73" y="109"/>
                      </a:moveTo>
                      <a:cubicBezTo>
                        <a:pt x="72" y="109"/>
                        <a:pt x="70" y="109"/>
                        <a:pt x="69" y="108"/>
                      </a:cubicBezTo>
                      <a:cubicBezTo>
                        <a:pt x="68" y="108"/>
                        <a:pt x="67" y="108"/>
                        <a:pt x="66" y="108"/>
                      </a:cubicBezTo>
                      <a:cubicBezTo>
                        <a:pt x="61" y="107"/>
                        <a:pt x="58" y="107"/>
                        <a:pt x="57" y="105"/>
                      </a:cubicBezTo>
                      <a:cubicBezTo>
                        <a:pt x="56" y="104"/>
                        <a:pt x="55" y="104"/>
                        <a:pt x="54" y="103"/>
                      </a:cubicBezTo>
                      <a:cubicBezTo>
                        <a:pt x="54" y="105"/>
                        <a:pt x="52" y="106"/>
                        <a:pt x="50" y="106"/>
                      </a:cubicBezTo>
                      <a:cubicBezTo>
                        <a:pt x="48" y="106"/>
                        <a:pt x="46" y="106"/>
                        <a:pt x="45" y="105"/>
                      </a:cubicBezTo>
                      <a:cubicBezTo>
                        <a:pt x="44" y="104"/>
                        <a:pt x="42" y="103"/>
                        <a:pt x="40" y="103"/>
                      </a:cubicBezTo>
                      <a:cubicBezTo>
                        <a:pt x="38" y="102"/>
                        <a:pt x="37" y="101"/>
                        <a:pt x="36" y="100"/>
                      </a:cubicBezTo>
                      <a:cubicBezTo>
                        <a:pt x="35" y="100"/>
                        <a:pt x="34" y="99"/>
                        <a:pt x="33" y="99"/>
                      </a:cubicBezTo>
                      <a:cubicBezTo>
                        <a:pt x="32" y="99"/>
                        <a:pt x="31" y="98"/>
                        <a:pt x="30" y="98"/>
                      </a:cubicBezTo>
                      <a:cubicBezTo>
                        <a:pt x="28" y="96"/>
                        <a:pt x="28" y="96"/>
                        <a:pt x="28" y="96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31" y="96"/>
                        <a:pt x="31" y="96"/>
                        <a:pt x="31" y="96"/>
                      </a:cubicBezTo>
                      <a:cubicBezTo>
                        <a:pt x="32" y="95"/>
                        <a:pt x="36" y="83"/>
                        <a:pt x="35" y="79"/>
                      </a:cubicBezTo>
                      <a:cubicBezTo>
                        <a:pt x="34" y="77"/>
                        <a:pt x="35" y="75"/>
                        <a:pt x="36" y="73"/>
                      </a:cubicBezTo>
                      <a:cubicBezTo>
                        <a:pt x="36" y="71"/>
                        <a:pt x="37" y="69"/>
                        <a:pt x="36" y="68"/>
                      </a:cubicBezTo>
                      <a:cubicBezTo>
                        <a:pt x="36" y="67"/>
                        <a:pt x="36" y="65"/>
                        <a:pt x="36" y="64"/>
                      </a:cubicBezTo>
                      <a:cubicBezTo>
                        <a:pt x="36" y="62"/>
                        <a:pt x="36" y="62"/>
                        <a:pt x="34" y="61"/>
                      </a:cubicBezTo>
                      <a:cubicBezTo>
                        <a:pt x="30" y="60"/>
                        <a:pt x="26" y="56"/>
                        <a:pt x="26" y="52"/>
                      </a:cubicBezTo>
                      <a:cubicBezTo>
                        <a:pt x="26" y="50"/>
                        <a:pt x="26" y="50"/>
                        <a:pt x="25" y="50"/>
                      </a:cubicBezTo>
                      <a:cubicBezTo>
                        <a:pt x="25" y="49"/>
                        <a:pt x="24" y="49"/>
                        <a:pt x="23" y="48"/>
                      </a:cubicBezTo>
                      <a:cubicBezTo>
                        <a:pt x="23" y="48"/>
                        <a:pt x="22" y="48"/>
                        <a:pt x="21" y="48"/>
                      </a:cubicBezTo>
                      <a:cubicBezTo>
                        <a:pt x="20" y="48"/>
                        <a:pt x="18" y="48"/>
                        <a:pt x="15" y="46"/>
                      </a:cubicBezTo>
                      <a:cubicBezTo>
                        <a:pt x="13" y="45"/>
                        <a:pt x="10" y="44"/>
                        <a:pt x="8" y="44"/>
                      </a:cubicBezTo>
                      <a:cubicBezTo>
                        <a:pt x="5" y="43"/>
                        <a:pt x="3" y="43"/>
                        <a:pt x="2" y="42"/>
                      </a:cubicBezTo>
                      <a:cubicBezTo>
                        <a:pt x="1" y="41"/>
                        <a:pt x="1" y="39"/>
                        <a:pt x="1" y="38"/>
                      </a:cubicBezTo>
                      <a:cubicBezTo>
                        <a:pt x="1" y="37"/>
                        <a:pt x="1" y="37"/>
                        <a:pt x="1" y="36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30"/>
                        <a:pt x="4" y="29"/>
                        <a:pt x="8" y="30"/>
                      </a:cubicBezTo>
                      <a:cubicBezTo>
                        <a:pt x="10" y="30"/>
                        <a:pt x="11" y="29"/>
                        <a:pt x="13" y="29"/>
                      </a:cubicBezTo>
                      <a:cubicBezTo>
                        <a:pt x="14" y="28"/>
                        <a:pt x="16" y="28"/>
                        <a:pt x="17" y="29"/>
                      </a:cubicBezTo>
                      <a:cubicBezTo>
                        <a:pt x="19" y="29"/>
                        <a:pt x="20" y="30"/>
                        <a:pt x="21" y="31"/>
                      </a:cubicBezTo>
                      <a:cubicBezTo>
                        <a:pt x="21" y="31"/>
                        <a:pt x="21" y="32"/>
                        <a:pt x="22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4" y="31"/>
                        <a:pt x="26" y="31"/>
                        <a:pt x="28" y="32"/>
                      </a:cubicBezTo>
                      <a:cubicBezTo>
                        <a:pt x="29" y="32"/>
                        <a:pt x="30" y="32"/>
                        <a:pt x="30" y="32"/>
                      </a:cubicBezTo>
                      <a:cubicBezTo>
                        <a:pt x="30" y="32"/>
                        <a:pt x="31" y="32"/>
                        <a:pt x="31" y="32"/>
                      </a:cubicBezTo>
                      <a:cubicBezTo>
                        <a:pt x="31" y="32"/>
                        <a:pt x="31" y="31"/>
                        <a:pt x="32" y="30"/>
                      </a:cubicBezTo>
                      <a:cubicBezTo>
                        <a:pt x="32" y="28"/>
                        <a:pt x="31" y="25"/>
                        <a:pt x="29" y="23"/>
                      </a:cubicBezTo>
                      <a:cubicBezTo>
                        <a:pt x="28" y="22"/>
                        <a:pt x="28" y="20"/>
                        <a:pt x="28" y="19"/>
                      </a:cubicBezTo>
                      <a:cubicBezTo>
                        <a:pt x="29" y="18"/>
                        <a:pt x="32" y="17"/>
                        <a:pt x="33" y="17"/>
                      </a:cubicBezTo>
                      <a:cubicBezTo>
                        <a:pt x="35" y="17"/>
                        <a:pt x="36" y="17"/>
                        <a:pt x="37" y="19"/>
                      </a:cubicBezTo>
                      <a:cubicBezTo>
                        <a:pt x="37" y="20"/>
                        <a:pt x="42" y="23"/>
                        <a:pt x="45" y="23"/>
                      </a:cubicBezTo>
                      <a:cubicBezTo>
                        <a:pt x="46" y="23"/>
                        <a:pt x="47" y="22"/>
                        <a:pt x="47" y="22"/>
                      </a:cubicBezTo>
                      <a:cubicBezTo>
                        <a:pt x="48" y="22"/>
                        <a:pt x="48" y="21"/>
                        <a:pt x="48" y="20"/>
                      </a:cubicBezTo>
                      <a:cubicBezTo>
                        <a:pt x="49" y="18"/>
                        <a:pt x="49" y="15"/>
                        <a:pt x="54" y="15"/>
                      </a:cubicBezTo>
                      <a:cubicBezTo>
                        <a:pt x="58" y="15"/>
                        <a:pt x="61" y="15"/>
                        <a:pt x="62" y="13"/>
                      </a:cubicBezTo>
                      <a:cubicBezTo>
                        <a:pt x="63" y="12"/>
                        <a:pt x="63" y="11"/>
                        <a:pt x="63" y="10"/>
                      </a:cubicBezTo>
                      <a:cubicBezTo>
                        <a:pt x="63" y="6"/>
                        <a:pt x="64" y="3"/>
                        <a:pt x="65" y="2"/>
                      </a:cubicBezTo>
                      <a:cubicBezTo>
                        <a:pt x="66" y="1"/>
                        <a:pt x="68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1" y="0"/>
                        <a:pt x="71" y="0"/>
                        <a:pt x="72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1"/>
                        <a:pt x="74" y="1"/>
                        <a:pt x="74" y="2"/>
                      </a:cubicBezTo>
                      <a:cubicBezTo>
                        <a:pt x="74" y="3"/>
                        <a:pt x="75" y="5"/>
                        <a:pt x="76" y="5"/>
                      </a:cubicBezTo>
                      <a:cubicBezTo>
                        <a:pt x="76" y="5"/>
                        <a:pt x="77" y="4"/>
                        <a:pt x="77" y="4"/>
                      </a:cubicBezTo>
                      <a:cubicBezTo>
                        <a:pt x="78" y="4"/>
                        <a:pt x="79" y="5"/>
                        <a:pt x="80" y="6"/>
                      </a:cubicBezTo>
                      <a:cubicBezTo>
                        <a:pt x="81" y="7"/>
                        <a:pt x="82" y="8"/>
                        <a:pt x="82" y="8"/>
                      </a:cubicBezTo>
                      <a:cubicBezTo>
                        <a:pt x="83" y="8"/>
                        <a:pt x="83" y="9"/>
                        <a:pt x="84" y="9"/>
                      </a:cubicBezTo>
                      <a:cubicBezTo>
                        <a:pt x="86" y="10"/>
                        <a:pt x="88" y="11"/>
                        <a:pt x="89" y="12"/>
                      </a:cubicBezTo>
                      <a:cubicBezTo>
                        <a:pt x="89" y="14"/>
                        <a:pt x="89" y="15"/>
                        <a:pt x="90" y="15"/>
                      </a:cubicBezTo>
                      <a:cubicBezTo>
                        <a:pt x="90" y="15"/>
                        <a:pt x="90" y="15"/>
                        <a:pt x="90" y="15"/>
                      </a:cubicBezTo>
                      <a:cubicBezTo>
                        <a:pt x="91" y="15"/>
                        <a:pt x="91" y="14"/>
                        <a:pt x="92" y="13"/>
                      </a:cubicBezTo>
                      <a:cubicBezTo>
                        <a:pt x="93" y="13"/>
                        <a:pt x="94" y="12"/>
                        <a:pt x="94" y="12"/>
                      </a:cubicBezTo>
                      <a:cubicBezTo>
                        <a:pt x="95" y="12"/>
                        <a:pt x="96" y="12"/>
                        <a:pt x="96" y="14"/>
                      </a:cubicBezTo>
                      <a:cubicBezTo>
                        <a:pt x="96" y="14"/>
                        <a:pt x="96" y="15"/>
                        <a:pt x="96" y="16"/>
                      </a:cubicBezTo>
                      <a:cubicBezTo>
                        <a:pt x="96" y="17"/>
                        <a:pt x="97" y="17"/>
                        <a:pt x="97" y="17"/>
                      </a:cubicBezTo>
                      <a:cubicBezTo>
                        <a:pt x="97" y="17"/>
                        <a:pt x="98" y="17"/>
                        <a:pt x="98" y="17"/>
                      </a:cubicBezTo>
                      <a:cubicBezTo>
                        <a:pt x="99" y="17"/>
                        <a:pt x="100" y="18"/>
                        <a:pt x="101" y="19"/>
                      </a:cubicBezTo>
                      <a:cubicBezTo>
                        <a:pt x="101" y="20"/>
                        <a:pt x="102" y="20"/>
                        <a:pt x="102" y="20"/>
                      </a:cubicBezTo>
                      <a:cubicBezTo>
                        <a:pt x="103" y="20"/>
                        <a:pt x="104" y="20"/>
                        <a:pt x="105" y="20"/>
                      </a:cubicBezTo>
                      <a:cubicBezTo>
                        <a:pt x="105" y="20"/>
                        <a:pt x="112" y="20"/>
                        <a:pt x="113" y="22"/>
                      </a:cubicBezTo>
                      <a:cubicBezTo>
                        <a:pt x="115" y="24"/>
                        <a:pt x="116" y="25"/>
                        <a:pt x="119" y="25"/>
                      </a:cubicBezTo>
                      <a:cubicBezTo>
                        <a:pt x="121" y="25"/>
                        <a:pt x="122" y="26"/>
                        <a:pt x="123" y="26"/>
                      </a:cubicBezTo>
                      <a:cubicBezTo>
                        <a:pt x="123" y="26"/>
                        <a:pt x="123" y="27"/>
                        <a:pt x="124" y="27"/>
                      </a:cubicBezTo>
                      <a:cubicBezTo>
                        <a:pt x="124" y="27"/>
                        <a:pt x="124" y="27"/>
                        <a:pt x="124" y="27"/>
                      </a:cubicBezTo>
                      <a:cubicBezTo>
                        <a:pt x="125" y="27"/>
                        <a:pt x="127" y="27"/>
                        <a:pt x="128" y="29"/>
                      </a:cubicBezTo>
                      <a:cubicBezTo>
                        <a:pt x="128" y="29"/>
                        <a:pt x="128" y="30"/>
                        <a:pt x="126" y="32"/>
                      </a:cubicBezTo>
                      <a:cubicBezTo>
                        <a:pt x="124" y="34"/>
                        <a:pt x="124" y="36"/>
                        <a:pt x="123" y="38"/>
                      </a:cubicBezTo>
                      <a:cubicBezTo>
                        <a:pt x="123" y="39"/>
                        <a:pt x="123" y="39"/>
                        <a:pt x="123" y="39"/>
                      </a:cubicBezTo>
                      <a:cubicBezTo>
                        <a:pt x="123" y="40"/>
                        <a:pt x="123" y="41"/>
                        <a:pt x="123" y="42"/>
                      </a:cubicBezTo>
                      <a:cubicBezTo>
                        <a:pt x="122" y="44"/>
                        <a:pt x="122" y="47"/>
                        <a:pt x="120" y="47"/>
                      </a:cubicBezTo>
                      <a:cubicBezTo>
                        <a:pt x="118" y="47"/>
                        <a:pt x="116" y="49"/>
                        <a:pt x="116" y="50"/>
                      </a:cubicBezTo>
                      <a:cubicBezTo>
                        <a:pt x="116" y="52"/>
                        <a:pt x="114" y="53"/>
                        <a:pt x="113" y="54"/>
                      </a:cubicBezTo>
                      <a:cubicBezTo>
                        <a:pt x="112" y="55"/>
                        <a:pt x="110" y="56"/>
                        <a:pt x="110" y="58"/>
                      </a:cubicBezTo>
                      <a:cubicBezTo>
                        <a:pt x="109" y="59"/>
                        <a:pt x="109" y="60"/>
                        <a:pt x="109" y="61"/>
                      </a:cubicBezTo>
                      <a:cubicBezTo>
                        <a:pt x="109" y="61"/>
                        <a:pt x="109" y="61"/>
                        <a:pt x="109" y="61"/>
                      </a:cubicBezTo>
                      <a:cubicBezTo>
                        <a:pt x="110" y="59"/>
                        <a:pt x="111" y="59"/>
                        <a:pt x="112" y="59"/>
                      </a:cubicBezTo>
                      <a:cubicBezTo>
                        <a:pt x="114" y="59"/>
                        <a:pt x="115" y="60"/>
                        <a:pt x="115" y="62"/>
                      </a:cubicBezTo>
                      <a:cubicBezTo>
                        <a:pt x="115" y="62"/>
                        <a:pt x="115" y="62"/>
                        <a:pt x="116" y="63"/>
                      </a:cubicBezTo>
                      <a:cubicBezTo>
                        <a:pt x="117" y="63"/>
                        <a:pt x="118" y="65"/>
                        <a:pt x="117" y="67"/>
                      </a:cubicBezTo>
                      <a:cubicBezTo>
                        <a:pt x="116" y="68"/>
                        <a:pt x="117" y="70"/>
                        <a:pt x="117" y="70"/>
                      </a:cubicBezTo>
                      <a:cubicBezTo>
                        <a:pt x="118" y="70"/>
                        <a:pt x="118" y="71"/>
                        <a:pt x="118" y="72"/>
                      </a:cubicBezTo>
                      <a:cubicBezTo>
                        <a:pt x="118" y="73"/>
                        <a:pt x="117" y="75"/>
                        <a:pt x="115" y="76"/>
                      </a:cubicBezTo>
                      <a:cubicBezTo>
                        <a:pt x="115" y="76"/>
                        <a:pt x="114" y="76"/>
                        <a:pt x="114" y="76"/>
                      </a:cubicBez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14" y="76"/>
                        <a:pt x="114" y="77"/>
                        <a:pt x="114" y="77"/>
                      </a:cubicBezTo>
                      <a:cubicBezTo>
                        <a:pt x="114" y="77"/>
                        <a:pt x="115" y="78"/>
                        <a:pt x="116" y="78"/>
                      </a:cubicBezTo>
                      <a:cubicBezTo>
                        <a:pt x="117" y="79"/>
                        <a:pt x="118" y="80"/>
                        <a:pt x="117" y="83"/>
                      </a:cubicBezTo>
                      <a:cubicBezTo>
                        <a:pt x="116" y="83"/>
                        <a:pt x="116" y="84"/>
                        <a:pt x="116" y="85"/>
                      </a:cubicBezTo>
                      <a:cubicBezTo>
                        <a:pt x="117" y="85"/>
                        <a:pt x="117" y="86"/>
                        <a:pt x="118" y="86"/>
                      </a:cubicBezTo>
                      <a:cubicBezTo>
                        <a:pt x="119" y="86"/>
                        <a:pt x="119" y="86"/>
                        <a:pt x="120" y="86"/>
                      </a:cubicBezTo>
                      <a:cubicBezTo>
                        <a:pt x="121" y="86"/>
                        <a:pt x="123" y="86"/>
                        <a:pt x="123" y="87"/>
                      </a:cubicBezTo>
                      <a:cubicBezTo>
                        <a:pt x="124" y="87"/>
                        <a:pt x="124" y="88"/>
                        <a:pt x="124" y="89"/>
                      </a:cubicBezTo>
                      <a:cubicBezTo>
                        <a:pt x="123" y="89"/>
                        <a:pt x="123" y="89"/>
                        <a:pt x="123" y="90"/>
                      </a:cubicBezTo>
                      <a:cubicBezTo>
                        <a:pt x="123" y="90"/>
                        <a:pt x="123" y="91"/>
                        <a:pt x="122" y="92"/>
                      </a:cubicBezTo>
                      <a:cubicBezTo>
                        <a:pt x="122" y="92"/>
                        <a:pt x="122" y="92"/>
                        <a:pt x="122" y="92"/>
                      </a:cubicBezTo>
                      <a:cubicBezTo>
                        <a:pt x="122" y="93"/>
                        <a:pt x="122" y="93"/>
                        <a:pt x="122" y="93"/>
                      </a:cubicBezTo>
                      <a:cubicBezTo>
                        <a:pt x="120" y="93"/>
                        <a:pt x="118" y="94"/>
                        <a:pt x="116" y="96"/>
                      </a:cubicBezTo>
                      <a:cubicBezTo>
                        <a:pt x="112" y="101"/>
                        <a:pt x="107" y="102"/>
                        <a:pt x="104" y="100"/>
                      </a:cubicBezTo>
                      <a:cubicBezTo>
                        <a:pt x="101" y="99"/>
                        <a:pt x="91" y="96"/>
                        <a:pt x="87" y="96"/>
                      </a:cubicBezTo>
                      <a:cubicBezTo>
                        <a:pt x="84" y="97"/>
                        <a:pt x="81" y="98"/>
                        <a:pt x="80" y="100"/>
                      </a:cubicBezTo>
                      <a:cubicBezTo>
                        <a:pt x="79" y="102"/>
                        <a:pt x="79" y="103"/>
                        <a:pt x="80" y="105"/>
                      </a:cubicBezTo>
                      <a:cubicBezTo>
                        <a:pt x="80" y="106"/>
                        <a:pt x="80" y="106"/>
                        <a:pt x="80" y="107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79" y="109"/>
                        <a:pt x="79" y="109"/>
                        <a:pt x="79" y="109"/>
                      </a:cubicBezTo>
                      <a:cubicBezTo>
                        <a:pt x="78" y="109"/>
                        <a:pt x="77" y="109"/>
                        <a:pt x="76" y="109"/>
                      </a:cubicBezTo>
                      <a:cubicBezTo>
                        <a:pt x="75" y="109"/>
                        <a:pt x="74" y="109"/>
                        <a:pt x="73" y="109"/>
                      </a:cubicBezTo>
                      <a:close/>
                      <a:moveTo>
                        <a:pt x="54" y="101"/>
                      </a:moveTo>
                      <a:cubicBezTo>
                        <a:pt x="56" y="101"/>
                        <a:pt x="57" y="103"/>
                        <a:pt x="58" y="104"/>
                      </a:cubicBezTo>
                      <a:cubicBezTo>
                        <a:pt x="59" y="105"/>
                        <a:pt x="63" y="105"/>
                        <a:pt x="66" y="106"/>
                      </a:cubicBezTo>
                      <a:cubicBezTo>
                        <a:pt x="67" y="106"/>
                        <a:pt x="69" y="106"/>
                        <a:pt x="69" y="106"/>
                      </a:cubicBezTo>
                      <a:cubicBezTo>
                        <a:pt x="71" y="106"/>
                        <a:pt x="72" y="107"/>
                        <a:pt x="73" y="107"/>
                      </a:cubicBezTo>
                      <a:cubicBezTo>
                        <a:pt x="74" y="107"/>
                        <a:pt x="75" y="106"/>
                        <a:pt x="76" y="106"/>
                      </a:cubicBezTo>
                      <a:cubicBezTo>
                        <a:pt x="76" y="106"/>
                        <a:pt x="77" y="106"/>
                        <a:pt x="78" y="106"/>
                      </a:cubicBezTo>
                      <a:cubicBezTo>
                        <a:pt x="78" y="106"/>
                        <a:pt x="78" y="106"/>
                        <a:pt x="78" y="105"/>
                      </a:cubicBezTo>
                      <a:cubicBezTo>
                        <a:pt x="77" y="103"/>
                        <a:pt x="77" y="101"/>
                        <a:pt x="78" y="99"/>
                      </a:cubicBezTo>
                      <a:cubicBezTo>
                        <a:pt x="80" y="97"/>
                        <a:pt x="83" y="95"/>
                        <a:pt x="86" y="94"/>
                      </a:cubicBezTo>
                      <a:cubicBezTo>
                        <a:pt x="91" y="94"/>
                        <a:pt x="102" y="97"/>
                        <a:pt x="105" y="98"/>
                      </a:cubicBezTo>
                      <a:cubicBezTo>
                        <a:pt x="108" y="100"/>
                        <a:pt x="111" y="99"/>
                        <a:pt x="115" y="95"/>
                      </a:cubicBezTo>
                      <a:cubicBezTo>
                        <a:pt x="117" y="92"/>
                        <a:pt x="119" y="91"/>
                        <a:pt x="121" y="91"/>
                      </a:cubicBezTo>
                      <a:cubicBezTo>
                        <a:pt x="121" y="90"/>
                        <a:pt x="121" y="89"/>
                        <a:pt x="121" y="89"/>
                      </a:cubicBezTo>
                      <a:cubicBezTo>
                        <a:pt x="121" y="89"/>
                        <a:pt x="121" y="88"/>
                        <a:pt x="122" y="88"/>
                      </a:cubicBezTo>
                      <a:cubicBezTo>
                        <a:pt x="121" y="88"/>
                        <a:pt x="120" y="88"/>
                        <a:pt x="120" y="88"/>
                      </a:cubicBezTo>
                      <a:cubicBezTo>
                        <a:pt x="119" y="88"/>
                        <a:pt x="118" y="88"/>
                        <a:pt x="118" y="88"/>
                      </a:cubicBezTo>
                      <a:cubicBezTo>
                        <a:pt x="116" y="88"/>
                        <a:pt x="115" y="87"/>
                        <a:pt x="115" y="86"/>
                      </a:cubicBezTo>
                      <a:cubicBezTo>
                        <a:pt x="114" y="84"/>
                        <a:pt x="114" y="83"/>
                        <a:pt x="115" y="82"/>
                      </a:cubicBezTo>
                      <a:cubicBezTo>
                        <a:pt x="115" y="81"/>
                        <a:pt x="115" y="81"/>
                        <a:pt x="114" y="80"/>
                      </a:cubicBezTo>
                      <a:cubicBezTo>
                        <a:pt x="114" y="79"/>
                        <a:pt x="113" y="79"/>
                        <a:pt x="112" y="78"/>
                      </a:cubicBezTo>
                      <a:cubicBezTo>
                        <a:pt x="112" y="77"/>
                        <a:pt x="111" y="76"/>
                        <a:pt x="112" y="75"/>
                      </a:cubicBezTo>
                      <a:cubicBezTo>
                        <a:pt x="112" y="74"/>
                        <a:pt x="113" y="74"/>
                        <a:pt x="114" y="74"/>
                      </a:cubicBezTo>
                      <a:cubicBezTo>
                        <a:pt x="114" y="74"/>
                        <a:pt x="114" y="74"/>
                        <a:pt x="115" y="74"/>
                      </a:cubicBezTo>
                      <a:cubicBezTo>
                        <a:pt x="115" y="74"/>
                        <a:pt x="116" y="72"/>
                        <a:pt x="116" y="72"/>
                      </a:cubicBezTo>
                      <a:cubicBezTo>
                        <a:pt x="115" y="71"/>
                        <a:pt x="114" y="70"/>
                        <a:pt x="115" y="66"/>
                      </a:cubicBezTo>
                      <a:cubicBezTo>
                        <a:pt x="115" y="65"/>
                        <a:pt x="115" y="65"/>
                        <a:pt x="114" y="64"/>
                      </a:cubicBezTo>
                      <a:cubicBezTo>
                        <a:pt x="114" y="64"/>
                        <a:pt x="113" y="63"/>
                        <a:pt x="113" y="62"/>
                      </a:cubicBezTo>
                      <a:cubicBezTo>
                        <a:pt x="113" y="61"/>
                        <a:pt x="112" y="61"/>
                        <a:pt x="111" y="62"/>
                      </a:cubicBezTo>
                      <a:cubicBezTo>
                        <a:pt x="109" y="63"/>
                        <a:pt x="108" y="64"/>
                        <a:pt x="107" y="63"/>
                      </a:cubicBezTo>
                      <a:cubicBezTo>
                        <a:pt x="107" y="62"/>
                        <a:pt x="107" y="60"/>
                        <a:pt x="108" y="58"/>
                      </a:cubicBezTo>
                      <a:cubicBezTo>
                        <a:pt x="108" y="55"/>
                        <a:pt x="110" y="54"/>
                        <a:pt x="112" y="52"/>
                      </a:cubicBezTo>
                      <a:cubicBezTo>
                        <a:pt x="113" y="51"/>
                        <a:pt x="114" y="51"/>
                        <a:pt x="114" y="50"/>
                      </a:cubicBezTo>
                      <a:cubicBezTo>
                        <a:pt x="114" y="47"/>
                        <a:pt x="117" y="45"/>
                        <a:pt x="120" y="45"/>
                      </a:cubicBezTo>
                      <a:cubicBezTo>
                        <a:pt x="120" y="45"/>
                        <a:pt x="120" y="43"/>
                        <a:pt x="120" y="42"/>
                      </a:cubicBezTo>
                      <a:cubicBezTo>
                        <a:pt x="121" y="41"/>
                        <a:pt x="121" y="40"/>
                        <a:pt x="121" y="39"/>
                      </a:cubicBezTo>
                      <a:cubicBezTo>
                        <a:pt x="121" y="38"/>
                        <a:pt x="121" y="38"/>
                        <a:pt x="121" y="38"/>
                      </a:cubicBezTo>
                      <a:cubicBezTo>
                        <a:pt x="122" y="35"/>
                        <a:pt x="122" y="33"/>
                        <a:pt x="125" y="30"/>
                      </a:cubicBezTo>
                      <a:cubicBezTo>
                        <a:pt x="126" y="30"/>
                        <a:pt x="126" y="29"/>
                        <a:pt x="126" y="29"/>
                      </a:cubicBezTo>
                      <a:cubicBezTo>
                        <a:pt x="126" y="29"/>
                        <a:pt x="125" y="29"/>
                        <a:pt x="124" y="29"/>
                      </a:cubicBezTo>
                      <a:cubicBezTo>
                        <a:pt x="124" y="29"/>
                        <a:pt x="124" y="29"/>
                        <a:pt x="124" y="29"/>
                      </a:cubicBezTo>
                      <a:cubicBezTo>
                        <a:pt x="123" y="29"/>
                        <a:pt x="122" y="28"/>
                        <a:pt x="122" y="28"/>
                      </a:cubicBezTo>
                      <a:cubicBezTo>
                        <a:pt x="121" y="28"/>
                        <a:pt x="120" y="27"/>
                        <a:pt x="119" y="27"/>
                      </a:cubicBezTo>
                      <a:cubicBezTo>
                        <a:pt x="116" y="27"/>
                        <a:pt x="113" y="26"/>
                        <a:pt x="112" y="24"/>
                      </a:cubicBezTo>
                      <a:cubicBezTo>
                        <a:pt x="111" y="23"/>
                        <a:pt x="108" y="22"/>
                        <a:pt x="105" y="22"/>
                      </a:cubicBezTo>
                      <a:cubicBezTo>
                        <a:pt x="104" y="22"/>
                        <a:pt x="103" y="22"/>
                        <a:pt x="103" y="22"/>
                      </a:cubicBezTo>
                      <a:cubicBezTo>
                        <a:pt x="101" y="23"/>
                        <a:pt x="100" y="21"/>
                        <a:pt x="99" y="20"/>
                      </a:cubicBezTo>
                      <a:cubicBezTo>
                        <a:pt x="99" y="20"/>
                        <a:pt x="98" y="19"/>
                        <a:pt x="98" y="19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6" y="19"/>
                        <a:pt x="95" y="19"/>
                        <a:pt x="94" y="17"/>
                      </a:cubicBezTo>
                      <a:cubicBezTo>
                        <a:pt x="94" y="16"/>
                        <a:pt x="94" y="15"/>
                        <a:pt x="94" y="15"/>
                      </a:cubicBezTo>
                      <a:cubicBezTo>
                        <a:pt x="94" y="15"/>
                        <a:pt x="93" y="15"/>
                        <a:pt x="93" y="15"/>
                      </a:cubicBezTo>
                      <a:cubicBezTo>
                        <a:pt x="93" y="16"/>
                        <a:pt x="92" y="16"/>
                        <a:pt x="91" y="17"/>
                      </a:cubicBezTo>
                      <a:cubicBezTo>
                        <a:pt x="90" y="17"/>
                        <a:pt x="90" y="17"/>
                        <a:pt x="90" y="17"/>
                      </a:cubicBezTo>
                      <a:cubicBezTo>
                        <a:pt x="89" y="17"/>
                        <a:pt x="87" y="16"/>
                        <a:pt x="87" y="13"/>
                      </a:cubicBezTo>
                      <a:cubicBezTo>
                        <a:pt x="86" y="12"/>
                        <a:pt x="84" y="11"/>
                        <a:pt x="83" y="11"/>
                      </a:cubicBezTo>
                      <a:cubicBezTo>
                        <a:pt x="82" y="10"/>
                        <a:pt x="82" y="10"/>
                        <a:pt x="81" y="10"/>
                      </a:cubicBezTo>
                      <a:cubicBezTo>
                        <a:pt x="80" y="9"/>
                        <a:pt x="79" y="9"/>
                        <a:pt x="79" y="8"/>
                      </a:cubicBezTo>
                      <a:cubicBezTo>
                        <a:pt x="78" y="7"/>
                        <a:pt x="78" y="7"/>
                        <a:pt x="77" y="7"/>
                      </a:cubicBezTo>
                      <a:cubicBezTo>
                        <a:pt x="77" y="7"/>
                        <a:pt x="77" y="7"/>
                        <a:pt x="76" y="7"/>
                      </a:cubicBezTo>
                      <a:cubicBezTo>
                        <a:pt x="74" y="7"/>
                        <a:pt x="72" y="4"/>
                        <a:pt x="72" y="2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1" y="2"/>
                        <a:pt x="71" y="2"/>
                        <a:pt x="70" y="2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68" y="2"/>
                        <a:pt x="67" y="3"/>
                        <a:pt x="66" y="4"/>
                      </a:cubicBezTo>
                      <a:cubicBezTo>
                        <a:pt x="65" y="5"/>
                        <a:pt x="65" y="7"/>
                        <a:pt x="65" y="9"/>
                      </a:cubicBezTo>
                      <a:cubicBezTo>
                        <a:pt x="65" y="11"/>
                        <a:pt x="65" y="13"/>
                        <a:pt x="64" y="14"/>
                      </a:cubicBezTo>
                      <a:cubicBezTo>
                        <a:pt x="62" y="16"/>
                        <a:pt x="58" y="17"/>
                        <a:pt x="54" y="17"/>
                      </a:cubicBezTo>
                      <a:cubicBezTo>
                        <a:pt x="51" y="17"/>
                        <a:pt x="51" y="19"/>
                        <a:pt x="50" y="21"/>
                      </a:cubicBezTo>
                      <a:cubicBezTo>
                        <a:pt x="50" y="22"/>
                        <a:pt x="49" y="23"/>
                        <a:pt x="48" y="24"/>
                      </a:cubicBezTo>
                      <a:cubicBezTo>
                        <a:pt x="48" y="24"/>
                        <a:pt x="47" y="25"/>
                        <a:pt x="45" y="25"/>
                      </a:cubicBezTo>
                      <a:cubicBezTo>
                        <a:pt x="42" y="25"/>
                        <a:pt x="36" y="22"/>
                        <a:pt x="35" y="19"/>
                      </a:cubicBezTo>
                      <a:cubicBezTo>
                        <a:pt x="34" y="19"/>
                        <a:pt x="34" y="19"/>
                        <a:pt x="33" y="19"/>
                      </a:cubicBezTo>
                      <a:cubicBezTo>
                        <a:pt x="32" y="19"/>
                        <a:pt x="31" y="19"/>
                        <a:pt x="30" y="20"/>
                      </a:cubicBezTo>
                      <a:cubicBezTo>
                        <a:pt x="30" y="20"/>
                        <a:pt x="30" y="21"/>
                        <a:pt x="31" y="22"/>
                      </a:cubicBezTo>
                      <a:cubicBezTo>
                        <a:pt x="33" y="24"/>
                        <a:pt x="34" y="27"/>
                        <a:pt x="34" y="30"/>
                      </a:cubicBezTo>
                      <a:cubicBezTo>
                        <a:pt x="33" y="32"/>
                        <a:pt x="33" y="33"/>
                        <a:pt x="32" y="34"/>
                      </a:cubicBezTo>
                      <a:cubicBezTo>
                        <a:pt x="31" y="35"/>
                        <a:pt x="29" y="34"/>
                        <a:pt x="27" y="34"/>
                      </a:cubicBezTo>
                      <a:cubicBezTo>
                        <a:pt x="26" y="33"/>
                        <a:pt x="24" y="33"/>
                        <a:pt x="23" y="33"/>
                      </a:cubicBezTo>
                      <a:cubicBezTo>
                        <a:pt x="23" y="34"/>
                        <a:pt x="22" y="34"/>
                        <a:pt x="22" y="34"/>
                      </a:cubicBezTo>
                      <a:cubicBezTo>
                        <a:pt x="20" y="34"/>
                        <a:pt x="20" y="33"/>
                        <a:pt x="19" y="32"/>
                      </a:cubicBezTo>
                      <a:cubicBezTo>
                        <a:pt x="18" y="32"/>
                        <a:pt x="18" y="31"/>
                        <a:pt x="17" y="31"/>
                      </a:cubicBezTo>
                      <a:cubicBezTo>
                        <a:pt x="15" y="30"/>
                        <a:pt x="15" y="30"/>
                        <a:pt x="13" y="31"/>
                      </a:cubicBezTo>
                      <a:cubicBezTo>
                        <a:pt x="12" y="31"/>
                        <a:pt x="10" y="32"/>
                        <a:pt x="7" y="32"/>
                      </a:cubicBezTo>
                      <a:cubicBezTo>
                        <a:pt x="5" y="31"/>
                        <a:pt x="3" y="32"/>
                        <a:pt x="2" y="33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4" y="36"/>
                        <a:pt x="3" y="37"/>
                        <a:pt x="3" y="39"/>
                      </a:cubicBezTo>
                      <a:cubicBezTo>
                        <a:pt x="3" y="40"/>
                        <a:pt x="3" y="40"/>
                        <a:pt x="4" y="41"/>
                      </a:cubicBezTo>
                      <a:cubicBezTo>
                        <a:pt x="4" y="41"/>
                        <a:pt x="6" y="42"/>
                        <a:pt x="8" y="42"/>
                      </a:cubicBezTo>
                      <a:cubicBezTo>
                        <a:pt x="10" y="42"/>
                        <a:pt x="13" y="43"/>
                        <a:pt x="16" y="44"/>
                      </a:cubicBezTo>
                      <a:cubicBezTo>
                        <a:pt x="18" y="46"/>
                        <a:pt x="20" y="46"/>
                        <a:pt x="21" y="46"/>
                      </a:cubicBezTo>
                      <a:cubicBezTo>
                        <a:pt x="22" y="46"/>
                        <a:pt x="23" y="46"/>
                        <a:pt x="25" y="47"/>
                      </a:cubicBezTo>
                      <a:cubicBezTo>
                        <a:pt x="25" y="47"/>
                        <a:pt x="26" y="48"/>
                        <a:pt x="26" y="48"/>
                      </a:cubicBezTo>
                      <a:cubicBezTo>
                        <a:pt x="28" y="49"/>
                        <a:pt x="28" y="49"/>
                        <a:pt x="28" y="52"/>
                      </a:cubicBezTo>
                      <a:cubicBezTo>
                        <a:pt x="28" y="55"/>
                        <a:pt x="31" y="58"/>
                        <a:pt x="35" y="59"/>
                      </a:cubicBezTo>
                      <a:cubicBezTo>
                        <a:pt x="39" y="60"/>
                        <a:pt x="38" y="63"/>
                        <a:pt x="38" y="64"/>
                      </a:cubicBezTo>
                      <a:cubicBezTo>
                        <a:pt x="38" y="65"/>
                        <a:pt x="38" y="66"/>
                        <a:pt x="38" y="67"/>
                      </a:cubicBezTo>
                      <a:cubicBezTo>
                        <a:pt x="39" y="69"/>
                        <a:pt x="38" y="72"/>
                        <a:pt x="38" y="74"/>
                      </a:cubicBezTo>
                      <a:cubicBezTo>
                        <a:pt x="37" y="76"/>
                        <a:pt x="37" y="78"/>
                        <a:pt x="37" y="79"/>
                      </a:cubicBezTo>
                      <a:cubicBezTo>
                        <a:pt x="38" y="83"/>
                        <a:pt x="35" y="93"/>
                        <a:pt x="33" y="97"/>
                      </a:cubicBezTo>
                      <a:cubicBezTo>
                        <a:pt x="33" y="97"/>
                        <a:pt x="33" y="97"/>
                        <a:pt x="33" y="97"/>
                      </a:cubicBezTo>
                      <a:cubicBezTo>
                        <a:pt x="35" y="98"/>
                        <a:pt x="36" y="98"/>
                        <a:pt x="37" y="99"/>
                      </a:cubicBezTo>
                      <a:cubicBezTo>
                        <a:pt x="38" y="99"/>
                        <a:pt x="39" y="100"/>
                        <a:pt x="41" y="101"/>
                      </a:cubicBezTo>
                      <a:cubicBezTo>
                        <a:pt x="43" y="101"/>
                        <a:pt x="45" y="102"/>
                        <a:pt x="46" y="103"/>
                      </a:cubicBezTo>
                      <a:cubicBezTo>
                        <a:pt x="47" y="104"/>
                        <a:pt x="48" y="104"/>
                        <a:pt x="50" y="104"/>
                      </a:cubicBezTo>
                      <a:cubicBezTo>
                        <a:pt x="51" y="104"/>
                        <a:pt x="52" y="104"/>
                        <a:pt x="52" y="103"/>
                      </a:cubicBezTo>
                      <a:cubicBezTo>
                        <a:pt x="52" y="102"/>
                        <a:pt x="53" y="101"/>
                        <a:pt x="54" y="1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5" name="Google Shape;266;p3">
                  <a:extLst>
                    <a:ext uri="{FF2B5EF4-FFF2-40B4-BE49-F238E27FC236}">
                      <a16:creationId xmlns:a16="http://schemas.microsoft.com/office/drawing/2014/main" id="{313D437E-1812-B742-A78F-CB00EC8CCD87}"/>
                    </a:ext>
                  </a:extLst>
                </p:cNvPr>
                <p:cNvSpPr/>
                <p:nvPr/>
              </p:nvSpPr>
              <p:spPr>
                <a:xfrm>
                  <a:off x="3555" y="3036"/>
                  <a:ext cx="19" cy="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13" extrusionOk="0">
                      <a:moveTo>
                        <a:pt x="22" y="5"/>
                      </a:moveTo>
                      <a:cubicBezTo>
                        <a:pt x="20" y="3"/>
                        <a:pt x="16" y="6"/>
                        <a:pt x="11" y="2"/>
                      </a:cubicBezTo>
                      <a:cubicBezTo>
                        <a:pt x="10" y="2"/>
                        <a:pt x="9" y="1"/>
                        <a:pt x="7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6" y="1"/>
                        <a:pt x="3" y="4"/>
                        <a:pt x="0" y="6"/>
                      </a:cubicBezTo>
                      <a:cubicBezTo>
                        <a:pt x="3" y="9"/>
                        <a:pt x="15" y="13"/>
                        <a:pt x="19" y="13"/>
                      </a:cubicBezTo>
                      <a:cubicBezTo>
                        <a:pt x="20" y="13"/>
                        <a:pt x="21" y="12"/>
                        <a:pt x="22" y="11"/>
                      </a:cubicBezTo>
                      <a:cubicBezTo>
                        <a:pt x="22" y="8"/>
                        <a:pt x="23" y="6"/>
                        <a:pt x="22" y="5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6" name="Google Shape;267;p3">
                  <a:extLst>
                    <a:ext uri="{FF2B5EF4-FFF2-40B4-BE49-F238E27FC236}">
                      <a16:creationId xmlns:a16="http://schemas.microsoft.com/office/drawing/2014/main" id="{BC3FEC21-E4E4-0641-B0FC-6B50A0628CAE}"/>
                    </a:ext>
                  </a:extLst>
                </p:cNvPr>
                <p:cNvSpPr/>
                <p:nvPr/>
              </p:nvSpPr>
              <p:spPr>
                <a:xfrm>
                  <a:off x="3554" y="3035"/>
                  <a:ext cx="21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15" extrusionOk="0">
                      <a:moveTo>
                        <a:pt x="21" y="15"/>
                      </a:moveTo>
                      <a:cubicBezTo>
                        <a:pt x="17" y="15"/>
                        <a:pt x="5" y="11"/>
                        <a:pt x="1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6" y="2"/>
                        <a:pt x="8" y="1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1"/>
                        <a:pt x="13" y="2"/>
                        <a:pt x="14" y="3"/>
                      </a:cubicBezTo>
                      <a:cubicBezTo>
                        <a:pt x="16" y="4"/>
                        <a:pt x="18" y="4"/>
                        <a:pt x="20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2" y="4"/>
                        <a:pt x="24" y="4"/>
                        <a:pt x="25" y="5"/>
                      </a:cubicBezTo>
                      <a:cubicBezTo>
                        <a:pt x="25" y="6"/>
                        <a:pt x="26" y="8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4" y="14"/>
                        <a:pt x="23" y="15"/>
                        <a:pt x="21" y="15"/>
                      </a:cubicBezTo>
                      <a:close/>
                      <a:moveTo>
                        <a:pt x="4" y="7"/>
                      </a:moveTo>
                      <a:cubicBezTo>
                        <a:pt x="8" y="10"/>
                        <a:pt x="18" y="13"/>
                        <a:pt x="21" y="13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4" y="8"/>
                        <a:pt x="23" y="7"/>
                        <a:pt x="23" y="7"/>
                      </a:cubicBezTo>
                      <a:cubicBezTo>
                        <a:pt x="23" y="6"/>
                        <a:pt x="22" y="6"/>
                        <a:pt x="21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6"/>
                        <a:pt x="15" y="6"/>
                        <a:pt x="13" y="4"/>
                      </a:cubicBezTo>
                      <a:cubicBezTo>
                        <a:pt x="12" y="4"/>
                        <a:pt x="11" y="3"/>
                        <a:pt x="9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8" y="3"/>
                        <a:pt x="4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7" name="Google Shape;268;p3">
                  <a:extLst>
                    <a:ext uri="{FF2B5EF4-FFF2-40B4-BE49-F238E27FC236}">
                      <a16:creationId xmlns:a16="http://schemas.microsoft.com/office/drawing/2014/main" id="{18A059AD-48CB-DB43-A9C1-0F45EA08DEE6}"/>
                    </a:ext>
                  </a:extLst>
                </p:cNvPr>
                <p:cNvSpPr/>
                <p:nvPr/>
              </p:nvSpPr>
              <p:spPr>
                <a:xfrm>
                  <a:off x="3561" y="3022"/>
                  <a:ext cx="48" cy="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3" extrusionOk="0">
                      <a:moveTo>
                        <a:pt x="25" y="30"/>
                      </a:moveTo>
                      <a:cubicBezTo>
                        <a:pt x="26" y="29"/>
                        <a:pt x="23" y="24"/>
                        <a:pt x="28" y="24"/>
                      </a:cubicBezTo>
                      <a:cubicBezTo>
                        <a:pt x="34" y="23"/>
                        <a:pt x="38" y="22"/>
                        <a:pt x="39" y="19"/>
                      </a:cubicBezTo>
                      <a:cubicBezTo>
                        <a:pt x="40" y="15"/>
                        <a:pt x="46" y="17"/>
                        <a:pt x="48" y="17"/>
                      </a:cubicBezTo>
                      <a:cubicBezTo>
                        <a:pt x="50" y="17"/>
                        <a:pt x="55" y="12"/>
                        <a:pt x="59" y="12"/>
                      </a:cubicBezTo>
                      <a:cubicBezTo>
                        <a:pt x="59" y="8"/>
                        <a:pt x="53" y="9"/>
                        <a:pt x="49" y="5"/>
                      </a:cubicBezTo>
                      <a:cubicBezTo>
                        <a:pt x="44" y="0"/>
                        <a:pt x="34" y="2"/>
                        <a:pt x="28" y="4"/>
                      </a:cubicBezTo>
                      <a:cubicBezTo>
                        <a:pt x="23" y="6"/>
                        <a:pt x="16" y="2"/>
                        <a:pt x="10" y="5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9" y="7"/>
                        <a:pt x="7" y="9"/>
                        <a:pt x="5" y="11"/>
                      </a:cubicBezTo>
                      <a:cubicBezTo>
                        <a:pt x="1" y="14"/>
                        <a:pt x="2" y="17"/>
                        <a:pt x="0" y="18"/>
                      </a:cubicBezTo>
                      <a:cubicBezTo>
                        <a:pt x="2" y="19"/>
                        <a:pt x="3" y="20"/>
                        <a:pt x="4" y="20"/>
                      </a:cubicBezTo>
                      <a:cubicBezTo>
                        <a:pt x="9" y="24"/>
                        <a:pt x="13" y="21"/>
                        <a:pt x="15" y="23"/>
                      </a:cubicBezTo>
                      <a:cubicBezTo>
                        <a:pt x="16" y="24"/>
                        <a:pt x="15" y="26"/>
                        <a:pt x="15" y="29"/>
                      </a:cubicBezTo>
                      <a:cubicBezTo>
                        <a:pt x="16" y="29"/>
                        <a:pt x="16" y="28"/>
                        <a:pt x="18" y="29"/>
                      </a:cubicBezTo>
                      <a:cubicBezTo>
                        <a:pt x="19" y="30"/>
                        <a:pt x="19" y="32"/>
                        <a:pt x="19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2"/>
                        <a:pt x="25" y="30"/>
                        <a:pt x="25" y="30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8" name="Google Shape;269;p3">
                  <a:extLst>
                    <a:ext uri="{FF2B5EF4-FFF2-40B4-BE49-F238E27FC236}">
                      <a16:creationId xmlns:a16="http://schemas.microsoft.com/office/drawing/2014/main" id="{3A506CC5-9E76-B141-8B55-DC17FA947129}"/>
                    </a:ext>
                  </a:extLst>
                </p:cNvPr>
                <p:cNvSpPr/>
                <p:nvPr/>
              </p:nvSpPr>
              <p:spPr>
                <a:xfrm>
                  <a:off x="3559" y="3022"/>
                  <a:ext cx="51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33" extrusionOk="0">
                      <a:moveTo>
                        <a:pt x="19" y="33"/>
                      </a:move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0"/>
                        <a:pt x="20" y="30"/>
                        <a:pt x="19" y="29"/>
                      </a:cubicBezTo>
                      <a:cubicBezTo>
                        <a:pt x="19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7" y="24"/>
                        <a:pt x="16" y="23"/>
                        <a:pt x="16" y="23"/>
                      </a:cubicBezTo>
                      <a:cubicBezTo>
                        <a:pt x="16" y="22"/>
                        <a:pt x="15" y="22"/>
                        <a:pt x="14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1" y="22"/>
                        <a:pt x="8" y="22"/>
                        <a:pt x="6" y="20"/>
                      </a:cubicBezTo>
                      <a:cubicBezTo>
                        <a:pt x="5" y="20"/>
                        <a:pt x="4" y="19"/>
                        <a:pt x="2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3" y="14"/>
                        <a:pt x="3" y="11"/>
                        <a:pt x="6" y="9"/>
                      </a:cubicBezTo>
                      <a:cubicBezTo>
                        <a:pt x="8" y="8"/>
                        <a:pt x="9" y="6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5" y="2"/>
                        <a:pt x="18" y="2"/>
                      </a:cubicBezTo>
                      <a:cubicBezTo>
                        <a:pt x="19" y="2"/>
                        <a:pt x="21" y="2"/>
                        <a:pt x="22" y="2"/>
                      </a:cubicBezTo>
                      <a:cubicBezTo>
                        <a:pt x="25" y="3"/>
                        <a:pt x="28" y="3"/>
                        <a:pt x="30" y="2"/>
                      </a:cubicBezTo>
                      <a:cubicBezTo>
                        <a:pt x="31" y="2"/>
                        <a:pt x="37" y="0"/>
                        <a:pt x="42" y="0"/>
                      </a:cubicBezTo>
                      <a:cubicBezTo>
                        <a:pt x="46" y="0"/>
                        <a:pt x="49" y="1"/>
                        <a:pt x="51" y="3"/>
                      </a:cubicBezTo>
                      <a:cubicBezTo>
                        <a:pt x="53" y="5"/>
                        <a:pt x="55" y="6"/>
                        <a:pt x="57" y="6"/>
                      </a:cubicBezTo>
                      <a:cubicBezTo>
                        <a:pt x="60" y="7"/>
                        <a:pt x="62" y="8"/>
                        <a:pt x="62" y="11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58" y="12"/>
                        <a:pt x="55" y="14"/>
                        <a:pt x="53" y="16"/>
                      </a:cubicBezTo>
                      <a:cubicBezTo>
                        <a:pt x="52" y="16"/>
                        <a:pt x="51" y="17"/>
                        <a:pt x="50" y="17"/>
                      </a:cubicBezTo>
                      <a:cubicBezTo>
                        <a:pt x="50" y="17"/>
                        <a:pt x="49" y="17"/>
                        <a:pt x="48" y="17"/>
                      </a:cubicBezTo>
                      <a:cubicBezTo>
                        <a:pt x="47" y="17"/>
                        <a:pt x="46" y="17"/>
                        <a:pt x="45" y="17"/>
                      </a:cubicBezTo>
                      <a:cubicBezTo>
                        <a:pt x="42" y="17"/>
                        <a:pt x="42" y="18"/>
                        <a:pt x="42" y="18"/>
                      </a:cubicBezTo>
                      <a:cubicBezTo>
                        <a:pt x="41" y="23"/>
                        <a:pt x="35" y="23"/>
                        <a:pt x="30" y="24"/>
                      </a:cubicBezTo>
                      <a:cubicBezTo>
                        <a:pt x="30" y="24"/>
                        <a:pt x="28" y="24"/>
                        <a:pt x="28" y="24"/>
                      </a:cubicBezTo>
                      <a:cubicBezTo>
                        <a:pt x="28" y="25"/>
                        <a:pt x="28" y="26"/>
                        <a:pt x="28" y="27"/>
                      </a:cubicBezTo>
                      <a:cubicBezTo>
                        <a:pt x="28" y="28"/>
                        <a:pt x="28" y="28"/>
                        <a:pt x="28" y="29"/>
                      </a:cubicBezTo>
                      <a:cubicBezTo>
                        <a:pt x="28" y="30"/>
                        <a:pt x="26" y="31"/>
                        <a:pt x="25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lnTo>
                        <a:pt x="19" y="33"/>
                      </a:lnTo>
                      <a:close/>
                      <a:moveTo>
                        <a:pt x="18" y="27"/>
                      </a:moveTo>
                      <a:cubicBezTo>
                        <a:pt x="19" y="27"/>
                        <a:pt x="20" y="27"/>
                        <a:pt x="20" y="28"/>
                      </a:cubicBezTo>
                      <a:cubicBezTo>
                        <a:pt x="22" y="29"/>
                        <a:pt x="22" y="30"/>
                        <a:pt x="22" y="31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5" y="29"/>
                        <a:pt x="26" y="29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26"/>
                        <a:pt x="25" y="25"/>
                        <a:pt x="26" y="23"/>
                      </a:cubicBezTo>
                      <a:cubicBezTo>
                        <a:pt x="27" y="22"/>
                        <a:pt x="28" y="22"/>
                        <a:pt x="30" y="21"/>
                      </a:cubicBezTo>
                      <a:cubicBezTo>
                        <a:pt x="36" y="21"/>
                        <a:pt x="39" y="20"/>
                        <a:pt x="40" y="18"/>
                      </a:cubicBezTo>
                      <a:cubicBezTo>
                        <a:pt x="40" y="15"/>
                        <a:pt x="44" y="15"/>
                        <a:pt x="45" y="15"/>
                      </a:cubicBezTo>
                      <a:cubicBezTo>
                        <a:pt x="46" y="15"/>
                        <a:pt x="47" y="15"/>
                        <a:pt x="48" y="15"/>
                      </a:cubicBezTo>
                      <a:cubicBezTo>
                        <a:pt x="49" y="15"/>
                        <a:pt x="50" y="15"/>
                        <a:pt x="50" y="15"/>
                      </a:cubicBezTo>
                      <a:cubicBezTo>
                        <a:pt x="50" y="15"/>
                        <a:pt x="51" y="14"/>
                        <a:pt x="52" y="14"/>
                      </a:cubicBezTo>
                      <a:cubicBezTo>
                        <a:pt x="54" y="12"/>
                        <a:pt x="57" y="11"/>
                        <a:pt x="60" y="10"/>
                      </a:cubicBezTo>
                      <a:cubicBezTo>
                        <a:pt x="60" y="9"/>
                        <a:pt x="59" y="9"/>
                        <a:pt x="57" y="8"/>
                      </a:cubicBezTo>
                      <a:cubicBezTo>
                        <a:pt x="55" y="7"/>
                        <a:pt x="52" y="7"/>
                        <a:pt x="50" y="5"/>
                      </a:cubicBezTo>
                      <a:cubicBezTo>
                        <a:pt x="48" y="3"/>
                        <a:pt x="46" y="2"/>
                        <a:pt x="42" y="2"/>
                      </a:cubicBezTo>
                      <a:cubicBezTo>
                        <a:pt x="37" y="2"/>
                        <a:pt x="32" y="4"/>
                        <a:pt x="30" y="4"/>
                      </a:cubicBezTo>
                      <a:cubicBezTo>
                        <a:pt x="28" y="5"/>
                        <a:pt x="25" y="5"/>
                        <a:pt x="22" y="5"/>
                      </a:cubicBezTo>
                      <a:cubicBezTo>
                        <a:pt x="20" y="4"/>
                        <a:pt x="19" y="4"/>
                        <a:pt x="18" y="4"/>
                      </a:cubicBezTo>
                      <a:cubicBezTo>
                        <a:pt x="16" y="4"/>
                        <a:pt x="14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7"/>
                        <a:pt x="9" y="9"/>
                        <a:pt x="7" y="11"/>
                      </a:cubicBezTo>
                      <a:cubicBezTo>
                        <a:pt x="5" y="13"/>
                        <a:pt x="5" y="14"/>
                        <a:pt x="4" y="16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5" y="17"/>
                        <a:pt x="6" y="18"/>
                        <a:pt x="7" y="19"/>
                      </a:cubicBezTo>
                      <a:cubicBezTo>
                        <a:pt x="9" y="20"/>
                        <a:pt x="11" y="20"/>
                        <a:pt x="13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0"/>
                        <a:pt x="17" y="20"/>
                        <a:pt x="18" y="21"/>
                      </a:cubicBezTo>
                      <a:cubicBezTo>
                        <a:pt x="18" y="22"/>
                        <a:pt x="19" y="23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29" name="Google Shape;270;p3">
                  <a:extLst>
                    <a:ext uri="{FF2B5EF4-FFF2-40B4-BE49-F238E27FC236}">
                      <a16:creationId xmlns:a16="http://schemas.microsoft.com/office/drawing/2014/main" id="{B7F7F1FF-3458-1146-99D5-CD7A84CADBB2}"/>
                    </a:ext>
                  </a:extLst>
                </p:cNvPr>
                <p:cNvSpPr/>
                <p:nvPr/>
              </p:nvSpPr>
              <p:spPr>
                <a:xfrm>
                  <a:off x="3344" y="2884"/>
                  <a:ext cx="238" cy="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183" extrusionOk="0">
                      <a:moveTo>
                        <a:pt x="245" y="172"/>
                      </a:moveTo>
                      <a:cubicBezTo>
                        <a:pt x="246" y="172"/>
                        <a:pt x="256" y="173"/>
                        <a:pt x="257" y="171"/>
                      </a:cubicBezTo>
                      <a:cubicBezTo>
                        <a:pt x="258" y="168"/>
                        <a:pt x="249" y="162"/>
                        <a:pt x="250" y="161"/>
                      </a:cubicBezTo>
                      <a:cubicBezTo>
                        <a:pt x="251" y="161"/>
                        <a:pt x="252" y="154"/>
                        <a:pt x="253" y="154"/>
                      </a:cubicBezTo>
                      <a:cubicBezTo>
                        <a:pt x="255" y="154"/>
                        <a:pt x="270" y="155"/>
                        <a:pt x="271" y="154"/>
                      </a:cubicBezTo>
                      <a:cubicBezTo>
                        <a:pt x="272" y="154"/>
                        <a:pt x="275" y="148"/>
                        <a:pt x="277" y="148"/>
                      </a:cubicBezTo>
                      <a:cubicBezTo>
                        <a:pt x="278" y="148"/>
                        <a:pt x="280" y="150"/>
                        <a:pt x="282" y="151"/>
                      </a:cubicBezTo>
                      <a:cubicBezTo>
                        <a:pt x="284" y="148"/>
                        <a:pt x="285" y="143"/>
                        <a:pt x="286" y="138"/>
                      </a:cubicBezTo>
                      <a:cubicBezTo>
                        <a:pt x="287" y="132"/>
                        <a:pt x="285" y="130"/>
                        <a:pt x="288" y="127"/>
                      </a:cubicBezTo>
                      <a:cubicBezTo>
                        <a:pt x="291" y="124"/>
                        <a:pt x="294" y="124"/>
                        <a:pt x="293" y="119"/>
                      </a:cubicBezTo>
                      <a:cubicBezTo>
                        <a:pt x="292" y="115"/>
                        <a:pt x="288" y="119"/>
                        <a:pt x="285" y="117"/>
                      </a:cubicBezTo>
                      <a:cubicBezTo>
                        <a:pt x="281" y="115"/>
                        <a:pt x="278" y="116"/>
                        <a:pt x="270" y="118"/>
                      </a:cubicBezTo>
                      <a:cubicBezTo>
                        <a:pt x="261" y="119"/>
                        <a:pt x="257" y="122"/>
                        <a:pt x="257" y="129"/>
                      </a:cubicBezTo>
                      <a:cubicBezTo>
                        <a:pt x="258" y="135"/>
                        <a:pt x="254" y="132"/>
                        <a:pt x="254" y="137"/>
                      </a:cubicBezTo>
                      <a:cubicBezTo>
                        <a:pt x="255" y="143"/>
                        <a:pt x="247" y="143"/>
                        <a:pt x="248" y="146"/>
                      </a:cubicBezTo>
                      <a:cubicBezTo>
                        <a:pt x="248" y="149"/>
                        <a:pt x="242" y="146"/>
                        <a:pt x="241" y="145"/>
                      </a:cubicBezTo>
                      <a:cubicBezTo>
                        <a:pt x="239" y="144"/>
                        <a:pt x="220" y="150"/>
                        <a:pt x="218" y="150"/>
                      </a:cubicBezTo>
                      <a:cubicBezTo>
                        <a:pt x="215" y="151"/>
                        <a:pt x="211" y="145"/>
                        <a:pt x="207" y="145"/>
                      </a:cubicBezTo>
                      <a:cubicBezTo>
                        <a:pt x="203" y="145"/>
                        <a:pt x="202" y="140"/>
                        <a:pt x="201" y="135"/>
                      </a:cubicBezTo>
                      <a:cubicBezTo>
                        <a:pt x="201" y="131"/>
                        <a:pt x="194" y="127"/>
                        <a:pt x="191" y="122"/>
                      </a:cubicBezTo>
                      <a:cubicBezTo>
                        <a:pt x="188" y="118"/>
                        <a:pt x="188" y="109"/>
                        <a:pt x="187" y="104"/>
                      </a:cubicBezTo>
                      <a:cubicBezTo>
                        <a:pt x="187" y="98"/>
                        <a:pt x="187" y="88"/>
                        <a:pt x="191" y="77"/>
                      </a:cubicBezTo>
                      <a:cubicBezTo>
                        <a:pt x="191" y="75"/>
                        <a:pt x="191" y="74"/>
                        <a:pt x="192" y="73"/>
                      </a:cubicBezTo>
                      <a:cubicBezTo>
                        <a:pt x="190" y="72"/>
                        <a:pt x="189" y="71"/>
                        <a:pt x="188" y="71"/>
                      </a:cubicBezTo>
                      <a:cubicBezTo>
                        <a:pt x="184" y="71"/>
                        <a:pt x="176" y="66"/>
                        <a:pt x="174" y="66"/>
                      </a:cubicBezTo>
                      <a:cubicBezTo>
                        <a:pt x="172" y="66"/>
                        <a:pt x="173" y="62"/>
                        <a:pt x="171" y="60"/>
                      </a:cubicBezTo>
                      <a:cubicBezTo>
                        <a:pt x="170" y="58"/>
                        <a:pt x="171" y="54"/>
                        <a:pt x="169" y="53"/>
                      </a:cubicBezTo>
                      <a:cubicBezTo>
                        <a:pt x="167" y="52"/>
                        <a:pt x="162" y="46"/>
                        <a:pt x="160" y="40"/>
                      </a:cubicBezTo>
                      <a:cubicBezTo>
                        <a:pt x="158" y="34"/>
                        <a:pt x="147" y="30"/>
                        <a:pt x="143" y="30"/>
                      </a:cubicBezTo>
                      <a:cubicBezTo>
                        <a:pt x="139" y="30"/>
                        <a:pt x="136" y="39"/>
                        <a:pt x="135" y="39"/>
                      </a:cubicBezTo>
                      <a:cubicBezTo>
                        <a:pt x="134" y="40"/>
                        <a:pt x="126" y="35"/>
                        <a:pt x="124" y="33"/>
                      </a:cubicBezTo>
                      <a:cubicBezTo>
                        <a:pt x="122" y="32"/>
                        <a:pt x="120" y="30"/>
                        <a:pt x="120" y="27"/>
                      </a:cubicBezTo>
                      <a:cubicBezTo>
                        <a:pt x="120" y="24"/>
                        <a:pt x="116" y="20"/>
                        <a:pt x="114" y="20"/>
                      </a:cubicBezTo>
                      <a:cubicBezTo>
                        <a:pt x="113" y="19"/>
                        <a:pt x="103" y="10"/>
                        <a:pt x="103" y="10"/>
                      </a:cubicBezTo>
                      <a:cubicBezTo>
                        <a:pt x="88" y="10"/>
                        <a:pt x="88" y="10"/>
                        <a:pt x="88" y="10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8" y="14"/>
                        <a:pt x="36" y="6"/>
                        <a:pt x="33" y="5"/>
                      </a:cubicBezTo>
                      <a:cubicBezTo>
                        <a:pt x="29" y="5"/>
                        <a:pt x="22" y="0"/>
                        <a:pt x="22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2" y="8"/>
                        <a:pt x="5" y="11"/>
                      </a:cubicBezTo>
                      <a:cubicBezTo>
                        <a:pt x="9" y="16"/>
                        <a:pt x="12" y="26"/>
                        <a:pt x="13" y="30"/>
                      </a:cubicBezTo>
                      <a:cubicBezTo>
                        <a:pt x="13" y="33"/>
                        <a:pt x="20" y="36"/>
                        <a:pt x="25" y="39"/>
                      </a:cubicBezTo>
                      <a:cubicBezTo>
                        <a:pt x="30" y="43"/>
                        <a:pt x="30" y="50"/>
                        <a:pt x="30" y="52"/>
                      </a:cubicBezTo>
                      <a:cubicBezTo>
                        <a:pt x="29" y="54"/>
                        <a:pt x="22" y="51"/>
                        <a:pt x="22" y="53"/>
                      </a:cubicBezTo>
                      <a:cubicBezTo>
                        <a:pt x="21" y="55"/>
                        <a:pt x="30" y="62"/>
                        <a:pt x="34" y="62"/>
                      </a:cubicBezTo>
                      <a:cubicBezTo>
                        <a:pt x="37" y="61"/>
                        <a:pt x="39" y="63"/>
                        <a:pt x="44" y="68"/>
                      </a:cubicBezTo>
                      <a:cubicBezTo>
                        <a:pt x="50" y="73"/>
                        <a:pt x="49" y="78"/>
                        <a:pt x="47" y="80"/>
                      </a:cubicBezTo>
                      <a:cubicBezTo>
                        <a:pt x="45" y="82"/>
                        <a:pt x="51" y="85"/>
                        <a:pt x="58" y="90"/>
                      </a:cubicBezTo>
                      <a:cubicBezTo>
                        <a:pt x="65" y="94"/>
                        <a:pt x="68" y="100"/>
                        <a:pt x="69" y="102"/>
                      </a:cubicBezTo>
                      <a:cubicBezTo>
                        <a:pt x="69" y="105"/>
                        <a:pt x="72" y="103"/>
                        <a:pt x="73" y="99"/>
                      </a:cubicBezTo>
                      <a:cubicBezTo>
                        <a:pt x="74" y="96"/>
                        <a:pt x="71" y="95"/>
                        <a:pt x="71" y="92"/>
                      </a:cubicBezTo>
                      <a:cubicBezTo>
                        <a:pt x="71" y="88"/>
                        <a:pt x="66" y="89"/>
                        <a:pt x="63" y="88"/>
                      </a:cubicBezTo>
                      <a:cubicBezTo>
                        <a:pt x="60" y="88"/>
                        <a:pt x="63" y="82"/>
                        <a:pt x="61" y="80"/>
                      </a:cubicBezTo>
                      <a:cubicBezTo>
                        <a:pt x="58" y="77"/>
                        <a:pt x="56" y="71"/>
                        <a:pt x="54" y="66"/>
                      </a:cubicBezTo>
                      <a:cubicBezTo>
                        <a:pt x="53" y="61"/>
                        <a:pt x="47" y="57"/>
                        <a:pt x="44" y="51"/>
                      </a:cubicBezTo>
                      <a:cubicBezTo>
                        <a:pt x="41" y="46"/>
                        <a:pt x="38" y="42"/>
                        <a:pt x="36" y="41"/>
                      </a:cubicBezTo>
                      <a:cubicBezTo>
                        <a:pt x="34" y="40"/>
                        <a:pt x="39" y="38"/>
                        <a:pt x="37" y="36"/>
                      </a:cubicBezTo>
                      <a:cubicBezTo>
                        <a:pt x="35" y="34"/>
                        <a:pt x="33" y="34"/>
                        <a:pt x="30" y="33"/>
                      </a:cubicBezTo>
                      <a:cubicBezTo>
                        <a:pt x="26" y="31"/>
                        <a:pt x="24" y="28"/>
                        <a:pt x="24" y="25"/>
                      </a:cubicBezTo>
                      <a:cubicBezTo>
                        <a:pt x="24" y="22"/>
                        <a:pt x="22" y="13"/>
                        <a:pt x="21" y="11"/>
                      </a:cubicBezTo>
                      <a:cubicBezTo>
                        <a:pt x="20" y="8"/>
                        <a:pt x="23" y="8"/>
                        <a:pt x="24" y="10"/>
                      </a:cubicBezTo>
                      <a:cubicBezTo>
                        <a:pt x="26" y="11"/>
                        <a:pt x="26" y="12"/>
                        <a:pt x="28" y="11"/>
                      </a:cubicBezTo>
                      <a:cubicBezTo>
                        <a:pt x="29" y="10"/>
                        <a:pt x="32" y="11"/>
                        <a:pt x="33" y="13"/>
                      </a:cubicBezTo>
                      <a:cubicBezTo>
                        <a:pt x="34" y="16"/>
                        <a:pt x="38" y="14"/>
                        <a:pt x="39" y="15"/>
                      </a:cubicBezTo>
                      <a:cubicBezTo>
                        <a:pt x="41" y="16"/>
                        <a:pt x="36" y="17"/>
                        <a:pt x="41" y="27"/>
                      </a:cubicBezTo>
                      <a:cubicBezTo>
                        <a:pt x="47" y="37"/>
                        <a:pt x="43" y="31"/>
                        <a:pt x="43" y="38"/>
                      </a:cubicBezTo>
                      <a:cubicBezTo>
                        <a:pt x="43" y="45"/>
                        <a:pt x="46" y="42"/>
                        <a:pt x="47" y="40"/>
                      </a:cubicBezTo>
                      <a:cubicBezTo>
                        <a:pt x="48" y="39"/>
                        <a:pt x="51" y="43"/>
                        <a:pt x="54" y="46"/>
                      </a:cubicBezTo>
                      <a:cubicBezTo>
                        <a:pt x="57" y="49"/>
                        <a:pt x="62" y="50"/>
                        <a:pt x="62" y="52"/>
                      </a:cubicBezTo>
                      <a:cubicBezTo>
                        <a:pt x="62" y="54"/>
                        <a:pt x="63" y="57"/>
                        <a:pt x="67" y="58"/>
                      </a:cubicBezTo>
                      <a:cubicBezTo>
                        <a:pt x="71" y="59"/>
                        <a:pt x="71" y="63"/>
                        <a:pt x="74" y="63"/>
                      </a:cubicBezTo>
                      <a:cubicBezTo>
                        <a:pt x="76" y="64"/>
                        <a:pt x="77" y="66"/>
                        <a:pt x="75" y="69"/>
                      </a:cubicBezTo>
                      <a:cubicBezTo>
                        <a:pt x="74" y="72"/>
                        <a:pt x="75" y="74"/>
                        <a:pt x="81" y="76"/>
                      </a:cubicBezTo>
                      <a:cubicBezTo>
                        <a:pt x="87" y="79"/>
                        <a:pt x="84" y="79"/>
                        <a:pt x="89" y="84"/>
                      </a:cubicBezTo>
                      <a:cubicBezTo>
                        <a:pt x="94" y="88"/>
                        <a:pt x="107" y="103"/>
                        <a:pt x="110" y="107"/>
                      </a:cubicBezTo>
                      <a:cubicBezTo>
                        <a:pt x="113" y="111"/>
                        <a:pt x="114" y="114"/>
                        <a:pt x="115" y="117"/>
                      </a:cubicBezTo>
                      <a:cubicBezTo>
                        <a:pt x="116" y="120"/>
                        <a:pt x="112" y="122"/>
                        <a:pt x="114" y="124"/>
                      </a:cubicBezTo>
                      <a:cubicBezTo>
                        <a:pt x="116" y="127"/>
                        <a:pt x="111" y="126"/>
                        <a:pt x="111" y="128"/>
                      </a:cubicBezTo>
                      <a:cubicBezTo>
                        <a:pt x="111" y="130"/>
                        <a:pt x="114" y="139"/>
                        <a:pt x="119" y="140"/>
                      </a:cubicBezTo>
                      <a:cubicBezTo>
                        <a:pt x="124" y="140"/>
                        <a:pt x="129" y="146"/>
                        <a:pt x="133" y="149"/>
                      </a:cubicBezTo>
                      <a:cubicBezTo>
                        <a:pt x="137" y="152"/>
                        <a:pt x="142" y="152"/>
                        <a:pt x="148" y="154"/>
                      </a:cubicBezTo>
                      <a:cubicBezTo>
                        <a:pt x="154" y="156"/>
                        <a:pt x="159" y="161"/>
                        <a:pt x="167" y="164"/>
                      </a:cubicBezTo>
                      <a:cubicBezTo>
                        <a:pt x="176" y="166"/>
                        <a:pt x="184" y="170"/>
                        <a:pt x="189" y="173"/>
                      </a:cubicBezTo>
                      <a:cubicBezTo>
                        <a:pt x="195" y="176"/>
                        <a:pt x="201" y="175"/>
                        <a:pt x="209" y="172"/>
                      </a:cubicBezTo>
                      <a:cubicBezTo>
                        <a:pt x="216" y="169"/>
                        <a:pt x="222" y="173"/>
                        <a:pt x="226" y="175"/>
                      </a:cubicBezTo>
                      <a:cubicBezTo>
                        <a:pt x="228" y="175"/>
                        <a:pt x="232" y="179"/>
                        <a:pt x="237" y="183"/>
                      </a:cubicBezTo>
                      <a:cubicBezTo>
                        <a:pt x="240" y="177"/>
                        <a:pt x="244" y="172"/>
                        <a:pt x="245" y="172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30" name="Google Shape;271;p3">
                  <a:extLst>
                    <a:ext uri="{FF2B5EF4-FFF2-40B4-BE49-F238E27FC236}">
                      <a16:creationId xmlns:a16="http://schemas.microsoft.com/office/drawing/2014/main" id="{E0C9EBC2-C238-5749-85ED-282EEB5410A4}"/>
                    </a:ext>
                  </a:extLst>
                </p:cNvPr>
                <p:cNvSpPr/>
                <p:nvPr/>
              </p:nvSpPr>
              <p:spPr>
                <a:xfrm>
                  <a:off x="3343" y="2883"/>
                  <a:ext cx="240" cy="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185" extrusionOk="0">
                      <a:moveTo>
                        <a:pt x="239" y="185"/>
                      </a:moveTo>
                      <a:cubicBezTo>
                        <a:pt x="238" y="184"/>
                        <a:pt x="238" y="184"/>
                        <a:pt x="238" y="184"/>
                      </a:cubicBezTo>
                      <a:cubicBezTo>
                        <a:pt x="234" y="181"/>
                        <a:pt x="230" y="177"/>
                        <a:pt x="228" y="177"/>
                      </a:cubicBezTo>
                      <a:cubicBezTo>
                        <a:pt x="227" y="176"/>
                        <a:pt x="226" y="176"/>
                        <a:pt x="226" y="176"/>
                      </a:cubicBezTo>
                      <a:cubicBezTo>
                        <a:pt x="223" y="174"/>
                        <a:pt x="220" y="173"/>
                        <a:pt x="216" y="173"/>
                      </a:cubicBezTo>
                      <a:cubicBezTo>
                        <a:pt x="215" y="173"/>
                        <a:pt x="213" y="173"/>
                        <a:pt x="211" y="174"/>
                      </a:cubicBezTo>
                      <a:cubicBezTo>
                        <a:pt x="206" y="176"/>
                        <a:pt x="202" y="177"/>
                        <a:pt x="198" y="177"/>
                      </a:cubicBezTo>
                      <a:cubicBezTo>
                        <a:pt x="195" y="177"/>
                        <a:pt x="193" y="176"/>
                        <a:pt x="191" y="175"/>
                      </a:cubicBezTo>
                      <a:cubicBezTo>
                        <a:pt x="185" y="171"/>
                        <a:pt x="177" y="168"/>
                        <a:pt x="169" y="166"/>
                      </a:cubicBezTo>
                      <a:cubicBezTo>
                        <a:pt x="164" y="164"/>
                        <a:pt x="160" y="162"/>
                        <a:pt x="157" y="160"/>
                      </a:cubicBezTo>
                      <a:cubicBezTo>
                        <a:pt x="154" y="158"/>
                        <a:pt x="152" y="157"/>
                        <a:pt x="150" y="156"/>
                      </a:cubicBezTo>
                      <a:cubicBezTo>
                        <a:pt x="148" y="155"/>
                        <a:pt x="145" y="155"/>
                        <a:pt x="143" y="154"/>
                      </a:cubicBezTo>
                      <a:cubicBezTo>
                        <a:pt x="140" y="154"/>
                        <a:pt x="137" y="153"/>
                        <a:pt x="134" y="151"/>
                      </a:cubicBezTo>
                      <a:cubicBezTo>
                        <a:pt x="133" y="150"/>
                        <a:pt x="133" y="150"/>
                        <a:pt x="132" y="149"/>
                      </a:cubicBezTo>
                      <a:cubicBezTo>
                        <a:pt x="128" y="146"/>
                        <a:pt x="124" y="142"/>
                        <a:pt x="121" y="142"/>
                      </a:cubicBezTo>
                      <a:cubicBezTo>
                        <a:pt x="115" y="141"/>
                        <a:pt x="112" y="130"/>
                        <a:pt x="112" y="129"/>
                      </a:cubicBezTo>
                      <a:cubicBezTo>
                        <a:pt x="112" y="127"/>
                        <a:pt x="114" y="127"/>
                        <a:pt x="115" y="126"/>
                      </a:cubicBezTo>
                      <a:cubicBezTo>
                        <a:pt x="115" y="126"/>
                        <a:pt x="115" y="126"/>
                        <a:pt x="115" y="126"/>
                      </a:cubicBezTo>
                      <a:cubicBezTo>
                        <a:pt x="115" y="126"/>
                        <a:pt x="115" y="126"/>
                        <a:pt x="115" y="126"/>
                      </a:cubicBezTo>
                      <a:cubicBezTo>
                        <a:pt x="114" y="124"/>
                        <a:pt x="115" y="123"/>
                        <a:pt x="115" y="122"/>
                      </a:cubicBezTo>
                      <a:cubicBezTo>
                        <a:pt x="116" y="121"/>
                        <a:pt x="116" y="120"/>
                        <a:pt x="116" y="119"/>
                      </a:cubicBezTo>
                      <a:cubicBezTo>
                        <a:pt x="115" y="118"/>
                        <a:pt x="115" y="118"/>
                        <a:pt x="115" y="117"/>
                      </a:cubicBezTo>
                      <a:cubicBezTo>
                        <a:pt x="114" y="115"/>
                        <a:pt x="113" y="112"/>
                        <a:pt x="111" y="108"/>
                      </a:cubicBezTo>
                      <a:cubicBezTo>
                        <a:pt x="108" y="104"/>
                        <a:pt x="95" y="90"/>
                        <a:pt x="90" y="85"/>
                      </a:cubicBezTo>
                      <a:cubicBezTo>
                        <a:pt x="88" y="84"/>
                        <a:pt x="88" y="82"/>
                        <a:pt x="87" y="81"/>
                      </a:cubicBezTo>
                      <a:cubicBezTo>
                        <a:pt x="86" y="80"/>
                        <a:pt x="86" y="80"/>
                        <a:pt x="83" y="78"/>
                      </a:cubicBezTo>
                      <a:cubicBezTo>
                        <a:pt x="79" y="77"/>
                        <a:pt x="77" y="75"/>
                        <a:pt x="76" y="73"/>
                      </a:cubicBezTo>
                      <a:cubicBezTo>
                        <a:pt x="76" y="72"/>
                        <a:pt x="76" y="71"/>
                        <a:pt x="76" y="70"/>
                      </a:cubicBezTo>
                      <a:cubicBezTo>
                        <a:pt x="77" y="68"/>
                        <a:pt x="77" y="67"/>
                        <a:pt x="77" y="66"/>
                      </a:cubicBezTo>
                      <a:cubicBezTo>
                        <a:pt x="76" y="66"/>
                        <a:pt x="76" y="65"/>
                        <a:pt x="76" y="65"/>
                      </a:cubicBezTo>
                      <a:cubicBezTo>
                        <a:pt x="74" y="65"/>
                        <a:pt x="73" y="64"/>
                        <a:pt x="72" y="63"/>
                      </a:cubicBezTo>
                      <a:cubicBezTo>
                        <a:pt x="71" y="61"/>
                        <a:pt x="71" y="60"/>
                        <a:pt x="69" y="60"/>
                      </a:cubicBezTo>
                      <a:cubicBezTo>
                        <a:pt x="65" y="59"/>
                        <a:pt x="63" y="55"/>
                        <a:pt x="63" y="53"/>
                      </a:cubicBezTo>
                      <a:cubicBezTo>
                        <a:pt x="63" y="52"/>
                        <a:pt x="62" y="52"/>
                        <a:pt x="61" y="51"/>
                      </a:cubicBezTo>
                      <a:cubicBezTo>
                        <a:pt x="59" y="51"/>
                        <a:pt x="57" y="50"/>
                        <a:pt x="55" y="48"/>
                      </a:cubicBezTo>
                      <a:cubicBezTo>
                        <a:pt x="52" y="43"/>
                        <a:pt x="50" y="42"/>
                        <a:pt x="50" y="42"/>
                      </a:cubicBezTo>
                      <a:cubicBezTo>
                        <a:pt x="49" y="43"/>
                        <a:pt x="48" y="44"/>
                        <a:pt x="47" y="44"/>
                      </a:cubicBezTo>
                      <a:cubicBezTo>
                        <a:pt x="45" y="44"/>
                        <a:pt x="44" y="42"/>
                        <a:pt x="44" y="39"/>
                      </a:cubicBezTo>
                      <a:cubicBezTo>
                        <a:pt x="44" y="36"/>
                        <a:pt x="44" y="35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3" y="30"/>
                        <a:pt x="42" y="28"/>
                      </a:cubicBezTo>
                      <a:cubicBezTo>
                        <a:pt x="38" y="21"/>
                        <a:pt x="40" y="18"/>
                        <a:pt x="41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0" y="16"/>
                        <a:pt x="39" y="16"/>
                        <a:pt x="39" y="17"/>
                      </a:cubicBezTo>
                      <a:cubicBezTo>
                        <a:pt x="38" y="17"/>
                        <a:pt x="38" y="17"/>
                        <a:pt x="37" y="17"/>
                      </a:cubicBezTo>
                      <a:cubicBezTo>
                        <a:pt x="36" y="17"/>
                        <a:pt x="35" y="16"/>
                        <a:pt x="34" y="15"/>
                      </a:cubicBezTo>
                      <a:cubicBezTo>
                        <a:pt x="33" y="13"/>
                        <a:pt x="31" y="13"/>
                        <a:pt x="30" y="13"/>
                      </a:cubicBezTo>
                      <a:cubicBezTo>
                        <a:pt x="30" y="13"/>
                        <a:pt x="29" y="14"/>
                        <a:pt x="29" y="14"/>
                      </a:cubicBezTo>
                      <a:cubicBezTo>
                        <a:pt x="28" y="14"/>
                        <a:pt x="27" y="13"/>
                        <a:pt x="26" y="12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5" y="11"/>
                        <a:pt x="25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4"/>
                        <a:pt x="27" y="22"/>
                        <a:pt x="27" y="26"/>
                      </a:cubicBezTo>
                      <a:cubicBezTo>
                        <a:pt x="27" y="29"/>
                        <a:pt x="29" y="31"/>
                        <a:pt x="32" y="33"/>
                      </a:cubicBezTo>
                      <a:cubicBezTo>
                        <a:pt x="33" y="33"/>
                        <a:pt x="34" y="33"/>
                        <a:pt x="35" y="34"/>
                      </a:cubicBezTo>
                      <a:cubicBezTo>
                        <a:pt x="37" y="34"/>
                        <a:pt x="39" y="35"/>
                        <a:pt x="40" y="36"/>
                      </a:cubicBezTo>
                      <a:cubicBezTo>
                        <a:pt x="41" y="38"/>
                        <a:pt x="40" y="39"/>
                        <a:pt x="39" y="40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41" y="43"/>
                        <a:pt x="44" y="47"/>
                        <a:pt x="47" y="52"/>
                      </a:cubicBezTo>
                      <a:cubicBezTo>
                        <a:pt x="48" y="54"/>
                        <a:pt x="50" y="56"/>
                        <a:pt x="52" y="58"/>
                      </a:cubicBezTo>
                      <a:cubicBezTo>
                        <a:pt x="54" y="61"/>
                        <a:pt x="57" y="64"/>
                        <a:pt x="57" y="67"/>
                      </a:cubicBezTo>
                      <a:cubicBezTo>
                        <a:pt x="59" y="71"/>
                        <a:pt x="61" y="78"/>
                        <a:pt x="63" y="80"/>
                      </a:cubicBezTo>
                      <a:cubicBezTo>
                        <a:pt x="65" y="82"/>
                        <a:pt x="65" y="84"/>
                        <a:pt x="65" y="86"/>
                      </a:cubicBezTo>
                      <a:cubicBezTo>
                        <a:pt x="65" y="87"/>
                        <a:pt x="65" y="88"/>
                        <a:pt x="65" y="88"/>
                      </a:cubicBezTo>
                      <a:cubicBezTo>
                        <a:pt x="66" y="88"/>
                        <a:pt x="66" y="88"/>
                        <a:pt x="67" y="88"/>
                      </a:cubicBezTo>
                      <a:cubicBezTo>
                        <a:pt x="70" y="89"/>
                        <a:pt x="74" y="89"/>
                        <a:pt x="74" y="93"/>
                      </a:cubicBezTo>
                      <a:cubicBezTo>
                        <a:pt x="74" y="94"/>
                        <a:pt x="75" y="95"/>
                        <a:pt x="75" y="96"/>
                      </a:cubicBezTo>
                      <a:cubicBezTo>
                        <a:pt x="76" y="97"/>
                        <a:pt x="77" y="98"/>
                        <a:pt x="76" y="101"/>
                      </a:cubicBezTo>
                      <a:cubicBezTo>
                        <a:pt x="75" y="103"/>
                        <a:pt x="73" y="105"/>
                        <a:pt x="72" y="105"/>
                      </a:cubicBezTo>
                      <a:cubicBezTo>
                        <a:pt x="71" y="105"/>
                        <a:pt x="70" y="105"/>
                        <a:pt x="70" y="104"/>
                      </a:cubicBezTo>
                      <a:cubicBezTo>
                        <a:pt x="69" y="101"/>
                        <a:pt x="66" y="96"/>
                        <a:pt x="60" y="92"/>
                      </a:cubicBezTo>
                      <a:cubicBezTo>
                        <a:pt x="59" y="91"/>
                        <a:pt x="58" y="91"/>
                        <a:pt x="57" y="90"/>
                      </a:cubicBezTo>
                      <a:cubicBezTo>
                        <a:pt x="51" y="86"/>
                        <a:pt x="48" y="84"/>
                        <a:pt x="48" y="82"/>
                      </a:cubicBezTo>
                      <a:cubicBezTo>
                        <a:pt x="48" y="81"/>
                        <a:pt x="48" y="81"/>
                        <a:pt x="49" y="80"/>
                      </a:cubicBezTo>
                      <a:cubicBezTo>
                        <a:pt x="49" y="80"/>
                        <a:pt x="50" y="79"/>
                        <a:pt x="50" y="77"/>
                      </a:cubicBezTo>
                      <a:cubicBezTo>
                        <a:pt x="50" y="75"/>
                        <a:pt x="48" y="72"/>
                        <a:pt x="46" y="70"/>
                      </a:cubicBezTo>
                      <a:cubicBezTo>
                        <a:pt x="45" y="69"/>
                        <a:pt x="44" y="69"/>
                        <a:pt x="44" y="68"/>
                      </a:cubicBezTo>
                      <a:cubicBezTo>
                        <a:pt x="40" y="65"/>
                        <a:pt x="38" y="63"/>
                        <a:pt x="36" y="64"/>
                      </a:cubicBezTo>
                      <a:cubicBezTo>
                        <a:pt x="33" y="64"/>
                        <a:pt x="26" y="59"/>
                        <a:pt x="24" y="56"/>
                      </a:cubicBezTo>
                      <a:cubicBezTo>
                        <a:pt x="23" y="55"/>
                        <a:pt x="23" y="54"/>
                        <a:pt x="23" y="53"/>
                      </a:cubicBezTo>
                      <a:cubicBezTo>
                        <a:pt x="23" y="53"/>
                        <a:pt x="23" y="52"/>
                        <a:pt x="25" y="52"/>
                      </a:cubicBezTo>
                      <a:cubicBezTo>
                        <a:pt x="26" y="52"/>
                        <a:pt x="27" y="52"/>
                        <a:pt x="28" y="52"/>
                      </a:cubicBezTo>
                      <a:cubicBezTo>
                        <a:pt x="29" y="52"/>
                        <a:pt x="30" y="53"/>
                        <a:pt x="30" y="53"/>
                      </a:cubicBezTo>
                      <a:cubicBezTo>
                        <a:pt x="31" y="53"/>
                        <a:pt x="31" y="53"/>
                        <a:pt x="31" y="53"/>
                      </a:cubicBezTo>
                      <a:cubicBezTo>
                        <a:pt x="31" y="51"/>
                        <a:pt x="31" y="44"/>
                        <a:pt x="26" y="41"/>
                      </a:cubicBezTo>
                      <a:cubicBezTo>
                        <a:pt x="25" y="40"/>
                        <a:pt x="24" y="40"/>
                        <a:pt x="23" y="39"/>
                      </a:cubicBezTo>
                      <a:cubicBezTo>
                        <a:pt x="18" y="36"/>
                        <a:pt x="14" y="34"/>
                        <a:pt x="14" y="31"/>
                      </a:cubicBezTo>
                      <a:cubicBezTo>
                        <a:pt x="13" y="27"/>
                        <a:pt x="10" y="18"/>
                        <a:pt x="6" y="12"/>
                      </a:cubicBezTo>
                      <a:cubicBezTo>
                        <a:pt x="4" y="10"/>
                        <a:pt x="2" y="7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31" y="5"/>
                        <a:pt x="35" y="5"/>
                      </a:cubicBezTo>
                      <a:cubicBezTo>
                        <a:pt x="39" y="6"/>
                        <a:pt x="58" y="13"/>
                        <a:pt x="60" y="14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11" y="14"/>
                        <a:pt x="116" y="19"/>
                        <a:pt x="117" y="20"/>
                      </a:cubicBezTo>
                      <a:cubicBezTo>
                        <a:pt x="118" y="20"/>
                        <a:pt x="124" y="25"/>
                        <a:pt x="124" y="28"/>
                      </a:cubicBezTo>
                      <a:cubicBezTo>
                        <a:pt x="124" y="31"/>
                        <a:pt x="125" y="33"/>
                        <a:pt x="126" y="33"/>
                      </a:cubicBezTo>
                      <a:cubicBezTo>
                        <a:pt x="127" y="34"/>
                        <a:pt x="128" y="34"/>
                        <a:pt x="130" y="35"/>
                      </a:cubicBezTo>
                      <a:cubicBezTo>
                        <a:pt x="132" y="37"/>
                        <a:pt x="136" y="39"/>
                        <a:pt x="137" y="39"/>
                      </a:cubicBezTo>
                      <a:cubicBezTo>
                        <a:pt x="137" y="39"/>
                        <a:pt x="137" y="38"/>
                        <a:pt x="138" y="37"/>
                      </a:cubicBezTo>
                      <a:cubicBezTo>
                        <a:pt x="139" y="34"/>
                        <a:pt x="141" y="30"/>
                        <a:pt x="145" y="30"/>
                      </a:cubicBezTo>
                      <a:cubicBezTo>
                        <a:pt x="145" y="30"/>
                        <a:pt x="145" y="30"/>
                        <a:pt x="145" y="30"/>
                      </a:cubicBezTo>
                      <a:cubicBezTo>
                        <a:pt x="149" y="30"/>
                        <a:pt x="161" y="34"/>
                        <a:pt x="163" y="41"/>
                      </a:cubicBezTo>
                      <a:cubicBezTo>
                        <a:pt x="165" y="47"/>
                        <a:pt x="170" y="52"/>
                        <a:pt x="172" y="53"/>
                      </a:cubicBezTo>
                      <a:cubicBezTo>
                        <a:pt x="173" y="54"/>
                        <a:pt x="173" y="56"/>
                        <a:pt x="173" y="58"/>
                      </a:cubicBezTo>
                      <a:cubicBezTo>
                        <a:pt x="174" y="59"/>
                        <a:pt x="174" y="60"/>
                        <a:pt x="174" y="61"/>
                      </a:cubicBezTo>
                      <a:cubicBezTo>
                        <a:pt x="175" y="62"/>
                        <a:pt x="175" y="63"/>
                        <a:pt x="175" y="64"/>
                      </a:cubicBezTo>
                      <a:cubicBezTo>
                        <a:pt x="176" y="65"/>
                        <a:pt x="176" y="66"/>
                        <a:pt x="176" y="66"/>
                      </a:cubicBezTo>
                      <a:cubicBezTo>
                        <a:pt x="177" y="66"/>
                        <a:pt x="178" y="67"/>
                        <a:pt x="181" y="68"/>
                      </a:cubicBezTo>
                      <a:cubicBezTo>
                        <a:pt x="183" y="69"/>
                        <a:pt x="187" y="71"/>
                        <a:pt x="189" y="71"/>
                      </a:cubicBezTo>
                      <a:cubicBezTo>
                        <a:pt x="190" y="71"/>
                        <a:pt x="190" y="71"/>
                        <a:pt x="190" y="71"/>
                      </a:cubicBezTo>
                      <a:cubicBezTo>
                        <a:pt x="191" y="71"/>
                        <a:pt x="192" y="72"/>
                        <a:pt x="194" y="73"/>
                      </a:cubicBezTo>
                      <a:cubicBezTo>
                        <a:pt x="195" y="73"/>
                        <a:pt x="195" y="73"/>
                        <a:pt x="195" y="73"/>
                      </a:cubicBezTo>
                      <a:cubicBezTo>
                        <a:pt x="195" y="74"/>
                        <a:pt x="195" y="74"/>
                        <a:pt x="195" y="74"/>
                      </a:cubicBezTo>
                      <a:cubicBezTo>
                        <a:pt x="195" y="75"/>
                        <a:pt x="194" y="76"/>
                        <a:pt x="194" y="78"/>
                      </a:cubicBezTo>
                      <a:cubicBezTo>
                        <a:pt x="190" y="89"/>
                        <a:pt x="190" y="98"/>
                        <a:pt x="190" y="104"/>
                      </a:cubicBezTo>
                      <a:cubicBezTo>
                        <a:pt x="191" y="105"/>
                        <a:pt x="191" y="105"/>
                        <a:pt x="191" y="105"/>
                      </a:cubicBezTo>
                      <a:cubicBezTo>
                        <a:pt x="191" y="109"/>
                        <a:pt x="191" y="119"/>
                        <a:pt x="194" y="123"/>
                      </a:cubicBezTo>
                      <a:cubicBezTo>
                        <a:pt x="195" y="124"/>
                        <a:pt x="196" y="126"/>
                        <a:pt x="198" y="127"/>
                      </a:cubicBezTo>
                      <a:cubicBezTo>
                        <a:pt x="201" y="130"/>
                        <a:pt x="204" y="133"/>
                        <a:pt x="204" y="136"/>
                      </a:cubicBezTo>
                      <a:cubicBezTo>
                        <a:pt x="205" y="140"/>
                        <a:pt x="206" y="145"/>
                        <a:pt x="209" y="145"/>
                      </a:cubicBezTo>
                      <a:cubicBezTo>
                        <a:pt x="209" y="145"/>
                        <a:pt x="209" y="145"/>
                        <a:pt x="209" y="145"/>
                      </a:cubicBezTo>
                      <a:cubicBezTo>
                        <a:pt x="211" y="145"/>
                        <a:pt x="214" y="147"/>
                        <a:pt x="216" y="148"/>
                      </a:cubicBezTo>
                      <a:cubicBezTo>
                        <a:pt x="217" y="149"/>
                        <a:pt x="219" y="150"/>
                        <a:pt x="220" y="150"/>
                      </a:cubicBezTo>
                      <a:cubicBezTo>
                        <a:pt x="220" y="150"/>
                        <a:pt x="223" y="149"/>
                        <a:pt x="225" y="149"/>
                      </a:cubicBezTo>
                      <a:cubicBezTo>
                        <a:pt x="231" y="147"/>
                        <a:pt x="239" y="145"/>
                        <a:pt x="242" y="145"/>
                      </a:cubicBezTo>
                      <a:cubicBezTo>
                        <a:pt x="242" y="145"/>
                        <a:pt x="243" y="145"/>
                        <a:pt x="243" y="145"/>
                      </a:cubicBezTo>
                      <a:cubicBezTo>
                        <a:pt x="245" y="146"/>
                        <a:pt x="247" y="148"/>
                        <a:pt x="249" y="148"/>
                      </a:cubicBezTo>
                      <a:cubicBezTo>
                        <a:pt x="249" y="148"/>
                        <a:pt x="249" y="148"/>
                        <a:pt x="249" y="148"/>
                      </a:cubicBezTo>
                      <a:cubicBezTo>
                        <a:pt x="249" y="148"/>
                        <a:pt x="249" y="148"/>
                        <a:pt x="249" y="147"/>
                      </a:cubicBezTo>
                      <a:cubicBezTo>
                        <a:pt x="249" y="145"/>
                        <a:pt x="250" y="144"/>
                        <a:pt x="252" y="143"/>
                      </a:cubicBezTo>
                      <a:cubicBezTo>
                        <a:pt x="254" y="142"/>
                        <a:pt x="255" y="141"/>
                        <a:pt x="255" y="139"/>
                      </a:cubicBezTo>
                      <a:cubicBezTo>
                        <a:pt x="255" y="136"/>
                        <a:pt x="256" y="135"/>
                        <a:pt x="257" y="134"/>
                      </a:cubicBezTo>
                      <a:cubicBezTo>
                        <a:pt x="258" y="133"/>
                        <a:pt x="258" y="133"/>
                        <a:pt x="258" y="130"/>
                      </a:cubicBezTo>
                      <a:cubicBezTo>
                        <a:pt x="258" y="123"/>
                        <a:pt x="262" y="119"/>
                        <a:pt x="271" y="118"/>
                      </a:cubicBezTo>
                      <a:cubicBezTo>
                        <a:pt x="274" y="117"/>
                        <a:pt x="275" y="117"/>
                        <a:pt x="277" y="117"/>
                      </a:cubicBezTo>
                      <a:cubicBezTo>
                        <a:pt x="282" y="116"/>
                        <a:pt x="285" y="115"/>
                        <a:pt x="287" y="117"/>
                      </a:cubicBezTo>
                      <a:cubicBezTo>
                        <a:pt x="288" y="118"/>
                        <a:pt x="290" y="118"/>
                        <a:pt x="291" y="117"/>
                      </a:cubicBezTo>
                      <a:cubicBezTo>
                        <a:pt x="292" y="117"/>
                        <a:pt x="292" y="117"/>
                        <a:pt x="293" y="117"/>
                      </a:cubicBezTo>
                      <a:cubicBezTo>
                        <a:pt x="295" y="117"/>
                        <a:pt x="296" y="118"/>
                        <a:pt x="296" y="120"/>
                      </a:cubicBezTo>
                      <a:cubicBezTo>
                        <a:pt x="297" y="124"/>
                        <a:pt x="295" y="125"/>
                        <a:pt x="293" y="127"/>
                      </a:cubicBezTo>
                      <a:cubicBezTo>
                        <a:pt x="292" y="127"/>
                        <a:pt x="291" y="128"/>
                        <a:pt x="290" y="129"/>
                      </a:cubicBezTo>
                      <a:cubicBezTo>
                        <a:pt x="289" y="130"/>
                        <a:pt x="289" y="132"/>
                        <a:pt x="289" y="134"/>
                      </a:cubicBezTo>
                      <a:cubicBezTo>
                        <a:pt x="289" y="135"/>
                        <a:pt x="289" y="137"/>
                        <a:pt x="289" y="139"/>
                      </a:cubicBezTo>
                      <a:cubicBezTo>
                        <a:pt x="288" y="144"/>
                        <a:pt x="287" y="150"/>
                        <a:pt x="284" y="153"/>
                      </a:cubicBezTo>
                      <a:cubicBezTo>
                        <a:pt x="284" y="153"/>
                        <a:pt x="284" y="153"/>
                        <a:pt x="284" y="153"/>
                      </a:cubicBezTo>
                      <a:cubicBezTo>
                        <a:pt x="283" y="153"/>
                        <a:pt x="283" y="153"/>
                        <a:pt x="283" y="153"/>
                      </a:cubicBezTo>
                      <a:cubicBezTo>
                        <a:pt x="281" y="150"/>
                        <a:pt x="280" y="150"/>
                        <a:pt x="279" y="150"/>
                      </a:cubicBezTo>
                      <a:cubicBezTo>
                        <a:pt x="278" y="150"/>
                        <a:pt x="276" y="153"/>
                        <a:pt x="275" y="154"/>
                      </a:cubicBezTo>
                      <a:cubicBezTo>
                        <a:pt x="274" y="155"/>
                        <a:pt x="274" y="156"/>
                        <a:pt x="273" y="156"/>
                      </a:cubicBezTo>
                      <a:cubicBezTo>
                        <a:pt x="273" y="156"/>
                        <a:pt x="273" y="156"/>
                        <a:pt x="268" y="156"/>
                      </a:cubicBezTo>
                      <a:cubicBezTo>
                        <a:pt x="265" y="156"/>
                        <a:pt x="261" y="156"/>
                        <a:pt x="258" y="156"/>
                      </a:cubicBezTo>
                      <a:cubicBezTo>
                        <a:pt x="257" y="156"/>
                        <a:pt x="256" y="156"/>
                        <a:pt x="256" y="156"/>
                      </a:cubicBezTo>
                      <a:cubicBezTo>
                        <a:pt x="255" y="157"/>
                        <a:pt x="255" y="159"/>
                        <a:pt x="254" y="160"/>
                      </a:cubicBezTo>
                      <a:cubicBezTo>
                        <a:pt x="254" y="161"/>
                        <a:pt x="254" y="162"/>
                        <a:pt x="253" y="163"/>
                      </a:cubicBezTo>
                      <a:cubicBezTo>
                        <a:pt x="254" y="163"/>
                        <a:pt x="255" y="164"/>
                        <a:pt x="255" y="164"/>
                      </a:cubicBezTo>
                      <a:cubicBezTo>
                        <a:pt x="258" y="167"/>
                        <a:pt x="261" y="170"/>
                        <a:pt x="260" y="172"/>
                      </a:cubicBezTo>
                      <a:cubicBezTo>
                        <a:pt x="260" y="174"/>
                        <a:pt x="257" y="174"/>
                        <a:pt x="253" y="174"/>
                      </a:cubicBezTo>
                      <a:cubicBezTo>
                        <a:pt x="251" y="174"/>
                        <a:pt x="250" y="174"/>
                        <a:pt x="249" y="174"/>
                      </a:cubicBezTo>
                      <a:cubicBezTo>
                        <a:pt x="248" y="174"/>
                        <a:pt x="247" y="174"/>
                        <a:pt x="247" y="174"/>
                      </a:cubicBezTo>
                      <a:cubicBezTo>
                        <a:pt x="247" y="175"/>
                        <a:pt x="244" y="178"/>
                        <a:pt x="239" y="184"/>
                      </a:cubicBezTo>
                      <a:lnTo>
                        <a:pt x="239" y="185"/>
                      </a:lnTo>
                      <a:close/>
                      <a:moveTo>
                        <a:pt x="216" y="171"/>
                      </a:moveTo>
                      <a:cubicBezTo>
                        <a:pt x="220" y="171"/>
                        <a:pt x="224" y="172"/>
                        <a:pt x="226" y="174"/>
                      </a:cubicBezTo>
                      <a:cubicBezTo>
                        <a:pt x="227" y="174"/>
                        <a:pt x="228" y="174"/>
                        <a:pt x="229" y="175"/>
                      </a:cubicBezTo>
                      <a:cubicBezTo>
                        <a:pt x="231" y="175"/>
                        <a:pt x="234" y="178"/>
                        <a:pt x="238" y="182"/>
                      </a:cubicBezTo>
                      <a:cubicBezTo>
                        <a:pt x="245" y="172"/>
                        <a:pt x="246" y="172"/>
                        <a:pt x="246" y="172"/>
                      </a:cubicBezTo>
                      <a:cubicBezTo>
                        <a:pt x="247" y="172"/>
                        <a:pt x="247" y="172"/>
                        <a:pt x="249" y="172"/>
                      </a:cubicBezTo>
                      <a:cubicBezTo>
                        <a:pt x="250" y="172"/>
                        <a:pt x="251" y="172"/>
                        <a:pt x="253" y="172"/>
                      </a:cubicBezTo>
                      <a:cubicBezTo>
                        <a:pt x="258" y="172"/>
                        <a:pt x="258" y="171"/>
                        <a:pt x="258" y="171"/>
                      </a:cubicBezTo>
                      <a:cubicBezTo>
                        <a:pt x="259" y="170"/>
                        <a:pt x="255" y="167"/>
                        <a:pt x="254" y="166"/>
                      </a:cubicBezTo>
                      <a:cubicBezTo>
                        <a:pt x="252" y="164"/>
                        <a:pt x="251" y="163"/>
                        <a:pt x="251" y="162"/>
                      </a:cubicBezTo>
                      <a:cubicBezTo>
                        <a:pt x="251" y="162"/>
                        <a:pt x="251" y="162"/>
                        <a:pt x="251" y="162"/>
                      </a:cubicBezTo>
                      <a:cubicBezTo>
                        <a:pt x="252" y="162"/>
                        <a:pt x="252" y="162"/>
                        <a:pt x="252" y="162"/>
                      </a:cubicBezTo>
                      <a:cubicBezTo>
                        <a:pt x="252" y="161"/>
                        <a:pt x="252" y="160"/>
                        <a:pt x="252" y="159"/>
                      </a:cubicBezTo>
                      <a:cubicBezTo>
                        <a:pt x="253" y="157"/>
                        <a:pt x="254" y="154"/>
                        <a:pt x="255" y="154"/>
                      </a:cubicBezTo>
                      <a:cubicBezTo>
                        <a:pt x="256" y="154"/>
                        <a:pt x="257" y="154"/>
                        <a:pt x="258" y="154"/>
                      </a:cubicBezTo>
                      <a:cubicBezTo>
                        <a:pt x="261" y="154"/>
                        <a:pt x="265" y="154"/>
                        <a:pt x="268" y="154"/>
                      </a:cubicBezTo>
                      <a:cubicBezTo>
                        <a:pt x="271" y="154"/>
                        <a:pt x="272" y="154"/>
                        <a:pt x="273" y="154"/>
                      </a:cubicBezTo>
                      <a:cubicBezTo>
                        <a:pt x="273" y="154"/>
                        <a:pt x="273" y="153"/>
                        <a:pt x="274" y="153"/>
                      </a:cubicBezTo>
                      <a:cubicBezTo>
                        <a:pt x="275" y="151"/>
                        <a:pt x="277" y="148"/>
                        <a:pt x="279" y="148"/>
                      </a:cubicBezTo>
                      <a:cubicBezTo>
                        <a:pt x="279" y="148"/>
                        <a:pt x="279" y="148"/>
                        <a:pt x="279" y="148"/>
                      </a:cubicBezTo>
                      <a:cubicBezTo>
                        <a:pt x="280" y="148"/>
                        <a:pt x="282" y="149"/>
                        <a:pt x="284" y="151"/>
                      </a:cubicBezTo>
                      <a:cubicBezTo>
                        <a:pt x="286" y="148"/>
                        <a:pt x="287" y="143"/>
                        <a:pt x="287" y="139"/>
                      </a:cubicBezTo>
                      <a:cubicBezTo>
                        <a:pt x="287" y="137"/>
                        <a:pt x="287" y="135"/>
                        <a:pt x="287" y="134"/>
                      </a:cubicBezTo>
                      <a:cubicBezTo>
                        <a:pt x="287" y="132"/>
                        <a:pt x="287" y="130"/>
                        <a:pt x="289" y="127"/>
                      </a:cubicBezTo>
                      <a:cubicBezTo>
                        <a:pt x="290" y="126"/>
                        <a:pt x="291" y="126"/>
                        <a:pt x="292" y="125"/>
                      </a:cubicBezTo>
                      <a:cubicBezTo>
                        <a:pt x="294" y="123"/>
                        <a:pt x="295" y="123"/>
                        <a:pt x="294" y="120"/>
                      </a:cubicBezTo>
                      <a:cubicBezTo>
                        <a:pt x="294" y="119"/>
                        <a:pt x="293" y="119"/>
                        <a:pt x="293" y="119"/>
                      </a:cubicBezTo>
                      <a:cubicBezTo>
                        <a:pt x="293" y="119"/>
                        <a:pt x="292" y="119"/>
                        <a:pt x="291" y="119"/>
                      </a:cubicBezTo>
                      <a:cubicBezTo>
                        <a:pt x="291" y="119"/>
                        <a:pt x="290" y="120"/>
                        <a:pt x="289" y="120"/>
                      </a:cubicBezTo>
                      <a:cubicBezTo>
                        <a:pt x="288" y="120"/>
                        <a:pt x="287" y="119"/>
                        <a:pt x="286" y="119"/>
                      </a:cubicBezTo>
                      <a:cubicBezTo>
                        <a:pt x="284" y="117"/>
                        <a:pt x="282" y="118"/>
                        <a:pt x="277" y="119"/>
                      </a:cubicBezTo>
                      <a:cubicBezTo>
                        <a:pt x="276" y="119"/>
                        <a:pt x="274" y="119"/>
                        <a:pt x="272" y="120"/>
                      </a:cubicBezTo>
                      <a:cubicBezTo>
                        <a:pt x="261" y="121"/>
                        <a:pt x="260" y="126"/>
                        <a:pt x="260" y="130"/>
                      </a:cubicBezTo>
                      <a:cubicBezTo>
                        <a:pt x="260" y="133"/>
                        <a:pt x="259" y="134"/>
                        <a:pt x="258" y="135"/>
                      </a:cubicBezTo>
                      <a:cubicBezTo>
                        <a:pt x="258" y="136"/>
                        <a:pt x="257" y="136"/>
                        <a:pt x="257" y="138"/>
                      </a:cubicBezTo>
                      <a:cubicBezTo>
                        <a:pt x="257" y="142"/>
                        <a:pt x="255" y="144"/>
                        <a:pt x="253" y="145"/>
                      </a:cubicBezTo>
                      <a:cubicBezTo>
                        <a:pt x="252" y="146"/>
                        <a:pt x="251" y="146"/>
                        <a:pt x="251" y="147"/>
                      </a:cubicBezTo>
                      <a:cubicBezTo>
                        <a:pt x="251" y="148"/>
                        <a:pt x="251" y="149"/>
                        <a:pt x="250" y="149"/>
                      </a:cubicBezTo>
                      <a:cubicBezTo>
                        <a:pt x="250" y="149"/>
                        <a:pt x="250" y="150"/>
                        <a:pt x="249" y="150"/>
                      </a:cubicBezTo>
                      <a:cubicBezTo>
                        <a:pt x="246" y="150"/>
                        <a:pt x="243" y="147"/>
                        <a:pt x="242" y="147"/>
                      </a:cubicBezTo>
                      <a:cubicBezTo>
                        <a:pt x="242" y="147"/>
                        <a:pt x="242" y="147"/>
                        <a:pt x="242" y="147"/>
                      </a:cubicBezTo>
                      <a:cubicBezTo>
                        <a:pt x="239" y="147"/>
                        <a:pt x="231" y="149"/>
                        <a:pt x="226" y="151"/>
                      </a:cubicBezTo>
                      <a:cubicBezTo>
                        <a:pt x="223" y="151"/>
                        <a:pt x="221" y="152"/>
                        <a:pt x="220" y="152"/>
                      </a:cubicBezTo>
                      <a:cubicBezTo>
                        <a:pt x="218" y="152"/>
                        <a:pt x="217" y="151"/>
                        <a:pt x="215" y="150"/>
                      </a:cubicBezTo>
                      <a:cubicBezTo>
                        <a:pt x="213" y="148"/>
                        <a:pt x="211" y="147"/>
                        <a:pt x="209" y="147"/>
                      </a:cubicBezTo>
                      <a:cubicBezTo>
                        <a:pt x="209" y="147"/>
                        <a:pt x="209" y="147"/>
                        <a:pt x="209" y="147"/>
                      </a:cubicBezTo>
                      <a:cubicBezTo>
                        <a:pt x="204" y="147"/>
                        <a:pt x="203" y="139"/>
                        <a:pt x="202" y="136"/>
                      </a:cubicBezTo>
                      <a:cubicBezTo>
                        <a:pt x="202" y="134"/>
                        <a:pt x="199" y="131"/>
                        <a:pt x="197" y="129"/>
                      </a:cubicBezTo>
                      <a:cubicBezTo>
                        <a:pt x="195" y="127"/>
                        <a:pt x="193" y="126"/>
                        <a:pt x="192" y="124"/>
                      </a:cubicBezTo>
                      <a:cubicBezTo>
                        <a:pt x="189" y="120"/>
                        <a:pt x="189" y="110"/>
                        <a:pt x="188" y="105"/>
                      </a:cubicBezTo>
                      <a:cubicBezTo>
                        <a:pt x="188" y="104"/>
                        <a:pt x="188" y="104"/>
                        <a:pt x="188" y="104"/>
                      </a:cubicBezTo>
                      <a:cubicBezTo>
                        <a:pt x="188" y="98"/>
                        <a:pt x="188" y="88"/>
                        <a:pt x="192" y="77"/>
                      </a:cubicBezTo>
                      <a:cubicBezTo>
                        <a:pt x="192" y="76"/>
                        <a:pt x="192" y="75"/>
                        <a:pt x="192" y="74"/>
                      </a:cubicBezTo>
                      <a:cubicBezTo>
                        <a:pt x="191" y="73"/>
                        <a:pt x="190" y="73"/>
                        <a:pt x="190" y="73"/>
                      </a:cubicBezTo>
                      <a:cubicBezTo>
                        <a:pt x="189" y="73"/>
                        <a:pt x="189" y="73"/>
                        <a:pt x="189" y="73"/>
                      </a:cubicBezTo>
                      <a:cubicBezTo>
                        <a:pt x="187" y="73"/>
                        <a:pt x="183" y="71"/>
                        <a:pt x="180" y="70"/>
                      </a:cubicBezTo>
                      <a:cubicBezTo>
                        <a:pt x="178" y="69"/>
                        <a:pt x="176" y="68"/>
                        <a:pt x="176" y="68"/>
                      </a:cubicBezTo>
                      <a:cubicBezTo>
                        <a:pt x="174" y="68"/>
                        <a:pt x="174" y="66"/>
                        <a:pt x="173" y="65"/>
                      </a:cubicBezTo>
                      <a:cubicBezTo>
                        <a:pt x="173" y="64"/>
                        <a:pt x="173" y="63"/>
                        <a:pt x="172" y="62"/>
                      </a:cubicBezTo>
                      <a:cubicBezTo>
                        <a:pt x="172" y="61"/>
                        <a:pt x="171" y="59"/>
                        <a:pt x="171" y="58"/>
                      </a:cubicBezTo>
                      <a:cubicBezTo>
                        <a:pt x="171" y="57"/>
                        <a:pt x="171" y="55"/>
                        <a:pt x="170" y="55"/>
                      </a:cubicBezTo>
                      <a:cubicBezTo>
                        <a:pt x="168" y="53"/>
                        <a:pt x="163" y="48"/>
                        <a:pt x="161" y="41"/>
                      </a:cubicBezTo>
                      <a:cubicBezTo>
                        <a:pt x="159" y="36"/>
                        <a:pt x="148" y="32"/>
                        <a:pt x="145" y="32"/>
                      </a:cubicBezTo>
                      <a:cubicBezTo>
                        <a:pt x="145" y="32"/>
                        <a:pt x="145" y="32"/>
                        <a:pt x="145" y="32"/>
                      </a:cubicBezTo>
                      <a:cubicBezTo>
                        <a:pt x="142" y="32"/>
                        <a:pt x="141" y="36"/>
                        <a:pt x="140" y="38"/>
                      </a:cubicBezTo>
                      <a:cubicBezTo>
                        <a:pt x="139" y="40"/>
                        <a:pt x="138" y="41"/>
                        <a:pt x="138" y="41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1"/>
                        <a:pt x="133" y="40"/>
                        <a:pt x="129" y="37"/>
                      </a:cubicBezTo>
                      <a:cubicBezTo>
                        <a:pt x="127" y="36"/>
                        <a:pt x="126" y="36"/>
                        <a:pt x="125" y="35"/>
                      </a:cubicBezTo>
                      <a:cubicBezTo>
                        <a:pt x="123" y="34"/>
                        <a:pt x="121" y="31"/>
                        <a:pt x="121" y="28"/>
                      </a:cubicBezTo>
                      <a:cubicBezTo>
                        <a:pt x="121" y="26"/>
                        <a:pt x="117" y="22"/>
                        <a:pt x="116" y="22"/>
                      </a:cubicBezTo>
                      <a:cubicBezTo>
                        <a:pt x="115" y="21"/>
                        <a:pt x="108" y="15"/>
                        <a:pt x="105" y="12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9" y="16"/>
                        <a:pt x="38" y="8"/>
                        <a:pt x="34" y="7"/>
                      </a:cubicBezTo>
                      <a:cubicBezTo>
                        <a:pt x="31" y="7"/>
                        <a:pt x="25" y="3"/>
                        <a:pt x="24" y="2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7"/>
                        <a:pt x="6" y="9"/>
                        <a:pt x="8" y="11"/>
                      </a:cubicBezTo>
                      <a:cubicBezTo>
                        <a:pt x="12" y="17"/>
                        <a:pt x="15" y="27"/>
                        <a:pt x="16" y="30"/>
                      </a:cubicBezTo>
                      <a:cubicBezTo>
                        <a:pt x="16" y="33"/>
                        <a:pt x="20" y="35"/>
                        <a:pt x="24" y="37"/>
                      </a:cubicBezTo>
                      <a:cubicBezTo>
                        <a:pt x="25" y="38"/>
                        <a:pt x="26" y="39"/>
                        <a:pt x="27" y="39"/>
                      </a:cubicBezTo>
                      <a:cubicBezTo>
                        <a:pt x="33" y="43"/>
                        <a:pt x="33" y="51"/>
                        <a:pt x="33" y="53"/>
                      </a:cubicBezTo>
                      <a:cubicBezTo>
                        <a:pt x="32" y="54"/>
                        <a:pt x="32" y="55"/>
                        <a:pt x="30" y="55"/>
                      </a:cubicBezTo>
                      <a:cubicBezTo>
                        <a:pt x="29" y="55"/>
                        <a:pt x="28" y="55"/>
                        <a:pt x="27" y="54"/>
                      </a:cubicBezTo>
                      <a:cubicBezTo>
                        <a:pt x="27" y="54"/>
                        <a:pt x="25" y="54"/>
                        <a:pt x="25" y="54"/>
                      </a:cubicBezTo>
                      <a:cubicBezTo>
                        <a:pt x="26" y="56"/>
                        <a:pt x="33" y="62"/>
                        <a:pt x="36" y="62"/>
                      </a:cubicBezTo>
                      <a:cubicBezTo>
                        <a:pt x="36" y="62"/>
                        <a:pt x="36" y="62"/>
                        <a:pt x="37" y="62"/>
                      </a:cubicBezTo>
                      <a:cubicBezTo>
                        <a:pt x="40" y="62"/>
                        <a:pt x="41" y="63"/>
                        <a:pt x="45" y="66"/>
                      </a:cubicBezTo>
                      <a:cubicBezTo>
                        <a:pt x="46" y="67"/>
                        <a:pt x="46" y="68"/>
                        <a:pt x="47" y="68"/>
                      </a:cubicBezTo>
                      <a:cubicBezTo>
                        <a:pt x="50" y="71"/>
                        <a:pt x="52" y="74"/>
                        <a:pt x="52" y="77"/>
                      </a:cubicBezTo>
                      <a:cubicBezTo>
                        <a:pt x="52" y="79"/>
                        <a:pt x="51" y="81"/>
                        <a:pt x="50" y="82"/>
                      </a:cubicBezTo>
                      <a:cubicBezTo>
                        <a:pt x="50" y="83"/>
                        <a:pt x="55" y="86"/>
                        <a:pt x="58" y="88"/>
                      </a:cubicBezTo>
                      <a:cubicBezTo>
                        <a:pt x="59" y="89"/>
                        <a:pt x="60" y="89"/>
                        <a:pt x="61" y="90"/>
                      </a:cubicBezTo>
                      <a:cubicBezTo>
                        <a:pt x="69" y="96"/>
                        <a:pt x="71" y="102"/>
                        <a:pt x="72" y="103"/>
                      </a:cubicBezTo>
                      <a:cubicBezTo>
                        <a:pt x="72" y="103"/>
                        <a:pt x="72" y="103"/>
                        <a:pt x="72" y="103"/>
                      </a:cubicBezTo>
                      <a:cubicBezTo>
                        <a:pt x="72" y="103"/>
                        <a:pt x="74" y="102"/>
                        <a:pt x="74" y="100"/>
                      </a:cubicBezTo>
                      <a:cubicBezTo>
                        <a:pt x="75" y="99"/>
                        <a:pt x="74" y="98"/>
                        <a:pt x="74" y="97"/>
                      </a:cubicBezTo>
                      <a:cubicBezTo>
                        <a:pt x="73" y="96"/>
                        <a:pt x="72" y="95"/>
                        <a:pt x="72" y="93"/>
                      </a:cubicBezTo>
                      <a:cubicBezTo>
                        <a:pt x="72" y="91"/>
                        <a:pt x="70" y="91"/>
                        <a:pt x="67" y="90"/>
                      </a:cubicBezTo>
                      <a:cubicBezTo>
                        <a:pt x="66" y="90"/>
                        <a:pt x="65" y="90"/>
                        <a:pt x="65" y="90"/>
                      </a:cubicBezTo>
                      <a:cubicBezTo>
                        <a:pt x="63" y="90"/>
                        <a:pt x="63" y="88"/>
                        <a:pt x="63" y="86"/>
                      </a:cubicBezTo>
                      <a:cubicBezTo>
                        <a:pt x="63" y="84"/>
                        <a:pt x="63" y="82"/>
                        <a:pt x="62" y="81"/>
                      </a:cubicBezTo>
                      <a:cubicBezTo>
                        <a:pt x="59" y="79"/>
                        <a:pt x="57" y="72"/>
                        <a:pt x="55" y="67"/>
                      </a:cubicBezTo>
                      <a:cubicBezTo>
                        <a:pt x="55" y="65"/>
                        <a:pt x="53" y="62"/>
                        <a:pt x="50" y="60"/>
                      </a:cubicBezTo>
                      <a:cubicBezTo>
                        <a:pt x="48" y="58"/>
                        <a:pt x="46" y="55"/>
                        <a:pt x="45" y="53"/>
                      </a:cubicBezTo>
                      <a:cubicBezTo>
                        <a:pt x="42" y="48"/>
                        <a:pt x="39" y="44"/>
                        <a:pt x="37" y="43"/>
                      </a:cubicBezTo>
                      <a:cubicBezTo>
                        <a:pt x="37" y="42"/>
                        <a:pt x="37" y="42"/>
                        <a:pt x="37" y="41"/>
                      </a:cubicBezTo>
                      <a:cubicBezTo>
                        <a:pt x="36" y="40"/>
                        <a:pt x="37" y="40"/>
                        <a:pt x="38" y="39"/>
                      </a:cubicBezTo>
                      <a:cubicBezTo>
                        <a:pt x="39" y="38"/>
                        <a:pt x="39" y="38"/>
                        <a:pt x="38" y="37"/>
                      </a:cubicBezTo>
                      <a:cubicBezTo>
                        <a:pt x="37" y="36"/>
                        <a:pt x="36" y="36"/>
                        <a:pt x="35" y="36"/>
                      </a:cubicBezTo>
                      <a:cubicBezTo>
                        <a:pt x="34" y="35"/>
                        <a:pt x="33" y="35"/>
                        <a:pt x="31" y="34"/>
                      </a:cubicBezTo>
                      <a:cubicBezTo>
                        <a:pt x="27" y="33"/>
                        <a:pt x="25" y="30"/>
                        <a:pt x="25" y="26"/>
                      </a:cubicBezTo>
                      <a:cubicBezTo>
                        <a:pt x="25" y="23"/>
                        <a:pt x="23" y="15"/>
                        <a:pt x="22" y="12"/>
                      </a:cubicBezTo>
                      <a:cubicBezTo>
                        <a:pt x="22" y="11"/>
                        <a:pt x="22" y="10"/>
                        <a:pt x="22" y="10"/>
                      </a:cubicBezTo>
                      <a:cubicBezTo>
                        <a:pt x="23" y="8"/>
                        <a:pt x="26" y="9"/>
                        <a:pt x="27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1"/>
                        <a:pt x="29" y="12"/>
                        <a:pt x="29" y="12"/>
                      </a:cubicBezTo>
                      <a:cubicBezTo>
                        <a:pt x="29" y="12"/>
                        <a:pt x="29" y="11"/>
                        <a:pt x="29" y="11"/>
                      </a:cubicBezTo>
                      <a:cubicBezTo>
                        <a:pt x="30" y="11"/>
                        <a:pt x="31" y="11"/>
                        <a:pt x="31" y="11"/>
                      </a:cubicBezTo>
                      <a:cubicBezTo>
                        <a:pt x="33" y="11"/>
                        <a:pt x="35" y="12"/>
                        <a:pt x="36" y="14"/>
                      </a:cubicBezTo>
                      <a:cubicBezTo>
                        <a:pt x="36" y="14"/>
                        <a:pt x="36" y="15"/>
                        <a:pt x="37" y="15"/>
                      </a:cubicBezTo>
                      <a:cubicBezTo>
                        <a:pt x="38" y="15"/>
                        <a:pt x="38" y="15"/>
                        <a:pt x="39" y="14"/>
                      </a:cubicBezTo>
                      <a:cubicBezTo>
                        <a:pt x="40" y="14"/>
                        <a:pt x="41" y="14"/>
                        <a:pt x="42" y="15"/>
                      </a:cubicBezTo>
                      <a:cubicBezTo>
                        <a:pt x="43" y="16"/>
                        <a:pt x="43" y="17"/>
                        <a:pt x="42" y="18"/>
                      </a:cubicBezTo>
                      <a:cubicBezTo>
                        <a:pt x="42" y="19"/>
                        <a:pt x="41" y="21"/>
                        <a:pt x="44" y="27"/>
                      </a:cubicBezTo>
                      <a:cubicBezTo>
                        <a:pt x="47" y="33"/>
                        <a:pt x="48" y="34"/>
                        <a:pt x="47" y="36"/>
                      </a:cubicBezTo>
                      <a:cubicBezTo>
                        <a:pt x="46" y="36"/>
                        <a:pt x="46" y="37"/>
                        <a:pt x="46" y="39"/>
                      </a:cubicBezTo>
                      <a:cubicBezTo>
                        <a:pt x="46" y="41"/>
                        <a:pt x="46" y="42"/>
                        <a:pt x="47" y="42"/>
                      </a:cubicBezTo>
                      <a:cubicBezTo>
                        <a:pt x="47" y="42"/>
                        <a:pt x="48" y="42"/>
                        <a:pt x="49" y="41"/>
                      </a:cubicBezTo>
                      <a:cubicBezTo>
                        <a:pt x="49" y="40"/>
                        <a:pt x="49" y="40"/>
                        <a:pt x="50" y="40"/>
                      </a:cubicBezTo>
                      <a:cubicBezTo>
                        <a:pt x="51" y="40"/>
                        <a:pt x="53" y="42"/>
                        <a:pt x="57" y="46"/>
                      </a:cubicBezTo>
                      <a:cubicBezTo>
                        <a:pt x="58" y="48"/>
                        <a:pt x="60" y="49"/>
                        <a:pt x="62" y="50"/>
                      </a:cubicBezTo>
                      <a:cubicBezTo>
                        <a:pt x="64" y="50"/>
                        <a:pt x="65" y="51"/>
                        <a:pt x="65" y="53"/>
                      </a:cubicBezTo>
                      <a:cubicBezTo>
                        <a:pt x="65" y="54"/>
                        <a:pt x="66" y="57"/>
                        <a:pt x="69" y="58"/>
                      </a:cubicBezTo>
                      <a:cubicBezTo>
                        <a:pt x="72" y="58"/>
                        <a:pt x="73" y="60"/>
                        <a:pt x="74" y="61"/>
                      </a:cubicBezTo>
                      <a:cubicBezTo>
                        <a:pt x="75" y="62"/>
                        <a:pt x="75" y="63"/>
                        <a:pt x="76" y="63"/>
                      </a:cubicBezTo>
                      <a:cubicBezTo>
                        <a:pt x="77" y="63"/>
                        <a:pt x="78" y="64"/>
                        <a:pt x="79" y="65"/>
                      </a:cubicBezTo>
                      <a:cubicBezTo>
                        <a:pt x="79" y="66"/>
                        <a:pt x="79" y="68"/>
                        <a:pt x="78" y="70"/>
                      </a:cubicBezTo>
                      <a:cubicBezTo>
                        <a:pt x="78" y="71"/>
                        <a:pt x="78" y="72"/>
                        <a:pt x="78" y="73"/>
                      </a:cubicBezTo>
                      <a:cubicBezTo>
                        <a:pt x="78" y="74"/>
                        <a:pt x="80" y="75"/>
                        <a:pt x="84" y="76"/>
                      </a:cubicBezTo>
                      <a:cubicBezTo>
                        <a:pt x="87" y="78"/>
                        <a:pt x="88" y="79"/>
                        <a:pt x="89" y="80"/>
                      </a:cubicBezTo>
                      <a:cubicBezTo>
                        <a:pt x="89" y="81"/>
                        <a:pt x="90" y="82"/>
                        <a:pt x="92" y="84"/>
                      </a:cubicBezTo>
                      <a:cubicBezTo>
                        <a:pt x="96" y="88"/>
                        <a:pt x="110" y="103"/>
                        <a:pt x="113" y="107"/>
                      </a:cubicBezTo>
                      <a:cubicBezTo>
                        <a:pt x="115" y="111"/>
                        <a:pt x="116" y="114"/>
                        <a:pt x="117" y="116"/>
                      </a:cubicBezTo>
                      <a:cubicBezTo>
                        <a:pt x="117" y="117"/>
                        <a:pt x="117" y="117"/>
                        <a:pt x="118" y="118"/>
                      </a:cubicBezTo>
                      <a:cubicBezTo>
                        <a:pt x="118" y="120"/>
                        <a:pt x="118" y="121"/>
                        <a:pt x="117" y="122"/>
                      </a:cubicBezTo>
                      <a:cubicBezTo>
                        <a:pt x="117" y="123"/>
                        <a:pt x="117" y="124"/>
                        <a:pt x="117" y="125"/>
                      </a:cubicBezTo>
                      <a:cubicBezTo>
                        <a:pt x="118" y="126"/>
                        <a:pt x="118" y="126"/>
                        <a:pt x="118" y="127"/>
                      </a:cubicBezTo>
                      <a:cubicBezTo>
                        <a:pt x="117" y="128"/>
                        <a:pt x="116" y="128"/>
                        <a:pt x="115" y="128"/>
                      </a:cubicBezTo>
                      <a:cubicBezTo>
                        <a:pt x="115" y="129"/>
                        <a:pt x="114" y="129"/>
                        <a:pt x="114" y="129"/>
                      </a:cubicBezTo>
                      <a:cubicBezTo>
                        <a:pt x="114" y="131"/>
                        <a:pt x="117" y="139"/>
                        <a:pt x="121" y="140"/>
                      </a:cubicBezTo>
                      <a:cubicBezTo>
                        <a:pt x="125" y="140"/>
                        <a:pt x="129" y="144"/>
                        <a:pt x="133" y="147"/>
                      </a:cubicBezTo>
                      <a:cubicBezTo>
                        <a:pt x="134" y="148"/>
                        <a:pt x="135" y="149"/>
                        <a:pt x="136" y="149"/>
                      </a:cubicBezTo>
                      <a:cubicBezTo>
                        <a:pt x="138" y="151"/>
                        <a:pt x="140" y="152"/>
                        <a:pt x="144" y="152"/>
                      </a:cubicBezTo>
                      <a:cubicBezTo>
                        <a:pt x="146" y="153"/>
                        <a:pt x="148" y="153"/>
                        <a:pt x="151" y="154"/>
                      </a:cubicBezTo>
                      <a:cubicBezTo>
                        <a:pt x="153" y="155"/>
                        <a:pt x="155" y="156"/>
                        <a:pt x="158" y="158"/>
                      </a:cubicBezTo>
                      <a:cubicBezTo>
                        <a:pt x="161" y="160"/>
                        <a:pt x="165" y="162"/>
                        <a:pt x="170" y="164"/>
                      </a:cubicBezTo>
                      <a:cubicBezTo>
                        <a:pt x="178" y="166"/>
                        <a:pt x="186" y="169"/>
                        <a:pt x="192" y="173"/>
                      </a:cubicBezTo>
                      <a:cubicBezTo>
                        <a:pt x="194" y="174"/>
                        <a:pt x="196" y="175"/>
                        <a:pt x="198" y="175"/>
                      </a:cubicBezTo>
                      <a:cubicBezTo>
                        <a:pt x="201" y="175"/>
                        <a:pt x="205" y="174"/>
                        <a:pt x="210" y="172"/>
                      </a:cubicBezTo>
                      <a:cubicBezTo>
                        <a:pt x="212" y="171"/>
                        <a:pt x="214" y="171"/>
                        <a:pt x="216" y="1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31" name="Google Shape;272;p3">
                  <a:extLst>
                    <a:ext uri="{FF2B5EF4-FFF2-40B4-BE49-F238E27FC236}">
                      <a16:creationId xmlns:a16="http://schemas.microsoft.com/office/drawing/2014/main" id="{71E20C2E-B119-B147-A903-901A3C70BC01}"/>
                    </a:ext>
                  </a:extLst>
                </p:cNvPr>
                <p:cNvSpPr/>
                <p:nvPr/>
              </p:nvSpPr>
              <p:spPr>
                <a:xfrm>
                  <a:off x="3536" y="3009"/>
                  <a:ext cx="33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40" extrusionOk="0">
                      <a:moveTo>
                        <a:pt x="36" y="27"/>
                      </a:moveTo>
                      <a:cubicBezTo>
                        <a:pt x="38" y="25"/>
                        <a:pt x="40" y="23"/>
                        <a:pt x="41" y="22"/>
                      </a:cubicBezTo>
                      <a:cubicBezTo>
                        <a:pt x="38" y="23"/>
                        <a:pt x="36" y="22"/>
                        <a:pt x="37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9" y="1"/>
                        <a:pt x="18" y="0"/>
                        <a:pt x="16" y="0"/>
                      </a:cubicBezTo>
                      <a:cubicBezTo>
                        <a:pt x="15" y="0"/>
                        <a:pt x="14" y="7"/>
                        <a:pt x="13" y="7"/>
                      </a:cubicBezTo>
                      <a:cubicBezTo>
                        <a:pt x="12" y="8"/>
                        <a:pt x="21" y="14"/>
                        <a:pt x="20" y="17"/>
                      </a:cubicBezTo>
                      <a:cubicBezTo>
                        <a:pt x="19" y="19"/>
                        <a:pt x="9" y="18"/>
                        <a:pt x="8" y="18"/>
                      </a:cubicBezTo>
                      <a:cubicBezTo>
                        <a:pt x="7" y="18"/>
                        <a:pt x="3" y="23"/>
                        <a:pt x="0" y="29"/>
                      </a:cubicBezTo>
                      <a:cubicBezTo>
                        <a:pt x="4" y="32"/>
                        <a:pt x="8" y="36"/>
                        <a:pt x="10" y="38"/>
                      </a:cubicBezTo>
                      <a:cubicBezTo>
                        <a:pt x="14" y="40"/>
                        <a:pt x="21" y="37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7" y="38"/>
                        <a:pt x="30" y="35"/>
                        <a:pt x="31" y="35"/>
                      </a:cubicBezTo>
                      <a:cubicBezTo>
                        <a:pt x="33" y="34"/>
                        <a:pt x="31" y="30"/>
                        <a:pt x="36" y="27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32" name="Google Shape;273;p3">
                  <a:extLst>
                    <a:ext uri="{FF2B5EF4-FFF2-40B4-BE49-F238E27FC236}">
                      <a16:creationId xmlns:a16="http://schemas.microsoft.com/office/drawing/2014/main" id="{610CFCD6-FDB5-C740-A3A3-2BAAB147319E}"/>
                    </a:ext>
                  </a:extLst>
                </p:cNvPr>
                <p:cNvSpPr/>
                <p:nvPr/>
              </p:nvSpPr>
              <p:spPr>
                <a:xfrm>
                  <a:off x="3534" y="3008"/>
                  <a:ext cx="38" cy="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3" extrusionOk="0">
                      <a:moveTo>
                        <a:pt x="26" y="43"/>
                      </a:move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4" y="41"/>
                        <a:pt x="22" y="41"/>
                        <a:pt x="20" y="41"/>
                      </a:cubicBezTo>
                      <a:cubicBezTo>
                        <a:pt x="17" y="41"/>
                        <a:pt x="14" y="41"/>
                        <a:pt x="12" y="40"/>
                      </a:cubicBezTo>
                      <a:cubicBezTo>
                        <a:pt x="10" y="38"/>
                        <a:pt x="7" y="36"/>
                        <a:pt x="3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8" y="18"/>
                        <a:pt x="9" y="18"/>
                        <a:pt x="9" y="18"/>
                      </a:cubicBezTo>
                      <a:cubicBezTo>
                        <a:pt x="10" y="18"/>
                        <a:pt x="10" y="18"/>
                        <a:pt x="12" y="18"/>
                      </a:cubicBezTo>
                      <a:cubicBezTo>
                        <a:pt x="13" y="18"/>
                        <a:pt x="14" y="18"/>
                        <a:pt x="16" y="18"/>
                      </a:cubicBezTo>
                      <a:cubicBezTo>
                        <a:pt x="21" y="18"/>
                        <a:pt x="21" y="17"/>
                        <a:pt x="21" y="17"/>
                      </a:cubicBezTo>
                      <a:cubicBezTo>
                        <a:pt x="22" y="16"/>
                        <a:pt x="18" y="13"/>
                        <a:pt x="17" y="12"/>
                      </a:cubicBezTo>
                      <a:cubicBezTo>
                        <a:pt x="15" y="10"/>
                        <a:pt x="14" y="9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7"/>
                        <a:pt x="15" y="6"/>
                        <a:pt x="15" y="5"/>
                      </a:cubicBezTo>
                      <a:cubicBezTo>
                        <a:pt x="16" y="3"/>
                        <a:pt x="17" y="0"/>
                        <a:pt x="18" y="0"/>
                      </a:cubicBezTo>
                      <a:cubicBezTo>
                        <a:pt x="19" y="0"/>
                        <a:pt x="20" y="0"/>
                        <a:pt x="21" y="0"/>
                      </a:cubicBezTo>
                      <a:cubicBezTo>
                        <a:pt x="25" y="0"/>
                        <a:pt x="32" y="0"/>
                        <a:pt x="35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40" y="19"/>
                        <a:pt x="40" y="19"/>
                        <a:pt x="40" y="19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1"/>
                        <a:pt x="40" y="22"/>
                        <a:pt x="40" y="22"/>
                      </a:cubicBezTo>
                      <a:cubicBezTo>
                        <a:pt x="40" y="22"/>
                        <a:pt x="40" y="23"/>
                        <a:pt x="42" y="22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2" y="25"/>
                        <a:pt x="40" y="27"/>
                        <a:pt x="38" y="29"/>
                      </a:cubicBezTo>
                      <a:cubicBezTo>
                        <a:pt x="36" y="31"/>
                        <a:pt x="36" y="32"/>
                        <a:pt x="35" y="34"/>
                      </a:cubicBezTo>
                      <a:cubicBezTo>
                        <a:pt x="35" y="35"/>
                        <a:pt x="35" y="36"/>
                        <a:pt x="33" y="37"/>
                      </a:cubicBezTo>
                      <a:cubicBezTo>
                        <a:pt x="33" y="37"/>
                        <a:pt x="32" y="37"/>
                        <a:pt x="27" y="42"/>
                      </a:cubicBezTo>
                      <a:lnTo>
                        <a:pt x="26" y="43"/>
                      </a:lnTo>
                      <a:close/>
                      <a:moveTo>
                        <a:pt x="21" y="39"/>
                      </a:moveTo>
                      <a:cubicBezTo>
                        <a:pt x="23" y="39"/>
                        <a:pt x="25" y="39"/>
                        <a:pt x="26" y="40"/>
                      </a:cubicBezTo>
                      <a:cubicBezTo>
                        <a:pt x="31" y="36"/>
                        <a:pt x="32" y="35"/>
                        <a:pt x="33" y="35"/>
                      </a:cubicBezTo>
                      <a:cubicBezTo>
                        <a:pt x="33" y="34"/>
                        <a:pt x="33" y="34"/>
                        <a:pt x="33" y="33"/>
                      </a:cubicBezTo>
                      <a:cubicBezTo>
                        <a:pt x="34" y="32"/>
                        <a:pt x="34" y="29"/>
                        <a:pt x="37" y="27"/>
                      </a:cubicBezTo>
                      <a:cubicBezTo>
                        <a:pt x="38" y="26"/>
                        <a:pt x="39" y="25"/>
                        <a:pt x="40" y="24"/>
                      </a:cubicBezTo>
                      <a:cubicBezTo>
                        <a:pt x="39" y="24"/>
                        <a:pt x="39" y="24"/>
                        <a:pt x="38" y="23"/>
                      </a:cubicBezTo>
                      <a:cubicBezTo>
                        <a:pt x="38" y="23"/>
                        <a:pt x="38" y="22"/>
                        <a:pt x="38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0" y="2"/>
                        <a:pt x="24" y="2"/>
                        <a:pt x="21" y="2"/>
                      </a:cubicBezTo>
                      <a:cubicBezTo>
                        <a:pt x="20" y="2"/>
                        <a:pt x="19" y="2"/>
                        <a:pt x="19" y="2"/>
                      </a:cubicBezTo>
                      <a:cubicBezTo>
                        <a:pt x="18" y="3"/>
                        <a:pt x="18" y="5"/>
                        <a:pt x="17" y="6"/>
                      </a:cubicBezTo>
                      <a:cubicBezTo>
                        <a:pt x="17" y="7"/>
                        <a:pt x="17" y="8"/>
                        <a:pt x="16" y="9"/>
                      </a:cubicBezTo>
                      <a:cubicBezTo>
                        <a:pt x="17" y="9"/>
                        <a:pt x="18" y="10"/>
                        <a:pt x="18" y="10"/>
                      </a:cubicBezTo>
                      <a:cubicBezTo>
                        <a:pt x="21" y="13"/>
                        <a:pt x="24" y="16"/>
                        <a:pt x="23" y="18"/>
                      </a:cubicBezTo>
                      <a:cubicBezTo>
                        <a:pt x="23" y="20"/>
                        <a:pt x="20" y="20"/>
                        <a:pt x="16" y="20"/>
                      </a:cubicBezTo>
                      <a:cubicBezTo>
                        <a:pt x="14" y="20"/>
                        <a:pt x="13" y="20"/>
                        <a:pt x="12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1"/>
                        <a:pt x="7" y="24"/>
                        <a:pt x="3" y="29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8" y="34"/>
                        <a:pt x="11" y="37"/>
                        <a:pt x="13" y="38"/>
                      </a:cubicBezTo>
                      <a:cubicBezTo>
                        <a:pt x="15" y="39"/>
                        <a:pt x="17" y="39"/>
                        <a:pt x="19" y="39"/>
                      </a:cubicBezTo>
                      <a:cubicBezTo>
                        <a:pt x="20" y="39"/>
                        <a:pt x="20" y="39"/>
                        <a:pt x="21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33" name="Google Shape;274;p3">
                  <a:extLst>
                    <a:ext uri="{FF2B5EF4-FFF2-40B4-BE49-F238E27FC236}">
                      <a16:creationId xmlns:a16="http://schemas.microsoft.com/office/drawing/2014/main" id="{BA004637-CF29-DC4A-BE4D-DC74F84B1936}"/>
                    </a:ext>
                  </a:extLst>
                </p:cNvPr>
                <p:cNvSpPr/>
                <p:nvPr/>
              </p:nvSpPr>
              <p:spPr>
                <a:xfrm>
                  <a:off x="3562" y="3004"/>
                  <a:ext cx="10" cy="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6" extrusionOk="0">
                      <a:moveTo>
                        <a:pt x="2" y="6"/>
                      </a:moveTo>
                      <a:cubicBezTo>
                        <a:pt x="2" y="6"/>
                        <a:pt x="1" y="6"/>
                        <a:pt x="1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4"/>
                        <a:pt x="6" y="22"/>
                        <a:pt x="8" y="20"/>
                      </a:cubicBezTo>
                      <a:cubicBezTo>
                        <a:pt x="12" y="17"/>
                        <a:pt x="6" y="5"/>
                        <a:pt x="11" y="4"/>
                      </a:cubicBezTo>
                      <a:cubicBezTo>
                        <a:pt x="11" y="4"/>
                        <a:pt x="12" y="4"/>
                        <a:pt x="13" y="3"/>
                      </a:cubicBezTo>
                      <a:cubicBezTo>
                        <a:pt x="11" y="2"/>
                        <a:pt x="9" y="0"/>
                        <a:pt x="8" y="0"/>
                      </a:cubicBezTo>
                      <a:cubicBezTo>
                        <a:pt x="6" y="0"/>
                        <a:pt x="3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34" name="Google Shape;275;p3">
                  <a:extLst>
                    <a:ext uri="{FF2B5EF4-FFF2-40B4-BE49-F238E27FC236}">
                      <a16:creationId xmlns:a16="http://schemas.microsoft.com/office/drawing/2014/main" id="{F482C7EC-7A9D-3A4A-BE1C-DF56FD9320D5}"/>
                    </a:ext>
                  </a:extLst>
                </p:cNvPr>
                <p:cNvSpPr/>
                <p:nvPr/>
              </p:nvSpPr>
              <p:spPr>
                <a:xfrm>
                  <a:off x="3561" y="3003"/>
                  <a:ext cx="12" cy="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28" extrusionOk="0">
                      <a:moveTo>
                        <a:pt x="0" y="28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3" y="6"/>
                      </a:cubicBezTo>
                      <a:cubicBezTo>
                        <a:pt x="3" y="6"/>
                        <a:pt x="3" y="5"/>
                        <a:pt x="4" y="5"/>
                      </a:cubicBezTo>
                      <a:cubicBezTo>
                        <a:pt x="5" y="3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2" y="1"/>
                        <a:pt x="14" y="3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6"/>
                        <a:pt x="13" y="6"/>
                        <a:pt x="12" y="6"/>
                      </a:cubicBezTo>
                      <a:cubicBezTo>
                        <a:pt x="10" y="7"/>
                        <a:pt x="11" y="10"/>
                        <a:pt x="11" y="13"/>
                      </a:cubicBezTo>
                      <a:cubicBezTo>
                        <a:pt x="12" y="16"/>
                        <a:pt x="12" y="20"/>
                        <a:pt x="10" y="22"/>
                      </a:cubicBezTo>
                      <a:cubicBezTo>
                        <a:pt x="8" y="23"/>
                        <a:pt x="7" y="25"/>
                        <a:pt x="7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lnTo>
                        <a:pt x="0" y="28"/>
                      </a:lnTo>
                      <a:close/>
                      <a:moveTo>
                        <a:pt x="3" y="8"/>
                      </a:move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3"/>
                        <a:pt x="7" y="22"/>
                        <a:pt x="8" y="21"/>
                      </a:cubicBezTo>
                      <a:cubicBezTo>
                        <a:pt x="10" y="19"/>
                        <a:pt x="9" y="16"/>
                        <a:pt x="9" y="13"/>
                      </a:cubicBezTo>
                      <a:cubicBezTo>
                        <a:pt x="9" y="9"/>
                        <a:pt x="8" y="5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8" y="2"/>
                        <a:pt x="6" y="5"/>
                        <a:pt x="5" y="6"/>
                      </a:cubicBezTo>
                      <a:cubicBezTo>
                        <a:pt x="4" y="7"/>
                        <a:pt x="4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35" name="Google Shape;276;p3">
                  <a:extLst>
                    <a:ext uri="{FF2B5EF4-FFF2-40B4-BE49-F238E27FC236}">
                      <a16:creationId xmlns:a16="http://schemas.microsoft.com/office/drawing/2014/main" id="{BAA66631-1362-614C-9FB9-4B4D3B02A687}"/>
                    </a:ext>
                  </a:extLst>
                </p:cNvPr>
                <p:cNvSpPr/>
                <p:nvPr/>
              </p:nvSpPr>
              <p:spPr>
                <a:xfrm>
                  <a:off x="3677" y="2989"/>
                  <a:ext cx="23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4" extrusionOk="0">
                      <a:moveTo>
                        <a:pt x="13" y="2"/>
                      </a:moveTo>
                      <a:cubicBezTo>
                        <a:pt x="9" y="5"/>
                        <a:pt x="20" y="11"/>
                        <a:pt x="20" y="15"/>
                      </a:cubicBezTo>
                      <a:cubicBezTo>
                        <a:pt x="20" y="19"/>
                        <a:pt x="3" y="14"/>
                        <a:pt x="1" y="19"/>
                      </a:cubicBezTo>
                      <a:cubicBezTo>
                        <a:pt x="0" y="21"/>
                        <a:pt x="7" y="24"/>
                        <a:pt x="13" y="22"/>
                      </a:cubicBezTo>
                      <a:cubicBezTo>
                        <a:pt x="19" y="20"/>
                        <a:pt x="23" y="22"/>
                        <a:pt x="27" y="23"/>
                      </a:cubicBezTo>
                      <a:cubicBezTo>
                        <a:pt x="27" y="17"/>
                        <a:pt x="28" y="10"/>
                        <a:pt x="29" y="5"/>
                      </a:cubicBezTo>
                      <a:cubicBezTo>
                        <a:pt x="23" y="3"/>
                        <a:pt x="17" y="0"/>
                        <a:pt x="13" y="2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436" name="Google Shape;277;p3">
                  <a:extLst>
                    <a:ext uri="{FF2B5EF4-FFF2-40B4-BE49-F238E27FC236}">
                      <a16:creationId xmlns:a16="http://schemas.microsoft.com/office/drawing/2014/main" id="{76B3A537-5666-1C49-8D04-BC9C1F9D7811}"/>
                    </a:ext>
                  </a:extLst>
                </p:cNvPr>
                <p:cNvSpPr/>
                <p:nvPr/>
              </p:nvSpPr>
              <p:spPr>
                <a:xfrm>
                  <a:off x="3677" y="2989"/>
                  <a:ext cx="24" cy="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25" extrusionOk="0">
                      <a:moveTo>
                        <a:pt x="28" y="25"/>
                      </a:move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4" y="23"/>
                        <a:pt x="21" y="22"/>
                        <a:pt x="18" y="22"/>
                      </a:cubicBezTo>
                      <a:cubicBezTo>
                        <a:pt x="17" y="22"/>
                        <a:pt x="15" y="22"/>
                        <a:pt x="14" y="23"/>
                      </a:cubicBezTo>
                      <a:cubicBezTo>
                        <a:pt x="12" y="23"/>
                        <a:pt x="10" y="23"/>
                        <a:pt x="9" y="23"/>
                      </a:cubicBezTo>
                      <a:cubicBezTo>
                        <a:pt x="5" y="23"/>
                        <a:pt x="1" y="22"/>
                        <a:pt x="0" y="20"/>
                      </a:cubicBezTo>
                      <a:cubicBezTo>
                        <a:pt x="0" y="20"/>
                        <a:pt x="0" y="19"/>
                        <a:pt x="0" y="18"/>
                      </a:cubicBezTo>
                      <a:cubicBezTo>
                        <a:pt x="1" y="16"/>
                        <a:pt x="4" y="16"/>
                        <a:pt x="8" y="16"/>
                      </a:cubicBezTo>
                      <a:cubicBezTo>
                        <a:pt x="9" y="16"/>
                        <a:pt x="10" y="16"/>
                        <a:pt x="11" y="16"/>
                      </a:cubicBezTo>
                      <a:cubicBezTo>
                        <a:pt x="12" y="16"/>
                        <a:pt x="14" y="16"/>
                        <a:pt x="15" y="16"/>
                      </a:cubicBezTo>
                      <a:cubicBezTo>
                        <a:pt x="18" y="16"/>
                        <a:pt x="19" y="15"/>
                        <a:pt x="19" y="15"/>
                      </a:cubicBezTo>
                      <a:cubicBezTo>
                        <a:pt x="19" y="14"/>
                        <a:pt x="17" y="12"/>
                        <a:pt x="15" y="10"/>
                      </a:cubicBezTo>
                      <a:cubicBezTo>
                        <a:pt x="13" y="8"/>
                        <a:pt x="11" y="5"/>
                        <a:pt x="11" y="3"/>
                      </a:cubicBezTo>
                      <a:cubicBezTo>
                        <a:pt x="11" y="2"/>
                        <a:pt x="12" y="2"/>
                        <a:pt x="13" y="1"/>
                      </a:cubicBezTo>
                      <a:cubicBezTo>
                        <a:pt x="14" y="0"/>
                        <a:pt x="15" y="0"/>
                        <a:pt x="16" y="0"/>
                      </a:cubicBezTo>
                      <a:cubicBezTo>
                        <a:pt x="18" y="0"/>
                        <a:pt x="21" y="1"/>
                        <a:pt x="24" y="2"/>
                      </a:cubicBezTo>
                      <a:cubicBezTo>
                        <a:pt x="26" y="3"/>
                        <a:pt x="28" y="3"/>
                        <a:pt x="29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29" y="10"/>
                        <a:pt x="28" y="17"/>
                        <a:pt x="28" y="23"/>
                      </a:cubicBezTo>
                      <a:lnTo>
                        <a:pt x="28" y="25"/>
                      </a:lnTo>
                      <a:close/>
                      <a:moveTo>
                        <a:pt x="18" y="20"/>
                      </a:moveTo>
                      <a:cubicBezTo>
                        <a:pt x="21" y="20"/>
                        <a:pt x="24" y="21"/>
                        <a:pt x="26" y="22"/>
                      </a:cubicBezTo>
                      <a:cubicBezTo>
                        <a:pt x="26" y="16"/>
                        <a:pt x="27" y="10"/>
                        <a:pt x="28" y="5"/>
                      </a:cubicBezTo>
                      <a:cubicBezTo>
                        <a:pt x="26" y="5"/>
                        <a:pt x="25" y="5"/>
                        <a:pt x="24" y="4"/>
                      </a:cubicBezTo>
                      <a:cubicBezTo>
                        <a:pt x="20" y="3"/>
                        <a:pt x="16" y="2"/>
                        <a:pt x="14" y="3"/>
                      </a:cubicBezTo>
                      <a:cubicBezTo>
                        <a:pt x="14" y="3"/>
                        <a:pt x="13" y="3"/>
                        <a:pt x="13" y="4"/>
                      </a:cubicBezTo>
                      <a:cubicBezTo>
                        <a:pt x="13" y="5"/>
                        <a:pt x="15" y="7"/>
                        <a:pt x="17" y="9"/>
                      </a:cubicBezTo>
                      <a:cubicBezTo>
                        <a:pt x="19" y="11"/>
                        <a:pt x="21" y="13"/>
                        <a:pt x="21" y="15"/>
                      </a:cubicBezTo>
                      <a:cubicBezTo>
                        <a:pt x="21" y="18"/>
                        <a:pt x="17" y="18"/>
                        <a:pt x="15" y="18"/>
                      </a:cubicBezTo>
                      <a:cubicBezTo>
                        <a:pt x="14" y="18"/>
                        <a:pt x="12" y="18"/>
                        <a:pt x="11" y="18"/>
                      </a:cubicBezTo>
                      <a:cubicBezTo>
                        <a:pt x="10" y="18"/>
                        <a:pt x="9" y="18"/>
                        <a:pt x="8" y="18"/>
                      </a:cubicBezTo>
                      <a:cubicBezTo>
                        <a:pt x="3" y="18"/>
                        <a:pt x="2" y="18"/>
                        <a:pt x="2" y="19"/>
                      </a:cubicBezTo>
                      <a:cubicBezTo>
                        <a:pt x="2" y="20"/>
                        <a:pt x="4" y="21"/>
                        <a:pt x="9" y="21"/>
                      </a:cubicBezTo>
                      <a:cubicBezTo>
                        <a:pt x="10" y="21"/>
                        <a:pt x="12" y="21"/>
                        <a:pt x="13" y="21"/>
                      </a:cubicBezTo>
                      <a:cubicBezTo>
                        <a:pt x="15" y="20"/>
                        <a:pt x="17" y="20"/>
                        <a:pt x="18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pt-BR" sz="1800" dirty="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87" name="Google Shape;278;p3">
                <a:extLst>
                  <a:ext uri="{FF2B5EF4-FFF2-40B4-BE49-F238E27FC236}">
                    <a16:creationId xmlns:a16="http://schemas.microsoft.com/office/drawing/2014/main" id="{D6CA6637-0ADC-0E4C-87F9-EA4088EB7FC3}"/>
                  </a:ext>
                </a:extLst>
              </p:cNvPr>
              <p:cNvSpPr/>
              <p:nvPr/>
            </p:nvSpPr>
            <p:spPr>
              <a:xfrm>
                <a:off x="3699" y="2992"/>
                <a:ext cx="2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33" h="22" extrusionOk="0">
                    <a:moveTo>
                      <a:pt x="13" y="16"/>
                    </a:moveTo>
                    <a:cubicBezTo>
                      <a:pt x="20" y="14"/>
                      <a:pt x="33" y="19"/>
                      <a:pt x="33" y="13"/>
                    </a:cubicBezTo>
                    <a:cubicBezTo>
                      <a:pt x="33" y="7"/>
                      <a:pt x="12" y="0"/>
                      <a:pt x="7" y="2"/>
                    </a:cubicBezTo>
                    <a:cubicBezTo>
                      <a:pt x="6" y="2"/>
                      <a:pt x="4" y="2"/>
                      <a:pt x="2" y="2"/>
                    </a:cubicBezTo>
                    <a:cubicBezTo>
                      <a:pt x="1" y="7"/>
                      <a:pt x="0" y="14"/>
                      <a:pt x="0" y="20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4" y="22"/>
                      <a:pt x="5" y="19"/>
                      <a:pt x="13" y="16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8" name="Google Shape;279;p3">
                <a:extLst>
                  <a:ext uri="{FF2B5EF4-FFF2-40B4-BE49-F238E27FC236}">
                    <a16:creationId xmlns:a16="http://schemas.microsoft.com/office/drawing/2014/main" id="{187613F7-7117-314D-87F3-C32E1973CE1B}"/>
                  </a:ext>
                </a:extLst>
              </p:cNvPr>
              <p:cNvSpPr/>
              <p:nvPr/>
            </p:nvSpPr>
            <p:spPr>
              <a:xfrm>
                <a:off x="3698" y="2992"/>
                <a:ext cx="2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35" h="22" extrusionOk="0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2" y="22"/>
                      <a:pt x="1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6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7" y="1"/>
                      <a:pt x="8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7" y="1"/>
                      <a:pt x="35" y="6"/>
                      <a:pt x="35" y="13"/>
                    </a:cubicBezTo>
                    <a:cubicBezTo>
                      <a:pt x="35" y="17"/>
                      <a:pt x="30" y="17"/>
                      <a:pt x="28" y="17"/>
                    </a:cubicBezTo>
                    <a:cubicBezTo>
                      <a:pt x="27" y="17"/>
                      <a:pt x="25" y="17"/>
                      <a:pt x="24" y="17"/>
                    </a:cubicBezTo>
                    <a:cubicBezTo>
                      <a:pt x="23" y="17"/>
                      <a:pt x="22" y="17"/>
                      <a:pt x="20" y="17"/>
                    </a:cubicBezTo>
                    <a:cubicBezTo>
                      <a:pt x="17" y="17"/>
                      <a:pt x="15" y="17"/>
                      <a:pt x="14" y="17"/>
                    </a:cubicBezTo>
                    <a:cubicBezTo>
                      <a:pt x="11" y="19"/>
                      <a:pt x="9" y="20"/>
                      <a:pt x="7" y="21"/>
                    </a:cubicBezTo>
                    <a:cubicBezTo>
                      <a:pt x="6" y="22"/>
                      <a:pt x="5" y="22"/>
                      <a:pt x="3" y="22"/>
                    </a:cubicBezTo>
                    <a:close/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0"/>
                      <a:pt x="6" y="19"/>
                    </a:cubicBezTo>
                    <a:cubicBezTo>
                      <a:pt x="8" y="18"/>
                      <a:pt x="10" y="17"/>
                      <a:pt x="13" y="16"/>
                    </a:cubicBezTo>
                    <a:cubicBezTo>
                      <a:pt x="15" y="15"/>
                      <a:pt x="17" y="15"/>
                      <a:pt x="20" y="15"/>
                    </a:cubicBezTo>
                    <a:cubicBezTo>
                      <a:pt x="22" y="15"/>
                      <a:pt x="23" y="15"/>
                      <a:pt x="24" y="15"/>
                    </a:cubicBezTo>
                    <a:cubicBezTo>
                      <a:pt x="25" y="15"/>
                      <a:pt x="27" y="15"/>
                      <a:pt x="28" y="15"/>
                    </a:cubicBezTo>
                    <a:cubicBezTo>
                      <a:pt x="32" y="15"/>
                      <a:pt x="33" y="14"/>
                      <a:pt x="33" y="13"/>
                    </a:cubicBezTo>
                    <a:cubicBezTo>
                      <a:pt x="33" y="8"/>
                      <a:pt x="17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7" y="3"/>
                      <a:pt x="6" y="3"/>
                      <a:pt x="4" y="3"/>
                    </a:cubicBezTo>
                    <a:cubicBezTo>
                      <a:pt x="3" y="8"/>
                      <a:pt x="2" y="14"/>
                      <a:pt x="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" name="Google Shape;280;p3">
                <a:extLst>
                  <a:ext uri="{FF2B5EF4-FFF2-40B4-BE49-F238E27FC236}">
                    <a16:creationId xmlns:a16="http://schemas.microsoft.com/office/drawing/2014/main" id="{3B1C7FA1-4620-194C-9402-AC5168EB8C6C}"/>
                  </a:ext>
                </a:extLst>
              </p:cNvPr>
              <p:cNvSpPr/>
              <p:nvPr/>
            </p:nvSpPr>
            <p:spPr>
              <a:xfrm>
                <a:off x="3576" y="3031"/>
                <a:ext cx="34" cy="3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3" extrusionOk="0">
                    <a:moveTo>
                      <a:pt x="23" y="40"/>
                    </a:moveTo>
                    <a:cubicBezTo>
                      <a:pt x="25" y="41"/>
                      <a:pt x="30" y="40"/>
                      <a:pt x="32" y="42"/>
                    </a:cubicBezTo>
                    <a:cubicBezTo>
                      <a:pt x="33" y="43"/>
                      <a:pt x="35" y="43"/>
                      <a:pt x="37" y="42"/>
                    </a:cubicBezTo>
                    <a:cubicBezTo>
                      <a:pt x="36" y="41"/>
                      <a:pt x="36" y="41"/>
                      <a:pt x="36" y="40"/>
                    </a:cubicBezTo>
                    <a:cubicBezTo>
                      <a:pt x="34" y="38"/>
                      <a:pt x="37" y="32"/>
                      <a:pt x="38" y="28"/>
                    </a:cubicBezTo>
                    <a:cubicBezTo>
                      <a:pt x="39" y="24"/>
                      <a:pt x="37" y="14"/>
                      <a:pt x="39" y="11"/>
                    </a:cubicBezTo>
                    <a:cubicBezTo>
                      <a:pt x="42" y="9"/>
                      <a:pt x="40" y="7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37" y="0"/>
                      <a:pt x="32" y="5"/>
                      <a:pt x="30" y="5"/>
                    </a:cubicBezTo>
                    <a:cubicBezTo>
                      <a:pt x="28" y="5"/>
                      <a:pt x="22" y="3"/>
                      <a:pt x="21" y="7"/>
                    </a:cubicBezTo>
                    <a:cubicBezTo>
                      <a:pt x="20" y="10"/>
                      <a:pt x="16" y="11"/>
                      <a:pt x="10" y="12"/>
                    </a:cubicBezTo>
                    <a:cubicBezTo>
                      <a:pt x="5" y="12"/>
                      <a:pt x="8" y="17"/>
                      <a:pt x="7" y="18"/>
                    </a:cubicBezTo>
                    <a:cubicBezTo>
                      <a:pt x="7" y="18"/>
                      <a:pt x="4" y="20"/>
                      <a:pt x="4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0" y="24"/>
                      <a:pt x="2" y="25"/>
                    </a:cubicBezTo>
                    <a:cubicBezTo>
                      <a:pt x="6" y="27"/>
                      <a:pt x="10" y="34"/>
                      <a:pt x="14" y="36"/>
                    </a:cubicBezTo>
                    <a:cubicBezTo>
                      <a:pt x="16" y="37"/>
                      <a:pt x="17" y="38"/>
                      <a:pt x="17" y="40"/>
                    </a:cubicBezTo>
                    <a:cubicBezTo>
                      <a:pt x="19" y="40"/>
                      <a:pt x="21" y="40"/>
                      <a:pt x="23" y="4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" name="Google Shape;281;p3">
                <a:extLst>
                  <a:ext uri="{FF2B5EF4-FFF2-40B4-BE49-F238E27FC236}">
                    <a16:creationId xmlns:a16="http://schemas.microsoft.com/office/drawing/2014/main" id="{8115F573-4EBD-2D40-8025-B2C40F434613}"/>
                  </a:ext>
                </a:extLst>
              </p:cNvPr>
              <p:cNvSpPr/>
              <p:nvPr/>
            </p:nvSpPr>
            <p:spPr>
              <a:xfrm>
                <a:off x="3575" y="3031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43" h="45" extrusionOk="0">
                    <a:moveTo>
                      <a:pt x="36" y="45"/>
                    </a:moveTo>
                    <a:cubicBezTo>
                      <a:pt x="34" y="45"/>
                      <a:pt x="33" y="44"/>
                      <a:pt x="32" y="44"/>
                    </a:cubicBezTo>
                    <a:cubicBezTo>
                      <a:pt x="32" y="43"/>
                      <a:pt x="30" y="43"/>
                      <a:pt x="28" y="43"/>
                    </a:cubicBezTo>
                    <a:cubicBezTo>
                      <a:pt x="26" y="43"/>
                      <a:pt x="24" y="43"/>
                      <a:pt x="23" y="42"/>
                    </a:cubicBezTo>
                    <a:cubicBezTo>
                      <a:pt x="23" y="42"/>
                      <a:pt x="22" y="42"/>
                      <a:pt x="21" y="42"/>
                    </a:cubicBezTo>
                    <a:cubicBezTo>
                      <a:pt x="20" y="42"/>
                      <a:pt x="19" y="42"/>
                      <a:pt x="18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7" y="40"/>
                      <a:pt x="16" y="39"/>
                      <a:pt x="14" y="38"/>
                    </a:cubicBezTo>
                    <a:cubicBezTo>
                      <a:pt x="12" y="37"/>
                      <a:pt x="10" y="34"/>
                      <a:pt x="8" y="32"/>
                    </a:cubicBezTo>
                    <a:cubicBezTo>
                      <a:pt x="6" y="30"/>
                      <a:pt x="4" y="27"/>
                      <a:pt x="3" y="27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6"/>
                      <a:pt x="6" y="15"/>
                      <a:pt x="7" y="13"/>
                    </a:cubicBezTo>
                    <a:cubicBezTo>
                      <a:pt x="8" y="12"/>
                      <a:pt x="9" y="12"/>
                      <a:pt x="11" y="11"/>
                    </a:cubicBezTo>
                    <a:cubicBezTo>
                      <a:pt x="17" y="11"/>
                      <a:pt x="20" y="10"/>
                      <a:pt x="21" y="8"/>
                    </a:cubicBezTo>
                    <a:cubicBezTo>
                      <a:pt x="21" y="5"/>
                      <a:pt x="25" y="5"/>
                      <a:pt x="26" y="5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5"/>
                      <a:pt x="31" y="5"/>
                      <a:pt x="31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5" y="2"/>
                      <a:pt x="39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3"/>
                    </a:cubicBezTo>
                    <a:cubicBezTo>
                      <a:pt x="43" y="5"/>
                      <a:pt x="43" y="6"/>
                      <a:pt x="43" y="8"/>
                    </a:cubicBezTo>
                    <a:cubicBezTo>
                      <a:pt x="43" y="10"/>
                      <a:pt x="43" y="11"/>
                      <a:pt x="41" y="13"/>
                    </a:cubicBezTo>
                    <a:cubicBezTo>
                      <a:pt x="40" y="14"/>
                      <a:pt x="40" y="18"/>
                      <a:pt x="40" y="21"/>
                    </a:cubicBezTo>
                    <a:cubicBezTo>
                      <a:pt x="40" y="24"/>
                      <a:pt x="41" y="27"/>
                      <a:pt x="40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8" y="35"/>
                      <a:pt x="36" y="39"/>
                      <a:pt x="37" y="41"/>
                    </a:cubicBezTo>
                    <a:cubicBezTo>
                      <a:pt x="38" y="41"/>
                      <a:pt x="38" y="42"/>
                      <a:pt x="39" y="43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5"/>
                      <a:pt x="36" y="45"/>
                      <a:pt x="36" y="45"/>
                    </a:cubicBezTo>
                    <a:close/>
                    <a:moveTo>
                      <a:pt x="21" y="40"/>
                    </a:moveTo>
                    <a:cubicBezTo>
                      <a:pt x="22" y="40"/>
                      <a:pt x="23" y="40"/>
                      <a:pt x="24" y="40"/>
                    </a:cubicBezTo>
                    <a:cubicBezTo>
                      <a:pt x="25" y="41"/>
                      <a:pt x="26" y="41"/>
                      <a:pt x="28" y="41"/>
                    </a:cubicBezTo>
                    <a:cubicBezTo>
                      <a:pt x="30" y="41"/>
                      <a:pt x="32" y="41"/>
                      <a:pt x="34" y="42"/>
                    </a:cubicBezTo>
                    <a:cubicBezTo>
                      <a:pt x="34" y="42"/>
                      <a:pt x="35" y="43"/>
                      <a:pt x="36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9"/>
                      <a:pt x="36" y="35"/>
                      <a:pt x="37" y="31"/>
                    </a:cubicBezTo>
                    <a:cubicBezTo>
                      <a:pt x="37" y="30"/>
                      <a:pt x="38" y="29"/>
                      <a:pt x="38" y="29"/>
                    </a:cubicBezTo>
                    <a:cubicBezTo>
                      <a:pt x="38" y="27"/>
                      <a:pt x="38" y="24"/>
                      <a:pt x="38" y="21"/>
                    </a:cubicBezTo>
                    <a:cubicBezTo>
                      <a:pt x="38" y="17"/>
                      <a:pt x="38" y="13"/>
                      <a:pt x="39" y="12"/>
                    </a:cubicBezTo>
                    <a:cubicBezTo>
                      <a:pt x="41" y="10"/>
                      <a:pt x="41" y="10"/>
                      <a:pt x="41" y="7"/>
                    </a:cubicBezTo>
                    <a:cubicBezTo>
                      <a:pt x="41" y="6"/>
                      <a:pt x="41" y="5"/>
                      <a:pt x="41" y="2"/>
                    </a:cubicBezTo>
                    <a:cubicBezTo>
                      <a:pt x="39" y="3"/>
                      <a:pt x="36" y="4"/>
                      <a:pt x="34" y="6"/>
                    </a:cubicBezTo>
                    <a:cubicBezTo>
                      <a:pt x="33" y="6"/>
                      <a:pt x="32" y="7"/>
                      <a:pt x="31" y="7"/>
                    </a:cubicBezTo>
                    <a:cubicBezTo>
                      <a:pt x="31" y="7"/>
                      <a:pt x="30" y="7"/>
                      <a:pt x="29" y="7"/>
                    </a:cubicBezTo>
                    <a:cubicBezTo>
                      <a:pt x="28" y="7"/>
                      <a:pt x="27" y="7"/>
                      <a:pt x="26" y="7"/>
                    </a:cubicBezTo>
                    <a:cubicBezTo>
                      <a:pt x="23" y="7"/>
                      <a:pt x="23" y="8"/>
                      <a:pt x="23" y="8"/>
                    </a:cubicBezTo>
                    <a:cubicBezTo>
                      <a:pt x="22" y="13"/>
                      <a:pt x="16" y="13"/>
                      <a:pt x="11" y="14"/>
                    </a:cubicBezTo>
                    <a:cubicBezTo>
                      <a:pt x="11" y="14"/>
                      <a:pt x="9" y="14"/>
                      <a:pt x="9" y="14"/>
                    </a:cubicBezTo>
                    <a:cubicBezTo>
                      <a:pt x="9" y="15"/>
                      <a:pt x="9" y="16"/>
                      <a:pt x="9" y="17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9" y="20"/>
                      <a:pt x="7" y="21"/>
                      <a:pt x="6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4"/>
                      <a:pt x="4" y="25"/>
                    </a:cubicBezTo>
                    <a:cubicBezTo>
                      <a:pt x="5" y="26"/>
                      <a:pt x="7" y="28"/>
                      <a:pt x="10" y="30"/>
                    </a:cubicBezTo>
                    <a:cubicBezTo>
                      <a:pt x="12" y="33"/>
                      <a:pt x="14" y="35"/>
                      <a:pt x="15" y="36"/>
                    </a:cubicBezTo>
                    <a:cubicBezTo>
                      <a:pt x="17" y="37"/>
                      <a:pt x="18" y="38"/>
                      <a:pt x="19" y="40"/>
                    </a:cubicBezTo>
                    <a:cubicBezTo>
                      <a:pt x="20" y="40"/>
                      <a:pt x="20" y="40"/>
                      <a:pt x="21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1" name="Google Shape;282;p3">
                <a:extLst>
                  <a:ext uri="{FF2B5EF4-FFF2-40B4-BE49-F238E27FC236}">
                    <a16:creationId xmlns:a16="http://schemas.microsoft.com/office/drawing/2014/main" id="{85311703-C92F-1C43-A194-147C0BC2E537}"/>
                  </a:ext>
                </a:extLst>
              </p:cNvPr>
              <p:cNvSpPr/>
              <p:nvPr/>
            </p:nvSpPr>
            <p:spPr>
              <a:xfrm>
                <a:off x="3682" y="3110"/>
                <a:ext cx="311" cy="31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93" extrusionOk="0">
                    <a:moveTo>
                      <a:pt x="204" y="389"/>
                    </a:moveTo>
                    <a:cubicBezTo>
                      <a:pt x="210" y="385"/>
                      <a:pt x="209" y="382"/>
                      <a:pt x="211" y="377"/>
                    </a:cubicBezTo>
                    <a:cubicBezTo>
                      <a:pt x="214" y="372"/>
                      <a:pt x="212" y="370"/>
                      <a:pt x="216" y="365"/>
                    </a:cubicBezTo>
                    <a:cubicBezTo>
                      <a:pt x="221" y="361"/>
                      <a:pt x="216" y="358"/>
                      <a:pt x="222" y="355"/>
                    </a:cubicBezTo>
                    <a:cubicBezTo>
                      <a:pt x="228" y="352"/>
                      <a:pt x="227" y="357"/>
                      <a:pt x="222" y="364"/>
                    </a:cubicBezTo>
                    <a:cubicBezTo>
                      <a:pt x="217" y="370"/>
                      <a:pt x="216" y="372"/>
                      <a:pt x="222" y="367"/>
                    </a:cubicBezTo>
                    <a:cubicBezTo>
                      <a:pt x="229" y="362"/>
                      <a:pt x="231" y="355"/>
                      <a:pt x="235" y="348"/>
                    </a:cubicBezTo>
                    <a:cubicBezTo>
                      <a:pt x="239" y="340"/>
                      <a:pt x="241" y="338"/>
                      <a:pt x="245" y="338"/>
                    </a:cubicBezTo>
                    <a:cubicBezTo>
                      <a:pt x="248" y="337"/>
                      <a:pt x="248" y="329"/>
                      <a:pt x="247" y="324"/>
                    </a:cubicBezTo>
                    <a:cubicBezTo>
                      <a:pt x="247" y="318"/>
                      <a:pt x="245" y="313"/>
                      <a:pt x="248" y="309"/>
                    </a:cubicBezTo>
                    <a:cubicBezTo>
                      <a:pt x="250" y="306"/>
                      <a:pt x="248" y="302"/>
                      <a:pt x="251" y="302"/>
                    </a:cubicBezTo>
                    <a:cubicBezTo>
                      <a:pt x="254" y="302"/>
                      <a:pt x="258" y="298"/>
                      <a:pt x="263" y="293"/>
                    </a:cubicBezTo>
                    <a:cubicBezTo>
                      <a:pt x="267" y="288"/>
                      <a:pt x="270" y="288"/>
                      <a:pt x="275" y="288"/>
                    </a:cubicBezTo>
                    <a:cubicBezTo>
                      <a:pt x="280" y="287"/>
                      <a:pt x="277" y="285"/>
                      <a:pt x="281" y="285"/>
                    </a:cubicBezTo>
                    <a:cubicBezTo>
                      <a:pt x="284" y="284"/>
                      <a:pt x="286" y="281"/>
                      <a:pt x="288" y="279"/>
                    </a:cubicBezTo>
                    <a:cubicBezTo>
                      <a:pt x="290" y="277"/>
                      <a:pt x="299" y="279"/>
                      <a:pt x="304" y="279"/>
                    </a:cubicBezTo>
                    <a:cubicBezTo>
                      <a:pt x="309" y="279"/>
                      <a:pt x="313" y="279"/>
                      <a:pt x="313" y="276"/>
                    </a:cubicBezTo>
                    <a:cubicBezTo>
                      <a:pt x="313" y="273"/>
                      <a:pt x="315" y="270"/>
                      <a:pt x="318" y="270"/>
                    </a:cubicBezTo>
                    <a:cubicBezTo>
                      <a:pt x="321" y="270"/>
                      <a:pt x="322" y="270"/>
                      <a:pt x="322" y="265"/>
                    </a:cubicBezTo>
                    <a:cubicBezTo>
                      <a:pt x="322" y="261"/>
                      <a:pt x="324" y="258"/>
                      <a:pt x="326" y="256"/>
                    </a:cubicBezTo>
                    <a:cubicBezTo>
                      <a:pt x="329" y="255"/>
                      <a:pt x="329" y="250"/>
                      <a:pt x="330" y="247"/>
                    </a:cubicBezTo>
                    <a:cubicBezTo>
                      <a:pt x="331" y="245"/>
                      <a:pt x="334" y="246"/>
                      <a:pt x="334" y="242"/>
                    </a:cubicBezTo>
                    <a:cubicBezTo>
                      <a:pt x="334" y="238"/>
                      <a:pt x="335" y="234"/>
                      <a:pt x="335" y="231"/>
                    </a:cubicBezTo>
                    <a:cubicBezTo>
                      <a:pt x="335" y="227"/>
                      <a:pt x="339" y="228"/>
                      <a:pt x="340" y="225"/>
                    </a:cubicBezTo>
                    <a:cubicBezTo>
                      <a:pt x="342" y="223"/>
                      <a:pt x="339" y="220"/>
                      <a:pt x="341" y="213"/>
                    </a:cubicBezTo>
                    <a:cubicBezTo>
                      <a:pt x="344" y="207"/>
                      <a:pt x="341" y="201"/>
                      <a:pt x="341" y="195"/>
                    </a:cubicBezTo>
                    <a:cubicBezTo>
                      <a:pt x="341" y="189"/>
                      <a:pt x="341" y="182"/>
                      <a:pt x="343" y="180"/>
                    </a:cubicBezTo>
                    <a:cubicBezTo>
                      <a:pt x="346" y="179"/>
                      <a:pt x="345" y="177"/>
                      <a:pt x="343" y="177"/>
                    </a:cubicBezTo>
                    <a:cubicBezTo>
                      <a:pt x="341" y="176"/>
                      <a:pt x="343" y="173"/>
                      <a:pt x="345" y="174"/>
                    </a:cubicBezTo>
                    <a:cubicBezTo>
                      <a:pt x="346" y="174"/>
                      <a:pt x="348" y="177"/>
                      <a:pt x="351" y="176"/>
                    </a:cubicBezTo>
                    <a:cubicBezTo>
                      <a:pt x="353" y="174"/>
                      <a:pt x="356" y="167"/>
                      <a:pt x="358" y="161"/>
                    </a:cubicBezTo>
                    <a:cubicBezTo>
                      <a:pt x="361" y="155"/>
                      <a:pt x="364" y="155"/>
                      <a:pt x="367" y="154"/>
                    </a:cubicBezTo>
                    <a:cubicBezTo>
                      <a:pt x="370" y="152"/>
                      <a:pt x="377" y="145"/>
                      <a:pt x="381" y="135"/>
                    </a:cubicBezTo>
                    <a:cubicBezTo>
                      <a:pt x="385" y="124"/>
                      <a:pt x="381" y="114"/>
                      <a:pt x="379" y="107"/>
                    </a:cubicBezTo>
                    <a:cubicBezTo>
                      <a:pt x="377" y="99"/>
                      <a:pt x="375" y="101"/>
                      <a:pt x="371" y="101"/>
                    </a:cubicBezTo>
                    <a:cubicBezTo>
                      <a:pt x="366" y="101"/>
                      <a:pt x="358" y="100"/>
                      <a:pt x="348" y="89"/>
                    </a:cubicBezTo>
                    <a:cubicBezTo>
                      <a:pt x="337" y="77"/>
                      <a:pt x="326" y="78"/>
                      <a:pt x="319" y="80"/>
                    </a:cubicBezTo>
                    <a:cubicBezTo>
                      <a:pt x="312" y="82"/>
                      <a:pt x="305" y="76"/>
                      <a:pt x="300" y="75"/>
                    </a:cubicBezTo>
                    <a:cubicBezTo>
                      <a:pt x="295" y="74"/>
                      <a:pt x="291" y="80"/>
                      <a:pt x="288" y="81"/>
                    </a:cubicBezTo>
                    <a:cubicBezTo>
                      <a:pt x="284" y="83"/>
                      <a:pt x="289" y="76"/>
                      <a:pt x="289" y="72"/>
                    </a:cubicBezTo>
                    <a:cubicBezTo>
                      <a:pt x="290" y="68"/>
                      <a:pt x="277" y="62"/>
                      <a:pt x="267" y="59"/>
                    </a:cubicBezTo>
                    <a:cubicBezTo>
                      <a:pt x="257" y="55"/>
                      <a:pt x="253" y="57"/>
                      <a:pt x="253" y="63"/>
                    </a:cubicBezTo>
                    <a:cubicBezTo>
                      <a:pt x="253" y="69"/>
                      <a:pt x="249" y="61"/>
                      <a:pt x="246" y="68"/>
                    </a:cubicBezTo>
                    <a:cubicBezTo>
                      <a:pt x="243" y="74"/>
                      <a:pt x="237" y="70"/>
                      <a:pt x="241" y="68"/>
                    </a:cubicBezTo>
                    <a:cubicBezTo>
                      <a:pt x="245" y="66"/>
                      <a:pt x="248" y="61"/>
                      <a:pt x="249" y="57"/>
                    </a:cubicBezTo>
                    <a:cubicBezTo>
                      <a:pt x="251" y="53"/>
                      <a:pt x="235" y="49"/>
                      <a:pt x="230" y="51"/>
                    </a:cubicBezTo>
                    <a:cubicBezTo>
                      <a:pt x="224" y="54"/>
                      <a:pt x="228" y="61"/>
                      <a:pt x="224" y="59"/>
                    </a:cubicBezTo>
                    <a:cubicBezTo>
                      <a:pt x="219" y="57"/>
                      <a:pt x="223" y="51"/>
                      <a:pt x="226" y="51"/>
                    </a:cubicBezTo>
                    <a:cubicBezTo>
                      <a:pt x="230" y="51"/>
                      <a:pt x="233" y="44"/>
                      <a:pt x="236" y="39"/>
                    </a:cubicBezTo>
                    <a:cubicBezTo>
                      <a:pt x="238" y="34"/>
                      <a:pt x="232" y="33"/>
                      <a:pt x="228" y="29"/>
                    </a:cubicBezTo>
                    <a:cubicBezTo>
                      <a:pt x="224" y="25"/>
                      <a:pt x="225" y="12"/>
                      <a:pt x="221" y="10"/>
                    </a:cubicBezTo>
                    <a:cubicBezTo>
                      <a:pt x="217" y="14"/>
                      <a:pt x="211" y="21"/>
                      <a:pt x="209" y="26"/>
                    </a:cubicBezTo>
                    <a:cubicBezTo>
                      <a:pt x="207" y="32"/>
                      <a:pt x="205" y="28"/>
                      <a:pt x="199" y="30"/>
                    </a:cubicBezTo>
                    <a:cubicBezTo>
                      <a:pt x="194" y="32"/>
                      <a:pt x="191" y="29"/>
                      <a:pt x="190" y="27"/>
                    </a:cubicBezTo>
                    <a:cubicBezTo>
                      <a:pt x="188" y="25"/>
                      <a:pt x="183" y="27"/>
                      <a:pt x="179" y="27"/>
                    </a:cubicBezTo>
                    <a:cubicBezTo>
                      <a:pt x="175" y="27"/>
                      <a:pt x="178" y="31"/>
                      <a:pt x="175" y="33"/>
                    </a:cubicBezTo>
                    <a:cubicBezTo>
                      <a:pt x="172" y="34"/>
                      <a:pt x="166" y="30"/>
                      <a:pt x="163" y="33"/>
                    </a:cubicBezTo>
                    <a:cubicBezTo>
                      <a:pt x="161" y="35"/>
                      <a:pt x="160" y="33"/>
                      <a:pt x="158" y="35"/>
                    </a:cubicBezTo>
                    <a:cubicBezTo>
                      <a:pt x="157" y="37"/>
                      <a:pt x="153" y="36"/>
                      <a:pt x="152" y="37"/>
                    </a:cubicBezTo>
                    <a:cubicBezTo>
                      <a:pt x="151" y="39"/>
                      <a:pt x="147" y="40"/>
                      <a:pt x="142" y="34"/>
                    </a:cubicBezTo>
                    <a:cubicBezTo>
                      <a:pt x="136" y="28"/>
                      <a:pt x="137" y="18"/>
                      <a:pt x="140" y="17"/>
                    </a:cubicBezTo>
                    <a:cubicBezTo>
                      <a:pt x="142" y="15"/>
                      <a:pt x="142" y="10"/>
                      <a:pt x="139" y="9"/>
                    </a:cubicBezTo>
                    <a:cubicBezTo>
                      <a:pt x="136" y="7"/>
                      <a:pt x="139" y="1"/>
                      <a:pt x="135" y="0"/>
                    </a:cubicBezTo>
                    <a:cubicBezTo>
                      <a:pt x="131" y="0"/>
                      <a:pt x="131" y="5"/>
                      <a:pt x="129" y="6"/>
                    </a:cubicBezTo>
                    <a:cubicBezTo>
                      <a:pt x="126" y="7"/>
                      <a:pt x="120" y="11"/>
                      <a:pt x="117" y="11"/>
                    </a:cubicBezTo>
                    <a:cubicBezTo>
                      <a:pt x="114" y="10"/>
                      <a:pt x="110" y="11"/>
                      <a:pt x="110" y="14"/>
                    </a:cubicBezTo>
                    <a:cubicBezTo>
                      <a:pt x="110" y="18"/>
                      <a:pt x="107" y="17"/>
                      <a:pt x="106" y="14"/>
                    </a:cubicBezTo>
                    <a:cubicBezTo>
                      <a:pt x="106" y="11"/>
                      <a:pt x="100" y="13"/>
                      <a:pt x="98" y="11"/>
                    </a:cubicBezTo>
                    <a:cubicBezTo>
                      <a:pt x="96" y="9"/>
                      <a:pt x="88" y="10"/>
                      <a:pt x="91" y="12"/>
                    </a:cubicBezTo>
                    <a:cubicBezTo>
                      <a:pt x="95" y="14"/>
                      <a:pt x="95" y="16"/>
                      <a:pt x="95" y="20"/>
                    </a:cubicBezTo>
                    <a:cubicBezTo>
                      <a:pt x="95" y="23"/>
                      <a:pt x="98" y="22"/>
                      <a:pt x="98" y="26"/>
                    </a:cubicBezTo>
                    <a:cubicBezTo>
                      <a:pt x="98" y="29"/>
                      <a:pt x="101" y="27"/>
                      <a:pt x="103" y="27"/>
                    </a:cubicBezTo>
                    <a:cubicBezTo>
                      <a:pt x="105" y="27"/>
                      <a:pt x="105" y="30"/>
                      <a:pt x="102" y="31"/>
                    </a:cubicBezTo>
                    <a:cubicBezTo>
                      <a:pt x="98" y="31"/>
                      <a:pt x="97" y="33"/>
                      <a:pt x="96" y="36"/>
                    </a:cubicBezTo>
                    <a:cubicBezTo>
                      <a:pt x="95" y="39"/>
                      <a:pt x="92" y="37"/>
                      <a:pt x="90" y="39"/>
                    </a:cubicBezTo>
                    <a:cubicBezTo>
                      <a:pt x="87" y="42"/>
                      <a:pt x="85" y="44"/>
                      <a:pt x="83" y="43"/>
                    </a:cubicBezTo>
                    <a:cubicBezTo>
                      <a:pt x="81" y="42"/>
                      <a:pt x="80" y="42"/>
                      <a:pt x="78" y="44"/>
                    </a:cubicBezTo>
                    <a:cubicBezTo>
                      <a:pt x="76" y="45"/>
                      <a:pt x="75" y="44"/>
                      <a:pt x="72" y="41"/>
                    </a:cubicBezTo>
                    <a:cubicBezTo>
                      <a:pt x="70" y="40"/>
                      <a:pt x="68" y="35"/>
                      <a:pt x="65" y="32"/>
                    </a:cubicBezTo>
                    <a:cubicBezTo>
                      <a:pt x="62" y="33"/>
                      <a:pt x="58" y="34"/>
                      <a:pt x="55" y="34"/>
                    </a:cubicBezTo>
                    <a:cubicBezTo>
                      <a:pt x="52" y="34"/>
                      <a:pt x="41" y="34"/>
                      <a:pt x="41" y="35"/>
                    </a:cubicBezTo>
                    <a:cubicBezTo>
                      <a:pt x="40" y="37"/>
                      <a:pt x="41" y="40"/>
                      <a:pt x="43" y="41"/>
                    </a:cubicBezTo>
                    <a:cubicBezTo>
                      <a:pt x="45" y="41"/>
                      <a:pt x="48" y="42"/>
                      <a:pt x="45" y="45"/>
                    </a:cubicBezTo>
                    <a:cubicBezTo>
                      <a:pt x="42" y="47"/>
                      <a:pt x="38" y="44"/>
                      <a:pt x="38" y="50"/>
                    </a:cubicBezTo>
                    <a:cubicBezTo>
                      <a:pt x="38" y="56"/>
                      <a:pt x="46" y="60"/>
                      <a:pt x="45" y="66"/>
                    </a:cubicBezTo>
                    <a:cubicBezTo>
                      <a:pt x="44" y="68"/>
                      <a:pt x="43" y="76"/>
                      <a:pt x="43" y="79"/>
                    </a:cubicBezTo>
                    <a:cubicBezTo>
                      <a:pt x="43" y="82"/>
                      <a:pt x="42" y="91"/>
                      <a:pt x="39" y="92"/>
                    </a:cubicBezTo>
                    <a:cubicBezTo>
                      <a:pt x="36" y="92"/>
                      <a:pt x="34" y="90"/>
                      <a:pt x="31" y="92"/>
                    </a:cubicBezTo>
                    <a:cubicBezTo>
                      <a:pt x="27" y="95"/>
                      <a:pt x="23" y="94"/>
                      <a:pt x="19" y="97"/>
                    </a:cubicBezTo>
                    <a:cubicBezTo>
                      <a:pt x="15" y="100"/>
                      <a:pt x="11" y="99"/>
                      <a:pt x="10" y="102"/>
                    </a:cubicBezTo>
                    <a:cubicBezTo>
                      <a:pt x="10" y="106"/>
                      <a:pt x="6" y="108"/>
                      <a:pt x="7" y="112"/>
                    </a:cubicBezTo>
                    <a:cubicBezTo>
                      <a:pt x="8" y="115"/>
                      <a:pt x="6" y="114"/>
                      <a:pt x="3" y="117"/>
                    </a:cubicBezTo>
                    <a:cubicBezTo>
                      <a:pt x="0" y="119"/>
                      <a:pt x="3" y="121"/>
                      <a:pt x="2" y="123"/>
                    </a:cubicBezTo>
                    <a:cubicBezTo>
                      <a:pt x="0" y="125"/>
                      <a:pt x="2" y="128"/>
                      <a:pt x="4" y="131"/>
                    </a:cubicBezTo>
                    <a:cubicBezTo>
                      <a:pt x="6" y="134"/>
                      <a:pt x="8" y="137"/>
                      <a:pt x="8" y="140"/>
                    </a:cubicBezTo>
                    <a:cubicBezTo>
                      <a:pt x="8" y="142"/>
                      <a:pt x="10" y="144"/>
                      <a:pt x="13" y="143"/>
                    </a:cubicBezTo>
                    <a:cubicBezTo>
                      <a:pt x="16" y="143"/>
                      <a:pt x="14" y="149"/>
                      <a:pt x="18" y="149"/>
                    </a:cubicBezTo>
                    <a:cubicBezTo>
                      <a:pt x="23" y="149"/>
                      <a:pt x="27" y="150"/>
                      <a:pt x="28" y="147"/>
                    </a:cubicBezTo>
                    <a:cubicBezTo>
                      <a:pt x="30" y="145"/>
                      <a:pt x="33" y="143"/>
                      <a:pt x="33" y="146"/>
                    </a:cubicBezTo>
                    <a:cubicBezTo>
                      <a:pt x="33" y="150"/>
                      <a:pt x="32" y="160"/>
                      <a:pt x="35" y="159"/>
                    </a:cubicBezTo>
                    <a:cubicBezTo>
                      <a:pt x="38" y="158"/>
                      <a:pt x="44" y="158"/>
                      <a:pt x="48" y="159"/>
                    </a:cubicBezTo>
                    <a:cubicBezTo>
                      <a:pt x="51" y="160"/>
                      <a:pt x="54" y="159"/>
                      <a:pt x="56" y="157"/>
                    </a:cubicBezTo>
                    <a:cubicBezTo>
                      <a:pt x="58" y="155"/>
                      <a:pt x="60" y="155"/>
                      <a:pt x="64" y="153"/>
                    </a:cubicBezTo>
                    <a:cubicBezTo>
                      <a:pt x="68" y="151"/>
                      <a:pt x="72" y="148"/>
                      <a:pt x="76" y="148"/>
                    </a:cubicBezTo>
                    <a:cubicBezTo>
                      <a:pt x="79" y="148"/>
                      <a:pt x="85" y="146"/>
                      <a:pt x="85" y="148"/>
                    </a:cubicBezTo>
                    <a:cubicBezTo>
                      <a:pt x="84" y="151"/>
                      <a:pt x="83" y="162"/>
                      <a:pt x="88" y="167"/>
                    </a:cubicBezTo>
                    <a:cubicBezTo>
                      <a:pt x="92" y="173"/>
                      <a:pt x="95" y="175"/>
                      <a:pt x="99" y="174"/>
                    </a:cubicBezTo>
                    <a:cubicBezTo>
                      <a:pt x="103" y="174"/>
                      <a:pt x="103" y="176"/>
                      <a:pt x="106" y="176"/>
                    </a:cubicBezTo>
                    <a:cubicBezTo>
                      <a:pt x="109" y="175"/>
                      <a:pt x="107" y="179"/>
                      <a:pt x="110" y="179"/>
                    </a:cubicBezTo>
                    <a:cubicBezTo>
                      <a:pt x="113" y="179"/>
                      <a:pt x="118" y="180"/>
                      <a:pt x="118" y="183"/>
                    </a:cubicBezTo>
                    <a:cubicBezTo>
                      <a:pt x="118" y="186"/>
                      <a:pt x="127" y="183"/>
                      <a:pt x="129" y="185"/>
                    </a:cubicBezTo>
                    <a:cubicBezTo>
                      <a:pt x="131" y="187"/>
                      <a:pt x="133" y="188"/>
                      <a:pt x="132" y="192"/>
                    </a:cubicBezTo>
                    <a:cubicBezTo>
                      <a:pt x="132" y="195"/>
                      <a:pt x="137" y="198"/>
                      <a:pt x="134" y="199"/>
                    </a:cubicBezTo>
                    <a:cubicBezTo>
                      <a:pt x="131" y="200"/>
                      <a:pt x="135" y="203"/>
                      <a:pt x="135" y="207"/>
                    </a:cubicBezTo>
                    <a:cubicBezTo>
                      <a:pt x="135" y="211"/>
                      <a:pt x="139" y="212"/>
                      <a:pt x="145" y="212"/>
                    </a:cubicBezTo>
                    <a:cubicBezTo>
                      <a:pt x="152" y="212"/>
                      <a:pt x="153" y="212"/>
                      <a:pt x="153" y="217"/>
                    </a:cubicBezTo>
                    <a:cubicBezTo>
                      <a:pt x="153" y="221"/>
                      <a:pt x="158" y="222"/>
                      <a:pt x="159" y="226"/>
                    </a:cubicBezTo>
                    <a:cubicBezTo>
                      <a:pt x="161" y="230"/>
                      <a:pt x="157" y="235"/>
                      <a:pt x="158" y="239"/>
                    </a:cubicBezTo>
                    <a:cubicBezTo>
                      <a:pt x="158" y="241"/>
                      <a:pt x="157" y="244"/>
                      <a:pt x="155" y="245"/>
                    </a:cubicBezTo>
                    <a:cubicBezTo>
                      <a:pt x="157" y="248"/>
                      <a:pt x="157" y="249"/>
                      <a:pt x="156" y="250"/>
                    </a:cubicBezTo>
                    <a:cubicBezTo>
                      <a:pt x="153" y="252"/>
                      <a:pt x="159" y="256"/>
                      <a:pt x="157" y="262"/>
                    </a:cubicBezTo>
                    <a:cubicBezTo>
                      <a:pt x="156" y="269"/>
                      <a:pt x="156" y="270"/>
                      <a:pt x="162" y="270"/>
                    </a:cubicBezTo>
                    <a:cubicBezTo>
                      <a:pt x="169" y="270"/>
                      <a:pt x="168" y="272"/>
                      <a:pt x="171" y="271"/>
                    </a:cubicBezTo>
                    <a:cubicBezTo>
                      <a:pt x="173" y="269"/>
                      <a:pt x="176" y="276"/>
                      <a:pt x="177" y="279"/>
                    </a:cubicBezTo>
                    <a:cubicBezTo>
                      <a:pt x="178" y="282"/>
                      <a:pt x="181" y="290"/>
                      <a:pt x="182" y="290"/>
                    </a:cubicBezTo>
                    <a:cubicBezTo>
                      <a:pt x="183" y="290"/>
                      <a:pt x="187" y="286"/>
                      <a:pt x="190" y="288"/>
                    </a:cubicBezTo>
                    <a:cubicBezTo>
                      <a:pt x="193" y="290"/>
                      <a:pt x="189" y="301"/>
                      <a:pt x="189" y="305"/>
                    </a:cubicBezTo>
                    <a:cubicBezTo>
                      <a:pt x="192" y="305"/>
                      <a:pt x="194" y="305"/>
                      <a:pt x="195" y="306"/>
                    </a:cubicBezTo>
                    <a:cubicBezTo>
                      <a:pt x="197" y="307"/>
                      <a:pt x="198" y="318"/>
                      <a:pt x="197" y="321"/>
                    </a:cubicBezTo>
                    <a:cubicBezTo>
                      <a:pt x="196" y="323"/>
                      <a:pt x="189" y="325"/>
                      <a:pt x="185" y="327"/>
                    </a:cubicBezTo>
                    <a:cubicBezTo>
                      <a:pt x="182" y="329"/>
                      <a:pt x="173" y="338"/>
                      <a:pt x="169" y="345"/>
                    </a:cubicBezTo>
                    <a:cubicBezTo>
                      <a:pt x="166" y="349"/>
                      <a:pt x="163" y="352"/>
                      <a:pt x="160" y="355"/>
                    </a:cubicBezTo>
                    <a:cubicBezTo>
                      <a:pt x="161" y="355"/>
                      <a:pt x="162" y="355"/>
                      <a:pt x="163" y="355"/>
                    </a:cubicBezTo>
                    <a:cubicBezTo>
                      <a:pt x="165" y="354"/>
                      <a:pt x="168" y="354"/>
                      <a:pt x="171" y="358"/>
                    </a:cubicBezTo>
                    <a:cubicBezTo>
                      <a:pt x="175" y="362"/>
                      <a:pt x="174" y="365"/>
                      <a:pt x="176" y="364"/>
                    </a:cubicBezTo>
                    <a:cubicBezTo>
                      <a:pt x="177" y="364"/>
                      <a:pt x="179" y="359"/>
                      <a:pt x="181" y="363"/>
                    </a:cubicBezTo>
                    <a:cubicBezTo>
                      <a:pt x="184" y="367"/>
                      <a:pt x="190" y="369"/>
                      <a:pt x="192" y="371"/>
                    </a:cubicBezTo>
                    <a:cubicBezTo>
                      <a:pt x="194" y="373"/>
                      <a:pt x="199" y="374"/>
                      <a:pt x="199" y="379"/>
                    </a:cubicBezTo>
                    <a:cubicBezTo>
                      <a:pt x="199" y="382"/>
                      <a:pt x="197" y="388"/>
                      <a:pt x="200" y="393"/>
                    </a:cubicBezTo>
                    <a:cubicBezTo>
                      <a:pt x="201" y="392"/>
                      <a:pt x="202" y="390"/>
                      <a:pt x="204" y="389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2" name="Google Shape;283;p3">
                <a:extLst>
                  <a:ext uri="{FF2B5EF4-FFF2-40B4-BE49-F238E27FC236}">
                    <a16:creationId xmlns:a16="http://schemas.microsoft.com/office/drawing/2014/main" id="{034DE9B6-1DF8-F047-8A0E-38A12A4C84A2}"/>
                  </a:ext>
                </a:extLst>
              </p:cNvPr>
              <p:cNvSpPr/>
              <p:nvPr/>
            </p:nvSpPr>
            <p:spPr>
              <a:xfrm>
                <a:off x="3681" y="3109"/>
                <a:ext cx="312" cy="32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96" extrusionOk="0">
                    <a:moveTo>
                      <a:pt x="200" y="396"/>
                    </a:moveTo>
                    <a:cubicBezTo>
                      <a:pt x="200" y="395"/>
                      <a:pt x="200" y="395"/>
                      <a:pt x="200" y="395"/>
                    </a:cubicBezTo>
                    <a:cubicBezTo>
                      <a:pt x="198" y="391"/>
                      <a:pt x="198" y="386"/>
                      <a:pt x="198" y="382"/>
                    </a:cubicBezTo>
                    <a:cubicBezTo>
                      <a:pt x="198" y="381"/>
                      <a:pt x="198" y="380"/>
                      <a:pt x="198" y="380"/>
                    </a:cubicBezTo>
                    <a:cubicBezTo>
                      <a:pt x="198" y="377"/>
                      <a:pt x="196" y="376"/>
                      <a:pt x="194" y="374"/>
                    </a:cubicBezTo>
                    <a:cubicBezTo>
                      <a:pt x="194" y="374"/>
                      <a:pt x="193" y="373"/>
                      <a:pt x="192" y="373"/>
                    </a:cubicBezTo>
                    <a:cubicBezTo>
                      <a:pt x="192" y="372"/>
                      <a:pt x="190" y="371"/>
                      <a:pt x="189" y="371"/>
                    </a:cubicBezTo>
                    <a:cubicBezTo>
                      <a:pt x="186" y="369"/>
                      <a:pt x="183" y="367"/>
                      <a:pt x="181" y="364"/>
                    </a:cubicBezTo>
                    <a:cubicBezTo>
                      <a:pt x="181" y="364"/>
                      <a:pt x="180" y="364"/>
                      <a:pt x="180" y="364"/>
                    </a:cubicBezTo>
                    <a:cubicBezTo>
                      <a:pt x="180" y="364"/>
                      <a:pt x="179" y="364"/>
                      <a:pt x="179" y="365"/>
                    </a:cubicBezTo>
                    <a:cubicBezTo>
                      <a:pt x="178" y="366"/>
                      <a:pt x="178" y="366"/>
                      <a:pt x="177" y="366"/>
                    </a:cubicBezTo>
                    <a:cubicBezTo>
                      <a:pt x="177" y="366"/>
                      <a:pt x="177" y="366"/>
                      <a:pt x="177" y="366"/>
                    </a:cubicBezTo>
                    <a:cubicBezTo>
                      <a:pt x="175" y="366"/>
                      <a:pt x="175" y="365"/>
                      <a:pt x="174" y="364"/>
                    </a:cubicBezTo>
                    <a:cubicBezTo>
                      <a:pt x="174" y="363"/>
                      <a:pt x="173" y="361"/>
                      <a:pt x="172" y="359"/>
                    </a:cubicBezTo>
                    <a:cubicBezTo>
                      <a:pt x="169" y="356"/>
                      <a:pt x="167" y="356"/>
                      <a:pt x="165" y="357"/>
                    </a:cubicBezTo>
                    <a:cubicBezTo>
                      <a:pt x="164" y="357"/>
                      <a:pt x="163" y="357"/>
                      <a:pt x="161" y="357"/>
                    </a:cubicBezTo>
                    <a:cubicBezTo>
                      <a:pt x="159" y="357"/>
                      <a:pt x="159" y="357"/>
                      <a:pt x="159" y="357"/>
                    </a:cubicBezTo>
                    <a:cubicBezTo>
                      <a:pt x="160" y="355"/>
                      <a:pt x="160" y="355"/>
                      <a:pt x="160" y="355"/>
                    </a:cubicBezTo>
                    <a:cubicBezTo>
                      <a:pt x="161" y="354"/>
                      <a:pt x="162" y="353"/>
                      <a:pt x="163" y="353"/>
                    </a:cubicBezTo>
                    <a:cubicBezTo>
                      <a:pt x="165" y="350"/>
                      <a:pt x="167" y="348"/>
                      <a:pt x="169" y="345"/>
                    </a:cubicBezTo>
                    <a:cubicBezTo>
                      <a:pt x="173" y="338"/>
                      <a:pt x="182" y="330"/>
                      <a:pt x="186" y="327"/>
                    </a:cubicBezTo>
                    <a:cubicBezTo>
                      <a:pt x="187" y="326"/>
                      <a:pt x="190" y="325"/>
                      <a:pt x="191" y="324"/>
                    </a:cubicBezTo>
                    <a:cubicBezTo>
                      <a:pt x="194" y="323"/>
                      <a:pt x="197" y="322"/>
                      <a:pt x="197" y="321"/>
                    </a:cubicBezTo>
                    <a:cubicBezTo>
                      <a:pt x="198" y="319"/>
                      <a:pt x="197" y="309"/>
                      <a:pt x="196" y="308"/>
                    </a:cubicBezTo>
                    <a:cubicBezTo>
                      <a:pt x="196" y="308"/>
                      <a:pt x="195" y="307"/>
                      <a:pt x="192" y="307"/>
                    </a:cubicBezTo>
                    <a:cubicBezTo>
                      <a:pt x="192" y="307"/>
                      <a:pt x="191" y="307"/>
                      <a:pt x="190" y="307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189" y="306"/>
                      <a:pt x="189" y="306"/>
                      <a:pt x="189" y="306"/>
                    </a:cubicBezTo>
                    <a:cubicBezTo>
                      <a:pt x="189" y="305"/>
                      <a:pt x="190" y="302"/>
                      <a:pt x="190" y="300"/>
                    </a:cubicBezTo>
                    <a:cubicBezTo>
                      <a:pt x="191" y="296"/>
                      <a:pt x="192" y="291"/>
                      <a:pt x="191" y="290"/>
                    </a:cubicBezTo>
                    <a:cubicBezTo>
                      <a:pt x="189" y="289"/>
                      <a:pt x="187" y="290"/>
                      <a:pt x="185" y="291"/>
                    </a:cubicBezTo>
                    <a:cubicBezTo>
                      <a:pt x="184" y="292"/>
                      <a:pt x="184" y="292"/>
                      <a:pt x="183" y="292"/>
                    </a:cubicBezTo>
                    <a:cubicBezTo>
                      <a:pt x="181" y="292"/>
                      <a:pt x="178" y="282"/>
                      <a:pt x="177" y="280"/>
                    </a:cubicBezTo>
                    <a:cubicBezTo>
                      <a:pt x="176" y="277"/>
                      <a:pt x="174" y="273"/>
                      <a:pt x="172" y="273"/>
                    </a:cubicBezTo>
                    <a:cubicBezTo>
                      <a:pt x="171" y="274"/>
                      <a:pt x="170" y="274"/>
                      <a:pt x="169" y="273"/>
                    </a:cubicBezTo>
                    <a:cubicBezTo>
                      <a:pt x="168" y="273"/>
                      <a:pt x="166" y="272"/>
                      <a:pt x="163" y="272"/>
                    </a:cubicBezTo>
                    <a:cubicBezTo>
                      <a:pt x="160" y="272"/>
                      <a:pt x="158" y="272"/>
                      <a:pt x="157" y="270"/>
                    </a:cubicBezTo>
                    <a:cubicBezTo>
                      <a:pt x="156" y="269"/>
                      <a:pt x="156" y="267"/>
                      <a:pt x="157" y="263"/>
                    </a:cubicBezTo>
                    <a:cubicBezTo>
                      <a:pt x="158" y="260"/>
                      <a:pt x="157" y="257"/>
                      <a:pt x="156" y="255"/>
                    </a:cubicBezTo>
                    <a:cubicBezTo>
                      <a:pt x="155" y="254"/>
                      <a:pt x="154" y="252"/>
                      <a:pt x="156" y="250"/>
                    </a:cubicBezTo>
                    <a:cubicBezTo>
                      <a:pt x="156" y="250"/>
                      <a:pt x="157" y="250"/>
                      <a:pt x="157" y="250"/>
                    </a:cubicBezTo>
                    <a:cubicBezTo>
                      <a:pt x="157" y="249"/>
                      <a:pt x="156" y="248"/>
                      <a:pt x="155" y="247"/>
                    </a:cubicBezTo>
                    <a:cubicBezTo>
                      <a:pt x="155" y="246"/>
                      <a:pt x="155" y="246"/>
                      <a:pt x="155" y="246"/>
                    </a:cubicBezTo>
                    <a:cubicBezTo>
                      <a:pt x="156" y="245"/>
                      <a:pt x="156" y="245"/>
                      <a:pt x="156" y="245"/>
                    </a:cubicBezTo>
                    <a:cubicBezTo>
                      <a:pt x="157" y="244"/>
                      <a:pt x="158" y="242"/>
                      <a:pt x="158" y="240"/>
                    </a:cubicBezTo>
                    <a:cubicBezTo>
                      <a:pt x="158" y="238"/>
                      <a:pt x="158" y="236"/>
                      <a:pt x="159" y="234"/>
                    </a:cubicBezTo>
                    <a:cubicBezTo>
                      <a:pt x="159" y="232"/>
                      <a:pt x="160" y="230"/>
                      <a:pt x="159" y="227"/>
                    </a:cubicBezTo>
                    <a:cubicBezTo>
                      <a:pt x="159" y="226"/>
                      <a:pt x="158" y="225"/>
                      <a:pt x="156" y="224"/>
                    </a:cubicBezTo>
                    <a:cubicBezTo>
                      <a:pt x="155" y="222"/>
                      <a:pt x="153" y="221"/>
                      <a:pt x="153" y="218"/>
                    </a:cubicBezTo>
                    <a:cubicBezTo>
                      <a:pt x="153" y="215"/>
                      <a:pt x="153" y="214"/>
                      <a:pt x="149" y="214"/>
                    </a:cubicBezTo>
                    <a:cubicBezTo>
                      <a:pt x="148" y="214"/>
                      <a:pt x="147" y="214"/>
                      <a:pt x="147" y="214"/>
                    </a:cubicBezTo>
                    <a:cubicBezTo>
                      <a:pt x="146" y="214"/>
                      <a:pt x="145" y="214"/>
                      <a:pt x="145" y="214"/>
                    </a:cubicBezTo>
                    <a:cubicBezTo>
                      <a:pt x="137" y="214"/>
                      <a:pt x="135" y="211"/>
                      <a:pt x="135" y="208"/>
                    </a:cubicBezTo>
                    <a:cubicBezTo>
                      <a:pt x="135" y="207"/>
                      <a:pt x="134" y="205"/>
                      <a:pt x="134" y="204"/>
                    </a:cubicBezTo>
                    <a:cubicBezTo>
                      <a:pt x="133" y="203"/>
                      <a:pt x="132" y="200"/>
                      <a:pt x="134" y="199"/>
                    </a:cubicBezTo>
                    <a:cubicBezTo>
                      <a:pt x="135" y="199"/>
                      <a:pt x="135" y="199"/>
                      <a:pt x="135" y="199"/>
                    </a:cubicBezTo>
                    <a:cubicBezTo>
                      <a:pt x="135" y="199"/>
                      <a:pt x="134" y="198"/>
                      <a:pt x="134" y="197"/>
                    </a:cubicBezTo>
                    <a:cubicBezTo>
                      <a:pt x="133" y="196"/>
                      <a:pt x="132" y="194"/>
                      <a:pt x="132" y="192"/>
                    </a:cubicBezTo>
                    <a:cubicBezTo>
                      <a:pt x="133" y="190"/>
                      <a:pt x="131" y="189"/>
                      <a:pt x="130" y="187"/>
                    </a:cubicBezTo>
                    <a:cubicBezTo>
                      <a:pt x="129" y="187"/>
                      <a:pt x="129" y="187"/>
                      <a:pt x="129" y="187"/>
                    </a:cubicBezTo>
                    <a:cubicBezTo>
                      <a:pt x="129" y="187"/>
                      <a:pt x="128" y="186"/>
                      <a:pt x="126" y="186"/>
                    </a:cubicBezTo>
                    <a:cubicBezTo>
                      <a:pt x="126" y="186"/>
                      <a:pt x="125" y="186"/>
                      <a:pt x="125" y="186"/>
                    </a:cubicBezTo>
                    <a:cubicBezTo>
                      <a:pt x="124" y="186"/>
                      <a:pt x="124" y="186"/>
                      <a:pt x="123" y="186"/>
                    </a:cubicBezTo>
                    <a:cubicBezTo>
                      <a:pt x="122" y="186"/>
                      <a:pt x="118" y="186"/>
                      <a:pt x="118" y="184"/>
                    </a:cubicBezTo>
                    <a:cubicBezTo>
                      <a:pt x="118" y="182"/>
                      <a:pt x="114" y="181"/>
                      <a:pt x="111" y="181"/>
                    </a:cubicBezTo>
                    <a:cubicBezTo>
                      <a:pt x="109" y="181"/>
                      <a:pt x="108" y="179"/>
                      <a:pt x="108" y="178"/>
                    </a:cubicBezTo>
                    <a:cubicBezTo>
                      <a:pt x="108" y="177"/>
                      <a:pt x="108" y="177"/>
                      <a:pt x="107" y="178"/>
                    </a:cubicBezTo>
                    <a:cubicBezTo>
                      <a:pt x="105" y="178"/>
                      <a:pt x="104" y="177"/>
                      <a:pt x="104" y="177"/>
                    </a:cubicBezTo>
                    <a:cubicBezTo>
                      <a:pt x="103" y="176"/>
                      <a:pt x="102" y="176"/>
                      <a:pt x="100" y="176"/>
                    </a:cubicBezTo>
                    <a:cubicBezTo>
                      <a:pt x="96" y="177"/>
                      <a:pt x="93" y="174"/>
                      <a:pt x="88" y="169"/>
                    </a:cubicBezTo>
                    <a:cubicBezTo>
                      <a:pt x="83" y="163"/>
                      <a:pt x="84" y="152"/>
                      <a:pt x="85" y="149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5" y="149"/>
                      <a:pt x="84" y="149"/>
                      <a:pt x="84" y="149"/>
                    </a:cubicBezTo>
                    <a:cubicBezTo>
                      <a:pt x="83" y="149"/>
                      <a:pt x="82" y="149"/>
                      <a:pt x="81" y="149"/>
                    </a:cubicBezTo>
                    <a:cubicBezTo>
                      <a:pt x="79" y="150"/>
                      <a:pt x="78" y="150"/>
                      <a:pt x="77" y="150"/>
                    </a:cubicBezTo>
                    <a:cubicBezTo>
                      <a:pt x="74" y="150"/>
                      <a:pt x="71" y="152"/>
                      <a:pt x="68" y="153"/>
                    </a:cubicBezTo>
                    <a:cubicBezTo>
                      <a:pt x="67" y="154"/>
                      <a:pt x="66" y="154"/>
                      <a:pt x="66" y="155"/>
                    </a:cubicBezTo>
                    <a:cubicBezTo>
                      <a:pt x="64" y="156"/>
                      <a:pt x="62" y="156"/>
                      <a:pt x="61" y="157"/>
                    </a:cubicBezTo>
                    <a:cubicBezTo>
                      <a:pt x="60" y="158"/>
                      <a:pt x="59" y="158"/>
                      <a:pt x="58" y="159"/>
                    </a:cubicBezTo>
                    <a:cubicBezTo>
                      <a:pt x="55" y="161"/>
                      <a:pt x="51" y="162"/>
                      <a:pt x="48" y="161"/>
                    </a:cubicBezTo>
                    <a:cubicBezTo>
                      <a:pt x="47" y="161"/>
                      <a:pt x="44" y="160"/>
                      <a:pt x="41" y="160"/>
                    </a:cubicBezTo>
                    <a:cubicBezTo>
                      <a:pt x="39" y="160"/>
                      <a:pt x="37" y="160"/>
                      <a:pt x="36" y="161"/>
                    </a:cubicBezTo>
                    <a:cubicBezTo>
                      <a:pt x="35" y="161"/>
                      <a:pt x="35" y="161"/>
                      <a:pt x="34" y="160"/>
                    </a:cubicBezTo>
                    <a:cubicBezTo>
                      <a:pt x="32" y="159"/>
                      <a:pt x="32" y="155"/>
                      <a:pt x="33" y="149"/>
                    </a:cubicBezTo>
                    <a:cubicBezTo>
                      <a:pt x="33" y="149"/>
                      <a:pt x="33" y="148"/>
                      <a:pt x="33" y="147"/>
                    </a:cubicBezTo>
                    <a:cubicBezTo>
                      <a:pt x="33" y="147"/>
                      <a:pt x="32" y="146"/>
                      <a:pt x="32" y="146"/>
                    </a:cubicBezTo>
                    <a:cubicBezTo>
                      <a:pt x="32" y="146"/>
                      <a:pt x="31" y="147"/>
                      <a:pt x="30" y="149"/>
                    </a:cubicBezTo>
                    <a:cubicBezTo>
                      <a:pt x="29" y="151"/>
                      <a:pt x="27" y="151"/>
                      <a:pt x="25" y="151"/>
                    </a:cubicBezTo>
                    <a:cubicBezTo>
                      <a:pt x="24" y="151"/>
                      <a:pt x="23" y="151"/>
                      <a:pt x="22" y="151"/>
                    </a:cubicBezTo>
                    <a:cubicBezTo>
                      <a:pt x="21" y="151"/>
                      <a:pt x="20" y="151"/>
                      <a:pt x="19" y="151"/>
                    </a:cubicBezTo>
                    <a:cubicBezTo>
                      <a:pt x="16" y="151"/>
                      <a:pt x="15" y="148"/>
                      <a:pt x="15" y="147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5"/>
                      <a:pt x="13" y="145"/>
                      <a:pt x="13" y="145"/>
                    </a:cubicBezTo>
                    <a:cubicBezTo>
                      <a:pt x="11" y="145"/>
                      <a:pt x="10" y="145"/>
                      <a:pt x="9" y="144"/>
                    </a:cubicBezTo>
                    <a:cubicBezTo>
                      <a:pt x="8" y="143"/>
                      <a:pt x="8" y="142"/>
                      <a:pt x="8" y="140"/>
                    </a:cubicBezTo>
                    <a:cubicBezTo>
                      <a:pt x="8" y="139"/>
                      <a:pt x="7" y="137"/>
                      <a:pt x="6" y="135"/>
                    </a:cubicBezTo>
                    <a:cubicBezTo>
                      <a:pt x="5" y="134"/>
                      <a:pt x="5" y="134"/>
                      <a:pt x="4" y="133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2" y="129"/>
                      <a:pt x="0" y="126"/>
                      <a:pt x="2" y="123"/>
                    </a:cubicBezTo>
                    <a:cubicBezTo>
                      <a:pt x="2" y="123"/>
                      <a:pt x="2" y="122"/>
                      <a:pt x="2" y="122"/>
                    </a:cubicBezTo>
                    <a:cubicBezTo>
                      <a:pt x="2" y="120"/>
                      <a:pt x="1" y="119"/>
                      <a:pt x="3" y="117"/>
                    </a:cubicBezTo>
                    <a:cubicBezTo>
                      <a:pt x="4" y="116"/>
                      <a:pt x="5" y="115"/>
                      <a:pt x="6" y="115"/>
                    </a:cubicBezTo>
                    <a:cubicBezTo>
                      <a:pt x="7" y="114"/>
                      <a:pt x="8" y="114"/>
                      <a:pt x="7" y="113"/>
                    </a:cubicBezTo>
                    <a:cubicBezTo>
                      <a:pt x="7" y="110"/>
                      <a:pt x="8" y="109"/>
                      <a:pt x="9" y="107"/>
                    </a:cubicBezTo>
                    <a:cubicBezTo>
                      <a:pt x="10" y="106"/>
                      <a:pt x="10" y="105"/>
                      <a:pt x="10" y="103"/>
                    </a:cubicBezTo>
                    <a:cubicBezTo>
                      <a:pt x="11" y="100"/>
                      <a:pt x="13" y="100"/>
                      <a:pt x="15" y="99"/>
                    </a:cubicBezTo>
                    <a:cubicBezTo>
                      <a:pt x="16" y="99"/>
                      <a:pt x="18" y="98"/>
                      <a:pt x="19" y="97"/>
                    </a:cubicBezTo>
                    <a:cubicBezTo>
                      <a:pt x="22" y="95"/>
                      <a:pt x="24" y="95"/>
                      <a:pt x="26" y="94"/>
                    </a:cubicBezTo>
                    <a:cubicBezTo>
                      <a:pt x="28" y="94"/>
                      <a:pt x="30" y="94"/>
                      <a:pt x="31" y="93"/>
                    </a:cubicBezTo>
                    <a:cubicBezTo>
                      <a:pt x="32" y="92"/>
                      <a:pt x="33" y="91"/>
                      <a:pt x="35" y="91"/>
                    </a:cubicBezTo>
                    <a:cubicBezTo>
                      <a:pt x="36" y="91"/>
                      <a:pt x="37" y="91"/>
                      <a:pt x="37" y="92"/>
                    </a:cubicBezTo>
                    <a:cubicBezTo>
                      <a:pt x="38" y="92"/>
                      <a:pt x="39" y="92"/>
                      <a:pt x="40" y="92"/>
                    </a:cubicBezTo>
                    <a:cubicBezTo>
                      <a:pt x="41" y="92"/>
                      <a:pt x="43" y="84"/>
                      <a:pt x="43" y="80"/>
                    </a:cubicBezTo>
                    <a:cubicBezTo>
                      <a:pt x="43" y="77"/>
                      <a:pt x="44" y="69"/>
                      <a:pt x="45" y="66"/>
                    </a:cubicBezTo>
                    <a:cubicBezTo>
                      <a:pt x="45" y="64"/>
                      <a:pt x="44" y="62"/>
                      <a:pt x="42" y="59"/>
                    </a:cubicBezTo>
                    <a:cubicBezTo>
                      <a:pt x="40" y="57"/>
                      <a:pt x="38" y="54"/>
                      <a:pt x="38" y="51"/>
                    </a:cubicBezTo>
                    <a:cubicBezTo>
                      <a:pt x="38" y="46"/>
                      <a:pt x="40" y="46"/>
                      <a:pt x="42" y="46"/>
                    </a:cubicBezTo>
                    <a:cubicBezTo>
                      <a:pt x="43" y="46"/>
                      <a:pt x="44" y="46"/>
                      <a:pt x="45" y="45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3"/>
                      <a:pt x="44" y="43"/>
                    </a:cubicBezTo>
                    <a:cubicBezTo>
                      <a:pt x="43" y="42"/>
                      <a:pt x="42" y="42"/>
                      <a:pt x="41" y="41"/>
                    </a:cubicBezTo>
                    <a:cubicBezTo>
                      <a:pt x="40" y="39"/>
                      <a:pt x="40" y="37"/>
                      <a:pt x="41" y="36"/>
                    </a:cubicBezTo>
                    <a:cubicBezTo>
                      <a:pt x="41" y="35"/>
                      <a:pt x="43" y="34"/>
                      <a:pt x="49" y="34"/>
                    </a:cubicBezTo>
                    <a:cubicBezTo>
                      <a:pt x="50" y="34"/>
                      <a:pt x="52" y="34"/>
                      <a:pt x="54" y="34"/>
                    </a:cubicBezTo>
                    <a:cubicBezTo>
                      <a:pt x="55" y="34"/>
                      <a:pt x="56" y="34"/>
                      <a:pt x="56" y="34"/>
                    </a:cubicBezTo>
                    <a:cubicBezTo>
                      <a:pt x="58" y="34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68" y="34"/>
                      <a:pt x="70" y="36"/>
                      <a:pt x="71" y="38"/>
                    </a:cubicBezTo>
                    <a:cubicBezTo>
                      <a:pt x="72" y="40"/>
                      <a:pt x="73" y="41"/>
                      <a:pt x="74" y="41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3"/>
                      <a:pt x="77" y="44"/>
                      <a:pt x="77" y="44"/>
                    </a:cubicBezTo>
                    <a:cubicBezTo>
                      <a:pt x="78" y="44"/>
                      <a:pt x="78" y="44"/>
                      <a:pt x="78" y="44"/>
                    </a:cubicBezTo>
                    <a:cubicBezTo>
                      <a:pt x="80" y="43"/>
                      <a:pt x="81" y="42"/>
                      <a:pt x="82" y="42"/>
                    </a:cubicBezTo>
                    <a:cubicBezTo>
                      <a:pt x="83" y="42"/>
                      <a:pt x="84" y="42"/>
                      <a:pt x="85" y="43"/>
                    </a:cubicBezTo>
                    <a:cubicBezTo>
                      <a:pt x="86" y="44"/>
                      <a:pt x="88" y="42"/>
                      <a:pt x="89" y="40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1" y="38"/>
                      <a:pt x="93" y="38"/>
                      <a:pt x="94" y="38"/>
                    </a:cubicBezTo>
                    <a:cubicBezTo>
                      <a:pt x="95" y="38"/>
                      <a:pt x="96" y="38"/>
                      <a:pt x="96" y="37"/>
                    </a:cubicBezTo>
                    <a:cubicBezTo>
                      <a:pt x="97" y="33"/>
                      <a:pt x="99" y="31"/>
                      <a:pt x="102" y="31"/>
                    </a:cubicBezTo>
                    <a:cubicBezTo>
                      <a:pt x="104" y="31"/>
                      <a:pt x="104" y="30"/>
                      <a:pt x="104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103" y="29"/>
                      <a:pt x="103" y="29"/>
                      <a:pt x="102" y="29"/>
                    </a:cubicBezTo>
                    <a:cubicBezTo>
                      <a:pt x="101" y="29"/>
                      <a:pt x="101" y="30"/>
                      <a:pt x="100" y="30"/>
                    </a:cubicBezTo>
                    <a:cubicBezTo>
                      <a:pt x="99" y="30"/>
                      <a:pt x="98" y="29"/>
                      <a:pt x="98" y="27"/>
                    </a:cubicBezTo>
                    <a:cubicBezTo>
                      <a:pt x="98" y="25"/>
                      <a:pt x="97" y="25"/>
                      <a:pt x="97" y="24"/>
                    </a:cubicBezTo>
                    <a:cubicBezTo>
                      <a:pt x="96" y="23"/>
                      <a:pt x="95" y="23"/>
                      <a:pt x="95" y="21"/>
                    </a:cubicBezTo>
                    <a:cubicBezTo>
                      <a:pt x="95" y="17"/>
                      <a:pt x="95" y="16"/>
                      <a:pt x="92" y="14"/>
                    </a:cubicBezTo>
                    <a:cubicBezTo>
                      <a:pt x="91" y="13"/>
                      <a:pt x="90" y="13"/>
                      <a:pt x="91" y="12"/>
                    </a:cubicBezTo>
                    <a:cubicBezTo>
                      <a:pt x="91" y="10"/>
                      <a:pt x="94" y="10"/>
                      <a:pt x="95" y="10"/>
                    </a:cubicBezTo>
                    <a:cubicBezTo>
                      <a:pt x="96" y="10"/>
                      <a:pt x="98" y="10"/>
                      <a:pt x="100" y="11"/>
                    </a:cubicBezTo>
                    <a:cubicBezTo>
                      <a:pt x="100" y="12"/>
                      <a:pt x="102" y="12"/>
                      <a:pt x="103" y="12"/>
                    </a:cubicBezTo>
                    <a:cubicBezTo>
                      <a:pt x="105" y="12"/>
                      <a:pt x="108" y="13"/>
                      <a:pt x="108" y="15"/>
                    </a:cubicBezTo>
                    <a:cubicBezTo>
                      <a:pt x="108" y="16"/>
                      <a:pt x="109" y="16"/>
                      <a:pt x="110" y="16"/>
                    </a:cubicBezTo>
                    <a:cubicBezTo>
                      <a:pt x="110" y="16"/>
                      <a:pt x="110" y="15"/>
                      <a:pt x="110" y="15"/>
                    </a:cubicBezTo>
                    <a:cubicBezTo>
                      <a:pt x="110" y="11"/>
                      <a:pt x="114" y="10"/>
                      <a:pt x="118" y="11"/>
                    </a:cubicBezTo>
                    <a:cubicBezTo>
                      <a:pt x="119" y="11"/>
                      <a:pt x="123" y="9"/>
                      <a:pt x="126" y="8"/>
                    </a:cubicBezTo>
                    <a:cubicBezTo>
                      <a:pt x="127" y="7"/>
                      <a:pt x="128" y="6"/>
                      <a:pt x="129" y="6"/>
                    </a:cubicBezTo>
                    <a:cubicBezTo>
                      <a:pt x="130" y="6"/>
                      <a:pt x="130" y="5"/>
                      <a:pt x="131" y="4"/>
                    </a:cubicBezTo>
                    <a:cubicBezTo>
                      <a:pt x="132" y="2"/>
                      <a:pt x="133" y="0"/>
                      <a:pt x="136" y="0"/>
                    </a:cubicBezTo>
                    <a:cubicBezTo>
                      <a:pt x="139" y="1"/>
                      <a:pt x="139" y="3"/>
                      <a:pt x="139" y="5"/>
                    </a:cubicBezTo>
                    <a:cubicBezTo>
                      <a:pt x="139" y="7"/>
                      <a:pt x="139" y="8"/>
                      <a:pt x="140" y="9"/>
                    </a:cubicBezTo>
                    <a:cubicBezTo>
                      <a:pt x="142" y="9"/>
                      <a:pt x="143" y="11"/>
                      <a:pt x="143" y="13"/>
                    </a:cubicBezTo>
                    <a:cubicBezTo>
                      <a:pt x="143" y="15"/>
                      <a:pt x="143" y="17"/>
                      <a:pt x="141" y="18"/>
                    </a:cubicBezTo>
                    <a:cubicBezTo>
                      <a:pt x="141" y="19"/>
                      <a:pt x="140" y="20"/>
                      <a:pt x="140" y="22"/>
                    </a:cubicBezTo>
                    <a:cubicBezTo>
                      <a:pt x="140" y="26"/>
                      <a:pt x="140" y="31"/>
                      <a:pt x="143" y="34"/>
                    </a:cubicBezTo>
                    <a:cubicBezTo>
                      <a:pt x="147" y="38"/>
                      <a:pt x="149" y="38"/>
                      <a:pt x="150" y="38"/>
                    </a:cubicBezTo>
                    <a:cubicBezTo>
                      <a:pt x="151" y="38"/>
                      <a:pt x="152" y="38"/>
                      <a:pt x="152" y="38"/>
                    </a:cubicBezTo>
                    <a:cubicBezTo>
                      <a:pt x="153" y="37"/>
                      <a:pt x="154" y="36"/>
                      <a:pt x="156" y="36"/>
                    </a:cubicBezTo>
                    <a:cubicBezTo>
                      <a:pt x="157" y="36"/>
                      <a:pt x="158" y="36"/>
                      <a:pt x="158" y="35"/>
                    </a:cubicBezTo>
                    <a:cubicBezTo>
                      <a:pt x="159" y="34"/>
                      <a:pt x="160" y="34"/>
                      <a:pt x="161" y="34"/>
                    </a:cubicBezTo>
                    <a:cubicBezTo>
                      <a:pt x="162" y="34"/>
                      <a:pt x="162" y="34"/>
                      <a:pt x="162" y="34"/>
                    </a:cubicBezTo>
                    <a:cubicBezTo>
                      <a:pt x="162" y="34"/>
                      <a:pt x="163" y="34"/>
                      <a:pt x="164" y="33"/>
                    </a:cubicBezTo>
                    <a:cubicBezTo>
                      <a:pt x="164" y="32"/>
                      <a:pt x="165" y="32"/>
                      <a:pt x="167" y="32"/>
                    </a:cubicBezTo>
                    <a:cubicBezTo>
                      <a:pt x="168" y="32"/>
                      <a:pt x="170" y="32"/>
                      <a:pt x="171" y="32"/>
                    </a:cubicBezTo>
                    <a:cubicBezTo>
                      <a:pt x="173" y="33"/>
                      <a:pt x="175" y="33"/>
                      <a:pt x="175" y="33"/>
                    </a:cubicBezTo>
                    <a:cubicBezTo>
                      <a:pt x="176" y="33"/>
                      <a:pt x="176" y="32"/>
                      <a:pt x="176" y="31"/>
                    </a:cubicBezTo>
                    <a:cubicBezTo>
                      <a:pt x="177" y="29"/>
                      <a:pt x="177" y="27"/>
                      <a:pt x="180" y="27"/>
                    </a:cubicBezTo>
                    <a:cubicBezTo>
                      <a:pt x="181" y="27"/>
                      <a:pt x="183" y="27"/>
                      <a:pt x="184" y="26"/>
                    </a:cubicBezTo>
                    <a:cubicBezTo>
                      <a:pt x="186" y="26"/>
                      <a:pt x="187" y="26"/>
                      <a:pt x="188" y="26"/>
                    </a:cubicBezTo>
                    <a:cubicBezTo>
                      <a:pt x="189" y="26"/>
                      <a:pt x="191" y="26"/>
                      <a:pt x="192" y="28"/>
                    </a:cubicBezTo>
                    <a:cubicBezTo>
                      <a:pt x="193" y="30"/>
                      <a:pt x="196" y="31"/>
                      <a:pt x="200" y="30"/>
                    </a:cubicBezTo>
                    <a:cubicBezTo>
                      <a:pt x="202" y="29"/>
                      <a:pt x="204" y="29"/>
                      <a:pt x="205" y="2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7" y="29"/>
                      <a:pt x="208" y="29"/>
                      <a:pt x="209" y="26"/>
                    </a:cubicBezTo>
                    <a:cubicBezTo>
                      <a:pt x="211" y="20"/>
                      <a:pt x="219" y="13"/>
                      <a:pt x="221" y="11"/>
                    </a:cubicBezTo>
                    <a:cubicBezTo>
                      <a:pt x="222" y="10"/>
                      <a:pt x="222" y="10"/>
                      <a:pt x="222" y="10"/>
                    </a:cubicBezTo>
                    <a:cubicBezTo>
                      <a:pt x="222" y="10"/>
                      <a:pt x="222" y="10"/>
                      <a:pt x="222" y="10"/>
                    </a:cubicBezTo>
                    <a:cubicBezTo>
                      <a:pt x="225" y="12"/>
                      <a:pt x="226" y="16"/>
                      <a:pt x="226" y="20"/>
                    </a:cubicBezTo>
                    <a:cubicBezTo>
                      <a:pt x="227" y="24"/>
                      <a:pt x="228" y="27"/>
                      <a:pt x="230" y="29"/>
                    </a:cubicBezTo>
                    <a:cubicBezTo>
                      <a:pt x="231" y="30"/>
                      <a:pt x="232" y="31"/>
                      <a:pt x="234" y="32"/>
                    </a:cubicBezTo>
                    <a:cubicBezTo>
                      <a:pt x="237" y="34"/>
                      <a:pt x="240" y="36"/>
                      <a:pt x="238" y="41"/>
                    </a:cubicBezTo>
                    <a:cubicBezTo>
                      <a:pt x="235" y="46"/>
                      <a:pt x="233" y="49"/>
                      <a:pt x="231" y="51"/>
                    </a:cubicBezTo>
                    <a:cubicBezTo>
                      <a:pt x="236" y="50"/>
                      <a:pt x="248" y="52"/>
                      <a:pt x="251" y="55"/>
                    </a:cubicBezTo>
                    <a:cubicBezTo>
                      <a:pt x="251" y="56"/>
                      <a:pt x="251" y="57"/>
                      <a:pt x="251" y="58"/>
                    </a:cubicBezTo>
                    <a:cubicBezTo>
                      <a:pt x="250" y="62"/>
                      <a:pt x="247" y="67"/>
                      <a:pt x="242" y="70"/>
                    </a:cubicBezTo>
                    <a:cubicBezTo>
                      <a:pt x="242" y="70"/>
                      <a:pt x="242" y="70"/>
                      <a:pt x="242" y="71"/>
                    </a:cubicBezTo>
                    <a:cubicBezTo>
                      <a:pt x="242" y="71"/>
                      <a:pt x="242" y="71"/>
                      <a:pt x="243" y="71"/>
                    </a:cubicBezTo>
                    <a:cubicBezTo>
                      <a:pt x="244" y="71"/>
                      <a:pt x="245" y="70"/>
                      <a:pt x="246" y="68"/>
                    </a:cubicBezTo>
                    <a:cubicBezTo>
                      <a:pt x="247" y="66"/>
                      <a:pt x="248" y="65"/>
                      <a:pt x="250" y="65"/>
                    </a:cubicBezTo>
                    <a:cubicBezTo>
                      <a:pt x="251" y="65"/>
                      <a:pt x="251" y="65"/>
                      <a:pt x="252" y="65"/>
                    </a:cubicBezTo>
                    <a:cubicBezTo>
                      <a:pt x="252" y="65"/>
                      <a:pt x="252" y="65"/>
                      <a:pt x="252" y="65"/>
                    </a:cubicBezTo>
                    <a:cubicBezTo>
                      <a:pt x="253" y="65"/>
                      <a:pt x="253" y="65"/>
                      <a:pt x="253" y="64"/>
                    </a:cubicBezTo>
                    <a:cubicBezTo>
                      <a:pt x="253" y="59"/>
                      <a:pt x="255" y="57"/>
                      <a:pt x="259" y="57"/>
                    </a:cubicBezTo>
                    <a:cubicBezTo>
                      <a:pt x="262" y="57"/>
                      <a:pt x="265" y="57"/>
                      <a:pt x="268" y="59"/>
                    </a:cubicBezTo>
                    <a:cubicBezTo>
                      <a:pt x="289" y="67"/>
                      <a:pt x="292" y="71"/>
                      <a:pt x="292" y="73"/>
                    </a:cubicBezTo>
                    <a:cubicBezTo>
                      <a:pt x="291" y="75"/>
                      <a:pt x="290" y="78"/>
                      <a:pt x="289" y="80"/>
                    </a:cubicBezTo>
                    <a:cubicBezTo>
                      <a:pt x="289" y="80"/>
                      <a:pt x="289" y="81"/>
                      <a:pt x="289" y="81"/>
                    </a:cubicBezTo>
                    <a:cubicBezTo>
                      <a:pt x="290" y="81"/>
                      <a:pt x="291" y="80"/>
                      <a:pt x="292" y="79"/>
                    </a:cubicBezTo>
                    <a:cubicBezTo>
                      <a:pt x="294" y="77"/>
                      <a:pt x="297" y="75"/>
                      <a:pt x="300" y="75"/>
                    </a:cubicBezTo>
                    <a:cubicBezTo>
                      <a:pt x="301" y="75"/>
                      <a:pt x="301" y="75"/>
                      <a:pt x="301" y="75"/>
                    </a:cubicBezTo>
                    <a:cubicBezTo>
                      <a:pt x="303" y="76"/>
                      <a:pt x="305" y="76"/>
                      <a:pt x="307" y="77"/>
                    </a:cubicBezTo>
                    <a:cubicBezTo>
                      <a:pt x="310" y="79"/>
                      <a:pt x="313" y="80"/>
                      <a:pt x="317" y="80"/>
                    </a:cubicBezTo>
                    <a:cubicBezTo>
                      <a:pt x="318" y="80"/>
                      <a:pt x="319" y="80"/>
                      <a:pt x="320" y="80"/>
                    </a:cubicBezTo>
                    <a:cubicBezTo>
                      <a:pt x="323" y="79"/>
                      <a:pt x="326" y="79"/>
                      <a:pt x="328" y="79"/>
                    </a:cubicBezTo>
                    <a:cubicBezTo>
                      <a:pt x="336" y="79"/>
                      <a:pt x="343" y="82"/>
                      <a:pt x="349" y="89"/>
                    </a:cubicBezTo>
                    <a:cubicBezTo>
                      <a:pt x="357" y="97"/>
                      <a:pt x="364" y="101"/>
                      <a:pt x="371" y="101"/>
                    </a:cubicBezTo>
                    <a:cubicBezTo>
                      <a:pt x="371" y="101"/>
                      <a:pt x="371" y="101"/>
                      <a:pt x="372" y="101"/>
                    </a:cubicBezTo>
                    <a:cubicBezTo>
                      <a:pt x="372" y="101"/>
                      <a:pt x="373" y="101"/>
                      <a:pt x="373" y="101"/>
                    </a:cubicBezTo>
                    <a:cubicBezTo>
                      <a:pt x="374" y="101"/>
                      <a:pt x="375" y="101"/>
                      <a:pt x="375" y="101"/>
                    </a:cubicBezTo>
                    <a:cubicBezTo>
                      <a:pt x="378" y="101"/>
                      <a:pt x="380" y="102"/>
                      <a:pt x="381" y="107"/>
                    </a:cubicBezTo>
                    <a:cubicBezTo>
                      <a:pt x="381" y="109"/>
                      <a:pt x="382" y="110"/>
                      <a:pt x="382" y="111"/>
                    </a:cubicBezTo>
                    <a:cubicBezTo>
                      <a:pt x="384" y="118"/>
                      <a:pt x="386" y="127"/>
                      <a:pt x="383" y="136"/>
                    </a:cubicBezTo>
                    <a:cubicBezTo>
                      <a:pt x="379" y="147"/>
                      <a:pt x="372" y="154"/>
                      <a:pt x="369" y="156"/>
                    </a:cubicBezTo>
                    <a:cubicBezTo>
                      <a:pt x="368" y="156"/>
                      <a:pt x="368" y="156"/>
                      <a:pt x="367" y="156"/>
                    </a:cubicBezTo>
                    <a:cubicBezTo>
                      <a:pt x="364" y="157"/>
                      <a:pt x="362" y="158"/>
                      <a:pt x="360" y="162"/>
                    </a:cubicBezTo>
                    <a:cubicBezTo>
                      <a:pt x="359" y="164"/>
                      <a:pt x="359" y="164"/>
                      <a:pt x="359" y="164"/>
                    </a:cubicBezTo>
                    <a:cubicBezTo>
                      <a:pt x="357" y="170"/>
                      <a:pt x="355" y="176"/>
                      <a:pt x="352" y="178"/>
                    </a:cubicBezTo>
                    <a:cubicBezTo>
                      <a:pt x="351" y="178"/>
                      <a:pt x="351" y="178"/>
                      <a:pt x="350" y="178"/>
                    </a:cubicBezTo>
                    <a:cubicBezTo>
                      <a:pt x="348" y="178"/>
                      <a:pt x="347" y="177"/>
                      <a:pt x="346" y="177"/>
                    </a:cubicBezTo>
                    <a:cubicBezTo>
                      <a:pt x="346" y="176"/>
                      <a:pt x="346" y="176"/>
                      <a:pt x="345" y="176"/>
                    </a:cubicBezTo>
                    <a:cubicBezTo>
                      <a:pt x="345" y="176"/>
                      <a:pt x="345" y="176"/>
                      <a:pt x="344" y="176"/>
                    </a:cubicBezTo>
                    <a:cubicBezTo>
                      <a:pt x="344" y="176"/>
                      <a:pt x="344" y="177"/>
                      <a:pt x="344" y="177"/>
                    </a:cubicBezTo>
                    <a:cubicBezTo>
                      <a:pt x="345" y="177"/>
                      <a:pt x="347" y="178"/>
                      <a:pt x="347" y="179"/>
                    </a:cubicBezTo>
                    <a:cubicBezTo>
                      <a:pt x="347" y="180"/>
                      <a:pt x="346" y="181"/>
                      <a:pt x="345" y="182"/>
                    </a:cubicBezTo>
                    <a:cubicBezTo>
                      <a:pt x="343" y="184"/>
                      <a:pt x="343" y="190"/>
                      <a:pt x="343" y="196"/>
                    </a:cubicBezTo>
                    <a:cubicBezTo>
                      <a:pt x="343" y="197"/>
                      <a:pt x="344" y="199"/>
                      <a:pt x="344" y="201"/>
                    </a:cubicBezTo>
                    <a:cubicBezTo>
                      <a:pt x="344" y="206"/>
                      <a:pt x="345" y="210"/>
                      <a:pt x="343" y="215"/>
                    </a:cubicBezTo>
                    <a:cubicBezTo>
                      <a:pt x="342" y="218"/>
                      <a:pt x="342" y="221"/>
                      <a:pt x="343" y="223"/>
                    </a:cubicBezTo>
                    <a:cubicBezTo>
                      <a:pt x="343" y="224"/>
                      <a:pt x="343" y="226"/>
                      <a:pt x="342" y="227"/>
                    </a:cubicBezTo>
                    <a:cubicBezTo>
                      <a:pt x="341" y="228"/>
                      <a:pt x="340" y="229"/>
                      <a:pt x="339" y="229"/>
                    </a:cubicBezTo>
                    <a:cubicBezTo>
                      <a:pt x="338" y="230"/>
                      <a:pt x="337" y="230"/>
                      <a:pt x="337" y="232"/>
                    </a:cubicBezTo>
                    <a:cubicBezTo>
                      <a:pt x="337" y="233"/>
                      <a:pt x="337" y="235"/>
                      <a:pt x="337" y="237"/>
                    </a:cubicBezTo>
                    <a:cubicBezTo>
                      <a:pt x="336" y="239"/>
                      <a:pt x="336" y="241"/>
                      <a:pt x="336" y="243"/>
                    </a:cubicBezTo>
                    <a:cubicBezTo>
                      <a:pt x="336" y="246"/>
                      <a:pt x="335" y="247"/>
                      <a:pt x="333" y="247"/>
                    </a:cubicBezTo>
                    <a:cubicBezTo>
                      <a:pt x="333" y="248"/>
                      <a:pt x="332" y="248"/>
                      <a:pt x="332" y="249"/>
                    </a:cubicBezTo>
                    <a:cubicBezTo>
                      <a:pt x="332" y="249"/>
                      <a:pt x="332" y="250"/>
                      <a:pt x="332" y="251"/>
                    </a:cubicBezTo>
                    <a:cubicBezTo>
                      <a:pt x="331" y="254"/>
                      <a:pt x="330" y="257"/>
                      <a:pt x="328" y="258"/>
                    </a:cubicBezTo>
                    <a:cubicBezTo>
                      <a:pt x="326" y="260"/>
                      <a:pt x="325" y="263"/>
                      <a:pt x="325" y="266"/>
                    </a:cubicBezTo>
                    <a:cubicBezTo>
                      <a:pt x="325" y="271"/>
                      <a:pt x="323" y="272"/>
                      <a:pt x="319" y="272"/>
                    </a:cubicBezTo>
                    <a:cubicBezTo>
                      <a:pt x="317" y="272"/>
                      <a:pt x="315" y="275"/>
                      <a:pt x="315" y="277"/>
                    </a:cubicBezTo>
                    <a:cubicBezTo>
                      <a:pt x="315" y="281"/>
                      <a:pt x="311" y="281"/>
                      <a:pt x="308" y="281"/>
                    </a:cubicBezTo>
                    <a:cubicBezTo>
                      <a:pt x="305" y="281"/>
                      <a:pt x="305" y="281"/>
                      <a:pt x="305" y="281"/>
                    </a:cubicBezTo>
                    <a:cubicBezTo>
                      <a:pt x="303" y="281"/>
                      <a:pt x="301" y="281"/>
                      <a:pt x="299" y="281"/>
                    </a:cubicBezTo>
                    <a:cubicBezTo>
                      <a:pt x="297" y="280"/>
                      <a:pt x="295" y="280"/>
                      <a:pt x="293" y="280"/>
                    </a:cubicBezTo>
                    <a:cubicBezTo>
                      <a:pt x="291" y="280"/>
                      <a:pt x="290" y="280"/>
                      <a:pt x="290" y="281"/>
                    </a:cubicBezTo>
                    <a:cubicBezTo>
                      <a:pt x="289" y="281"/>
                      <a:pt x="289" y="282"/>
                      <a:pt x="288" y="282"/>
                    </a:cubicBezTo>
                    <a:cubicBezTo>
                      <a:pt x="287" y="284"/>
                      <a:pt x="285" y="286"/>
                      <a:pt x="282" y="287"/>
                    </a:cubicBezTo>
                    <a:cubicBezTo>
                      <a:pt x="281" y="287"/>
                      <a:pt x="281" y="287"/>
                      <a:pt x="281" y="287"/>
                    </a:cubicBezTo>
                    <a:cubicBezTo>
                      <a:pt x="280" y="289"/>
                      <a:pt x="279" y="289"/>
                      <a:pt x="276" y="290"/>
                    </a:cubicBezTo>
                    <a:cubicBezTo>
                      <a:pt x="272" y="290"/>
                      <a:pt x="269" y="290"/>
                      <a:pt x="264" y="295"/>
                    </a:cubicBezTo>
                    <a:cubicBezTo>
                      <a:pt x="259" y="300"/>
                      <a:pt x="255" y="304"/>
                      <a:pt x="252" y="304"/>
                    </a:cubicBezTo>
                    <a:cubicBezTo>
                      <a:pt x="251" y="304"/>
                      <a:pt x="251" y="304"/>
                      <a:pt x="251" y="306"/>
                    </a:cubicBezTo>
                    <a:cubicBezTo>
                      <a:pt x="251" y="307"/>
                      <a:pt x="251" y="309"/>
                      <a:pt x="249" y="311"/>
                    </a:cubicBezTo>
                    <a:cubicBezTo>
                      <a:pt x="248" y="313"/>
                      <a:pt x="248" y="317"/>
                      <a:pt x="249" y="320"/>
                    </a:cubicBezTo>
                    <a:cubicBezTo>
                      <a:pt x="249" y="322"/>
                      <a:pt x="249" y="323"/>
                      <a:pt x="249" y="325"/>
                    </a:cubicBezTo>
                    <a:cubicBezTo>
                      <a:pt x="250" y="334"/>
                      <a:pt x="249" y="339"/>
                      <a:pt x="246" y="340"/>
                    </a:cubicBezTo>
                    <a:cubicBezTo>
                      <a:pt x="243" y="340"/>
                      <a:pt x="241" y="341"/>
                      <a:pt x="237" y="349"/>
                    </a:cubicBezTo>
                    <a:cubicBezTo>
                      <a:pt x="236" y="351"/>
                      <a:pt x="236" y="352"/>
                      <a:pt x="235" y="353"/>
                    </a:cubicBezTo>
                    <a:cubicBezTo>
                      <a:pt x="232" y="359"/>
                      <a:pt x="230" y="364"/>
                      <a:pt x="224" y="369"/>
                    </a:cubicBezTo>
                    <a:cubicBezTo>
                      <a:pt x="220" y="371"/>
                      <a:pt x="220" y="372"/>
                      <a:pt x="219" y="372"/>
                    </a:cubicBezTo>
                    <a:cubicBezTo>
                      <a:pt x="218" y="372"/>
                      <a:pt x="218" y="372"/>
                      <a:pt x="218" y="372"/>
                    </a:cubicBezTo>
                    <a:cubicBezTo>
                      <a:pt x="218" y="371"/>
                      <a:pt x="218" y="371"/>
                      <a:pt x="218" y="371"/>
                    </a:cubicBezTo>
                    <a:cubicBezTo>
                      <a:pt x="218" y="370"/>
                      <a:pt x="218" y="369"/>
                      <a:pt x="222" y="364"/>
                    </a:cubicBezTo>
                    <a:cubicBezTo>
                      <a:pt x="225" y="360"/>
                      <a:pt x="226" y="357"/>
                      <a:pt x="226" y="356"/>
                    </a:cubicBezTo>
                    <a:cubicBezTo>
                      <a:pt x="226" y="356"/>
                      <a:pt x="225" y="356"/>
                      <a:pt x="223" y="357"/>
                    </a:cubicBezTo>
                    <a:cubicBezTo>
                      <a:pt x="220" y="358"/>
                      <a:pt x="221" y="359"/>
                      <a:pt x="221" y="361"/>
                    </a:cubicBezTo>
                    <a:cubicBezTo>
                      <a:pt x="221" y="362"/>
                      <a:pt x="221" y="364"/>
                      <a:pt x="218" y="367"/>
                    </a:cubicBezTo>
                    <a:cubicBezTo>
                      <a:pt x="216" y="369"/>
                      <a:pt x="215" y="371"/>
                      <a:pt x="215" y="373"/>
                    </a:cubicBezTo>
                    <a:cubicBezTo>
                      <a:pt x="215" y="374"/>
                      <a:pt x="214" y="376"/>
                      <a:pt x="213" y="378"/>
                    </a:cubicBezTo>
                    <a:cubicBezTo>
                      <a:pt x="212" y="380"/>
                      <a:pt x="212" y="381"/>
                      <a:pt x="212" y="383"/>
                    </a:cubicBezTo>
                    <a:cubicBezTo>
                      <a:pt x="211" y="385"/>
                      <a:pt x="210" y="388"/>
                      <a:pt x="206" y="391"/>
                    </a:cubicBezTo>
                    <a:cubicBezTo>
                      <a:pt x="204" y="392"/>
                      <a:pt x="202" y="394"/>
                      <a:pt x="201" y="395"/>
                    </a:cubicBezTo>
                    <a:lnTo>
                      <a:pt x="200" y="396"/>
                    </a:lnTo>
                    <a:close/>
                    <a:moveTo>
                      <a:pt x="180" y="361"/>
                    </a:moveTo>
                    <a:cubicBezTo>
                      <a:pt x="181" y="361"/>
                      <a:pt x="182" y="362"/>
                      <a:pt x="183" y="363"/>
                    </a:cubicBezTo>
                    <a:cubicBezTo>
                      <a:pt x="184" y="365"/>
                      <a:pt x="188" y="367"/>
                      <a:pt x="190" y="369"/>
                    </a:cubicBezTo>
                    <a:cubicBezTo>
                      <a:pt x="192" y="370"/>
                      <a:pt x="193" y="371"/>
                      <a:pt x="194" y="371"/>
                    </a:cubicBezTo>
                    <a:cubicBezTo>
                      <a:pt x="194" y="372"/>
                      <a:pt x="195" y="372"/>
                      <a:pt x="196" y="373"/>
                    </a:cubicBezTo>
                    <a:cubicBezTo>
                      <a:pt x="198" y="374"/>
                      <a:pt x="201" y="376"/>
                      <a:pt x="201" y="380"/>
                    </a:cubicBezTo>
                    <a:cubicBezTo>
                      <a:pt x="201" y="380"/>
                      <a:pt x="200" y="381"/>
                      <a:pt x="200" y="383"/>
                    </a:cubicBezTo>
                    <a:cubicBezTo>
                      <a:pt x="200" y="385"/>
                      <a:pt x="200" y="389"/>
                      <a:pt x="201" y="392"/>
                    </a:cubicBezTo>
                    <a:cubicBezTo>
                      <a:pt x="202" y="391"/>
                      <a:pt x="203" y="390"/>
                      <a:pt x="204" y="389"/>
                    </a:cubicBezTo>
                    <a:cubicBezTo>
                      <a:pt x="208" y="386"/>
                      <a:pt x="209" y="385"/>
                      <a:pt x="210" y="382"/>
                    </a:cubicBezTo>
                    <a:cubicBezTo>
                      <a:pt x="210" y="381"/>
                      <a:pt x="210" y="379"/>
                      <a:pt x="211" y="377"/>
                    </a:cubicBezTo>
                    <a:cubicBezTo>
                      <a:pt x="212" y="375"/>
                      <a:pt x="213" y="374"/>
                      <a:pt x="213" y="373"/>
                    </a:cubicBezTo>
                    <a:cubicBezTo>
                      <a:pt x="213" y="370"/>
                      <a:pt x="214" y="368"/>
                      <a:pt x="217" y="365"/>
                    </a:cubicBezTo>
                    <a:cubicBezTo>
                      <a:pt x="219" y="364"/>
                      <a:pt x="219" y="362"/>
                      <a:pt x="219" y="361"/>
                    </a:cubicBezTo>
                    <a:cubicBezTo>
                      <a:pt x="218" y="359"/>
                      <a:pt x="218" y="357"/>
                      <a:pt x="222" y="355"/>
                    </a:cubicBezTo>
                    <a:cubicBezTo>
                      <a:pt x="223" y="354"/>
                      <a:pt x="224" y="354"/>
                      <a:pt x="225" y="354"/>
                    </a:cubicBezTo>
                    <a:cubicBezTo>
                      <a:pt x="227" y="354"/>
                      <a:pt x="227" y="355"/>
                      <a:pt x="228" y="355"/>
                    </a:cubicBezTo>
                    <a:cubicBezTo>
                      <a:pt x="229" y="358"/>
                      <a:pt x="225" y="364"/>
                      <a:pt x="224" y="365"/>
                    </a:cubicBezTo>
                    <a:cubicBezTo>
                      <a:pt x="223" y="366"/>
                      <a:pt x="222" y="367"/>
                      <a:pt x="222" y="368"/>
                    </a:cubicBezTo>
                    <a:cubicBezTo>
                      <a:pt x="222" y="368"/>
                      <a:pt x="222" y="367"/>
                      <a:pt x="223" y="367"/>
                    </a:cubicBezTo>
                    <a:cubicBezTo>
                      <a:pt x="228" y="363"/>
                      <a:pt x="231" y="358"/>
                      <a:pt x="233" y="352"/>
                    </a:cubicBezTo>
                    <a:cubicBezTo>
                      <a:pt x="234" y="351"/>
                      <a:pt x="234" y="350"/>
                      <a:pt x="235" y="349"/>
                    </a:cubicBezTo>
                    <a:cubicBezTo>
                      <a:pt x="238" y="341"/>
                      <a:pt x="241" y="338"/>
                      <a:pt x="245" y="338"/>
                    </a:cubicBezTo>
                    <a:cubicBezTo>
                      <a:pt x="247" y="337"/>
                      <a:pt x="248" y="333"/>
                      <a:pt x="247" y="325"/>
                    </a:cubicBezTo>
                    <a:cubicBezTo>
                      <a:pt x="247" y="323"/>
                      <a:pt x="247" y="322"/>
                      <a:pt x="247" y="321"/>
                    </a:cubicBezTo>
                    <a:cubicBezTo>
                      <a:pt x="246" y="317"/>
                      <a:pt x="246" y="313"/>
                      <a:pt x="248" y="310"/>
                    </a:cubicBezTo>
                    <a:cubicBezTo>
                      <a:pt x="249" y="308"/>
                      <a:pt x="249" y="307"/>
                      <a:pt x="249" y="306"/>
                    </a:cubicBezTo>
                    <a:cubicBezTo>
                      <a:pt x="249" y="304"/>
                      <a:pt x="249" y="302"/>
                      <a:pt x="252" y="302"/>
                    </a:cubicBezTo>
                    <a:cubicBezTo>
                      <a:pt x="254" y="302"/>
                      <a:pt x="259" y="298"/>
                      <a:pt x="263" y="293"/>
                    </a:cubicBezTo>
                    <a:cubicBezTo>
                      <a:pt x="268" y="288"/>
                      <a:pt x="271" y="288"/>
                      <a:pt x="276" y="288"/>
                    </a:cubicBezTo>
                    <a:cubicBezTo>
                      <a:pt x="278" y="287"/>
                      <a:pt x="279" y="287"/>
                      <a:pt x="279" y="287"/>
                    </a:cubicBezTo>
                    <a:cubicBezTo>
                      <a:pt x="279" y="286"/>
                      <a:pt x="280" y="285"/>
                      <a:pt x="281" y="285"/>
                    </a:cubicBezTo>
                    <a:cubicBezTo>
                      <a:pt x="284" y="284"/>
                      <a:pt x="285" y="282"/>
                      <a:pt x="287" y="281"/>
                    </a:cubicBezTo>
                    <a:cubicBezTo>
                      <a:pt x="287" y="280"/>
                      <a:pt x="288" y="279"/>
                      <a:pt x="289" y="279"/>
                    </a:cubicBezTo>
                    <a:cubicBezTo>
                      <a:pt x="289" y="278"/>
                      <a:pt x="291" y="278"/>
                      <a:pt x="293" y="278"/>
                    </a:cubicBezTo>
                    <a:cubicBezTo>
                      <a:pt x="295" y="278"/>
                      <a:pt x="297" y="278"/>
                      <a:pt x="299" y="278"/>
                    </a:cubicBezTo>
                    <a:cubicBezTo>
                      <a:pt x="301" y="279"/>
                      <a:pt x="304" y="279"/>
                      <a:pt x="305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12" y="279"/>
                      <a:pt x="313" y="278"/>
                      <a:pt x="313" y="277"/>
                    </a:cubicBezTo>
                    <a:cubicBezTo>
                      <a:pt x="313" y="273"/>
                      <a:pt x="316" y="270"/>
                      <a:pt x="319" y="270"/>
                    </a:cubicBezTo>
                    <a:cubicBezTo>
                      <a:pt x="321" y="270"/>
                      <a:pt x="322" y="270"/>
                      <a:pt x="322" y="266"/>
                    </a:cubicBezTo>
                    <a:cubicBezTo>
                      <a:pt x="322" y="262"/>
                      <a:pt x="324" y="259"/>
                      <a:pt x="327" y="257"/>
                    </a:cubicBezTo>
                    <a:cubicBezTo>
                      <a:pt x="328" y="255"/>
                      <a:pt x="329" y="253"/>
                      <a:pt x="330" y="250"/>
                    </a:cubicBezTo>
                    <a:cubicBezTo>
                      <a:pt x="330" y="250"/>
                      <a:pt x="330" y="249"/>
                      <a:pt x="330" y="248"/>
                    </a:cubicBezTo>
                    <a:cubicBezTo>
                      <a:pt x="331" y="247"/>
                      <a:pt x="332" y="246"/>
                      <a:pt x="333" y="246"/>
                    </a:cubicBezTo>
                    <a:cubicBezTo>
                      <a:pt x="333" y="245"/>
                      <a:pt x="334" y="245"/>
                      <a:pt x="334" y="243"/>
                    </a:cubicBezTo>
                    <a:cubicBezTo>
                      <a:pt x="334" y="241"/>
                      <a:pt x="334" y="239"/>
                      <a:pt x="335" y="237"/>
                    </a:cubicBezTo>
                    <a:cubicBezTo>
                      <a:pt x="335" y="235"/>
                      <a:pt x="335" y="233"/>
                      <a:pt x="335" y="232"/>
                    </a:cubicBezTo>
                    <a:cubicBezTo>
                      <a:pt x="335" y="229"/>
                      <a:pt x="337" y="228"/>
                      <a:pt x="338" y="227"/>
                    </a:cubicBezTo>
                    <a:cubicBezTo>
                      <a:pt x="339" y="227"/>
                      <a:pt x="340" y="227"/>
                      <a:pt x="340" y="226"/>
                    </a:cubicBezTo>
                    <a:cubicBezTo>
                      <a:pt x="341" y="225"/>
                      <a:pt x="341" y="224"/>
                      <a:pt x="341" y="223"/>
                    </a:cubicBezTo>
                    <a:cubicBezTo>
                      <a:pt x="340" y="221"/>
                      <a:pt x="340" y="218"/>
                      <a:pt x="341" y="214"/>
                    </a:cubicBezTo>
                    <a:cubicBezTo>
                      <a:pt x="343" y="210"/>
                      <a:pt x="342" y="206"/>
                      <a:pt x="342" y="202"/>
                    </a:cubicBezTo>
                    <a:cubicBezTo>
                      <a:pt x="342" y="200"/>
                      <a:pt x="341" y="198"/>
                      <a:pt x="341" y="196"/>
                    </a:cubicBezTo>
                    <a:cubicBezTo>
                      <a:pt x="341" y="189"/>
                      <a:pt x="341" y="183"/>
                      <a:pt x="344" y="181"/>
                    </a:cubicBezTo>
                    <a:cubicBezTo>
                      <a:pt x="344" y="180"/>
                      <a:pt x="345" y="180"/>
                      <a:pt x="345" y="179"/>
                    </a:cubicBezTo>
                    <a:cubicBezTo>
                      <a:pt x="345" y="179"/>
                      <a:pt x="345" y="179"/>
                      <a:pt x="343" y="179"/>
                    </a:cubicBezTo>
                    <a:cubicBezTo>
                      <a:pt x="342" y="178"/>
                      <a:pt x="342" y="177"/>
                      <a:pt x="342" y="176"/>
                    </a:cubicBezTo>
                    <a:cubicBezTo>
                      <a:pt x="343" y="175"/>
                      <a:pt x="344" y="173"/>
                      <a:pt x="346" y="174"/>
                    </a:cubicBezTo>
                    <a:cubicBezTo>
                      <a:pt x="347" y="174"/>
                      <a:pt x="347" y="174"/>
                      <a:pt x="348" y="175"/>
                    </a:cubicBezTo>
                    <a:cubicBezTo>
                      <a:pt x="349" y="176"/>
                      <a:pt x="350" y="177"/>
                      <a:pt x="351" y="176"/>
                    </a:cubicBezTo>
                    <a:cubicBezTo>
                      <a:pt x="353" y="174"/>
                      <a:pt x="356" y="168"/>
                      <a:pt x="358" y="163"/>
                    </a:cubicBezTo>
                    <a:cubicBezTo>
                      <a:pt x="358" y="161"/>
                      <a:pt x="358" y="161"/>
                      <a:pt x="358" y="161"/>
                    </a:cubicBezTo>
                    <a:cubicBezTo>
                      <a:pt x="360" y="156"/>
                      <a:pt x="364" y="155"/>
                      <a:pt x="366" y="154"/>
                    </a:cubicBezTo>
                    <a:cubicBezTo>
                      <a:pt x="367" y="154"/>
                      <a:pt x="367" y="154"/>
                      <a:pt x="368" y="154"/>
                    </a:cubicBezTo>
                    <a:cubicBezTo>
                      <a:pt x="371" y="153"/>
                      <a:pt x="377" y="145"/>
                      <a:pt x="381" y="135"/>
                    </a:cubicBezTo>
                    <a:cubicBezTo>
                      <a:pt x="384" y="127"/>
                      <a:pt x="382" y="119"/>
                      <a:pt x="380" y="112"/>
                    </a:cubicBezTo>
                    <a:cubicBezTo>
                      <a:pt x="380" y="110"/>
                      <a:pt x="379" y="109"/>
                      <a:pt x="379" y="108"/>
                    </a:cubicBezTo>
                    <a:cubicBezTo>
                      <a:pt x="378" y="103"/>
                      <a:pt x="376" y="103"/>
                      <a:pt x="375" y="103"/>
                    </a:cubicBezTo>
                    <a:cubicBezTo>
                      <a:pt x="375" y="103"/>
                      <a:pt x="374" y="103"/>
                      <a:pt x="374" y="103"/>
                    </a:cubicBezTo>
                    <a:cubicBezTo>
                      <a:pt x="373" y="103"/>
                      <a:pt x="372" y="103"/>
                      <a:pt x="372" y="103"/>
                    </a:cubicBezTo>
                    <a:cubicBezTo>
                      <a:pt x="371" y="103"/>
                      <a:pt x="371" y="103"/>
                      <a:pt x="371" y="103"/>
                    </a:cubicBezTo>
                    <a:cubicBezTo>
                      <a:pt x="363" y="103"/>
                      <a:pt x="356" y="99"/>
                      <a:pt x="348" y="90"/>
                    </a:cubicBezTo>
                    <a:cubicBezTo>
                      <a:pt x="342" y="84"/>
                      <a:pt x="335" y="81"/>
                      <a:pt x="328" y="81"/>
                    </a:cubicBezTo>
                    <a:cubicBezTo>
                      <a:pt x="326" y="81"/>
                      <a:pt x="323" y="81"/>
                      <a:pt x="321" y="82"/>
                    </a:cubicBezTo>
                    <a:cubicBezTo>
                      <a:pt x="319" y="82"/>
                      <a:pt x="318" y="82"/>
                      <a:pt x="317" y="82"/>
                    </a:cubicBezTo>
                    <a:cubicBezTo>
                      <a:pt x="313" y="82"/>
                      <a:pt x="309" y="81"/>
                      <a:pt x="306" y="79"/>
                    </a:cubicBezTo>
                    <a:cubicBezTo>
                      <a:pt x="304" y="78"/>
                      <a:pt x="302" y="78"/>
                      <a:pt x="301" y="77"/>
                    </a:cubicBezTo>
                    <a:cubicBezTo>
                      <a:pt x="298" y="77"/>
                      <a:pt x="296" y="79"/>
                      <a:pt x="293" y="81"/>
                    </a:cubicBezTo>
                    <a:cubicBezTo>
                      <a:pt x="292" y="82"/>
                      <a:pt x="290" y="83"/>
                      <a:pt x="289" y="83"/>
                    </a:cubicBezTo>
                    <a:cubicBezTo>
                      <a:pt x="288" y="84"/>
                      <a:pt x="287" y="84"/>
                      <a:pt x="287" y="83"/>
                    </a:cubicBezTo>
                    <a:cubicBezTo>
                      <a:pt x="286" y="82"/>
                      <a:pt x="287" y="81"/>
                      <a:pt x="288" y="79"/>
                    </a:cubicBezTo>
                    <a:cubicBezTo>
                      <a:pt x="288" y="77"/>
                      <a:pt x="289" y="75"/>
                      <a:pt x="289" y="73"/>
                    </a:cubicBezTo>
                    <a:cubicBezTo>
                      <a:pt x="290" y="72"/>
                      <a:pt x="288" y="69"/>
                      <a:pt x="267" y="61"/>
                    </a:cubicBezTo>
                    <a:cubicBezTo>
                      <a:pt x="264" y="59"/>
                      <a:pt x="261" y="59"/>
                      <a:pt x="259" y="59"/>
                    </a:cubicBezTo>
                    <a:cubicBezTo>
                      <a:pt x="256" y="59"/>
                      <a:pt x="255" y="60"/>
                      <a:pt x="255" y="64"/>
                    </a:cubicBezTo>
                    <a:cubicBezTo>
                      <a:pt x="255" y="65"/>
                      <a:pt x="255" y="67"/>
                      <a:pt x="253" y="67"/>
                    </a:cubicBezTo>
                    <a:cubicBezTo>
                      <a:pt x="252" y="67"/>
                      <a:pt x="252" y="67"/>
                      <a:pt x="251" y="67"/>
                    </a:cubicBezTo>
                    <a:cubicBezTo>
                      <a:pt x="251" y="67"/>
                      <a:pt x="250" y="67"/>
                      <a:pt x="250" y="67"/>
                    </a:cubicBezTo>
                    <a:cubicBezTo>
                      <a:pt x="250" y="67"/>
                      <a:pt x="249" y="67"/>
                      <a:pt x="248" y="69"/>
                    </a:cubicBezTo>
                    <a:cubicBezTo>
                      <a:pt x="246" y="73"/>
                      <a:pt x="244" y="73"/>
                      <a:pt x="243" y="73"/>
                    </a:cubicBezTo>
                    <a:cubicBezTo>
                      <a:pt x="241" y="73"/>
                      <a:pt x="240" y="72"/>
                      <a:pt x="240" y="71"/>
                    </a:cubicBezTo>
                    <a:cubicBezTo>
                      <a:pt x="239" y="70"/>
                      <a:pt x="240" y="69"/>
                      <a:pt x="241" y="68"/>
                    </a:cubicBezTo>
                    <a:cubicBezTo>
                      <a:pt x="245" y="66"/>
                      <a:pt x="248" y="61"/>
                      <a:pt x="249" y="57"/>
                    </a:cubicBezTo>
                    <a:cubicBezTo>
                      <a:pt x="249" y="57"/>
                      <a:pt x="249" y="57"/>
                      <a:pt x="249" y="57"/>
                    </a:cubicBezTo>
                    <a:cubicBezTo>
                      <a:pt x="248" y="55"/>
                      <a:pt x="241" y="53"/>
                      <a:pt x="235" y="53"/>
                    </a:cubicBezTo>
                    <a:cubicBezTo>
                      <a:pt x="234" y="53"/>
                      <a:pt x="232" y="53"/>
                      <a:pt x="231" y="53"/>
                    </a:cubicBezTo>
                    <a:cubicBezTo>
                      <a:pt x="229" y="54"/>
                      <a:pt x="229" y="56"/>
                      <a:pt x="228" y="58"/>
                    </a:cubicBezTo>
                    <a:cubicBezTo>
                      <a:pt x="228" y="60"/>
                      <a:pt x="228" y="61"/>
                      <a:pt x="226" y="61"/>
                    </a:cubicBezTo>
                    <a:cubicBezTo>
                      <a:pt x="225" y="61"/>
                      <a:pt x="225" y="61"/>
                      <a:pt x="224" y="61"/>
                    </a:cubicBezTo>
                    <a:cubicBezTo>
                      <a:pt x="222" y="60"/>
                      <a:pt x="221" y="58"/>
                      <a:pt x="222" y="56"/>
                    </a:cubicBezTo>
                    <a:cubicBezTo>
                      <a:pt x="222" y="53"/>
                      <a:pt x="225" y="51"/>
                      <a:pt x="227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29" y="51"/>
                      <a:pt x="233" y="47"/>
                      <a:pt x="236" y="40"/>
                    </a:cubicBezTo>
                    <a:cubicBezTo>
                      <a:pt x="237" y="37"/>
                      <a:pt x="236" y="36"/>
                      <a:pt x="233" y="34"/>
                    </a:cubicBezTo>
                    <a:cubicBezTo>
                      <a:pt x="231" y="33"/>
                      <a:pt x="229" y="32"/>
                      <a:pt x="228" y="30"/>
                    </a:cubicBezTo>
                    <a:cubicBezTo>
                      <a:pt x="226" y="28"/>
                      <a:pt x="225" y="24"/>
                      <a:pt x="224" y="20"/>
                    </a:cubicBezTo>
                    <a:cubicBezTo>
                      <a:pt x="224" y="17"/>
                      <a:pt x="223" y="14"/>
                      <a:pt x="222" y="13"/>
                    </a:cubicBezTo>
                    <a:cubicBezTo>
                      <a:pt x="218" y="17"/>
                      <a:pt x="213" y="23"/>
                      <a:pt x="211" y="27"/>
                    </a:cubicBezTo>
                    <a:cubicBezTo>
                      <a:pt x="210" y="31"/>
                      <a:pt x="208" y="32"/>
                      <a:pt x="205" y="31"/>
                    </a:cubicBezTo>
                    <a:cubicBezTo>
                      <a:pt x="204" y="31"/>
                      <a:pt x="203" y="31"/>
                      <a:pt x="201" y="32"/>
                    </a:cubicBezTo>
                    <a:cubicBezTo>
                      <a:pt x="196" y="33"/>
                      <a:pt x="192" y="32"/>
                      <a:pt x="190" y="29"/>
                    </a:cubicBezTo>
                    <a:cubicBezTo>
                      <a:pt x="190" y="28"/>
                      <a:pt x="190" y="28"/>
                      <a:pt x="188" y="28"/>
                    </a:cubicBezTo>
                    <a:cubicBezTo>
                      <a:pt x="187" y="28"/>
                      <a:pt x="186" y="28"/>
                      <a:pt x="185" y="28"/>
                    </a:cubicBezTo>
                    <a:cubicBezTo>
                      <a:pt x="183" y="29"/>
                      <a:pt x="181" y="29"/>
                      <a:pt x="180" y="29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9" y="29"/>
                      <a:pt x="179" y="29"/>
                      <a:pt x="178" y="31"/>
                    </a:cubicBezTo>
                    <a:cubicBezTo>
                      <a:pt x="178" y="32"/>
                      <a:pt x="178" y="34"/>
                      <a:pt x="176" y="35"/>
                    </a:cubicBezTo>
                    <a:cubicBezTo>
                      <a:pt x="175" y="36"/>
                      <a:pt x="173" y="35"/>
                      <a:pt x="170" y="34"/>
                    </a:cubicBezTo>
                    <a:cubicBezTo>
                      <a:pt x="169" y="34"/>
                      <a:pt x="168" y="34"/>
                      <a:pt x="167" y="34"/>
                    </a:cubicBezTo>
                    <a:cubicBezTo>
                      <a:pt x="166" y="34"/>
                      <a:pt x="165" y="34"/>
                      <a:pt x="165" y="34"/>
                    </a:cubicBezTo>
                    <a:cubicBezTo>
                      <a:pt x="164" y="36"/>
                      <a:pt x="162" y="36"/>
                      <a:pt x="161" y="36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61" y="36"/>
                      <a:pt x="161" y="36"/>
                      <a:pt x="160" y="36"/>
                    </a:cubicBezTo>
                    <a:cubicBezTo>
                      <a:pt x="159" y="38"/>
                      <a:pt x="157" y="38"/>
                      <a:pt x="156" y="38"/>
                    </a:cubicBezTo>
                    <a:cubicBezTo>
                      <a:pt x="155" y="39"/>
                      <a:pt x="154" y="39"/>
                      <a:pt x="154" y="39"/>
                    </a:cubicBezTo>
                    <a:cubicBezTo>
                      <a:pt x="153" y="40"/>
                      <a:pt x="152" y="40"/>
                      <a:pt x="150" y="40"/>
                    </a:cubicBezTo>
                    <a:cubicBezTo>
                      <a:pt x="148" y="40"/>
                      <a:pt x="145" y="39"/>
                      <a:pt x="142" y="35"/>
                    </a:cubicBezTo>
                    <a:cubicBezTo>
                      <a:pt x="138" y="32"/>
                      <a:pt x="137" y="26"/>
                      <a:pt x="138" y="22"/>
                    </a:cubicBezTo>
                    <a:cubicBezTo>
                      <a:pt x="138" y="20"/>
                      <a:pt x="139" y="18"/>
                      <a:pt x="140" y="17"/>
                    </a:cubicBezTo>
                    <a:cubicBezTo>
                      <a:pt x="141" y="16"/>
                      <a:pt x="141" y="15"/>
                      <a:pt x="141" y="13"/>
                    </a:cubicBezTo>
                    <a:cubicBezTo>
                      <a:pt x="141" y="13"/>
                      <a:pt x="141" y="11"/>
                      <a:pt x="139" y="10"/>
                    </a:cubicBezTo>
                    <a:cubicBezTo>
                      <a:pt x="137" y="10"/>
                      <a:pt x="137" y="7"/>
                      <a:pt x="137" y="6"/>
                    </a:cubicBezTo>
                    <a:cubicBezTo>
                      <a:pt x="137" y="3"/>
                      <a:pt x="137" y="3"/>
                      <a:pt x="135" y="2"/>
                    </a:cubicBezTo>
                    <a:cubicBezTo>
                      <a:pt x="134" y="2"/>
                      <a:pt x="133" y="3"/>
                      <a:pt x="133" y="5"/>
                    </a:cubicBezTo>
                    <a:cubicBezTo>
                      <a:pt x="132" y="6"/>
                      <a:pt x="131" y="7"/>
                      <a:pt x="130" y="8"/>
                    </a:cubicBezTo>
                    <a:cubicBezTo>
                      <a:pt x="129" y="8"/>
                      <a:pt x="128" y="9"/>
                      <a:pt x="127" y="10"/>
                    </a:cubicBezTo>
                    <a:cubicBezTo>
                      <a:pt x="123" y="11"/>
                      <a:pt x="120" y="13"/>
                      <a:pt x="117" y="13"/>
                    </a:cubicBezTo>
                    <a:cubicBezTo>
                      <a:pt x="117" y="12"/>
                      <a:pt x="117" y="12"/>
                      <a:pt x="116" y="12"/>
                    </a:cubicBezTo>
                    <a:cubicBezTo>
                      <a:pt x="115" y="12"/>
                      <a:pt x="112" y="13"/>
                      <a:pt x="112" y="15"/>
                    </a:cubicBezTo>
                    <a:cubicBezTo>
                      <a:pt x="112" y="18"/>
                      <a:pt x="111" y="18"/>
                      <a:pt x="110" y="18"/>
                    </a:cubicBezTo>
                    <a:cubicBezTo>
                      <a:pt x="108" y="18"/>
                      <a:pt x="107" y="17"/>
                      <a:pt x="106" y="15"/>
                    </a:cubicBezTo>
                    <a:cubicBezTo>
                      <a:pt x="106" y="15"/>
                      <a:pt x="104" y="14"/>
                      <a:pt x="103" y="14"/>
                    </a:cubicBezTo>
                    <a:cubicBezTo>
                      <a:pt x="101" y="14"/>
                      <a:pt x="99" y="14"/>
                      <a:pt x="98" y="13"/>
                    </a:cubicBezTo>
                    <a:cubicBezTo>
                      <a:pt x="98" y="13"/>
                      <a:pt x="97" y="12"/>
                      <a:pt x="95" y="12"/>
                    </a:cubicBezTo>
                    <a:cubicBezTo>
                      <a:pt x="94" y="12"/>
                      <a:pt x="94" y="12"/>
                      <a:pt x="93" y="12"/>
                    </a:cubicBezTo>
                    <a:cubicBezTo>
                      <a:pt x="97" y="15"/>
                      <a:pt x="97" y="17"/>
                      <a:pt x="97" y="21"/>
                    </a:cubicBezTo>
                    <a:cubicBezTo>
                      <a:pt x="97" y="22"/>
                      <a:pt x="98" y="22"/>
                      <a:pt x="98" y="23"/>
                    </a:cubicBezTo>
                    <a:cubicBezTo>
                      <a:pt x="99" y="23"/>
                      <a:pt x="100" y="24"/>
                      <a:pt x="100" y="27"/>
                    </a:cubicBezTo>
                    <a:cubicBezTo>
                      <a:pt x="100" y="27"/>
                      <a:pt x="100" y="28"/>
                      <a:pt x="100" y="28"/>
                    </a:cubicBezTo>
                    <a:cubicBezTo>
                      <a:pt x="100" y="28"/>
                      <a:pt x="101" y="27"/>
                      <a:pt x="101" y="27"/>
                    </a:cubicBezTo>
                    <a:cubicBezTo>
                      <a:pt x="102" y="27"/>
                      <a:pt x="103" y="27"/>
                      <a:pt x="104" y="27"/>
                    </a:cubicBezTo>
                    <a:cubicBezTo>
                      <a:pt x="105" y="27"/>
                      <a:pt x="106" y="28"/>
                      <a:pt x="106" y="29"/>
                    </a:cubicBezTo>
                    <a:cubicBezTo>
                      <a:pt x="106" y="31"/>
                      <a:pt x="105" y="32"/>
                      <a:pt x="103" y="33"/>
                    </a:cubicBezTo>
                    <a:cubicBezTo>
                      <a:pt x="100" y="33"/>
                      <a:pt x="99" y="35"/>
                      <a:pt x="98" y="37"/>
                    </a:cubicBezTo>
                    <a:cubicBezTo>
                      <a:pt x="97" y="40"/>
                      <a:pt x="96" y="40"/>
                      <a:pt x="94" y="40"/>
                    </a:cubicBezTo>
                    <a:cubicBezTo>
                      <a:pt x="93" y="40"/>
                      <a:pt x="92" y="40"/>
                      <a:pt x="91" y="41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89" y="43"/>
                      <a:pt x="87" y="45"/>
                      <a:pt x="85" y="45"/>
                    </a:cubicBezTo>
                    <a:cubicBezTo>
                      <a:pt x="84" y="45"/>
                      <a:pt x="84" y="45"/>
                      <a:pt x="83" y="45"/>
                    </a:cubicBezTo>
                    <a:cubicBezTo>
                      <a:pt x="82" y="44"/>
                      <a:pt x="81" y="44"/>
                      <a:pt x="79" y="45"/>
                    </a:cubicBezTo>
                    <a:cubicBezTo>
                      <a:pt x="77" y="47"/>
                      <a:pt x="76" y="46"/>
                      <a:pt x="73" y="44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1" y="42"/>
                      <a:pt x="70" y="41"/>
                      <a:pt x="69" y="39"/>
                    </a:cubicBezTo>
                    <a:cubicBezTo>
                      <a:pt x="68" y="37"/>
                      <a:pt x="67" y="36"/>
                      <a:pt x="65" y="34"/>
                    </a:cubicBezTo>
                    <a:cubicBezTo>
                      <a:pt x="63" y="35"/>
                      <a:pt x="59" y="36"/>
                      <a:pt x="56" y="36"/>
                    </a:cubicBezTo>
                    <a:cubicBezTo>
                      <a:pt x="56" y="36"/>
                      <a:pt x="55" y="36"/>
                      <a:pt x="54" y="36"/>
                    </a:cubicBezTo>
                    <a:cubicBezTo>
                      <a:pt x="52" y="36"/>
                      <a:pt x="50" y="36"/>
                      <a:pt x="49" y="36"/>
                    </a:cubicBezTo>
                    <a:cubicBezTo>
                      <a:pt x="43" y="36"/>
                      <a:pt x="43" y="37"/>
                      <a:pt x="42" y="37"/>
                    </a:cubicBezTo>
                    <a:cubicBezTo>
                      <a:pt x="42" y="37"/>
                      <a:pt x="43" y="39"/>
                      <a:pt x="43" y="40"/>
                    </a:cubicBezTo>
                    <a:cubicBezTo>
                      <a:pt x="43" y="40"/>
                      <a:pt x="44" y="41"/>
                      <a:pt x="44" y="41"/>
                    </a:cubicBezTo>
                    <a:cubicBezTo>
                      <a:pt x="46" y="41"/>
                      <a:pt x="48" y="42"/>
                      <a:pt x="48" y="43"/>
                    </a:cubicBezTo>
                    <a:cubicBezTo>
                      <a:pt x="49" y="45"/>
                      <a:pt x="47" y="46"/>
                      <a:pt x="47" y="46"/>
                    </a:cubicBezTo>
                    <a:cubicBezTo>
                      <a:pt x="45" y="48"/>
                      <a:pt x="44" y="48"/>
                      <a:pt x="43" y="48"/>
                    </a:cubicBezTo>
                    <a:cubicBezTo>
                      <a:pt x="41" y="48"/>
                      <a:pt x="40" y="48"/>
                      <a:pt x="40" y="51"/>
                    </a:cubicBezTo>
                    <a:cubicBezTo>
                      <a:pt x="40" y="53"/>
                      <a:pt x="42" y="56"/>
                      <a:pt x="44" y="58"/>
                    </a:cubicBezTo>
                    <a:cubicBezTo>
                      <a:pt x="46" y="61"/>
                      <a:pt x="48" y="63"/>
                      <a:pt x="47" y="67"/>
                    </a:cubicBezTo>
                    <a:cubicBezTo>
                      <a:pt x="46" y="70"/>
                      <a:pt x="45" y="77"/>
                      <a:pt x="45" y="80"/>
                    </a:cubicBezTo>
                    <a:cubicBezTo>
                      <a:pt x="45" y="80"/>
                      <a:pt x="44" y="93"/>
                      <a:pt x="40" y="94"/>
                    </a:cubicBezTo>
                    <a:cubicBezTo>
                      <a:pt x="39" y="94"/>
                      <a:pt x="38" y="94"/>
                      <a:pt x="37" y="94"/>
                    </a:cubicBezTo>
                    <a:cubicBezTo>
                      <a:pt x="36" y="93"/>
                      <a:pt x="36" y="93"/>
                      <a:pt x="35" y="93"/>
                    </a:cubicBezTo>
                    <a:cubicBezTo>
                      <a:pt x="34" y="93"/>
                      <a:pt x="33" y="93"/>
                      <a:pt x="32" y="94"/>
                    </a:cubicBezTo>
                    <a:cubicBezTo>
                      <a:pt x="30" y="96"/>
                      <a:pt x="28" y="96"/>
                      <a:pt x="26" y="96"/>
                    </a:cubicBezTo>
                    <a:cubicBezTo>
                      <a:pt x="24" y="97"/>
                      <a:pt x="22" y="97"/>
                      <a:pt x="21" y="99"/>
                    </a:cubicBezTo>
                    <a:cubicBezTo>
                      <a:pt x="19" y="100"/>
                      <a:pt x="17" y="101"/>
                      <a:pt x="15" y="101"/>
                    </a:cubicBezTo>
                    <a:cubicBezTo>
                      <a:pt x="13" y="102"/>
                      <a:pt x="13" y="102"/>
                      <a:pt x="12" y="103"/>
                    </a:cubicBezTo>
                    <a:cubicBezTo>
                      <a:pt x="12" y="105"/>
                      <a:pt x="11" y="107"/>
                      <a:pt x="11" y="108"/>
                    </a:cubicBezTo>
                    <a:cubicBezTo>
                      <a:pt x="10" y="110"/>
                      <a:pt x="9" y="111"/>
                      <a:pt x="9" y="112"/>
                    </a:cubicBezTo>
                    <a:cubicBezTo>
                      <a:pt x="10" y="115"/>
                      <a:pt x="8" y="116"/>
                      <a:pt x="7" y="117"/>
                    </a:cubicBezTo>
                    <a:cubicBezTo>
                      <a:pt x="6" y="117"/>
                      <a:pt x="6" y="118"/>
                      <a:pt x="5" y="118"/>
                    </a:cubicBezTo>
                    <a:cubicBezTo>
                      <a:pt x="4" y="119"/>
                      <a:pt x="4" y="120"/>
                      <a:pt x="4" y="121"/>
                    </a:cubicBezTo>
                    <a:cubicBezTo>
                      <a:pt x="4" y="122"/>
                      <a:pt x="4" y="123"/>
                      <a:pt x="3" y="125"/>
                    </a:cubicBezTo>
                    <a:cubicBezTo>
                      <a:pt x="2" y="126"/>
                      <a:pt x="4" y="128"/>
                      <a:pt x="5" y="131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6" y="132"/>
                      <a:pt x="7" y="133"/>
                      <a:pt x="7" y="134"/>
                    </a:cubicBezTo>
                    <a:cubicBezTo>
                      <a:pt x="9" y="136"/>
                      <a:pt x="10" y="138"/>
                      <a:pt x="10" y="141"/>
                    </a:cubicBezTo>
                    <a:cubicBezTo>
                      <a:pt x="10" y="141"/>
                      <a:pt x="10" y="142"/>
                      <a:pt x="11" y="142"/>
                    </a:cubicBezTo>
                    <a:cubicBezTo>
                      <a:pt x="11" y="143"/>
                      <a:pt x="12" y="143"/>
                      <a:pt x="14" y="143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6" y="143"/>
                      <a:pt x="16" y="145"/>
                      <a:pt x="17" y="146"/>
                    </a:cubicBezTo>
                    <a:cubicBezTo>
                      <a:pt x="17" y="148"/>
                      <a:pt x="17" y="149"/>
                      <a:pt x="19" y="149"/>
                    </a:cubicBezTo>
                    <a:cubicBezTo>
                      <a:pt x="20" y="149"/>
                      <a:pt x="21" y="149"/>
                      <a:pt x="22" y="149"/>
                    </a:cubicBezTo>
                    <a:cubicBezTo>
                      <a:pt x="23" y="149"/>
                      <a:pt x="24" y="149"/>
                      <a:pt x="25" y="149"/>
                    </a:cubicBezTo>
                    <a:cubicBezTo>
                      <a:pt x="28" y="149"/>
                      <a:pt x="28" y="148"/>
                      <a:pt x="28" y="148"/>
                    </a:cubicBezTo>
                    <a:cubicBezTo>
                      <a:pt x="29" y="146"/>
                      <a:pt x="31" y="144"/>
                      <a:pt x="33" y="144"/>
                    </a:cubicBezTo>
                    <a:cubicBezTo>
                      <a:pt x="33" y="144"/>
                      <a:pt x="35" y="145"/>
                      <a:pt x="35" y="147"/>
                    </a:cubicBezTo>
                    <a:cubicBezTo>
                      <a:pt x="35" y="148"/>
                      <a:pt x="35" y="149"/>
                      <a:pt x="35" y="150"/>
                    </a:cubicBezTo>
                    <a:cubicBezTo>
                      <a:pt x="35" y="152"/>
                      <a:pt x="34" y="158"/>
                      <a:pt x="35" y="159"/>
                    </a:cubicBezTo>
                    <a:cubicBezTo>
                      <a:pt x="37" y="158"/>
                      <a:pt x="39" y="158"/>
                      <a:pt x="41" y="158"/>
                    </a:cubicBezTo>
                    <a:cubicBezTo>
                      <a:pt x="44" y="158"/>
                      <a:pt x="47" y="159"/>
                      <a:pt x="49" y="159"/>
                    </a:cubicBezTo>
                    <a:cubicBezTo>
                      <a:pt x="51" y="160"/>
                      <a:pt x="54" y="159"/>
                      <a:pt x="56" y="158"/>
                    </a:cubicBezTo>
                    <a:cubicBezTo>
                      <a:pt x="57" y="156"/>
                      <a:pt x="59" y="156"/>
                      <a:pt x="60" y="155"/>
                    </a:cubicBezTo>
                    <a:cubicBezTo>
                      <a:pt x="62" y="155"/>
                      <a:pt x="63" y="154"/>
                      <a:pt x="65" y="153"/>
                    </a:cubicBezTo>
                    <a:cubicBezTo>
                      <a:pt x="65" y="153"/>
                      <a:pt x="66" y="152"/>
                      <a:pt x="67" y="152"/>
                    </a:cubicBezTo>
                    <a:cubicBezTo>
                      <a:pt x="70" y="150"/>
                      <a:pt x="73" y="148"/>
                      <a:pt x="77" y="148"/>
                    </a:cubicBezTo>
                    <a:cubicBezTo>
                      <a:pt x="78" y="148"/>
                      <a:pt x="79" y="148"/>
                      <a:pt x="80" y="147"/>
                    </a:cubicBezTo>
                    <a:cubicBezTo>
                      <a:pt x="82" y="147"/>
                      <a:pt x="83" y="147"/>
                      <a:pt x="84" y="147"/>
                    </a:cubicBezTo>
                    <a:cubicBezTo>
                      <a:pt x="85" y="147"/>
                      <a:pt x="86" y="147"/>
                      <a:pt x="86" y="148"/>
                    </a:cubicBezTo>
                    <a:cubicBezTo>
                      <a:pt x="87" y="148"/>
                      <a:pt x="87" y="149"/>
                      <a:pt x="87" y="150"/>
                    </a:cubicBezTo>
                    <a:cubicBezTo>
                      <a:pt x="86" y="152"/>
                      <a:pt x="85" y="162"/>
                      <a:pt x="90" y="168"/>
                    </a:cubicBezTo>
                    <a:cubicBezTo>
                      <a:pt x="94" y="173"/>
                      <a:pt x="97" y="175"/>
                      <a:pt x="100" y="174"/>
                    </a:cubicBezTo>
                    <a:cubicBezTo>
                      <a:pt x="103" y="174"/>
                      <a:pt x="104" y="174"/>
                      <a:pt x="105" y="175"/>
                    </a:cubicBezTo>
                    <a:cubicBezTo>
                      <a:pt x="105" y="175"/>
                      <a:pt x="106" y="176"/>
                      <a:pt x="107" y="175"/>
                    </a:cubicBezTo>
                    <a:cubicBezTo>
                      <a:pt x="109" y="175"/>
                      <a:pt x="110" y="177"/>
                      <a:pt x="110" y="178"/>
                    </a:cubicBezTo>
                    <a:cubicBezTo>
                      <a:pt x="110" y="179"/>
                      <a:pt x="111" y="179"/>
                      <a:pt x="111" y="179"/>
                    </a:cubicBezTo>
                    <a:cubicBezTo>
                      <a:pt x="114" y="179"/>
                      <a:pt x="120" y="179"/>
                      <a:pt x="120" y="184"/>
                    </a:cubicBezTo>
                    <a:cubicBezTo>
                      <a:pt x="120" y="184"/>
                      <a:pt x="120" y="184"/>
                      <a:pt x="123" y="184"/>
                    </a:cubicBezTo>
                    <a:cubicBezTo>
                      <a:pt x="124" y="184"/>
                      <a:pt x="124" y="184"/>
                      <a:pt x="125" y="184"/>
                    </a:cubicBezTo>
                    <a:cubicBezTo>
                      <a:pt x="127" y="184"/>
                      <a:pt x="129" y="184"/>
                      <a:pt x="130" y="185"/>
                    </a:cubicBezTo>
                    <a:cubicBezTo>
                      <a:pt x="131" y="186"/>
                      <a:pt x="131" y="186"/>
                      <a:pt x="131" y="186"/>
                    </a:cubicBezTo>
                    <a:cubicBezTo>
                      <a:pt x="133" y="187"/>
                      <a:pt x="135" y="189"/>
                      <a:pt x="134" y="193"/>
                    </a:cubicBezTo>
                    <a:cubicBezTo>
                      <a:pt x="134" y="194"/>
                      <a:pt x="135" y="195"/>
                      <a:pt x="136" y="196"/>
                    </a:cubicBezTo>
                    <a:cubicBezTo>
                      <a:pt x="136" y="197"/>
                      <a:pt x="137" y="198"/>
                      <a:pt x="137" y="199"/>
                    </a:cubicBezTo>
                    <a:cubicBezTo>
                      <a:pt x="136" y="200"/>
                      <a:pt x="136" y="200"/>
                      <a:pt x="135" y="201"/>
                    </a:cubicBezTo>
                    <a:cubicBezTo>
                      <a:pt x="135" y="201"/>
                      <a:pt x="134" y="201"/>
                      <a:pt x="136" y="204"/>
                    </a:cubicBezTo>
                    <a:cubicBezTo>
                      <a:pt x="136" y="205"/>
                      <a:pt x="137" y="206"/>
                      <a:pt x="137" y="208"/>
                    </a:cubicBezTo>
                    <a:cubicBezTo>
                      <a:pt x="137" y="211"/>
                      <a:pt x="140" y="212"/>
                      <a:pt x="146" y="212"/>
                    </a:cubicBezTo>
                    <a:cubicBezTo>
                      <a:pt x="147" y="212"/>
                      <a:pt x="148" y="212"/>
                      <a:pt x="149" y="212"/>
                    </a:cubicBezTo>
                    <a:cubicBezTo>
                      <a:pt x="153" y="212"/>
                      <a:pt x="156" y="213"/>
                      <a:pt x="156" y="218"/>
                    </a:cubicBezTo>
                    <a:cubicBezTo>
                      <a:pt x="156" y="220"/>
                      <a:pt x="157" y="221"/>
                      <a:pt x="158" y="222"/>
                    </a:cubicBezTo>
                    <a:cubicBezTo>
                      <a:pt x="159" y="223"/>
                      <a:pt x="160" y="225"/>
                      <a:pt x="161" y="227"/>
                    </a:cubicBezTo>
                    <a:cubicBezTo>
                      <a:pt x="162" y="229"/>
                      <a:pt x="161" y="232"/>
                      <a:pt x="161" y="235"/>
                    </a:cubicBezTo>
                    <a:cubicBezTo>
                      <a:pt x="160" y="237"/>
                      <a:pt x="160" y="238"/>
                      <a:pt x="160" y="239"/>
                    </a:cubicBezTo>
                    <a:cubicBezTo>
                      <a:pt x="161" y="242"/>
                      <a:pt x="159" y="245"/>
                      <a:pt x="158" y="246"/>
                    </a:cubicBezTo>
                    <a:cubicBezTo>
                      <a:pt x="159" y="248"/>
                      <a:pt x="159" y="249"/>
                      <a:pt x="159" y="250"/>
                    </a:cubicBezTo>
                    <a:cubicBezTo>
                      <a:pt x="159" y="251"/>
                      <a:pt x="158" y="252"/>
                      <a:pt x="157" y="252"/>
                    </a:cubicBezTo>
                    <a:cubicBezTo>
                      <a:pt x="157" y="252"/>
                      <a:pt x="157" y="253"/>
                      <a:pt x="158" y="255"/>
                    </a:cubicBezTo>
                    <a:cubicBezTo>
                      <a:pt x="159" y="257"/>
                      <a:pt x="160" y="260"/>
                      <a:pt x="159" y="263"/>
                    </a:cubicBezTo>
                    <a:cubicBezTo>
                      <a:pt x="159" y="266"/>
                      <a:pt x="158" y="268"/>
                      <a:pt x="159" y="269"/>
                    </a:cubicBezTo>
                    <a:cubicBezTo>
                      <a:pt x="159" y="270"/>
                      <a:pt x="161" y="270"/>
                      <a:pt x="163" y="270"/>
                    </a:cubicBezTo>
                    <a:cubicBezTo>
                      <a:pt x="167" y="270"/>
                      <a:pt x="168" y="271"/>
                      <a:pt x="169" y="271"/>
                    </a:cubicBezTo>
                    <a:cubicBezTo>
                      <a:pt x="170" y="271"/>
                      <a:pt x="170" y="271"/>
                      <a:pt x="170" y="271"/>
                    </a:cubicBezTo>
                    <a:cubicBezTo>
                      <a:pt x="170" y="271"/>
                      <a:pt x="171" y="271"/>
                      <a:pt x="171" y="271"/>
                    </a:cubicBezTo>
                    <a:cubicBezTo>
                      <a:pt x="171" y="271"/>
                      <a:pt x="172" y="271"/>
                      <a:pt x="172" y="271"/>
                    </a:cubicBezTo>
                    <a:cubicBezTo>
                      <a:pt x="176" y="271"/>
                      <a:pt x="179" y="277"/>
                      <a:pt x="179" y="280"/>
                    </a:cubicBezTo>
                    <a:cubicBezTo>
                      <a:pt x="180" y="283"/>
                      <a:pt x="182" y="289"/>
                      <a:pt x="183" y="290"/>
                    </a:cubicBezTo>
                    <a:cubicBezTo>
                      <a:pt x="183" y="290"/>
                      <a:pt x="184" y="289"/>
                      <a:pt x="184" y="289"/>
                    </a:cubicBezTo>
                    <a:cubicBezTo>
                      <a:pt x="185" y="288"/>
                      <a:pt x="187" y="288"/>
                      <a:pt x="189" y="288"/>
                    </a:cubicBezTo>
                    <a:cubicBezTo>
                      <a:pt x="190" y="288"/>
                      <a:pt x="191" y="288"/>
                      <a:pt x="191" y="288"/>
                    </a:cubicBezTo>
                    <a:cubicBezTo>
                      <a:pt x="194" y="290"/>
                      <a:pt x="193" y="295"/>
                      <a:pt x="192" y="300"/>
                    </a:cubicBezTo>
                    <a:cubicBezTo>
                      <a:pt x="192" y="302"/>
                      <a:pt x="191" y="304"/>
                      <a:pt x="191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5" y="305"/>
                      <a:pt x="196" y="306"/>
                      <a:pt x="197" y="306"/>
                    </a:cubicBezTo>
                    <a:cubicBezTo>
                      <a:pt x="200" y="307"/>
                      <a:pt x="200" y="320"/>
                      <a:pt x="199" y="322"/>
                    </a:cubicBezTo>
                    <a:cubicBezTo>
                      <a:pt x="198" y="324"/>
                      <a:pt x="196" y="325"/>
                      <a:pt x="192" y="326"/>
                    </a:cubicBezTo>
                    <a:cubicBezTo>
                      <a:pt x="190" y="327"/>
                      <a:pt x="188" y="328"/>
                      <a:pt x="187" y="329"/>
                    </a:cubicBezTo>
                    <a:cubicBezTo>
                      <a:pt x="184" y="331"/>
                      <a:pt x="175" y="339"/>
                      <a:pt x="171" y="346"/>
                    </a:cubicBezTo>
                    <a:cubicBezTo>
                      <a:pt x="169" y="349"/>
                      <a:pt x="166" y="352"/>
                      <a:pt x="164" y="354"/>
                    </a:cubicBezTo>
                    <a:cubicBezTo>
                      <a:pt x="164" y="354"/>
                      <a:pt x="164" y="354"/>
                      <a:pt x="164" y="355"/>
                    </a:cubicBezTo>
                    <a:cubicBezTo>
                      <a:pt x="164" y="355"/>
                      <a:pt x="164" y="355"/>
                      <a:pt x="164" y="355"/>
                    </a:cubicBezTo>
                    <a:cubicBezTo>
                      <a:pt x="165" y="354"/>
                      <a:pt x="165" y="354"/>
                      <a:pt x="166" y="354"/>
                    </a:cubicBezTo>
                    <a:cubicBezTo>
                      <a:pt x="169" y="354"/>
                      <a:pt x="171" y="355"/>
                      <a:pt x="173" y="358"/>
                    </a:cubicBezTo>
                    <a:cubicBezTo>
                      <a:pt x="175" y="360"/>
                      <a:pt x="176" y="362"/>
                      <a:pt x="176" y="363"/>
                    </a:cubicBezTo>
                    <a:cubicBezTo>
                      <a:pt x="176" y="364"/>
                      <a:pt x="177" y="364"/>
                      <a:pt x="177" y="364"/>
                    </a:cubicBezTo>
                    <a:cubicBezTo>
                      <a:pt x="177" y="364"/>
                      <a:pt x="177" y="364"/>
                      <a:pt x="177" y="364"/>
                    </a:cubicBezTo>
                    <a:cubicBezTo>
                      <a:pt x="178" y="363"/>
                      <a:pt x="179" y="361"/>
                      <a:pt x="180" y="361"/>
                    </a:cubicBezTo>
                    <a:close/>
                    <a:moveTo>
                      <a:pt x="227" y="53"/>
                    </a:moveTo>
                    <a:cubicBezTo>
                      <a:pt x="226" y="53"/>
                      <a:pt x="224" y="54"/>
                      <a:pt x="224" y="56"/>
                    </a:cubicBezTo>
                    <a:cubicBezTo>
                      <a:pt x="223" y="57"/>
                      <a:pt x="223" y="58"/>
                      <a:pt x="225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6" y="59"/>
                      <a:pt x="226" y="58"/>
                      <a:pt x="226" y="58"/>
                    </a:cubicBezTo>
                    <a:cubicBezTo>
                      <a:pt x="226" y="56"/>
                      <a:pt x="227" y="54"/>
                      <a:pt x="228" y="53"/>
                    </a:cubicBezTo>
                    <a:cubicBezTo>
                      <a:pt x="228" y="53"/>
                      <a:pt x="228" y="53"/>
                      <a:pt x="227" y="53"/>
                    </a:cubicBezTo>
                    <a:cubicBezTo>
                      <a:pt x="227" y="53"/>
                      <a:pt x="227" y="53"/>
                      <a:pt x="22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" name="Google Shape;284;p3">
                <a:extLst>
                  <a:ext uri="{FF2B5EF4-FFF2-40B4-BE49-F238E27FC236}">
                    <a16:creationId xmlns:a16="http://schemas.microsoft.com/office/drawing/2014/main" id="{E69C4C9D-C02D-F84B-A77A-6E6392CEDB5B}"/>
                  </a:ext>
                </a:extLst>
              </p:cNvPr>
              <p:cNvSpPr/>
              <p:nvPr/>
            </p:nvSpPr>
            <p:spPr>
              <a:xfrm>
                <a:off x="3804" y="3396"/>
                <a:ext cx="39" cy="42"/>
              </a:xfrm>
              <a:custGeom>
                <a:avLst/>
                <a:gdLst/>
                <a:ahLst/>
                <a:cxnLst/>
                <a:rect l="l" t="t" r="r" b="b"/>
                <a:pathLst>
                  <a:path w="49" h="52" extrusionOk="0">
                    <a:moveTo>
                      <a:pt x="48" y="25"/>
                    </a:moveTo>
                    <a:cubicBezTo>
                      <a:pt x="48" y="20"/>
                      <a:pt x="43" y="19"/>
                      <a:pt x="41" y="17"/>
                    </a:cubicBezTo>
                    <a:cubicBezTo>
                      <a:pt x="39" y="15"/>
                      <a:pt x="33" y="13"/>
                      <a:pt x="30" y="9"/>
                    </a:cubicBezTo>
                    <a:cubicBezTo>
                      <a:pt x="28" y="5"/>
                      <a:pt x="26" y="10"/>
                      <a:pt x="25" y="10"/>
                    </a:cubicBezTo>
                    <a:cubicBezTo>
                      <a:pt x="23" y="11"/>
                      <a:pt x="24" y="8"/>
                      <a:pt x="20" y="4"/>
                    </a:cubicBezTo>
                    <a:cubicBezTo>
                      <a:pt x="17" y="0"/>
                      <a:pt x="14" y="0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3"/>
                      <a:pt x="6" y="5"/>
                      <a:pt x="6" y="6"/>
                    </a:cubicBezTo>
                    <a:cubicBezTo>
                      <a:pt x="6" y="10"/>
                      <a:pt x="3" y="15"/>
                      <a:pt x="3" y="23"/>
                    </a:cubicBezTo>
                    <a:cubicBezTo>
                      <a:pt x="3" y="31"/>
                      <a:pt x="1" y="29"/>
                      <a:pt x="0" y="35"/>
                    </a:cubicBezTo>
                    <a:cubicBezTo>
                      <a:pt x="0" y="41"/>
                      <a:pt x="2" y="40"/>
                      <a:pt x="3" y="41"/>
                    </a:cubicBezTo>
                    <a:cubicBezTo>
                      <a:pt x="4" y="42"/>
                      <a:pt x="3" y="44"/>
                      <a:pt x="3" y="45"/>
                    </a:cubicBezTo>
                    <a:cubicBezTo>
                      <a:pt x="3" y="46"/>
                      <a:pt x="4" y="47"/>
                      <a:pt x="6" y="47"/>
                    </a:cubicBezTo>
                    <a:cubicBezTo>
                      <a:pt x="10" y="47"/>
                      <a:pt x="14" y="48"/>
                      <a:pt x="19" y="50"/>
                    </a:cubicBezTo>
                    <a:cubicBezTo>
                      <a:pt x="23" y="52"/>
                      <a:pt x="22" y="50"/>
                      <a:pt x="26" y="50"/>
                    </a:cubicBezTo>
                    <a:cubicBezTo>
                      <a:pt x="31" y="51"/>
                      <a:pt x="36" y="51"/>
                      <a:pt x="41" y="48"/>
                    </a:cubicBezTo>
                    <a:cubicBezTo>
                      <a:pt x="44" y="46"/>
                      <a:pt x="46" y="43"/>
                      <a:pt x="49" y="39"/>
                    </a:cubicBezTo>
                    <a:cubicBezTo>
                      <a:pt x="46" y="34"/>
                      <a:pt x="48" y="28"/>
                      <a:pt x="48" y="25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" name="Google Shape;285;p3">
                <a:extLst>
                  <a:ext uri="{FF2B5EF4-FFF2-40B4-BE49-F238E27FC236}">
                    <a16:creationId xmlns:a16="http://schemas.microsoft.com/office/drawing/2014/main" id="{37B439AA-D4BD-DC4D-95B8-2F4C7277F84D}"/>
                  </a:ext>
                </a:extLst>
              </p:cNvPr>
              <p:cNvSpPr/>
              <p:nvPr/>
            </p:nvSpPr>
            <p:spPr>
              <a:xfrm>
                <a:off x="3803" y="3395"/>
                <a:ext cx="41" cy="43"/>
              </a:xfrm>
              <a:custGeom>
                <a:avLst/>
                <a:gdLst/>
                <a:ahLst/>
                <a:cxnLst/>
                <a:rect l="l" t="t" r="r" b="b"/>
                <a:pathLst>
                  <a:path w="51" h="53" extrusionOk="0">
                    <a:moveTo>
                      <a:pt x="23" y="53"/>
                    </a:moveTo>
                    <a:cubicBezTo>
                      <a:pt x="22" y="53"/>
                      <a:pt x="21" y="53"/>
                      <a:pt x="19" y="52"/>
                    </a:cubicBezTo>
                    <a:cubicBezTo>
                      <a:pt x="15" y="50"/>
                      <a:pt x="11" y="49"/>
                      <a:pt x="7" y="49"/>
                    </a:cubicBezTo>
                    <a:cubicBezTo>
                      <a:pt x="5" y="49"/>
                      <a:pt x="4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2"/>
                      <a:pt x="0" y="41"/>
                      <a:pt x="0" y="36"/>
                    </a:cubicBezTo>
                    <a:cubicBezTo>
                      <a:pt x="0" y="33"/>
                      <a:pt x="1" y="32"/>
                      <a:pt x="2" y="31"/>
                    </a:cubicBezTo>
                    <a:cubicBezTo>
                      <a:pt x="2" y="29"/>
                      <a:pt x="3" y="28"/>
                      <a:pt x="3" y="24"/>
                    </a:cubicBezTo>
                    <a:cubicBezTo>
                      <a:pt x="3" y="19"/>
                      <a:pt x="4" y="16"/>
                      <a:pt x="5" y="13"/>
                    </a:cubicBezTo>
                    <a:cubicBezTo>
                      <a:pt x="6" y="11"/>
                      <a:pt x="6" y="9"/>
                      <a:pt x="6" y="7"/>
                    </a:cubicBezTo>
                    <a:cubicBezTo>
                      <a:pt x="6" y="5"/>
                      <a:pt x="8" y="3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4" y="6"/>
                      <a:pt x="25" y="8"/>
                      <a:pt x="25" y="9"/>
                    </a:cubicBezTo>
                    <a:cubicBezTo>
                      <a:pt x="25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9"/>
                      <a:pt x="28" y="7"/>
                      <a:pt x="29" y="7"/>
                    </a:cubicBezTo>
                    <a:cubicBezTo>
                      <a:pt x="30" y="7"/>
                      <a:pt x="31" y="8"/>
                      <a:pt x="32" y="9"/>
                    </a:cubicBezTo>
                    <a:cubicBezTo>
                      <a:pt x="33" y="11"/>
                      <a:pt x="37" y="13"/>
                      <a:pt x="39" y="15"/>
                    </a:cubicBezTo>
                    <a:cubicBezTo>
                      <a:pt x="41" y="16"/>
                      <a:pt x="42" y="17"/>
                      <a:pt x="43" y="17"/>
                    </a:cubicBezTo>
                    <a:cubicBezTo>
                      <a:pt x="43" y="18"/>
                      <a:pt x="44" y="18"/>
                      <a:pt x="45" y="19"/>
                    </a:cubicBezTo>
                    <a:cubicBezTo>
                      <a:pt x="47" y="20"/>
                      <a:pt x="50" y="22"/>
                      <a:pt x="50" y="26"/>
                    </a:cubicBezTo>
                    <a:cubicBezTo>
                      <a:pt x="50" y="26"/>
                      <a:pt x="49" y="27"/>
                      <a:pt x="49" y="29"/>
                    </a:cubicBezTo>
                    <a:cubicBezTo>
                      <a:pt x="49" y="32"/>
                      <a:pt x="49" y="36"/>
                      <a:pt x="50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49" y="43"/>
                      <a:pt x="48" y="44"/>
                    </a:cubicBezTo>
                    <a:cubicBezTo>
                      <a:pt x="47" y="46"/>
                      <a:pt x="45" y="49"/>
                      <a:pt x="42" y="50"/>
                    </a:cubicBezTo>
                    <a:cubicBezTo>
                      <a:pt x="40" y="52"/>
                      <a:pt x="36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1" y="53"/>
                      <a:pt x="29" y="53"/>
                      <a:pt x="27" y="52"/>
                    </a:cubicBezTo>
                    <a:cubicBezTo>
                      <a:pt x="25" y="52"/>
                      <a:pt x="25" y="52"/>
                      <a:pt x="24" y="53"/>
                    </a:cubicBezTo>
                    <a:cubicBezTo>
                      <a:pt x="24" y="53"/>
                      <a:pt x="23" y="53"/>
                      <a:pt x="23" y="53"/>
                    </a:cubicBezTo>
                    <a:close/>
                    <a:moveTo>
                      <a:pt x="9" y="47"/>
                    </a:moveTo>
                    <a:cubicBezTo>
                      <a:pt x="12" y="47"/>
                      <a:pt x="16" y="49"/>
                      <a:pt x="20" y="50"/>
                    </a:cubicBezTo>
                    <a:cubicBezTo>
                      <a:pt x="21" y="51"/>
                      <a:pt x="22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50"/>
                      <a:pt x="25" y="50"/>
                      <a:pt x="27" y="50"/>
                    </a:cubicBezTo>
                    <a:cubicBezTo>
                      <a:pt x="29" y="50"/>
                      <a:pt x="31" y="51"/>
                      <a:pt x="33" y="51"/>
                    </a:cubicBezTo>
                    <a:cubicBezTo>
                      <a:pt x="36" y="51"/>
                      <a:pt x="39" y="50"/>
                      <a:pt x="41" y="48"/>
                    </a:cubicBezTo>
                    <a:cubicBezTo>
                      <a:pt x="44" y="47"/>
                      <a:pt x="45" y="45"/>
                      <a:pt x="47" y="43"/>
                    </a:cubicBezTo>
                    <a:cubicBezTo>
                      <a:pt x="47" y="42"/>
                      <a:pt x="48" y="41"/>
                      <a:pt x="48" y="40"/>
                    </a:cubicBezTo>
                    <a:cubicBezTo>
                      <a:pt x="47" y="36"/>
                      <a:pt x="47" y="32"/>
                      <a:pt x="47" y="28"/>
                    </a:cubicBezTo>
                    <a:cubicBezTo>
                      <a:pt x="47" y="27"/>
                      <a:pt x="47" y="26"/>
                      <a:pt x="47" y="26"/>
                    </a:cubicBezTo>
                    <a:cubicBezTo>
                      <a:pt x="47" y="23"/>
                      <a:pt x="45" y="22"/>
                      <a:pt x="43" y="20"/>
                    </a:cubicBezTo>
                    <a:cubicBezTo>
                      <a:pt x="43" y="20"/>
                      <a:pt x="42" y="19"/>
                      <a:pt x="41" y="19"/>
                    </a:cubicBezTo>
                    <a:cubicBezTo>
                      <a:pt x="41" y="18"/>
                      <a:pt x="39" y="17"/>
                      <a:pt x="38" y="17"/>
                    </a:cubicBezTo>
                    <a:cubicBezTo>
                      <a:pt x="35" y="15"/>
                      <a:pt x="32" y="13"/>
                      <a:pt x="30" y="10"/>
                    </a:cubicBezTo>
                    <a:cubicBezTo>
                      <a:pt x="30" y="10"/>
                      <a:pt x="29" y="10"/>
                      <a:pt x="29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7" y="12"/>
                      <a:pt x="27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2"/>
                      <a:pt x="24" y="11"/>
                      <a:pt x="23" y="10"/>
                    </a:cubicBezTo>
                    <a:cubicBezTo>
                      <a:pt x="23" y="9"/>
                      <a:pt x="22" y="7"/>
                      <a:pt x="21" y="5"/>
                    </a:cubicBezTo>
                    <a:cubicBezTo>
                      <a:pt x="18" y="3"/>
                      <a:pt x="16" y="2"/>
                      <a:pt x="14" y="3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9" y="4"/>
                      <a:pt x="8" y="6"/>
                      <a:pt x="8" y="7"/>
                    </a:cubicBezTo>
                    <a:cubicBezTo>
                      <a:pt x="8" y="9"/>
                      <a:pt x="8" y="11"/>
                      <a:pt x="7" y="13"/>
                    </a:cubicBezTo>
                    <a:cubicBezTo>
                      <a:pt x="6" y="16"/>
                      <a:pt x="5" y="19"/>
                      <a:pt x="5" y="24"/>
                    </a:cubicBezTo>
                    <a:cubicBezTo>
                      <a:pt x="5" y="28"/>
                      <a:pt x="4" y="30"/>
                      <a:pt x="4" y="31"/>
                    </a:cubicBezTo>
                    <a:cubicBezTo>
                      <a:pt x="3" y="33"/>
                      <a:pt x="3" y="34"/>
                      <a:pt x="2" y="36"/>
                    </a:cubicBezTo>
                    <a:cubicBezTo>
                      <a:pt x="2" y="40"/>
                      <a:pt x="3" y="41"/>
                      <a:pt x="4" y="41"/>
                    </a:cubicBezTo>
                    <a:cubicBezTo>
                      <a:pt x="4" y="41"/>
                      <a:pt x="5" y="41"/>
                      <a:pt x="5" y="41"/>
                    </a:cubicBezTo>
                    <a:cubicBezTo>
                      <a:pt x="6" y="42"/>
                      <a:pt x="6" y="43"/>
                      <a:pt x="5" y="46"/>
                    </a:cubicBezTo>
                    <a:cubicBezTo>
                      <a:pt x="5" y="47"/>
                      <a:pt x="6" y="47"/>
                      <a:pt x="7" y="47"/>
                    </a:cubicBezTo>
                    <a:cubicBezTo>
                      <a:pt x="8" y="47"/>
                      <a:pt x="8" y="47"/>
                      <a:pt x="9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" name="Google Shape;286;p3">
                <a:extLst>
                  <a:ext uri="{FF2B5EF4-FFF2-40B4-BE49-F238E27FC236}">
                    <a16:creationId xmlns:a16="http://schemas.microsoft.com/office/drawing/2014/main" id="{577F3D2A-34CC-444B-8492-32D20970A1F9}"/>
                  </a:ext>
                </a:extLst>
              </p:cNvPr>
              <p:cNvSpPr/>
              <p:nvPr/>
            </p:nvSpPr>
            <p:spPr>
              <a:xfrm>
                <a:off x="3683" y="3324"/>
                <a:ext cx="159" cy="3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387" extrusionOk="0">
                    <a:moveTo>
                      <a:pt x="75" y="379"/>
                    </a:moveTo>
                    <a:cubicBezTo>
                      <a:pt x="69" y="379"/>
                      <a:pt x="59" y="369"/>
                      <a:pt x="56" y="366"/>
                    </a:cubicBezTo>
                    <a:cubicBezTo>
                      <a:pt x="53" y="364"/>
                      <a:pt x="55" y="361"/>
                      <a:pt x="51" y="362"/>
                    </a:cubicBezTo>
                    <a:cubicBezTo>
                      <a:pt x="47" y="362"/>
                      <a:pt x="50" y="359"/>
                      <a:pt x="52" y="358"/>
                    </a:cubicBezTo>
                    <a:cubicBezTo>
                      <a:pt x="54" y="357"/>
                      <a:pt x="51" y="353"/>
                      <a:pt x="48" y="353"/>
                    </a:cubicBezTo>
                    <a:cubicBezTo>
                      <a:pt x="48" y="358"/>
                      <a:pt x="47" y="384"/>
                      <a:pt x="49" y="384"/>
                    </a:cubicBezTo>
                    <a:cubicBezTo>
                      <a:pt x="50" y="385"/>
                      <a:pt x="61" y="383"/>
                      <a:pt x="65" y="385"/>
                    </a:cubicBezTo>
                    <a:cubicBezTo>
                      <a:pt x="66" y="386"/>
                      <a:pt x="68" y="387"/>
                      <a:pt x="69" y="385"/>
                    </a:cubicBezTo>
                    <a:cubicBezTo>
                      <a:pt x="71" y="383"/>
                      <a:pt x="78" y="384"/>
                      <a:pt x="81" y="382"/>
                    </a:cubicBezTo>
                    <a:cubicBezTo>
                      <a:pt x="85" y="380"/>
                      <a:pt x="80" y="379"/>
                      <a:pt x="75" y="379"/>
                    </a:cubicBezTo>
                    <a:close/>
                    <a:moveTo>
                      <a:pt x="193" y="41"/>
                    </a:moveTo>
                    <a:cubicBezTo>
                      <a:pt x="192" y="40"/>
                      <a:pt x="190" y="40"/>
                      <a:pt x="187" y="40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8" y="45"/>
                      <a:pt x="185" y="56"/>
                      <a:pt x="182" y="56"/>
                    </a:cubicBezTo>
                    <a:cubicBezTo>
                      <a:pt x="179" y="55"/>
                      <a:pt x="177" y="60"/>
                      <a:pt x="175" y="59"/>
                    </a:cubicBezTo>
                    <a:cubicBezTo>
                      <a:pt x="172" y="59"/>
                      <a:pt x="169" y="63"/>
                      <a:pt x="166" y="61"/>
                    </a:cubicBezTo>
                    <a:cubicBezTo>
                      <a:pt x="163" y="59"/>
                      <a:pt x="159" y="62"/>
                      <a:pt x="157" y="60"/>
                    </a:cubicBezTo>
                    <a:cubicBezTo>
                      <a:pt x="155" y="59"/>
                      <a:pt x="148" y="60"/>
                      <a:pt x="148" y="58"/>
                    </a:cubicBezTo>
                    <a:cubicBezTo>
                      <a:pt x="148" y="56"/>
                      <a:pt x="151" y="57"/>
                      <a:pt x="151" y="52"/>
                    </a:cubicBezTo>
                    <a:cubicBezTo>
                      <a:pt x="151" y="47"/>
                      <a:pt x="160" y="41"/>
                      <a:pt x="159" y="39"/>
                    </a:cubicBezTo>
                    <a:cubicBezTo>
                      <a:pt x="158" y="37"/>
                      <a:pt x="143" y="32"/>
                      <a:pt x="141" y="30"/>
                    </a:cubicBezTo>
                    <a:cubicBezTo>
                      <a:pt x="139" y="27"/>
                      <a:pt x="136" y="25"/>
                      <a:pt x="130" y="24"/>
                    </a:cubicBezTo>
                    <a:cubicBezTo>
                      <a:pt x="124" y="24"/>
                      <a:pt x="125" y="21"/>
                      <a:pt x="119" y="18"/>
                    </a:cubicBezTo>
                    <a:cubicBezTo>
                      <a:pt x="115" y="15"/>
                      <a:pt x="108" y="8"/>
                      <a:pt x="106" y="4"/>
                    </a:cubicBezTo>
                    <a:cubicBezTo>
                      <a:pt x="102" y="3"/>
                      <a:pt x="97" y="3"/>
                      <a:pt x="96" y="4"/>
                    </a:cubicBezTo>
                    <a:cubicBezTo>
                      <a:pt x="95" y="6"/>
                      <a:pt x="93" y="14"/>
                      <a:pt x="91" y="10"/>
                    </a:cubicBezTo>
                    <a:cubicBezTo>
                      <a:pt x="89" y="6"/>
                      <a:pt x="84" y="6"/>
                      <a:pt x="79" y="5"/>
                    </a:cubicBezTo>
                    <a:cubicBezTo>
                      <a:pt x="75" y="4"/>
                      <a:pt x="75" y="0"/>
                      <a:pt x="71" y="5"/>
                    </a:cubicBezTo>
                    <a:cubicBezTo>
                      <a:pt x="69" y="8"/>
                      <a:pt x="66" y="10"/>
                      <a:pt x="64" y="11"/>
                    </a:cubicBezTo>
                    <a:cubicBezTo>
                      <a:pt x="64" y="16"/>
                      <a:pt x="63" y="21"/>
                      <a:pt x="62" y="22"/>
                    </a:cubicBezTo>
                    <a:cubicBezTo>
                      <a:pt x="61" y="25"/>
                      <a:pt x="51" y="29"/>
                      <a:pt x="51" y="31"/>
                    </a:cubicBezTo>
                    <a:cubicBezTo>
                      <a:pt x="51" y="34"/>
                      <a:pt x="52" y="37"/>
                      <a:pt x="50" y="38"/>
                    </a:cubicBezTo>
                    <a:cubicBezTo>
                      <a:pt x="49" y="40"/>
                      <a:pt x="54" y="47"/>
                      <a:pt x="51" y="49"/>
                    </a:cubicBezTo>
                    <a:cubicBezTo>
                      <a:pt x="48" y="50"/>
                      <a:pt x="53" y="53"/>
                      <a:pt x="51" y="55"/>
                    </a:cubicBezTo>
                    <a:cubicBezTo>
                      <a:pt x="49" y="57"/>
                      <a:pt x="46" y="58"/>
                      <a:pt x="46" y="60"/>
                    </a:cubicBezTo>
                    <a:cubicBezTo>
                      <a:pt x="46" y="62"/>
                      <a:pt x="45" y="67"/>
                      <a:pt x="43" y="68"/>
                    </a:cubicBezTo>
                    <a:cubicBezTo>
                      <a:pt x="40" y="69"/>
                      <a:pt x="38" y="73"/>
                      <a:pt x="38" y="76"/>
                    </a:cubicBezTo>
                    <a:cubicBezTo>
                      <a:pt x="38" y="80"/>
                      <a:pt x="34" y="78"/>
                      <a:pt x="36" y="82"/>
                    </a:cubicBezTo>
                    <a:cubicBezTo>
                      <a:pt x="37" y="86"/>
                      <a:pt x="39" y="91"/>
                      <a:pt x="36" y="91"/>
                    </a:cubicBezTo>
                    <a:cubicBezTo>
                      <a:pt x="33" y="92"/>
                      <a:pt x="33" y="99"/>
                      <a:pt x="32" y="99"/>
                    </a:cubicBezTo>
                    <a:cubicBezTo>
                      <a:pt x="30" y="99"/>
                      <a:pt x="29" y="106"/>
                      <a:pt x="32" y="109"/>
                    </a:cubicBezTo>
                    <a:cubicBezTo>
                      <a:pt x="34" y="113"/>
                      <a:pt x="35" y="116"/>
                      <a:pt x="35" y="119"/>
                    </a:cubicBezTo>
                    <a:cubicBezTo>
                      <a:pt x="35" y="122"/>
                      <a:pt x="38" y="124"/>
                      <a:pt x="37" y="127"/>
                    </a:cubicBezTo>
                    <a:cubicBezTo>
                      <a:pt x="36" y="131"/>
                      <a:pt x="37" y="134"/>
                      <a:pt x="35" y="136"/>
                    </a:cubicBezTo>
                    <a:cubicBezTo>
                      <a:pt x="33" y="137"/>
                      <a:pt x="34" y="141"/>
                      <a:pt x="32" y="143"/>
                    </a:cubicBezTo>
                    <a:cubicBezTo>
                      <a:pt x="29" y="144"/>
                      <a:pt x="34" y="153"/>
                      <a:pt x="32" y="155"/>
                    </a:cubicBezTo>
                    <a:cubicBezTo>
                      <a:pt x="30" y="156"/>
                      <a:pt x="24" y="158"/>
                      <a:pt x="24" y="164"/>
                    </a:cubicBezTo>
                    <a:cubicBezTo>
                      <a:pt x="24" y="171"/>
                      <a:pt x="25" y="174"/>
                      <a:pt x="25" y="177"/>
                    </a:cubicBezTo>
                    <a:cubicBezTo>
                      <a:pt x="24" y="179"/>
                      <a:pt x="28" y="179"/>
                      <a:pt x="27" y="183"/>
                    </a:cubicBezTo>
                    <a:cubicBezTo>
                      <a:pt x="27" y="186"/>
                      <a:pt x="22" y="184"/>
                      <a:pt x="22" y="186"/>
                    </a:cubicBezTo>
                    <a:cubicBezTo>
                      <a:pt x="21" y="189"/>
                      <a:pt x="23" y="193"/>
                      <a:pt x="21" y="194"/>
                    </a:cubicBezTo>
                    <a:cubicBezTo>
                      <a:pt x="19" y="194"/>
                      <a:pt x="18" y="196"/>
                      <a:pt x="18" y="200"/>
                    </a:cubicBezTo>
                    <a:cubicBezTo>
                      <a:pt x="18" y="204"/>
                      <a:pt x="16" y="204"/>
                      <a:pt x="16" y="206"/>
                    </a:cubicBezTo>
                    <a:cubicBezTo>
                      <a:pt x="15" y="208"/>
                      <a:pt x="18" y="211"/>
                      <a:pt x="18" y="213"/>
                    </a:cubicBezTo>
                    <a:cubicBezTo>
                      <a:pt x="18" y="215"/>
                      <a:pt x="19" y="223"/>
                      <a:pt x="17" y="223"/>
                    </a:cubicBezTo>
                    <a:cubicBezTo>
                      <a:pt x="15" y="224"/>
                      <a:pt x="14" y="232"/>
                      <a:pt x="16" y="234"/>
                    </a:cubicBezTo>
                    <a:cubicBezTo>
                      <a:pt x="18" y="235"/>
                      <a:pt x="18" y="237"/>
                      <a:pt x="17" y="239"/>
                    </a:cubicBezTo>
                    <a:cubicBezTo>
                      <a:pt x="16" y="241"/>
                      <a:pt x="21" y="242"/>
                      <a:pt x="18" y="245"/>
                    </a:cubicBezTo>
                    <a:cubicBezTo>
                      <a:pt x="15" y="247"/>
                      <a:pt x="18" y="251"/>
                      <a:pt x="21" y="250"/>
                    </a:cubicBezTo>
                    <a:cubicBezTo>
                      <a:pt x="24" y="249"/>
                      <a:pt x="26" y="254"/>
                      <a:pt x="22" y="254"/>
                    </a:cubicBezTo>
                    <a:cubicBezTo>
                      <a:pt x="19" y="254"/>
                      <a:pt x="16" y="254"/>
                      <a:pt x="19" y="256"/>
                    </a:cubicBezTo>
                    <a:cubicBezTo>
                      <a:pt x="21" y="258"/>
                      <a:pt x="24" y="261"/>
                      <a:pt x="20" y="263"/>
                    </a:cubicBezTo>
                    <a:cubicBezTo>
                      <a:pt x="16" y="264"/>
                      <a:pt x="20" y="267"/>
                      <a:pt x="19" y="270"/>
                    </a:cubicBezTo>
                    <a:cubicBezTo>
                      <a:pt x="18" y="274"/>
                      <a:pt x="21" y="277"/>
                      <a:pt x="18" y="278"/>
                    </a:cubicBezTo>
                    <a:cubicBezTo>
                      <a:pt x="15" y="279"/>
                      <a:pt x="20" y="284"/>
                      <a:pt x="15" y="284"/>
                    </a:cubicBezTo>
                    <a:cubicBezTo>
                      <a:pt x="11" y="285"/>
                      <a:pt x="14" y="289"/>
                      <a:pt x="11" y="291"/>
                    </a:cubicBezTo>
                    <a:cubicBezTo>
                      <a:pt x="9" y="293"/>
                      <a:pt x="15" y="296"/>
                      <a:pt x="12" y="298"/>
                    </a:cubicBezTo>
                    <a:cubicBezTo>
                      <a:pt x="9" y="300"/>
                      <a:pt x="11" y="305"/>
                      <a:pt x="8" y="305"/>
                    </a:cubicBezTo>
                    <a:cubicBezTo>
                      <a:pt x="4" y="305"/>
                      <a:pt x="3" y="309"/>
                      <a:pt x="2" y="311"/>
                    </a:cubicBezTo>
                    <a:cubicBezTo>
                      <a:pt x="2" y="313"/>
                      <a:pt x="0" y="317"/>
                      <a:pt x="3" y="320"/>
                    </a:cubicBezTo>
                    <a:cubicBezTo>
                      <a:pt x="5" y="323"/>
                      <a:pt x="2" y="326"/>
                      <a:pt x="4" y="327"/>
                    </a:cubicBezTo>
                    <a:cubicBezTo>
                      <a:pt x="7" y="328"/>
                      <a:pt x="15" y="326"/>
                      <a:pt x="13" y="330"/>
                    </a:cubicBezTo>
                    <a:cubicBezTo>
                      <a:pt x="12" y="333"/>
                      <a:pt x="13" y="341"/>
                      <a:pt x="14" y="341"/>
                    </a:cubicBezTo>
                    <a:cubicBezTo>
                      <a:pt x="15" y="341"/>
                      <a:pt x="16" y="345"/>
                      <a:pt x="19" y="345"/>
                    </a:cubicBezTo>
                    <a:cubicBezTo>
                      <a:pt x="21" y="344"/>
                      <a:pt x="31" y="343"/>
                      <a:pt x="36" y="344"/>
                    </a:cubicBezTo>
                    <a:cubicBezTo>
                      <a:pt x="38" y="345"/>
                      <a:pt x="40" y="346"/>
                      <a:pt x="41" y="347"/>
                    </a:cubicBezTo>
                    <a:cubicBezTo>
                      <a:pt x="43" y="346"/>
                      <a:pt x="49" y="350"/>
                      <a:pt x="50" y="349"/>
                    </a:cubicBezTo>
                    <a:cubicBezTo>
                      <a:pt x="52" y="347"/>
                      <a:pt x="45" y="342"/>
                      <a:pt x="45" y="340"/>
                    </a:cubicBezTo>
                    <a:cubicBezTo>
                      <a:pt x="45" y="338"/>
                      <a:pt x="44" y="334"/>
                      <a:pt x="44" y="332"/>
                    </a:cubicBezTo>
                    <a:cubicBezTo>
                      <a:pt x="44" y="330"/>
                      <a:pt x="43" y="325"/>
                      <a:pt x="46" y="323"/>
                    </a:cubicBezTo>
                    <a:cubicBezTo>
                      <a:pt x="49" y="321"/>
                      <a:pt x="49" y="319"/>
                      <a:pt x="51" y="319"/>
                    </a:cubicBezTo>
                    <a:cubicBezTo>
                      <a:pt x="53" y="320"/>
                      <a:pt x="57" y="318"/>
                      <a:pt x="57" y="313"/>
                    </a:cubicBezTo>
                    <a:cubicBezTo>
                      <a:pt x="57" y="307"/>
                      <a:pt x="60" y="306"/>
                      <a:pt x="64" y="302"/>
                    </a:cubicBezTo>
                    <a:cubicBezTo>
                      <a:pt x="69" y="298"/>
                      <a:pt x="76" y="294"/>
                      <a:pt x="75" y="292"/>
                    </a:cubicBezTo>
                    <a:cubicBezTo>
                      <a:pt x="74" y="291"/>
                      <a:pt x="77" y="285"/>
                      <a:pt x="77" y="283"/>
                    </a:cubicBezTo>
                    <a:cubicBezTo>
                      <a:pt x="77" y="281"/>
                      <a:pt x="70" y="281"/>
                      <a:pt x="67" y="280"/>
                    </a:cubicBezTo>
                    <a:cubicBezTo>
                      <a:pt x="65" y="280"/>
                      <a:pt x="56" y="274"/>
                      <a:pt x="61" y="266"/>
                    </a:cubicBezTo>
                    <a:cubicBezTo>
                      <a:pt x="65" y="258"/>
                      <a:pt x="74" y="257"/>
                      <a:pt x="77" y="257"/>
                    </a:cubicBezTo>
                    <a:cubicBezTo>
                      <a:pt x="79" y="256"/>
                      <a:pt x="77" y="253"/>
                      <a:pt x="79" y="252"/>
                    </a:cubicBezTo>
                    <a:cubicBezTo>
                      <a:pt x="81" y="250"/>
                      <a:pt x="81" y="248"/>
                      <a:pt x="81" y="245"/>
                    </a:cubicBezTo>
                    <a:cubicBezTo>
                      <a:pt x="81" y="241"/>
                      <a:pt x="81" y="235"/>
                      <a:pt x="85" y="235"/>
                    </a:cubicBezTo>
                    <a:cubicBezTo>
                      <a:pt x="89" y="235"/>
                      <a:pt x="90" y="232"/>
                      <a:pt x="88" y="232"/>
                    </a:cubicBezTo>
                    <a:cubicBezTo>
                      <a:pt x="85" y="231"/>
                      <a:pt x="84" y="228"/>
                      <a:pt x="88" y="228"/>
                    </a:cubicBezTo>
                    <a:cubicBezTo>
                      <a:pt x="92" y="228"/>
                      <a:pt x="91" y="231"/>
                      <a:pt x="94" y="231"/>
                    </a:cubicBezTo>
                    <a:cubicBezTo>
                      <a:pt x="96" y="231"/>
                      <a:pt x="101" y="226"/>
                      <a:pt x="97" y="224"/>
                    </a:cubicBezTo>
                    <a:cubicBezTo>
                      <a:pt x="94" y="221"/>
                      <a:pt x="93" y="225"/>
                      <a:pt x="91" y="225"/>
                    </a:cubicBezTo>
                    <a:cubicBezTo>
                      <a:pt x="89" y="226"/>
                      <a:pt x="87" y="223"/>
                      <a:pt x="85" y="223"/>
                    </a:cubicBezTo>
                    <a:cubicBezTo>
                      <a:pt x="84" y="223"/>
                      <a:pt x="85" y="217"/>
                      <a:pt x="84" y="216"/>
                    </a:cubicBezTo>
                    <a:cubicBezTo>
                      <a:pt x="83" y="214"/>
                      <a:pt x="82" y="209"/>
                      <a:pt x="84" y="207"/>
                    </a:cubicBezTo>
                    <a:cubicBezTo>
                      <a:pt x="85" y="204"/>
                      <a:pt x="93" y="210"/>
                      <a:pt x="99" y="211"/>
                    </a:cubicBezTo>
                    <a:cubicBezTo>
                      <a:pt x="105" y="211"/>
                      <a:pt x="110" y="207"/>
                      <a:pt x="110" y="205"/>
                    </a:cubicBezTo>
                    <a:cubicBezTo>
                      <a:pt x="110" y="203"/>
                      <a:pt x="107" y="198"/>
                      <a:pt x="111" y="196"/>
                    </a:cubicBezTo>
                    <a:cubicBezTo>
                      <a:pt x="115" y="193"/>
                      <a:pt x="112" y="192"/>
                      <a:pt x="111" y="189"/>
                    </a:cubicBezTo>
                    <a:cubicBezTo>
                      <a:pt x="109" y="186"/>
                      <a:pt x="112" y="183"/>
                      <a:pt x="114" y="185"/>
                    </a:cubicBezTo>
                    <a:cubicBezTo>
                      <a:pt x="116" y="187"/>
                      <a:pt x="128" y="186"/>
                      <a:pt x="139" y="184"/>
                    </a:cubicBezTo>
                    <a:cubicBezTo>
                      <a:pt x="149" y="181"/>
                      <a:pt x="157" y="178"/>
                      <a:pt x="157" y="175"/>
                    </a:cubicBezTo>
                    <a:cubicBezTo>
                      <a:pt x="158" y="172"/>
                      <a:pt x="165" y="165"/>
                      <a:pt x="166" y="162"/>
                    </a:cubicBezTo>
                    <a:cubicBezTo>
                      <a:pt x="168" y="159"/>
                      <a:pt x="166" y="156"/>
                      <a:pt x="162" y="156"/>
                    </a:cubicBezTo>
                    <a:cubicBezTo>
                      <a:pt x="158" y="155"/>
                      <a:pt x="158" y="150"/>
                      <a:pt x="160" y="147"/>
                    </a:cubicBezTo>
                    <a:cubicBezTo>
                      <a:pt x="163" y="144"/>
                      <a:pt x="159" y="142"/>
                      <a:pt x="155" y="141"/>
                    </a:cubicBezTo>
                    <a:cubicBezTo>
                      <a:pt x="151" y="141"/>
                      <a:pt x="144" y="138"/>
                      <a:pt x="148" y="135"/>
                    </a:cubicBezTo>
                    <a:cubicBezTo>
                      <a:pt x="150" y="133"/>
                      <a:pt x="151" y="133"/>
                      <a:pt x="152" y="134"/>
                    </a:cubicBezTo>
                    <a:cubicBezTo>
                      <a:pt x="152" y="133"/>
                      <a:pt x="153" y="131"/>
                      <a:pt x="152" y="130"/>
                    </a:cubicBezTo>
                    <a:cubicBezTo>
                      <a:pt x="151" y="129"/>
                      <a:pt x="149" y="130"/>
                      <a:pt x="149" y="124"/>
                    </a:cubicBezTo>
                    <a:cubicBezTo>
                      <a:pt x="150" y="118"/>
                      <a:pt x="152" y="120"/>
                      <a:pt x="152" y="112"/>
                    </a:cubicBezTo>
                    <a:cubicBezTo>
                      <a:pt x="152" y="104"/>
                      <a:pt x="155" y="99"/>
                      <a:pt x="155" y="95"/>
                    </a:cubicBezTo>
                    <a:cubicBezTo>
                      <a:pt x="155" y="91"/>
                      <a:pt x="163" y="86"/>
                      <a:pt x="167" y="80"/>
                    </a:cubicBezTo>
                    <a:cubicBezTo>
                      <a:pt x="171" y="73"/>
                      <a:pt x="180" y="64"/>
                      <a:pt x="183" y="62"/>
                    </a:cubicBezTo>
                    <a:cubicBezTo>
                      <a:pt x="187" y="60"/>
                      <a:pt x="194" y="58"/>
                      <a:pt x="195" y="56"/>
                    </a:cubicBezTo>
                    <a:cubicBezTo>
                      <a:pt x="196" y="53"/>
                      <a:pt x="195" y="42"/>
                      <a:pt x="193" y="41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" name="Google Shape;287;p3">
                <a:extLst>
                  <a:ext uri="{FF2B5EF4-FFF2-40B4-BE49-F238E27FC236}">
                    <a16:creationId xmlns:a16="http://schemas.microsoft.com/office/drawing/2014/main" id="{40B56368-57F4-4840-BA9E-F3E8C43E6A94}"/>
                  </a:ext>
                </a:extLst>
              </p:cNvPr>
              <p:cNvSpPr/>
              <p:nvPr/>
            </p:nvSpPr>
            <p:spPr>
              <a:xfrm>
                <a:off x="3683" y="3325"/>
                <a:ext cx="160" cy="311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85" extrusionOk="0">
                    <a:moveTo>
                      <a:pt x="68" y="385"/>
                    </a:moveTo>
                    <a:cubicBezTo>
                      <a:pt x="68" y="385"/>
                      <a:pt x="68" y="385"/>
                      <a:pt x="68" y="385"/>
                    </a:cubicBezTo>
                    <a:cubicBezTo>
                      <a:pt x="67" y="385"/>
                      <a:pt x="66" y="385"/>
                      <a:pt x="65" y="384"/>
                    </a:cubicBezTo>
                    <a:cubicBezTo>
                      <a:pt x="65" y="384"/>
                      <a:pt x="65" y="384"/>
                      <a:pt x="65" y="384"/>
                    </a:cubicBezTo>
                    <a:cubicBezTo>
                      <a:pt x="64" y="384"/>
                      <a:pt x="64" y="384"/>
                      <a:pt x="64" y="384"/>
                    </a:cubicBezTo>
                    <a:cubicBezTo>
                      <a:pt x="64" y="384"/>
                      <a:pt x="62" y="383"/>
                      <a:pt x="58" y="383"/>
                    </a:cubicBezTo>
                    <a:cubicBezTo>
                      <a:pt x="56" y="383"/>
                      <a:pt x="53" y="383"/>
                      <a:pt x="52" y="383"/>
                    </a:cubicBezTo>
                    <a:cubicBezTo>
                      <a:pt x="50" y="383"/>
                      <a:pt x="49" y="383"/>
                      <a:pt x="48" y="383"/>
                    </a:cubicBezTo>
                    <a:cubicBezTo>
                      <a:pt x="47" y="383"/>
                      <a:pt x="46" y="383"/>
                      <a:pt x="47" y="351"/>
                    </a:cubicBezTo>
                    <a:cubicBezTo>
                      <a:pt x="48" y="349"/>
                      <a:pt x="48" y="349"/>
                      <a:pt x="48" y="349"/>
                    </a:cubicBezTo>
                    <a:cubicBezTo>
                      <a:pt x="49" y="350"/>
                      <a:pt x="49" y="350"/>
                      <a:pt x="49" y="350"/>
                    </a:cubicBezTo>
                    <a:cubicBezTo>
                      <a:pt x="51" y="350"/>
                      <a:pt x="53" y="352"/>
                      <a:pt x="54" y="354"/>
                    </a:cubicBezTo>
                    <a:cubicBezTo>
                      <a:pt x="54" y="355"/>
                      <a:pt x="53" y="356"/>
                      <a:pt x="52" y="357"/>
                    </a:cubicBezTo>
                    <a:cubicBezTo>
                      <a:pt x="51" y="357"/>
                      <a:pt x="50" y="358"/>
                      <a:pt x="50" y="359"/>
                    </a:cubicBezTo>
                    <a:cubicBezTo>
                      <a:pt x="50" y="359"/>
                      <a:pt x="51" y="359"/>
                      <a:pt x="51" y="359"/>
                    </a:cubicBezTo>
                    <a:cubicBezTo>
                      <a:pt x="51" y="359"/>
                      <a:pt x="52" y="359"/>
                      <a:pt x="52" y="359"/>
                    </a:cubicBezTo>
                    <a:cubicBezTo>
                      <a:pt x="54" y="359"/>
                      <a:pt x="54" y="360"/>
                      <a:pt x="55" y="361"/>
                    </a:cubicBezTo>
                    <a:cubicBezTo>
                      <a:pt x="55" y="362"/>
                      <a:pt x="55" y="363"/>
                      <a:pt x="56" y="364"/>
                    </a:cubicBezTo>
                    <a:cubicBezTo>
                      <a:pt x="57" y="364"/>
                      <a:pt x="58" y="365"/>
                      <a:pt x="59" y="365"/>
                    </a:cubicBezTo>
                    <a:cubicBezTo>
                      <a:pt x="63" y="369"/>
                      <a:pt x="71" y="376"/>
                      <a:pt x="75" y="376"/>
                    </a:cubicBezTo>
                    <a:cubicBezTo>
                      <a:pt x="82" y="376"/>
                      <a:pt x="83" y="377"/>
                      <a:pt x="83" y="378"/>
                    </a:cubicBezTo>
                    <a:cubicBezTo>
                      <a:pt x="84" y="380"/>
                      <a:pt x="82" y="381"/>
                      <a:pt x="82" y="381"/>
                    </a:cubicBezTo>
                    <a:cubicBezTo>
                      <a:pt x="80" y="382"/>
                      <a:pt x="77" y="382"/>
                      <a:pt x="75" y="383"/>
                    </a:cubicBezTo>
                    <a:cubicBezTo>
                      <a:pt x="73" y="383"/>
                      <a:pt x="71" y="383"/>
                      <a:pt x="70" y="384"/>
                    </a:cubicBezTo>
                    <a:cubicBezTo>
                      <a:pt x="69" y="385"/>
                      <a:pt x="68" y="385"/>
                      <a:pt x="68" y="385"/>
                    </a:cubicBezTo>
                    <a:close/>
                    <a:moveTo>
                      <a:pt x="65" y="382"/>
                    </a:moveTo>
                    <a:cubicBezTo>
                      <a:pt x="65" y="382"/>
                      <a:pt x="66" y="382"/>
                      <a:pt x="66" y="382"/>
                    </a:cubicBezTo>
                    <a:cubicBezTo>
                      <a:pt x="67" y="383"/>
                      <a:pt x="68" y="383"/>
                      <a:pt x="68" y="383"/>
                    </a:cubicBezTo>
                    <a:cubicBezTo>
                      <a:pt x="70" y="381"/>
                      <a:pt x="72" y="381"/>
                      <a:pt x="75" y="380"/>
                    </a:cubicBezTo>
                    <a:cubicBezTo>
                      <a:pt x="77" y="380"/>
                      <a:pt x="79" y="380"/>
                      <a:pt x="81" y="379"/>
                    </a:cubicBezTo>
                    <a:cubicBezTo>
                      <a:pt x="81" y="379"/>
                      <a:pt x="81" y="379"/>
                      <a:pt x="81" y="379"/>
                    </a:cubicBezTo>
                    <a:cubicBezTo>
                      <a:pt x="80" y="379"/>
                      <a:pt x="79" y="378"/>
                      <a:pt x="75" y="378"/>
                    </a:cubicBezTo>
                    <a:cubicBezTo>
                      <a:pt x="70" y="378"/>
                      <a:pt x="63" y="372"/>
                      <a:pt x="57" y="367"/>
                    </a:cubicBezTo>
                    <a:cubicBezTo>
                      <a:pt x="56" y="366"/>
                      <a:pt x="56" y="366"/>
                      <a:pt x="55" y="365"/>
                    </a:cubicBezTo>
                    <a:cubicBezTo>
                      <a:pt x="53" y="364"/>
                      <a:pt x="53" y="362"/>
                      <a:pt x="53" y="362"/>
                    </a:cubicBezTo>
                    <a:cubicBezTo>
                      <a:pt x="52" y="361"/>
                      <a:pt x="52" y="361"/>
                      <a:pt x="52" y="361"/>
                    </a:cubicBezTo>
                    <a:cubicBezTo>
                      <a:pt x="52" y="361"/>
                      <a:pt x="52" y="361"/>
                      <a:pt x="51" y="361"/>
                    </a:cubicBezTo>
                    <a:cubicBezTo>
                      <a:pt x="50" y="361"/>
                      <a:pt x="50" y="361"/>
                      <a:pt x="49" y="361"/>
                    </a:cubicBezTo>
                    <a:cubicBezTo>
                      <a:pt x="49" y="372"/>
                      <a:pt x="49" y="379"/>
                      <a:pt x="49" y="381"/>
                    </a:cubicBezTo>
                    <a:cubicBezTo>
                      <a:pt x="50" y="381"/>
                      <a:pt x="51" y="381"/>
                      <a:pt x="52" y="381"/>
                    </a:cubicBezTo>
                    <a:cubicBezTo>
                      <a:pt x="53" y="381"/>
                      <a:pt x="56" y="381"/>
                      <a:pt x="58" y="381"/>
                    </a:cubicBezTo>
                    <a:cubicBezTo>
                      <a:pt x="61" y="381"/>
                      <a:pt x="64" y="381"/>
                      <a:pt x="65" y="382"/>
                    </a:cubicBezTo>
                    <a:close/>
                    <a:moveTo>
                      <a:pt x="49" y="352"/>
                    </a:moveTo>
                    <a:cubicBezTo>
                      <a:pt x="49" y="354"/>
                      <a:pt x="49" y="355"/>
                      <a:pt x="49" y="357"/>
                    </a:cubicBezTo>
                    <a:cubicBezTo>
                      <a:pt x="50" y="356"/>
                      <a:pt x="51" y="355"/>
                      <a:pt x="51" y="355"/>
                    </a:cubicBezTo>
                    <a:cubicBezTo>
                      <a:pt x="51" y="355"/>
                      <a:pt x="52" y="355"/>
                      <a:pt x="51" y="355"/>
                    </a:cubicBezTo>
                    <a:cubicBezTo>
                      <a:pt x="51" y="354"/>
                      <a:pt x="51" y="353"/>
                      <a:pt x="49" y="352"/>
                    </a:cubicBezTo>
                    <a:close/>
                    <a:moveTo>
                      <a:pt x="49" y="348"/>
                    </a:moveTo>
                    <a:cubicBezTo>
                      <a:pt x="48" y="348"/>
                      <a:pt x="47" y="347"/>
                      <a:pt x="46" y="347"/>
                    </a:cubicBezTo>
                    <a:cubicBezTo>
                      <a:pt x="44" y="347"/>
                      <a:pt x="42" y="346"/>
                      <a:pt x="41" y="346"/>
                    </a:cubicBezTo>
                    <a:cubicBezTo>
                      <a:pt x="41" y="347"/>
                      <a:pt x="41" y="347"/>
                      <a:pt x="41" y="347"/>
                    </a:cubicBezTo>
                    <a:cubicBezTo>
                      <a:pt x="40" y="346"/>
                      <a:pt x="40" y="346"/>
                      <a:pt x="40" y="346"/>
                    </a:cubicBezTo>
                    <a:cubicBezTo>
                      <a:pt x="39" y="345"/>
                      <a:pt x="38" y="344"/>
                      <a:pt x="36" y="343"/>
                    </a:cubicBezTo>
                    <a:cubicBezTo>
                      <a:pt x="34" y="343"/>
                      <a:pt x="33" y="343"/>
                      <a:pt x="30" y="343"/>
                    </a:cubicBezTo>
                    <a:cubicBezTo>
                      <a:pt x="25" y="343"/>
                      <a:pt x="19" y="344"/>
                      <a:pt x="19" y="344"/>
                    </a:cubicBezTo>
                    <a:cubicBezTo>
                      <a:pt x="17" y="344"/>
                      <a:pt x="16" y="342"/>
                      <a:pt x="15" y="341"/>
                    </a:cubicBezTo>
                    <a:cubicBezTo>
                      <a:pt x="15" y="340"/>
                      <a:pt x="14" y="340"/>
                      <a:pt x="14" y="340"/>
                    </a:cubicBezTo>
                    <a:cubicBezTo>
                      <a:pt x="14" y="340"/>
                      <a:pt x="13" y="340"/>
                      <a:pt x="13" y="339"/>
                    </a:cubicBezTo>
                    <a:cubicBezTo>
                      <a:pt x="11" y="337"/>
                      <a:pt x="11" y="330"/>
                      <a:pt x="12" y="327"/>
                    </a:cubicBezTo>
                    <a:cubicBezTo>
                      <a:pt x="13" y="327"/>
                      <a:pt x="13" y="327"/>
                      <a:pt x="13" y="327"/>
                    </a:cubicBezTo>
                    <a:cubicBezTo>
                      <a:pt x="12" y="326"/>
                      <a:pt x="10" y="326"/>
                      <a:pt x="8" y="326"/>
                    </a:cubicBezTo>
                    <a:cubicBezTo>
                      <a:pt x="7" y="326"/>
                      <a:pt x="5" y="326"/>
                      <a:pt x="4" y="326"/>
                    </a:cubicBezTo>
                    <a:cubicBezTo>
                      <a:pt x="2" y="325"/>
                      <a:pt x="2" y="323"/>
                      <a:pt x="3" y="322"/>
                    </a:cubicBezTo>
                    <a:cubicBezTo>
                      <a:pt x="3" y="321"/>
                      <a:pt x="3" y="320"/>
                      <a:pt x="2" y="319"/>
                    </a:cubicBezTo>
                    <a:cubicBezTo>
                      <a:pt x="0" y="316"/>
                      <a:pt x="0" y="313"/>
                      <a:pt x="1" y="311"/>
                    </a:cubicBezTo>
                    <a:cubicBezTo>
                      <a:pt x="1" y="310"/>
                      <a:pt x="1" y="310"/>
                      <a:pt x="1" y="309"/>
                    </a:cubicBezTo>
                    <a:cubicBezTo>
                      <a:pt x="2" y="307"/>
                      <a:pt x="4" y="302"/>
                      <a:pt x="8" y="302"/>
                    </a:cubicBezTo>
                    <a:cubicBezTo>
                      <a:pt x="8" y="302"/>
                      <a:pt x="8" y="302"/>
                      <a:pt x="9" y="300"/>
                    </a:cubicBezTo>
                    <a:cubicBezTo>
                      <a:pt x="9" y="299"/>
                      <a:pt x="9" y="297"/>
                      <a:pt x="11" y="295"/>
                    </a:cubicBezTo>
                    <a:cubicBezTo>
                      <a:pt x="12" y="295"/>
                      <a:pt x="12" y="295"/>
                      <a:pt x="11" y="293"/>
                    </a:cubicBezTo>
                    <a:cubicBezTo>
                      <a:pt x="10" y="291"/>
                      <a:pt x="9" y="289"/>
                      <a:pt x="11" y="288"/>
                    </a:cubicBezTo>
                    <a:cubicBezTo>
                      <a:pt x="12" y="287"/>
                      <a:pt x="12" y="286"/>
                      <a:pt x="12" y="285"/>
                    </a:cubicBezTo>
                    <a:cubicBezTo>
                      <a:pt x="12" y="284"/>
                      <a:pt x="12" y="282"/>
                      <a:pt x="15" y="281"/>
                    </a:cubicBezTo>
                    <a:cubicBezTo>
                      <a:pt x="16" y="281"/>
                      <a:pt x="17" y="281"/>
                      <a:pt x="16" y="279"/>
                    </a:cubicBezTo>
                    <a:cubicBezTo>
                      <a:pt x="16" y="277"/>
                      <a:pt x="16" y="275"/>
                      <a:pt x="18" y="275"/>
                    </a:cubicBezTo>
                    <a:cubicBezTo>
                      <a:pt x="18" y="275"/>
                      <a:pt x="18" y="274"/>
                      <a:pt x="19" y="274"/>
                    </a:cubicBezTo>
                    <a:cubicBezTo>
                      <a:pt x="19" y="274"/>
                      <a:pt x="18" y="273"/>
                      <a:pt x="18" y="273"/>
                    </a:cubicBezTo>
                    <a:cubicBezTo>
                      <a:pt x="18" y="271"/>
                      <a:pt x="17" y="270"/>
                      <a:pt x="18" y="268"/>
                    </a:cubicBezTo>
                    <a:cubicBezTo>
                      <a:pt x="18" y="267"/>
                      <a:pt x="18" y="266"/>
                      <a:pt x="17" y="265"/>
                    </a:cubicBezTo>
                    <a:cubicBezTo>
                      <a:pt x="17" y="263"/>
                      <a:pt x="17" y="261"/>
                      <a:pt x="20" y="260"/>
                    </a:cubicBezTo>
                    <a:cubicBezTo>
                      <a:pt x="20" y="259"/>
                      <a:pt x="21" y="259"/>
                      <a:pt x="21" y="259"/>
                    </a:cubicBezTo>
                    <a:cubicBezTo>
                      <a:pt x="21" y="258"/>
                      <a:pt x="20" y="257"/>
                      <a:pt x="18" y="255"/>
                    </a:cubicBezTo>
                    <a:cubicBezTo>
                      <a:pt x="18" y="255"/>
                      <a:pt x="16" y="254"/>
                      <a:pt x="17" y="253"/>
                    </a:cubicBezTo>
                    <a:cubicBezTo>
                      <a:pt x="17" y="251"/>
                      <a:pt x="19" y="251"/>
                      <a:pt x="22" y="251"/>
                    </a:cubicBezTo>
                    <a:cubicBezTo>
                      <a:pt x="23" y="251"/>
                      <a:pt x="23" y="251"/>
                      <a:pt x="23" y="251"/>
                    </a:cubicBezTo>
                    <a:cubicBezTo>
                      <a:pt x="23" y="251"/>
                      <a:pt x="23" y="251"/>
                      <a:pt x="23" y="251"/>
                    </a:cubicBezTo>
                    <a:cubicBezTo>
                      <a:pt x="23" y="250"/>
                      <a:pt x="22" y="249"/>
                      <a:pt x="21" y="249"/>
                    </a:cubicBezTo>
                    <a:cubicBezTo>
                      <a:pt x="19" y="249"/>
                      <a:pt x="17" y="249"/>
                      <a:pt x="16" y="247"/>
                    </a:cubicBezTo>
                    <a:cubicBezTo>
                      <a:pt x="16" y="245"/>
                      <a:pt x="16" y="244"/>
                      <a:pt x="17" y="242"/>
                    </a:cubicBezTo>
                    <a:cubicBezTo>
                      <a:pt x="18" y="241"/>
                      <a:pt x="18" y="241"/>
                      <a:pt x="17" y="240"/>
                    </a:cubicBezTo>
                    <a:cubicBezTo>
                      <a:pt x="16" y="239"/>
                      <a:pt x="15" y="238"/>
                      <a:pt x="16" y="236"/>
                    </a:cubicBezTo>
                    <a:cubicBezTo>
                      <a:pt x="16" y="235"/>
                      <a:pt x="16" y="233"/>
                      <a:pt x="15" y="232"/>
                    </a:cubicBezTo>
                    <a:cubicBezTo>
                      <a:pt x="13" y="231"/>
                      <a:pt x="14" y="227"/>
                      <a:pt x="14" y="225"/>
                    </a:cubicBezTo>
                    <a:cubicBezTo>
                      <a:pt x="15" y="222"/>
                      <a:pt x="16" y="221"/>
                      <a:pt x="17" y="220"/>
                    </a:cubicBezTo>
                    <a:cubicBezTo>
                      <a:pt x="18" y="220"/>
                      <a:pt x="17" y="215"/>
                      <a:pt x="17" y="214"/>
                    </a:cubicBezTo>
                    <a:cubicBezTo>
                      <a:pt x="17" y="213"/>
                      <a:pt x="17" y="212"/>
                      <a:pt x="17" y="211"/>
                    </a:cubicBezTo>
                    <a:cubicBezTo>
                      <a:pt x="17" y="210"/>
                      <a:pt x="16" y="209"/>
                      <a:pt x="16" y="208"/>
                    </a:cubicBezTo>
                    <a:cubicBezTo>
                      <a:pt x="15" y="207"/>
                      <a:pt x="15" y="206"/>
                      <a:pt x="15" y="204"/>
                    </a:cubicBezTo>
                    <a:cubicBezTo>
                      <a:pt x="15" y="203"/>
                      <a:pt x="15" y="202"/>
                      <a:pt x="16" y="202"/>
                    </a:cubicBezTo>
                    <a:cubicBezTo>
                      <a:pt x="17" y="201"/>
                      <a:pt x="17" y="200"/>
                      <a:pt x="17" y="198"/>
                    </a:cubicBezTo>
                    <a:cubicBezTo>
                      <a:pt x="17" y="195"/>
                      <a:pt x="18" y="191"/>
                      <a:pt x="21" y="191"/>
                    </a:cubicBezTo>
                    <a:cubicBezTo>
                      <a:pt x="21" y="190"/>
                      <a:pt x="21" y="188"/>
                      <a:pt x="21" y="187"/>
                    </a:cubicBezTo>
                    <a:cubicBezTo>
                      <a:pt x="21" y="186"/>
                      <a:pt x="20" y="185"/>
                      <a:pt x="21" y="184"/>
                    </a:cubicBezTo>
                    <a:cubicBezTo>
                      <a:pt x="21" y="182"/>
                      <a:pt x="23" y="182"/>
                      <a:pt x="24" y="182"/>
                    </a:cubicBezTo>
                    <a:cubicBezTo>
                      <a:pt x="25" y="182"/>
                      <a:pt x="26" y="182"/>
                      <a:pt x="26" y="180"/>
                    </a:cubicBezTo>
                    <a:cubicBezTo>
                      <a:pt x="26" y="179"/>
                      <a:pt x="26" y="178"/>
                      <a:pt x="25" y="178"/>
                    </a:cubicBezTo>
                    <a:cubicBezTo>
                      <a:pt x="24" y="177"/>
                      <a:pt x="23" y="176"/>
                      <a:pt x="24" y="175"/>
                    </a:cubicBezTo>
                    <a:cubicBezTo>
                      <a:pt x="24" y="173"/>
                      <a:pt x="24" y="172"/>
                      <a:pt x="24" y="169"/>
                    </a:cubicBezTo>
                    <a:cubicBezTo>
                      <a:pt x="24" y="167"/>
                      <a:pt x="23" y="165"/>
                      <a:pt x="23" y="162"/>
                    </a:cubicBezTo>
                    <a:cubicBezTo>
                      <a:pt x="23" y="157"/>
                      <a:pt x="27" y="154"/>
                      <a:pt x="30" y="153"/>
                    </a:cubicBezTo>
                    <a:cubicBezTo>
                      <a:pt x="30" y="153"/>
                      <a:pt x="31" y="152"/>
                      <a:pt x="31" y="152"/>
                    </a:cubicBezTo>
                    <a:cubicBezTo>
                      <a:pt x="32" y="151"/>
                      <a:pt x="31" y="148"/>
                      <a:pt x="31" y="147"/>
                    </a:cubicBezTo>
                    <a:cubicBezTo>
                      <a:pt x="30" y="144"/>
                      <a:pt x="29" y="141"/>
                      <a:pt x="31" y="140"/>
                    </a:cubicBezTo>
                    <a:cubicBezTo>
                      <a:pt x="32" y="139"/>
                      <a:pt x="32" y="138"/>
                      <a:pt x="32" y="137"/>
                    </a:cubicBezTo>
                    <a:cubicBezTo>
                      <a:pt x="33" y="135"/>
                      <a:pt x="33" y="134"/>
                      <a:pt x="34" y="133"/>
                    </a:cubicBezTo>
                    <a:cubicBezTo>
                      <a:pt x="35" y="132"/>
                      <a:pt x="35" y="131"/>
                      <a:pt x="35" y="129"/>
                    </a:cubicBezTo>
                    <a:cubicBezTo>
                      <a:pt x="36" y="128"/>
                      <a:pt x="36" y="126"/>
                      <a:pt x="36" y="125"/>
                    </a:cubicBezTo>
                    <a:cubicBezTo>
                      <a:pt x="37" y="124"/>
                      <a:pt x="36" y="123"/>
                      <a:pt x="35" y="121"/>
                    </a:cubicBezTo>
                    <a:cubicBezTo>
                      <a:pt x="35" y="120"/>
                      <a:pt x="34" y="119"/>
                      <a:pt x="34" y="117"/>
                    </a:cubicBezTo>
                    <a:cubicBezTo>
                      <a:pt x="34" y="114"/>
                      <a:pt x="33" y="111"/>
                      <a:pt x="31" y="108"/>
                    </a:cubicBezTo>
                    <a:cubicBezTo>
                      <a:pt x="29" y="105"/>
                      <a:pt x="29" y="100"/>
                      <a:pt x="30" y="97"/>
                    </a:cubicBezTo>
                    <a:cubicBezTo>
                      <a:pt x="30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4"/>
                    </a:cubicBezTo>
                    <a:cubicBezTo>
                      <a:pt x="32" y="92"/>
                      <a:pt x="33" y="89"/>
                      <a:pt x="36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7" y="86"/>
                      <a:pt x="36" y="83"/>
                      <a:pt x="35" y="80"/>
                    </a:cubicBezTo>
                    <a:cubicBezTo>
                      <a:pt x="34" y="77"/>
                      <a:pt x="35" y="76"/>
                      <a:pt x="36" y="76"/>
                    </a:cubicBezTo>
                    <a:cubicBezTo>
                      <a:pt x="37" y="75"/>
                      <a:pt x="37" y="75"/>
                      <a:pt x="37" y="74"/>
                    </a:cubicBezTo>
                    <a:cubicBezTo>
                      <a:pt x="37" y="71"/>
                      <a:pt x="39" y="66"/>
                      <a:pt x="42" y="65"/>
                    </a:cubicBezTo>
                    <a:cubicBezTo>
                      <a:pt x="44" y="64"/>
                      <a:pt x="45" y="61"/>
                      <a:pt x="45" y="58"/>
                    </a:cubicBezTo>
                    <a:cubicBezTo>
                      <a:pt x="45" y="56"/>
                      <a:pt x="46" y="55"/>
                      <a:pt x="48" y="54"/>
                    </a:cubicBezTo>
                    <a:cubicBezTo>
                      <a:pt x="49" y="53"/>
                      <a:pt x="50" y="53"/>
                      <a:pt x="51" y="52"/>
                    </a:cubicBezTo>
                    <a:cubicBezTo>
                      <a:pt x="51" y="52"/>
                      <a:pt x="51" y="52"/>
                      <a:pt x="50" y="51"/>
                    </a:cubicBezTo>
                    <a:cubicBezTo>
                      <a:pt x="50" y="50"/>
                      <a:pt x="49" y="49"/>
                      <a:pt x="49" y="47"/>
                    </a:cubicBezTo>
                    <a:cubicBezTo>
                      <a:pt x="49" y="47"/>
                      <a:pt x="50" y="46"/>
                      <a:pt x="51" y="46"/>
                    </a:cubicBezTo>
                    <a:cubicBezTo>
                      <a:pt x="52" y="45"/>
                      <a:pt x="51" y="43"/>
                      <a:pt x="50" y="41"/>
                    </a:cubicBezTo>
                    <a:cubicBezTo>
                      <a:pt x="49" y="38"/>
                      <a:pt x="48" y="36"/>
                      <a:pt x="50" y="35"/>
                    </a:cubicBezTo>
                    <a:cubicBezTo>
                      <a:pt x="50" y="35"/>
                      <a:pt x="50" y="34"/>
                      <a:pt x="50" y="32"/>
                    </a:cubicBezTo>
                    <a:cubicBezTo>
                      <a:pt x="50" y="31"/>
                      <a:pt x="50" y="30"/>
                      <a:pt x="50" y="29"/>
                    </a:cubicBezTo>
                    <a:cubicBezTo>
                      <a:pt x="50" y="27"/>
                      <a:pt x="52" y="26"/>
                      <a:pt x="56" y="23"/>
                    </a:cubicBezTo>
                    <a:cubicBezTo>
                      <a:pt x="58" y="22"/>
                      <a:pt x="61" y="21"/>
                      <a:pt x="61" y="20"/>
                    </a:cubicBezTo>
                    <a:cubicBezTo>
                      <a:pt x="62" y="19"/>
                      <a:pt x="63" y="14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6" y="7"/>
                      <a:pt x="68" y="5"/>
                      <a:pt x="70" y="3"/>
                    </a:cubicBezTo>
                    <a:cubicBezTo>
                      <a:pt x="72" y="1"/>
                      <a:pt x="73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5" y="0"/>
                      <a:pt x="76" y="0"/>
                      <a:pt x="77" y="1"/>
                    </a:cubicBezTo>
                    <a:cubicBezTo>
                      <a:pt x="78" y="1"/>
                      <a:pt x="78" y="2"/>
                      <a:pt x="80" y="2"/>
                    </a:cubicBezTo>
                    <a:cubicBezTo>
                      <a:pt x="80" y="2"/>
                      <a:pt x="81" y="2"/>
                      <a:pt x="81" y="2"/>
                    </a:cubicBezTo>
                    <a:cubicBezTo>
                      <a:pt x="85" y="3"/>
                      <a:pt x="90" y="3"/>
                      <a:pt x="92" y="7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7"/>
                      <a:pt x="93" y="5"/>
                      <a:pt x="94" y="4"/>
                    </a:cubicBezTo>
                    <a:cubicBezTo>
                      <a:pt x="95" y="3"/>
                      <a:pt x="95" y="2"/>
                      <a:pt x="96" y="1"/>
                    </a:cubicBezTo>
                    <a:cubicBezTo>
                      <a:pt x="96" y="1"/>
                      <a:pt x="97" y="0"/>
                      <a:pt x="99" y="0"/>
                    </a:cubicBezTo>
                    <a:cubicBezTo>
                      <a:pt x="101" y="0"/>
                      <a:pt x="103" y="0"/>
                      <a:pt x="105" y="1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9" y="5"/>
                      <a:pt x="115" y="12"/>
                      <a:pt x="120" y="15"/>
                    </a:cubicBezTo>
                    <a:cubicBezTo>
                      <a:pt x="122" y="16"/>
                      <a:pt x="123" y="17"/>
                      <a:pt x="124" y="18"/>
                    </a:cubicBezTo>
                    <a:cubicBezTo>
                      <a:pt x="126" y="20"/>
                      <a:pt x="127" y="21"/>
                      <a:pt x="130" y="21"/>
                    </a:cubicBezTo>
                    <a:cubicBezTo>
                      <a:pt x="137" y="22"/>
                      <a:pt x="140" y="25"/>
                      <a:pt x="142" y="27"/>
                    </a:cubicBezTo>
                    <a:cubicBezTo>
                      <a:pt x="142" y="28"/>
                      <a:pt x="147" y="30"/>
                      <a:pt x="151" y="32"/>
                    </a:cubicBezTo>
                    <a:cubicBezTo>
                      <a:pt x="156" y="34"/>
                      <a:pt x="159" y="35"/>
                      <a:pt x="160" y="36"/>
                    </a:cubicBezTo>
                    <a:cubicBezTo>
                      <a:pt x="161" y="38"/>
                      <a:pt x="159" y="40"/>
                      <a:pt x="157" y="42"/>
                    </a:cubicBezTo>
                    <a:cubicBezTo>
                      <a:pt x="155" y="44"/>
                      <a:pt x="152" y="47"/>
                      <a:pt x="152" y="50"/>
                    </a:cubicBezTo>
                    <a:cubicBezTo>
                      <a:pt x="152" y="54"/>
                      <a:pt x="151" y="55"/>
                      <a:pt x="150" y="56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50" y="56"/>
                      <a:pt x="151" y="56"/>
                      <a:pt x="152" y="56"/>
                    </a:cubicBezTo>
                    <a:cubicBezTo>
                      <a:pt x="154" y="56"/>
                      <a:pt x="156" y="56"/>
                      <a:pt x="158" y="57"/>
                    </a:cubicBezTo>
                    <a:cubicBezTo>
                      <a:pt x="158" y="58"/>
                      <a:pt x="160" y="58"/>
                      <a:pt x="161" y="58"/>
                    </a:cubicBezTo>
                    <a:cubicBezTo>
                      <a:pt x="162" y="57"/>
                      <a:pt x="163" y="57"/>
                      <a:pt x="163" y="57"/>
                    </a:cubicBezTo>
                    <a:cubicBezTo>
                      <a:pt x="165" y="57"/>
                      <a:pt x="166" y="58"/>
                      <a:pt x="167" y="58"/>
                    </a:cubicBezTo>
                    <a:cubicBezTo>
                      <a:pt x="168" y="59"/>
                      <a:pt x="169" y="58"/>
                      <a:pt x="171" y="57"/>
                    </a:cubicBezTo>
                    <a:cubicBezTo>
                      <a:pt x="172" y="57"/>
                      <a:pt x="174" y="56"/>
                      <a:pt x="175" y="56"/>
                    </a:cubicBezTo>
                    <a:cubicBezTo>
                      <a:pt x="176" y="56"/>
                      <a:pt x="177" y="56"/>
                      <a:pt x="177" y="55"/>
                    </a:cubicBezTo>
                    <a:cubicBezTo>
                      <a:pt x="179" y="54"/>
                      <a:pt x="180" y="52"/>
                      <a:pt x="182" y="52"/>
                    </a:cubicBezTo>
                    <a:cubicBezTo>
                      <a:pt x="182" y="52"/>
                      <a:pt x="182" y="52"/>
                      <a:pt x="182" y="52"/>
                    </a:cubicBezTo>
                    <a:cubicBezTo>
                      <a:pt x="182" y="52"/>
                      <a:pt x="183" y="52"/>
                      <a:pt x="183" y="52"/>
                    </a:cubicBezTo>
                    <a:cubicBezTo>
                      <a:pt x="185" y="50"/>
                      <a:pt x="187" y="43"/>
                      <a:pt x="186" y="39"/>
                    </a:cubicBezTo>
                    <a:cubicBezTo>
                      <a:pt x="186" y="39"/>
                      <a:pt x="186" y="39"/>
                      <a:pt x="186" y="38"/>
                    </a:cubicBezTo>
                    <a:cubicBezTo>
                      <a:pt x="186" y="37"/>
                      <a:pt x="186" y="37"/>
                      <a:pt x="186" y="37"/>
                    </a:cubicBezTo>
                    <a:cubicBezTo>
                      <a:pt x="187" y="37"/>
                      <a:pt x="187" y="37"/>
                      <a:pt x="187" y="37"/>
                    </a:cubicBezTo>
                    <a:cubicBezTo>
                      <a:pt x="188" y="37"/>
                      <a:pt x="189" y="37"/>
                      <a:pt x="189" y="37"/>
                    </a:cubicBezTo>
                    <a:cubicBezTo>
                      <a:pt x="192" y="37"/>
                      <a:pt x="193" y="38"/>
                      <a:pt x="194" y="38"/>
                    </a:cubicBezTo>
                    <a:cubicBezTo>
                      <a:pt x="197" y="39"/>
                      <a:pt x="197" y="52"/>
                      <a:pt x="196" y="54"/>
                    </a:cubicBezTo>
                    <a:cubicBezTo>
                      <a:pt x="195" y="56"/>
                      <a:pt x="193" y="57"/>
                      <a:pt x="189" y="58"/>
                    </a:cubicBezTo>
                    <a:cubicBezTo>
                      <a:pt x="187" y="59"/>
                      <a:pt x="185" y="60"/>
                      <a:pt x="184" y="61"/>
                    </a:cubicBezTo>
                    <a:cubicBezTo>
                      <a:pt x="181" y="63"/>
                      <a:pt x="172" y="71"/>
                      <a:pt x="168" y="78"/>
                    </a:cubicBezTo>
                    <a:cubicBezTo>
                      <a:pt x="166" y="81"/>
                      <a:pt x="163" y="84"/>
                      <a:pt x="161" y="86"/>
                    </a:cubicBezTo>
                    <a:cubicBezTo>
                      <a:pt x="159" y="89"/>
                      <a:pt x="156" y="91"/>
                      <a:pt x="156" y="93"/>
                    </a:cubicBezTo>
                    <a:cubicBezTo>
                      <a:pt x="156" y="95"/>
                      <a:pt x="156" y="97"/>
                      <a:pt x="155" y="99"/>
                    </a:cubicBezTo>
                    <a:cubicBezTo>
                      <a:pt x="154" y="102"/>
                      <a:pt x="153" y="105"/>
                      <a:pt x="153" y="110"/>
                    </a:cubicBezTo>
                    <a:cubicBezTo>
                      <a:pt x="153" y="114"/>
                      <a:pt x="152" y="116"/>
                      <a:pt x="152" y="117"/>
                    </a:cubicBezTo>
                    <a:cubicBezTo>
                      <a:pt x="151" y="119"/>
                      <a:pt x="151" y="120"/>
                      <a:pt x="150" y="122"/>
                    </a:cubicBezTo>
                    <a:cubicBezTo>
                      <a:pt x="150" y="126"/>
                      <a:pt x="151" y="127"/>
                      <a:pt x="152" y="127"/>
                    </a:cubicBezTo>
                    <a:cubicBezTo>
                      <a:pt x="152" y="127"/>
                      <a:pt x="153" y="127"/>
                      <a:pt x="153" y="127"/>
                    </a:cubicBezTo>
                    <a:cubicBezTo>
                      <a:pt x="154" y="128"/>
                      <a:pt x="154" y="130"/>
                      <a:pt x="152" y="133"/>
                    </a:cubicBezTo>
                    <a:cubicBezTo>
                      <a:pt x="152" y="134"/>
                      <a:pt x="152" y="134"/>
                      <a:pt x="152" y="134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50" y="133"/>
                      <a:pt x="150" y="133"/>
                      <a:pt x="150" y="133"/>
                    </a:cubicBezTo>
                    <a:cubicBezTo>
                      <a:pt x="150" y="133"/>
                      <a:pt x="150" y="133"/>
                      <a:pt x="149" y="134"/>
                    </a:cubicBezTo>
                    <a:cubicBezTo>
                      <a:pt x="148" y="134"/>
                      <a:pt x="148" y="135"/>
                      <a:pt x="148" y="135"/>
                    </a:cubicBezTo>
                    <a:cubicBezTo>
                      <a:pt x="149" y="137"/>
                      <a:pt x="152" y="138"/>
                      <a:pt x="155" y="138"/>
                    </a:cubicBezTo>
                    <a:cubicBezTo>
                      <a:pt x="158" y="139"/>
                      <a:pt x="161" y="140"/>
                      <a:pt x="162" y="142"/>
                    </a:cubicBezTo>
                    <a:cubicBezTo>
                      <a:pt x="162" y="143"/>
                      <a:pt x="162" y="145"/>
                      <a:pt x="161" y="146"/>
                    </a:cubicBezTo>
                    <a:cubicBezTo>
                      <a:pt x="160" y="147"/>
                      <a:pt x="159" y="149"/>
                      <a:pt x="160" y="151"/>
                    </a:cubicBezTo>
                    <a:cubicBezTo>
                      <a:pt x="160" y="152"/>
                      <a:pt x="161" y="152"/>
                      <a:pt x="162" y="153"/>
                    </a:cubicBezTo>
                    <a:cubicBezTo>
                      <a:pt x="165" y="153"/>
                      <a:pt x="166" y="154"/>
                      <a:pt x="167" y="156"/>
                    </a:cubicBezTo>
                    <a:cubicBezTo>
                      <a:pt x="168" y="157"/>
                      <a:pt x="168" y="159"/>
                      <a:pt x="167" y="161"/>
                    </a:cubicBezTo>
                    <a:cubicBezTo>
                      <a:pt x="166" y="162"/>
                      <a:pt x="165" y="163"/>
                      <a:pt x="164" y="165"/>
                    </a:cubicBezTo>
                    <a:cubicBezTo>
                      <a:pt x="162" y="167"/>
                      <a:pt x="159" y="171"/>
                      <a:pt x="158" y="173"/>
                    </a:cubicBezTo>
                    <a:cubicBezTo>
                      <a:pt x="157" y="177"/>
                      <a:pt x="150" y="180"/>
                      <a:pt x="139" y="183"/>
                    </a:cubicBezTo>
                    <a:cubicBezTo>
                      <a:pt x="132" y="184"/>
                      <a:pt x="124" y="185"/>
                      <a:pt x="119" y="185"/>
                    </a:cubicBezTo>
                    <a:cubicBezTo>
                      <a:pt x="115" y="185"/>
                      <a:pt x="114" y="184"/>
                      <a:pt x="113" y="184"/>
                    </a:cubicBezTo>
                    <a:cubicBezTo>
                      <a:pt x="113" y="183"/>
                      <a:pt x="112" y="184"/>
                      <a:pt x="112" y="184"/>
                    </a:cubicBezTo>
                    <a:cubicBezTo>
                      <a:pt x="112" y="184"/>
                      <a:pt x="111" y="185"/>
                      <a:pt x="112" y="187"/>
                    </a:cubicBezTo>
                    <a:cubicBezTo>
                      <a:pt x="112" y="188"/>
                      <a:pt x="112" y="188"/>
                      <a:pt x="113" y="189"/>
                    </a:cubicBezTo>
                    <a:cubicBezTo>
                      <a:pt x="113" y="190"/>
                      <a:pt x="114" y="191"/>
                      <a:pt x="114" y="192"/>
                    </a:cubicBezTo>
                    <a:cubicBezTo>
                      <a:pt x="114" y="193"/>
                      <a:pt x="113" y="194"/>
                      <a:pt x="112" y="195"/>
                    </a:cubicBezTo>
                    <a:cubicBezTo>
                      <a:pt x="110" y="196"/>
                      <a:pt x="110" y="198"/>
                      <a:pt x="111" y="200"/>
                    </a:cubicBezTo>
                    <a:cubicBezTo>
                      <a:pt x="111" y="201"/>
                      <a:pt x="111" y="202"/>
                      <a:pt x="111" y="203"/>
                    </a:cubicBezTo>
                    <a:cubicBezTo>
                      <a:pt x="111" y="206"/>
                      <a:pt x="106" y="210"/>
                      <a:pt x="99" y="210"/>
                    </a:cubicBezTo>
                    <a:cubicBezTo>
                      <a:pt x="96" y="209"/>
                      <a:pt x="92" y="208"/>
                      <a:pt x="90" y="207"/>
                    </a:cubicBezTo>
                    <a:cubicBezTo>
                      <a:pt x="88" y="206"/>
                      <a:pt x="86" y="205"/>
                      <a:pt x="85" y="205"/>
                    </a:cubicBezTo>
                    <a:cubicBezTo>
                      <a:pt x="84" y="205"/>
                      <a:pt x="84" y="205"/>
                      <a:pt x="84" y="205"/>
                    </a:cubicBezTo>
                    <a:cubicBezTo>
                      <a:pt x="83" y="207"/>
                      <a:pt x="84" y="211"/>
                      <a:pt x="85" y="213"/>
                    </a:cubicBezTo>
                    <a:cubicBezTo>
                      <a:pt x="85" y="214"/>
                      <a:pt x="85" y="215"/>
                      <a:pt x="85" y="217"/>
                    </a:cubicBezTo>
                    <a:cubicBezTo>
                      <a:pt x="85" y="218"/>
                      <a:pt x="85" y="220"/>
                      <a:pt x="86" y="220"/>
                    </a:cubicBezTo>
                    <a:cubicBezTo>
                      <a:pt x="87" y="220"/>
                      <a:pt x="88" y="221"/>
                      <a:pt x="89" y="221"/>
                    </a:cubicBezTo>
                    <a:cubicBezTo>
                      <a:pt x="89" y="222"/>
                      <a:pt x="90" y="222"/>
                      <a:pt x="90" y="222"/>
                    </a:cubicBezTo>
                    <a:cubicBezTo>
                      <a:pt x="91" y="222"/>
                      <a:pt x="91" y="222"/>
                      <a:pt x="92" y="221"/>
                    </a:cubicBezTo>
                    <a:cubicBezTo>
                      <a:pt x="93" y="221"/>
                      <a:pt x="94" y="220"/>
                      <a:pt x="95" y="220"/>
                    </a:cubicBezTo>
                    <a:cubicBezTo>
                      <a:pt x="96" y="220"/>
                      <a:pt x="97" y="220"/>
                      <a:pt x="98" y="221"/>
                    </a:cubicBezTo>
                    <a:cubicBezTo>
                      <a:pt x="100" y="222"/>
                      <a:pt x="100" y="224"/>
                      <a:pt x="100" y="226"/>
                    </a:cubicBezTo>
                    <a:cubicBezTo>
                      <a:pt x="99" y="228"/>
                      <a:pt x="96" y="230"/>
                      <a:pt x="94" y="230"/>
                    </a:cubicBezTo>
                    <a:cubicBezTo>
                      <a:pt x="92" y="230"/>
                      <a:pt x="91" y="229"/>
                      <a:pt x="91" y="228"/>
                    </a:cubicBezTo>
                    <a:cubicBezTo>
                      <a:pt x="90" y="227"/>
                      <a:pt x="90" y="227"/>
                      <a:pt x="88" y="227"/>
                    </a:cubicBezTo>
                    <a:cubicBezTo>
                      <a:pt x="87" y="227"/>
                      <a:pt x="87" y="227"/>
                      <a:pt x="87" y="228"/>
                    </a:cubicBezTo>
                    <a:cubicBezTo>
                      <a:pt x="87" y="228"/>
                      <a:pt x="87" y="229"/>
                      <a:pt x="88" y="229"/>
                    </a:cubicBezTo>
                    <a:cubicBezTo>
                      <a:pt x="90" y="229"/>
                      <a:pt x="90" y="231"/>
                      <a:pt x="90" y="231"/>
                    </a:cubicBezTo>
                    <a:cubicBezTo>
                      <a:pt x="90" y="233"/>
                      <a:pt x="88" y="234"/>
                      <a:pt x="85" y="234"/>
                    </a:cubicBezTo>
                    <a:cubicBezTo>
                      <a:pt x="82" y="234"/>
                      <a:pt x="82" y="240"/>
                      <a:pt x="82" y="243"/>
                    </a:cubicBezTo>
                    <a:cubicBezTo>
                      <a:pt x="82" y="246"/>
                      <a:pt x="82" y="249"/>
                      <a:pt x="79" y="250"/>
                    </a:cubicBezTo>
                    <a:cubicBezTo>
                      <a:pt x="79" y="251"/>
                      <a:pt x="79" y="251"/>
                      <a:pt x="79" y="252"/>
                    </a:cubicBezTo>
                    <a:cubicBezTo>
                      <a:pt x="79" y="253"/>
                      <a:pt x="79" y="256"/>
                      <a:pt x="77" y="256"/>
                    </a:cubicBezTo>
                    <a:cubicBezTo>
                      <a:pt x="68" y="256"/>
                      <a:pt x="63" y="261"/>
                      <a:pt x="62" y="264"/>
                    </a:cubicBezTo>
                    <a:cubicBezTo>
                      <a:pt x="60" y="266"/>
                      <a:pt x="60" y="269"/>
                      <a:pt x="61" y="271"/>
                    </a:cubicBezTo>
                    <a:cubicBezTo>
                      <a:pt x="62" y="275"/>
                      <a:pt x="66" y="277"/>
                      <a:pt x="68" y="277"/>
                    </a:cubicBezTo>
                    <a:cubicBezTo>
                      <a:pt x="68" y="278"/>
                      <a:pt x="70" y="278"/>
                      <a:pt x="71" y="278"/>
                    </a:cubicBezTo>
                    <a:cubicBezTo>
                      <a:pt x="74" y="278"/>
                      <a:pt x="78" y="279"/>
                      <a:pt x="78" y="281"/>
                    </a:cubicBezTo>
                    <a:cubicBezTo>
                      <a:pt x="78" y="282"/>
                      <a:pt x="78" y="283"/>
                      <a:pt x="77" y="285"/>
                    </a:cubicBezTo>
                    <a:cubicBezTo>
                      <a:pt x="77" y="286"/>
                      <a:pt x="76" y="289"/>
                      <a:pt x="76" y="290"/>
                    </a:cubicBezTo>
                    <a:cubicBezTo>
                      <a:pt x="77" y="292"/>
                      <a:pt x="75" y="294"/>
                      <a:pt x="70" y="296"/>
                    </a:cubicBezTo>
                    <a:cubicBezTo>
                      <a:pt x="68" y="298"/>
                      <a:pt x="66" y="299"/>
                      <a:pt x="65" y="301"/>
                    </a:cubicBezTo>
                    <a:cubicBezTo>
                      <a:pt x="64" y="301"/>
                      <a:pt x="64" y="301"/>
                      <a:pt x="64" y="301"/>
                    </a:cubicBezTo>
                    <a:cubicBezTo>
                      <a:pt x="60" y="304"/>
                      <a:pt x="58" y="306"/>
                      <a:pt x="58" y="311"/>
                    </a:cubicBezTo>
                    <a:cubicBezTo>
                      <a:pt x="58" y="317"/>
                      <a:pt x="53" y="319"/>
                      <a:pt x="51" y="318"/>
                    </a:cubicBezTo>
                    <a:cubicBezTo>
                      <a:pt x="50" y="318"/>
                      <a:pt x="50" y="319"/>
                      <a:pt x="49" y="319"/>
                    </a:cubicBezTo>
                    <a:cubicBezTo>
                      <a:pt x="49" y="320"/>
                      <a:pt x="48" y="321"/>
                      <a:pt x="46" y="322"/>
                    </a:cubicBezTo>
                    <a:cubicBezTo>
                      <a:pt x="45" y="324"/>
                      <a:pt x="45" y="327"/>
                      <a:pt x="45" y="329"/>
                    </a:cubicBezTo>
                    <a:cubicBezTo>
                      <a:pt x="45" y="329"/>
                      <a:pt x="45" y="330"/>
                      <a:pt x="45" y="330"/>
                    </a:cubicBezTo>
                    <a:cubicBezTo>
                      <a:pt x="45" y="331"/>
                      <a:pt x="45" y="332"/>
                      <a:pt x="46" y="334"/>
                    </a:cubicBezTo>
                    <a:cubicBezTo>
                      <a:pt x="46" y="335"/>
                      <a:pt x="46" y="336"/>
                      <a:pt x="46" y="338"/>
                    </a:cubicBezTo>
                    <a:cubicBezTo>
                      <a:pt x="46" y="338"/>
                      <a:pt x="48" y="340"/>
                      <a:pt x="48" y="341"/>
                    </a:cubicBezTo>
                    <a:cubicBezTo>
                      <a:pt x="50" y="343"/>
                      <a:pt x="52" y="346"/>
                      <a:pt x="51" y="347"/>
                    </a:cubicBezTo>
                    <a:cubicBezTo>
                      <a:pt x="51" y="348"/>
                      <a:pt x="50" y="348"/>
                      <a:pt x="49" y="348"/>
                    </a:cubicBezTo>
                    <a:close/>
                    <a:moveTo>
                      <a:pt x="42" y="344"/>
                    </a:moveTo>
                    <a:cubicBezTo>
                      <a:pt x="44" y="344"/>
                      <a:pt x="45" y="345"/>
                      <a:pt x="47" y="345"/>
                    </a:cubicBezTo>
                    <a:cubicBezTo>
                      <a:pt x="48" y="345"/>
                      <a:pt x="49" y="346"/>
                      <a:pt x="49" y="346"/>
                    </a:cubicBezTo>
                    <a:cubicBezTo>
                      <a:pt x="49" y="345"/>
                      <a:pt x="48" y="343"/>
                      <a:pt x="47" y="342"/>
                    </a:cubicBezTo>
                    <a:cubicBezTo>
                      <a:pt x="45" y="340"/>
                      <a:pt x="44" y="339"/>
                      <a:pt x="44" y="337"/>
                    </a:cubicBezTo>
                    <a:cubicBezTo>
                      <a:pt x="44" y="337"/>
                      <a:pt x="44" y="335"/>
                      <a:pt x="43" y="334"/>
                    </a:cubicBezTo>
                    <a:cubicBezTo>
                      <a:pt x="43" y="333"/>
                      <a:pt x="43" y="331"/>
                      <a:pt x="43" y="330"/>
                    </a:cubicBezTo>
                    <a:cubicBezTo>
                      <a:pt x="43" y="330"/>
                      <a:pt x="43" y="329"/>
                      <a:pt x="43" y="329"/>
                    </a:cubicBezTo>
                    <a:cubicBezTo>
                      <a:pt x="43" y="326"/>
                      <a:pt x="42" y="323"/>
                      <a:pt x="45" y="320"/>
                    </a:cubicBezTo>
                    <a:cubicBezTo>
                      <a:pt x="46" y="320"/>
                      <a:pt x="47" y="319"/>
                      <a:pt x="48" y="318"/>
                    </a:cubicBezTo>
                    <a:cubicBezTo>
                      <a:pt x="49" y="317"/>
                      <a:pt x="50" y="316"/>
                      <a:pt x="51" y="316"/>
                    </a:cubicBezTo>
                    <a:cubicBezTo>
                      <a:pt x="52" y="317"/>
                      <a:pt x="56" y="315"/>
                      <a:pt x="56" y="311"/>
                    </a:cubicBezTo>
                    <a:cubicBezTo>
                      <a:pt x="56" y="305"/>
                      <a:pt x="59" y="303"/>
                      <a:pt x="63" y="299"/>
                    </a:cubicBezTo>
                    <a:cubicBezTo>
                      <a:pt x="63" y="299"/>
                      <a:pt x="63" y="299"/>
                      <a:pt x="63" y="299"/>
                    </a:cubicBezTo>
                    <a:cubicBezTo>
                      <a:pt x="65" y="298"/>
                      <a:pt x="67" y="296"/>
                      <a:pt x="69" y="295"/>
                    </a:cubicBezTo>
                    <a:cubicBezTo>
                      <a:pt x="71" y="293"/>
                      <a:pt x="74" y="292"/>
                      <a:pt x="74" y="291"/>
                    </a:cubicBezTo>
                    <a:cubicBezTo>
                      <a:pt x="73" y="289"/>
                      <a:pt x="74" y="287"/>
                      <a:pt x="75" y="284"/>
                    </a:cubicBezTo>
                    <a:cubicBezTo>
                      <a:pt x="75" y="283"/>
                      <a:pt x="76" y="282"/>
                      <a:pt x="76" y="281"/>
                    </a:cubicBezTo>
                    <a:cubicBezTo>
                      <a:pt x="76" y="281"/>
                      <a:pt x="72" y="280"/>
                      <a:pt x="71" y="280"/>
                    </a:cubicBezTo>
                    <a:cubicBezTo>
                      <a:pt x="69" y="280"/>
                      <a:pt x="68" y="280"/>
                      <a:pt x="67" y="279"/>
                    </a:cubicBezTo>
                    <a:cubicBezTo>
                      <a:pt x="65" y="279"/>
                      <a:pt x="61" y="276"/>
                      <a:pt x="59" y="271"/>
                    </a:cubicBezTo>
                    <a:cubicBezTo>
                      <a:pt x="58" y="269"/>
                      <a:pt x="58" y="266"/>
                      <a:pt x="60" y="263"/>
                    </a:cubicBezTo>
                    <a:cubicBezTo>
                      <a:pt x="62" y="259"/>
                      <a:pt x="66" y="254"/>
                      <a:pt x="76" y="254"/>
                    </a:cubicBezTo>
                    <a:cubicBezTo>
                      <a:pt x="77" y="254"/>
                      <a:pt x="77" y="254"/>
                      <a:pt x="77" y="254"/>
                    </a:cubicBezTo>
                    <a:cubicBezTo>
                      <a:pt x="77" y="253"/>
                      <a:pt x="77" y="253"/>
                      <a:pt x="77" y="252"/>
                    </a:cubicBezTo>
                    <a:cubicBezTo>
                      <a:pt x="77" y="251"/>
                      <a:pt x="77" y="250"/>
                      <a:pt x="78" y="249"/>
                    </a:cubicBezTo>
                    <a:cubicBezTo>
                      <a:pt x="80" y="248"/>
                      <a:pt x="80" y="246"/>
                      <a:pt x="80" y="243"/>
                    </a:cubicBezTo>
                    <a:cubicBezTo>
                      <a:pt x="80" y="239"/>
                      <a:pt x="80" y="233"/>
                      <a:pt x="85" y="232"/>
                    </a:cubicBezTo>
                    <a:cubicBezTo>
                      <a:pt x="87" y="232"/>
                      <a:pt x="88" y="231"/>
                      <a:pt x="88" y="231"/>
                    </a:cubicBezTo>
                    <a:cubicBezTo>
                      <a:pt x="88" y="231"/>
                      <a:pt x="88" y="231"/>
                      <a:pt x="88" y="231"/>
                    </a:cubicBezTo>
                    <a:cubicBezTo>
                      <a:pt x="86" y="230"/>
                      <a:pt x="85" y="229"/>
                      <a:pt x="85" y="228"/>
                    </a:cubicBezTo>
                    <a:cubicBezTo>
                      <a:pt x="85" y="227"/>
                      <a:pt x="85" y="225"/>
                      <a:pt x="88" y="225"/>
                    </a:cubicBezTo>
                    <a:cubicBezTo>
                      <a:pt x="91" y="225"/>
                      <a:pt x="92" y="226"/>
                      <a:pt x="92" y="227"/>
                    </a:cubicBezTo>
                    <a:cubicBezTo>
                      <a:pt x="93" y="228"/>
                      <a:pt x="93" y="228"/>
                      <a:pt x="94" y="228"/>
                    </a:cubicBezTo>
                    <a:cubicBezTo>
                      <a:pt x="95" y="228"/>
                      <a:pt x="97" y="227"/>
                      <a:pt x="98" y="225"/>
                    </a:cubicBezTo>
                    <a:cubicBezTo>
                      <a:pt x="98" y="224"/>
                      <a:pt x="98" y="223"/>
                      <a:pt x="97" y="223"/>
                    </a:cubicBezTo>
                    <a:cubicBezTo>
                      <a:pt x="95" y="221"/>
                      <a:pt x="95" y="222"/>
                      <a:pt x="93" y="223"/>
                    </a:cubicBezTo>
                    <a:cubicBezTo>
                      <a:pt x="93" y="224"/>
                      <a:pt x="92" y="224"/>
                      <a:pt x="91" y="224"/>
                    </a:cubicBezTo>
                    <a:cubicBezTo>
                      <a:pt x="90" y="225"/>
                      <a:pt x="88" y="224"/>
                      <a:pt x="87" y="223"/>
                    </a:cubicBezTo>
                    <a:cubicBezTo>
                      <a:pt x="87" y="222"/>
                      <a:pt x="86" y="222"/>
                      <a:pt x="85" y="222"/>
                    </a:cubicBezTo>
                    <a:cubicBezTo>
                      <a:pt x="83" y="222"/>
                      <a:pt x="83" y="219"/>
                      <a:pt x="83" y="217"/>
                    </a:cubicBezTo>
                    <a:cubicBezTo>
                      <a:pt x="83" y="216"/>
                      <a:pt x="83" y="215"/>
                      <a:pt x="83" y="214"/>
                    </a:cubicBezTo>
                    <a:cubicBezTo>
                      <a:pt x="82" y="212"/>
                      <a:pt x="81" y="207"/>
                      <a:pt x="83" y="204"/>
                    </a:cubicBezTo>
                    <a:cubicBezTo>
                      <a:pt x="83" y="204"/>
                      <a:pt x="84" y="203"/>
                      <a:pt x="85" y="203"/>
                    </a:cubicBezTo>
                    <a:cubicBezTo>
                      <a:pt x="86" y="203"/>
                      <a:pt x="88" y="204"/>
                      <a:pt x="90" y="205"/>
                    </a:cubicBezTo>
                    <a:cubicBezTo>
                      <a:pt x="93" y="206"/>
                      <a:pt x="96" y="207"/>
                      <a:pt x="99" y="208"/>
                    </a:cubicBezTo>
                    <a:cubicBezTo>
                      <a:pt x="105" y="208"/>
                      <a:pt x="109" y="205"/>
                      <a:pt x="109" y="203"/>
                    </a:cubicBezTo>
                    <a:cubicBezTo>
                      <a:pt x="109" y="203"/>
                      <a:pt x="109" y="202"/>
                      <a:pt x="109" y="201"/>
                    </a:cubicBezTo>
                    <a:cubicBezTo>
                      <a:pt x="108" y="199"/>
                      <a:pt x="107" y="195"/>
                      <a:pt x="110" y="193"/>
                    </a:cubicBezTo>
                    <a:cubicBezTo>
                      <a:pt x="112" y="192"/>
                      <a:pt x="112" y="192"/>
                      <a:pt x="112" y="192"/>
                    </a:cubicBezTo>
                    <a:cubicBezTo>
                      <a:pt x="112" y="191"/>
                      <a:pt x="111" y="191"/>
                      <a:pt x="111" y="190"/>
                    </a:cubicBezTo>
                    <a:cubicBezTo>
                      <a:pt x="111" y="189"/>
                      <a:pt x="110" y="189"/>
                      <a:pt x="110" y="187"/>
                    </a:cubicBezTo>
                    <a:cubicBezTo>
                      <a:pt x="109" y="186"/>
                      <a:pt x="109" y="184"/>
                      <a:pt x="110" y="183"/>
                    </a:cubicBezTo>
                    <a:cubicBezTo>
                      <a:pt x="111" y="181"/>
                      <a:pt x="113" y="181"/>
                      <a:pt x="115" y="182"/>
                    </a:cubicBezTo>
                    <a:cubicBezTo>
                      <a:pt x="115" y="182"/>
                      <a:pt x="115" y="183"/>
                      <a:pt x="119" y="183"/>
                    </a:cubicBezTo>
                    <a:cubicBezTo>
                      <a:pt x="124" y="183"/>
                      <a:pt x="132" y="182"/>
                      <a:pt x="139" y="181"/>
                    </a:cubicBezTo>
                    <a:cubicBezTo>
                      <a:pt x="150" y="178"/>
                      <a:pt x="156" y="174"/>
                      <a:pt x="156" y="172"/>
                    </a:cubicBezTo>
                    <a:cubicBezTo>
                      <a:pt x="157" y="170"/>
                      <a:pt x="160" y="167"/>
                      <a:pt x="162" y="163"/>
                    </a:cubicBezTo>
                    <a:cubicBezTo>
                      <a:pt x="163" y="162"/>
                      <a:pt x="165" y="160"/>
                      <a:pt x="165" y="159"/>
                    </a:cubicBezTo>
                    <a:cubicBezTo>
                      <a:pt x="166" y="159"/>
                      <a:pt x="166" y="158"/>
                      <a:pt x="165" y="157"/>
                    </a:cubicBezTo>
                    <a:cubicBezTo>
                      <a:pt x="165" y="156"/>
                      <a:pt x="164" y="155"/>
                      <a:pt x="162" y="155"/>
                    </a:cubicBezTo>
                    <a:cubicBezTo>
                      <a:pt x="160" y="154"/>
                      <a:pt x="159" y="153"/>
                      <a:pt x="158" y="152"/>
                    </a:cubicBezTo>
                    <a:cubicBezTo>
                      <a:pt x="157" y="149"/>
                      <a:pt x="158" y="147"/>
                      <a:pt x="159" y="145"/>
                    </a:cubicBezTo>
                    <a:cubicBezTo>
                      <a:pt x="160" y="144"/>
                      <a:pt x="160" y="143"/>
                      <a:pt x="160" y="143"/>
                    </a:cubicBezTo>
                    <a:cubicBezTo>
                      <a:pt x="159" y="142"/>
                      <a:pt x="157" y="141"/>
                      <a:pt x="155" y="140"/>
                    </a:cubicBezTo>
                    <a:cubicBezTo>
                      <a:pt x="152" y="140"/>
                      <a:pt x="147" y="139"/>
                      <a:pt x="146" y="136"/>
                    </a:cubicBezTo>
                    <a:cubicBezTo>
                      <a:pt x="146" y="135"/>
                      <a:pt x="146" y="134"/>
                      <a:pt x="147" y="132"/>
                    </a:cubicBezTo>
                    <a:cubicBezTo>
                      <a:pt x="149" y="131"/>
                      <a:pt x="150" y="130"/>
                      <a:pt x="151" y="131"/>
                    </a:cubicBezTo>
                    <a:cubicBezTo>
                      <a:pt x="151" y="130"/>
                      <a:pt x="151" y="129"/>
                      <a:pt x="151" y="129"/>
                    </a:cubicBezTo>
                    <a:cubicBezTo>
                      <a:pt x="151" y="129"/>
                      <a:pt x="151" y="129"/>
                      <a:pt x="151" y="129"/>
                    </a:cubicBezTo>
                    <a:cubicBezTo>
                      <a:pt x="150" y="128"/>
                      <a:pt x="148" y="127"/>
                      <a:pt x="148" y="122"/>
                    </a:cubicBezTo>
                    <a:cubicBezTo>
                      <a:pt x="148" y="119"/>
                      <a:pt x="149" y="118"/>
                      <a:pt x="150" y="117"/>
                    </a:cubicBezTo>
                    <a:cubicBezTo>
                      <a:pt x="150" y="115"/>
                      <a:pt x="151" y="114"/>
                      <a:pt x="151" y="110"/>
                    </a:cubicBezTo>
                    <a:cubicBezTo>
                      <a:pt x="151" y="105"/>
                      <a:pt x="152" y="102"/>
                      <a:pt x="153" y="99"/>
                    </a:cubicBezTo>
                    <a:cubicBezTo>
                      <a:pt x="154" y="97"/>
                      <a:pt x="154" y="95"/>
                      <a:pt x="154" y="93"/>
                    </a:cubicBezTo>
                    <a:cubicBezTo>
                      <a:pt x="154" y="90"/>
                      <a:pt x="157" y="88"/>
                      <a:pt x="160" y="85"/>
                    </a:cubicBezTo>
                    <a:cubicBezTo>
                      <a:pt x="162" y="82"/>
                      <a:pt x="164" y="80"/>
                      <a:pt x="166" y="77"/>
                    </a:cubicBezTo>
                    <a:cubicBezTo>
                      <a:pt x="170" y="70"/>
                      <a:pt x="179" y="62"/>
                      <a:pt x="183" y="59"/>
                    </a:cubicBezTo>
                    <a:cubicBezTo>
                      <a:pt x="184" y="58"/>
                      <a:pt x="187" y="57"/>
                      <a:pt x="188" y="56"/>
                    </a:cubicBezTo>
                    <a:cubicBezTo>
                      <a:pt x="191" y="55"/>
                      <a:pt x="194" y="54"/>
                      <a:pt x="194" y="53"/>
                    </a:cubicBezTo>
                    <a:cubicBezTo>
                      <a:pt x="195" y="51"/>
                      <a:pt x="194" y="41"/>
                      <a:pt x="193" y="40"/>
                    </a:cubicBezTo>
                    <a:cubicBezTo>
                      <a:pt x="193" y="40"/>
                      <a:pt x="192" y="39"/>
                      <a:pt x="189" y="39"/>
                    </a:cubicBezTo>
                    <a:cubicBezTo>
                      <a:pt x="189" y="39"/>
                      <a:pt x="189" y="39"/>
                      <a:pt x="188" y="39"/>
                    </a:cubicBezTo>
                    <a:cubicBezTo>
                      <a:pt x="189" y="43"/>
                      <a:pt x="187" y="51"/>
                      <a:pt x="185" y="53"/>
                    </a:cubicBezTo>
                    <a:cubicBezTo>
                      <a:pt x="184" y="54"/>
                      <a:pt x="183" y="55"/>
                      <a:pt x="182" y="55"/>
                    </a:cubicBezTo>
                    <a:cubicBezTo>
                      <a:pt x="182" y="55"/>
                      <a:pt x="182" y="55"/>
                      <a:pt x="182" y="55"/>
                    </a:cubicBezTo>
                    <a:cubicBezTo>
                      <a:pt x="182" y="55"/>
                      <a:pt x="182" y="55"/>
                      <a:pt x="182" y="55"/>
                    </a:cubicBezTo>
                    <a:cubicBezTo>
                      <a:pt x="181" y="55"/>
                      <a:pt x="180" y="55"/>
                      <a:pt x="179" y="56"/>
                    </a:cubicBezTo>
                    <a:cubicBezTo>
                      <a:pt x="177" y="58"/>
                      <a:pt x="176" y="59"/>
                      <a:pt x="174" y="58"/>
                    </a:cubicBezTo>
                    <a:cubicBezTo>
                      <a:pt x="174" y="58"/>
                      <a:pt x="173" y="59"/>
                      <a:pt x="172" y="59"/>
                    </a:cubicBezTo>
                    <a:cubicBezTo>
                      <a:pt x="171" y="60"/>
                      <a:pt x="169" y="61"/>
                      <a:pt x="168" y="61"/>
                    </a:cubicBezTo>
                    <a:cubicBezTo>
                      <a:pt x="167" y="61"/>
                      <a:pt x="166" y="60"/>
                      <a:pt x="166" y="60"/>
                    </a:cubicBezTo>
                    <a:cubicBezTo>
                      <a:pt x="165" y="60"/>
                      <a:pt x="164" y="59"/>
                      <a:pt x="163" y="59"/>
                    </a:cubicBezTo>
                    <a:cubicBezTo>
                      <a:pt x="163" y="59"/>
                      <a:pt x="162" y="59"/>
                      <a:pt x="161" y="60"/>
                    </a:cubicBezTo>
                    <a:cubicBezTo>
                      <a:pt x="159" y="60"/>
                      <a:pt x="158" y="60"/>
                      <a:pt x="156" y="59"/>
                    </a:cubicBezTo>
                    <a:cubicBezTo>
                      <a:pt x="156" y="59"/>
                      <a:pt x="154" y="58"/>
                      <a:pt x="152" y="58"/>
                    </a:cubicBezTo>
                    <a:cubicBezTo>
                      <a:pt x="149" y="58"/>
                      <a:pt x="147" y="58"/>
                      <a:pt x="147" y="56"/>
                    </a:cubicBezTo>
                    <a:cubicBezTo>
                      <a:pt x="147" y="55"/>
                      <a:pt x="148" y="54"/>
                      <a:pt x="148" y="54"/>
                    </a:cubicBezTo>
                    <a:cubicBezTo>
                      <a:pt x="149" y="53"/>
                      <a:pt x="150" y="53"/>
                      <a:pt x="150" y="50"/>
                    </a:cubicBezTo>
                    <a:cubicBezTo>
                      <a:pt x="150" y="46"/>
                      <a:pt x="153" y="43"/>
                      <a:pt x="155" y="41"/>
                    </a:cubicBezTo>
                    <a:cubicBezTo>
                      <a:pt x="156" y="39"/>
                      <a:pt x="158" y="38"/>
                      <a:pt x="158" y="37"/>
                    </a:cubicBezTo>
                    <a:cubicBezTo>
                      <a:pt x="157" y="37"/>
                      <a:pt x="153" y="35"/>
                      <a:pt x="150" y="34"/>
                    </a:cubicBezTo>
                    <a:cubicBezTo>
                      <a:pt x="145" y="31"/>
                      <a:pt x="141" y="30"/>
                      <a:pt x="140" y="28"/>
                    </a:cubicBezTo>
                    <a:cubicBezTo>
                      <a:pt x="138" y="26"/>
                      <a:pt x="136" y="24"/>
                      <a:pt x="130" y="23"/>
                    </a:cubicBezTo>
                    <a:cubicBezTo>
                      <a:pt x="126" y="23"/>
                      <a:pt x="125" y="21"/>
                      <a:pt x="123" y="20"/>
                    </a:cubicBezTo>
                    <a:cubicBezTo>
                      <a:pt x="122" y="19"/>
                      <a:pt x="121" y="18"/>
                      <a:pt x="119" y="16"/>
                    </a:cubicBezTo>
                    <a:cubicBezTo>
                      <a:pt x="114" y="14"/>
                      <a:pt x="108" y="7"/>
                      <a:pt x="105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3" y="3"/>
                      <a:pt x="101" y="2"/>
                      <a:pt x="99" y="2"/>
                    </a:cubicBezTo>
                    <a:cubicBezTo>
                      <a:pt x="97" y="2"/>
                      <a:pt x="97" y="3"/>
                      <a:pt x="97" y="3"/>
                    </a:cubicBezTo>
                    <a:cubicBezTo>
                      <a:pt x="97" y="3"/>
                      <a:pt x="96" y="4"/>
                      <a:pt x="96" y="5"/>
                    </a:cubicBezTo>
                    <a:cubicBezTo>
                      <a:pt x="95" y="7"/>
                      <a:pt x="94" y="10"/>
                      <a:pt x="92" y="10"/>
                    </a:cubicBezTo>
                    <a:cubicBezTo>
                      <a:pt x="91" y="10"/>
                      <a:pt x="90" y="9"/>
                      <a:pt x="90" y="8"/>
                    </a:cubicBezTo>
                    <a:cubicBezTo>
                      <a:pt x="88" y="5"/>
                      <a:pt x="85" y="5"/>
                      <a:pt x="81" y="4"/>
                    </a:cubicBezTo>
                    <a:cubicBezTo>
                      <a:pt x="80" y="4"/>
                      <a:pt x="80" y="4"/>
                      <a:pt x="79" y="4"/>
                    </a:cubicBezTo>
                    <a:cubicBezTo>
                      <a:pt x="78" y="4"/>
                      <a:pt x="77" y="3"/>
                      <a:pt x="76" y="3"/>
                    </a:cubicBezTo>
                    <a:cubicBezTo>
                      <a:pt x="75" y="2"/>
                      <a:pt x="75" y="2"/>
                      <a:pt x="74" y="2"/>
                    </a:cubicBezTo>
                    <a:cubicBezTo>
                      <a:pt x="74" y="2"/>
                      <a:pt x="73" y="3"/>
                      <a:pt x="72" y="4"/>
                    </a:cubicBezTo>
                    <a:cubicBezTo>
                      <a:pt x="70" y="6"/>
                      <a:pt x="67" y="8"/>
                      <a:pt x="65" y="10"/>
                    </a:cubicBezTo>
                    <a:cubicBezTo>
                      <a:pt x="65" y="14"/>
                      <a:pt x="64" y="19"/>
                      <a:pt x="63" y="21"/>
                    </a:cubicBezTo>
                    <a:cubicBezTo>
                      <a:pt x="62" y="22"/>
                      <a:pt x="60" y="23"/>
                      <a:pt x="58" y="25"/>
                    </a:cubicBezTo>
                    <a:cubicBezTo>
                      <a:pt x="56" y="26"/>
                      <a:pt x="52" y="28"/>
                      <a:pt x="52" y="29"/>
                    </a:cubicBezTo>
                    <a:cubicBezTo>
                      <a:pt x="52" y="30"/>
                      <a:pt x="52" y="31"/>
                      <a:pt x="52" y="32"/>
                    </a:cubicBezTo>
                    <a:cubicBezTo>
                      <a:pt x="52" y="34"/>
                      <a:pt x="53" y="36"/>
                      <a:pt x="51" y="37"/>
                    </a:cubicBezTo>
                    <a:cubicBezTo>
                      <a:pt x="51" y="37"/>
                      <a:pt x="52" y="39"/>
                      <a:pt x="52" y="40"/>
                    </a:cubicBezTo>
                    <a:cubicBezTo>
                      <a:pt x="53" y="43"/>
                      <a:pt x="54" y="46"/>
                      <a:pt x="52" y="47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2" y="49"/>
                      <a:pt x="52" y="49"/>
                    </a:cubicBezTo>
                    <a:cubicBezTo>
                      <a:pt x="53" y="51"/>
                      <a:pt x="54" y="52"/>
                      <a:pt x="52" y="54"/>
                    </a:cubicBezTo>
                    <a:cubicBezTo>
                      <a:pt x="51" y="54"/>
                      <a:pt x="50" y="55"/>
                      <a:pt x="49" y="56"/>
                    </a:cubicBezTo>
                    <a:cubicBezTo>
                      <a:pt x="48" y="56"/>
                      <a:pt x="47" y="57"/>
                      <a:pt x="47" y="58"/>
                    </a:cubicBezTo>
                    <a:cubicBezTo>
                      <a:pt x="47" y="60"/>
                      <a:pt x="46" y="65"/>
                      <a:pt x="43" y="67"/>
                    </a:cubicBezTo>
                    <a:cubicBezTo>
                      <a:pt x="41" y="68"/>
                      <a:pt x="39" y="72"/>
                      <a:pt x="39" y="74"/>
                    </a:cubicBezTo>
                    <a:cubicBezTo>
                      <a:pt x="39" y="77"/>
                      <a:pt x="38" y="77"/>
                      <a:pt x="37" y="78"/>
                    </a:cubicBezTo>
                    <a:cubicBezTo>
                      <a:pt x="36" y="78"/>
                      <a:pt x="36" y="78"/>
                      <a:pt x="37" y="79"/>
                    </a:cubicBezTo>
                    <a:cubicBezTo>
                      <a:pt x="38" y="83"/>
                      <a:pt x="39" y="87"/>
                      <a:pt x="38" y="89"/>
                    </a:cubicBezTo>
                    <a:cubicBezTo>
                      <a:pt x="38" y="90"/>
                      <a:pt x="37" y="90"/>
                      <a:pt x="36" y="90"/>
                    </a:cubicBezTo>
                    <a:cubicBezTo>
                      <a:pt x="35" y="91"/>
                      <a:pt x="34" y="93"/>
                      <a:pt x="34" y="95"/>
                    </a:cubicBezTo>
                    <a:cubicBezTo>
                      <a:pt x="34" y="96"/>
                      <a:pt x="33" y="98"/>
                      <a:pt x="32" y="98"/>
                    </a:cubicBezTo>
                    <a:cubicBezTo>
                      <a:pt x="32" y="98"/>
                      <a:pt x="31" y="99"/>
                      <a:pt x="31" y="100"/>
                    </a:cubicBezTo>
                    <a:cubicBezTo>
                      <a:pt x="31" y="102"/>
                      <a:pt x="31" y="105"/>
                      <a:pt x="33" y="107"/>
                    </a:cubicBezTo>
                    <a:cubicBezTo>
                      <a:pt x="36" y="111"/>
                      <a:pt x="36" y="114"/>
                      <a:pt x="36" y="117"/>
                    </a:cubicBezTo>
                    <a:cubicBezTo>
                      <a:pt x="36" y="118"/>
                      <a:pt x="37" y="119"/>
                      <a:pt x="37" y="120"/>
                    </a:cubicBezTo>
                    <a:cubicBezTo>
                      <a:pt x="38" y="122"/>
                      <a:pt x="39" y="123"/>
                      <a:pt x="38" y="126"/>
                    </a:cubicBezTo>
                    <a:cubicBezTo>
                      <a:pt x="38" y="127"/>
                      <a:pt x="38" y="128"/>
                      <a:pt x="37" y="129"/>
                    </a:cubicBezTo>
                    <a:cubicBezTo>
                      <a:pt x="37" y="131"/>
                      <a:pt x="37" y="133"/>
                      <a:pt x="35" y="134"/>
                    </a:cubicBezTo>
                    <a:cubicBezTo>
                      <a:pt x="35" y="135"/>
                      <a:pt x="35" y="136"/>
                      <a:pt x="34" y="137"/>
                    </a:cubicBezTo>
                    <a:cubicBezTo>
                      <a:pt x="34" y="139"/>
                      <a:pt x="34" y="141"/>
                      <a:pt x="32" y="141"/>
                    </a:cubicBezTo>
                    <a:cubicBezTo>
                      <a:pt x="32" y="142"/>
                      <a:pt x="32" y="145"/>
                      <a:pt x="33" y="147"/>
                    </a:cubicBezTo>
                    <a:cubicBezTo>
                      <a:pt x="33" y="150"/>
                      <a:pt x="34" y="152"/>
                      <a:pt x="32" y="153"/>
                    </a:cubicBezTo>
                    <a:cubicBezTo>
                      <a:pt x="32" y="154"/>
                      <a:pt x="31" y="154"/>
                      <a:pt x="31" y="155"/>
                    </a:cubicBezTo>
                    <a:cubicBezTo>
                      <a:pt x="28" y="156"/>
                      <a:pt x="26" y="158"/>
                      <a:pt x="26" y="162"/>
                    </a:cubicBezTo>
                    <a:cubicBezTo>
                      <a:pt x="26" y="165"/>
                      <a:pt x="26" y="167"/>
                      <a:pt x="26" y="169"/>
                    </a:cubicBezTo>
                    <a:cubicBezTo>
                      <a:pt x="26" y="172"/>
                      <a:pt x="26" y="174"/>
                      <a:pt x="26" y="175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7" y="177"/>
                      <a:pt x="29" y="178"/>
                      <a:pt x="28" y="181"/>
                    </a:cubicBezTo>
                    <a:cubicBezTo>
                      <a:pt x="28" y="184"/>
                      <a:pt x="25" y="184"/>
                      <a:pt x="24" y="184"/>
                    </a:cubicBezTo>
                    <a:cubicBezTo>
                      <a:pt x="23" y="184"/>
                      <a:pt x="23" y="184"/>
                      <a:pt x="23" y="184"/>
                    </a:cubicBezTo>
                    <a:cubicBezTo>
                      <a:pt x="23" y="185"/>
                      <a:pt x="23" y="186"/>
                      <a:pt x="23" y="187"/>
                    </a:cubicBezTo>
                    <a:cubicBezTo>
                      <a:pt x="23" y="190"/>
                      <a:pt x="23" y="192"/>
                      <a:pt x="21" y="193"/>
                    </a:cubicBezTo>
                    <a:cubicBezTo>
                      <a:pt x="21" y="193"/>
                      <a:pt x="19" y="193"/>
                      <a:pt x="19" y="198"/>
                    </a:cubicBezTo>
                    <a:cubicBezTo>
                      <a:pt x="19" y="200"/>
                      <a:pt x="18" y="202"/>
                      <a:pt x="18" y="203"/>
                    </a:cubicBezTo>
                    <a:cubicBezTo>
                      <a:pt x="17" y="204"/>
                      <a:pt x="17" y="204"/>
                      <a:pt x="17" y="204"/>
                    </a:cubicBezTo>
                    <a:cubicBezTo>
                      <a:pt x="17" y="205"/>
                      <a:pt x="17" y="206"/>
                      <a:pt x="18" y="207"/>
                    </a:cubicBezTo>
                    <a:cubicBezTo>
                      <a:pt x="18" y="208"/>
                      <a:pt x="19" y="210"/>
                      <a:pt x="19" y="211"/>
                    </a:cubicBezTo>
                    <a:cubicBezTo>
                      <a:pt x="19" y="212"/>
                      <a:pt x="19" y="212"/>
                      <a:pt x="19" y="213"/>
                    </a:cubicBezTo>
                    <a:cubicBezTo>
                      <a:pt x="19" y="218"/>
                      <a:pt x="20" y="222"/>
                      <a:pt x="17" y="222"/>
                    </a:cubicBezTo>
                    <a:cubicBezTo>
                      <a:pt x="17" y="223"/>
                      <a:pt x="16" y="224"/>
                      <a:pt x="16" y="226"/>
                    </a:cubicBezTo>
                    <a:cubicBezTo>
                      <a:pt x="16" y="229"/>
                      <a:pt x="16" y="230"/>
                      <a:pt x="16" y="231"/>
                    </a:cubicBezTo>
                    <a:cubicBezTo>
                      <a:pt x="19" y="232"/>
                      <a:pt x="19" y="235"/>
                      <a:pt x="18" y="237"/>
                    </a:cubicBezTo>
                    <a:cubicBezTo>
                      <a:pt x="18" y="237"/>
                      <a:pt x="18" y="238"/>
                      <a:pt x="18" y="238"/>
                    </a:cubicBezTo>
                    <a:cubicBezTo>
                      <a:pt x="19" y="239"/>
                      <a:pt x="21" y="241"/>
                      <a:pt x="19" y="244"/>
                    </a:cubicBezTo>
                    <a:cubicBezTo>
                      <a:pt x="18" y="244"/>
                      <a:pt x="18" y="245"/>
                      <a:pt x="18" y="246"/>
                    </a:cubicBezTo>
                    <a:cubicBezTo>
                      <a:pt x="18" y="247"/>
                      <a:pt x="19" y="247"/>
                      <a:pt x="21" y="247"/>
                    </a:cubicBezTo>
                    <a:cubicBezTo>
                      <a:pt x="21" y="247"/>
                      <a:pt x="21" y="247"/>
                      <a:pt x="22" y="247"/>
                    </a:cubicBezTo>
                    <a:cubicBezTo>
                      <a:pt x="24" y="247"/>
                      <a:pt x="25" y="249"/>
                      <a:pt x="25" y="251"/>
                    </a:cubicBezTo>
                    <a:cubicBezTo>
                      <a:pt x="25" y="251"/>
                      <a:pt x="25" y="252"/>
                      <a:pt x="25" y="252"/>
                    </a:cubicBezTo>
                    <a:cubicBezTo>
                      <a:pt x="24" y="253"/>
                      <a:pt x="24" y="253"/>
                      <a:pt x="22" y="253"/>
                    </a:cubicBezTo>
                    <a:cubicBezTo>
                      <a:pt x="22" y="253"/>
                      <a:pt x="20" y="253"/>
                      <a:pt x="19" y="253"/>
                    </a:cubicBezTo>
                    <a:cubicBezTo>
                      <a:pt x="19" y="253"/>
                      <a:pt x="19" y="253"/>
                      <a:pt x="19" y="253"/>
                    </a:cubicBezTo>
                    <a:cubicBezTo>
                      <a:pt x="22" y="256"/>
                      <a:pt x="23" y="257"/>
                      <a:pt x="23" y="259"/>
                    </a:cubicBezTo>
                    <a:cubicBezTo>
                      <a:pt x="23" y="260"/>
                      <a:pt x="22" y="261"/>
                      <a:pt x="21" y="262"/>
                    </a:cubicBezTo>
                    <a:cubicBezTo>
                      <a:pt x="19" y="262"/>
                      <a:pt x="19" y="263"/>
                      <a:pt x="20" y="264"/>
                    </a:cubicBezTo>
                    <a:cubicBezTo>
                      <a:pt x="20" y="265"/>
                      <a:pt x="20" y="267"/>
                      <a:pt x="20" y="268"/>
                    </a:cubicBezTo>
                    <a:cubicBezTo>
                      <a:pt x="19" y="270"/>
                      <a:pt x="20" y="271"/>
                      <a:pt x="20" y="272"/>
                    </a:cubicBezTo>
                    <a:cubicBezTo>
                      <a:pt x="21" y="273"/>
                      <a:pt x="21" y="274"/>
                      <a:pt x="20" y="275"/>
                    </a:cubicBezTo>
                    <a:cubicBezTo>
                      <a:pt x="20" y="276"/>
                      <a:pt x="19" y="276"/>
                      <a:pt x="19" y="277"/>
                    </a:cubicBezTo>
                    <a:cubicBezTo>
                      <a:pt x="18" y="277"/>
                      <a:pt x="18" y="277"/>
                      <a:pt x="18" y="279"/>
                    </a:cubicBezTo>
                    <a:cubicBezTo>
                      <a:pt x="19" y="280"/>
                      <a:pt x="19" y="283"/>
                      <a:pt x="16" y="283"/>
                    </a:cubicBezTo>
                    <a:cubicBezTo>
                      <a:pt x="14" y="284"/>
                      <a:pt x="14" y="284"/>
                      <a:pt x="14" y="286"/>
                    </a:cubicBezTo>
                    <a:cubicBezTo>
                      <a:pt x="14" y="287"/>
                      <a:pt x="14" y="288"/>
                      <a:pt x="12" y="290"/>
                    </a:cubicBezTo>
                    <a:cubicBezTo>
                      <a:pt x="12" y="290"/>
                      <a:pt x="12" y="290"/>
                      <a:pt x="13" y="292"/>
                    </a:cubicBezTo>
                    <a:cubicBezTo>
                      <a:pt x="13" y="293"/>
                      <a:pt x="15" y="296"/>
                      <a:pt x="12" y="297"/>
                    </a:cubicBezTo>
                    <a:cubicBezTo>
                      <a:pt x="11" y="298"/>
                      <a:pt x="11" y="299"/>
                      <a:pt x="11" y="300"/>
                    </a:cubicBezTo>
                    <a:cubicBezTo>
                      <a:pt x="11" y="302"/>
                      <a:pt x="10" y="304"/>
                      <a:pt x="8" y="304"/>
                    </a:cubicBezTo>
                    <a:cubicBezTo>
                      <a:pt x="5" y="304"/>
                      <a:pt x="4" y="308"/>
                      <a:pt x="3" y="309"/>
                    </a:cubicBezTo>
                    <a:cubicBezTo>
                      <a:pt x="3" y="310"/>
                      <a:pt x="3" y="310"/>
                      <a:pt x="3" y="311"/>
                    </a:cubicBezTo>
                    <a:cubicBezTo>
                      <a:pt x="3" y="313"/>
                      <a:pt x="2" y="316"/>
                      <a:pt x="4" y="318"/>
                    </a:cubicBezTo>
                    <a:cubicBezTo>
                      <a:pt x="5" y="319"/>
                      <a:pt x="5" y="321"/>
                      <a:pt x="5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6" y="324"/>
                      <a:pt x="7" y="324"/>
                      <a:pt x="8" y="324"/>
                    </a:cubicBezTo>
                    <a:cubicBezTo>
                      <a:pt x="11" y="324"/>
                      <a:pt x="13" y="324"/>
                      <a:pt x="14" y="326"/>
                    </a:cubicBezTo>
                    <a:cubicBezTo>
                      <a:pt x="15" y="326"/>
                      <a:pt x="15" y="327"/>
                      <a:pt x="14" y="328"/>
                    </a:cubicBezTo>
                    <a:cubicBezTo>
                      <a:pt x="13" y="331"/>
                      <a:pt x="14" y="336"/>
                      <a:pt x="14" y="338"/>
                    </a:cubicBezTo>
                    <a:cubicBezTo>
                      <a:pt x="15" y="338"/>
                      <a:pt x="16" y="339"/>
                      <a:pt x="17" y="340"/>
                    </a:cubicBezTo>
                    <a:cubicBezTo>
                      <a:pt x="17" y="341"/>
                      <a:pt x="18" y="342"/>
                      <a:pt x="18" y="342"/>
                    </a:cubicBezTo>
                    <a:cubicBezTo>
                      <a:pt x="19" y="342"/>
                      <a:pt x="25" y="341"/>
                      <a:pt x="30" y="341"/>
                    </a:cubicBezTo>
                    <a:cubicBezTo>
                      <a:pt x="33" y="341"/>
                      <a:pt x="35" y="341"/>
                      <a:pt x="36" y="341"/>
                    </a:cubicBezTo>
                    <a:cubicBezTo>
                      <a:pt x="38" y="342"/>
                      <a:pt x="40" y="343"/>
                      <a:pt x="41" y="344"/>
                    </a:cubicBezTo>
                    <a:cubicBezTo>
                      <a:pt x="42" y="344"/>
                      <a:pt x="42" y="344"/>
                      <a:pt x="42" y="3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7" name="Google Shape;288;p3">
                <a:extLst>
                  <a:ext uri="{FF2B5EF4-FFF2-40B4-BE49-F238E27FC236}">
                    <a16:creationId xmlns:a16="http://schemas.microsoft.com/office/drawing/2014/main" id="{FD72ABD6-0B22-B24E-874A-8915A3C0E8E1}"/>
                  </a:ext>
                </a:extLst>
              </p:cNvPr>
              <p:cNvSpPr/>
              <p:nvPr/>
            </p:nvSpPr>
            <p:spPr>
              <a:xfrm>
                <a:off x="3666" y="3289"/>
                <a:ext cx="70" cy="353"/>
              </a:xfrm>
              <a:custGeom>
                <a:avLst/>
                <a:gdLst/>
                <a:ahLst/>
                <a:cxnLst/>
                <a:rect l="l" t="t" r="r" b="b"/>
                <a:pathLst>
                  <a:path w="86" h="437" extrusionOk="0">
                    <a:moveTo>
                      <a:pt x="40" y="388"/>
                    </a:moveTo>
                    <a:cubicBezTo>
                      <a:pt x="37" y="388"/>
                      <a:pt x="36" y="384"/>
                      <a:pt x="35" y="384"/>
                    </a:cubicBezTo>
                    <a:cubicBezTo>
                      <a:pt x="34" y="384"/>
                      <a:pt x="33" y="376"/>
                      <a:pt x="34" y="373"/>
                    </a:cubicBezTo>
                    <a:cubicBezTo>
                      <a:pt x="36" y="369"/>
                      <a:pt x="28" y="371"/>
                      <a:pt x="25" y="370"/>
                    </a:cubicBezTo>
                    <a:cubicBezTo>
                      <a:pt x="23" y="369"/>
                      <a:pt x="26" y="366"/>
                      <a:pt x="24" y="363"/>
                    </a:cubicBezTo>
                    <a:cubicBezTo>
                      <a:pt x="21" y="360"/>
                      <a:pt x="23" y="356"/>
                      <a:pt x="23" y="354"/>
                    </a:cubicBezTo>
                    <a:cubicBezTo>
                      <a:pt x="24" y="352"/>
                      <a:pt x="25" y="348"/>
                      <a:pt x="29" y="348"/>
                    </a:cubicBezTo>
                    <a:cubicBezTo>
                      <a:pt x="32" y="348"/>
                      <a:pt x="30" y="343"/>
                      <a:pt x="33" y="341"/>
                    </a:cubicBezTo>
                    <a:cubicBezTo>
                      <a:pt x="36" y="339"/>
                      <a:pt x="30" y="336"/>
                      <a:pt x="32" y="334"/>
                    </a:cubicBezTo>
                    <a:cubicBezTo>
                      <a:pt x="35" y="332"/>
                      <a:pt x="32" y="328"/>
                      <a:pt x="36" y="327"/>
                    </a:cubicBezTo>
                    <a:cubicBezTo>
                      <a:pt x="41" y="327"/>
                      <a:pt x="36" y="322"/>
                      <a:pt x="39" y="321"/>
                    </a:cubicBezTo>
                    <a:cubicBezTo>
                      <a:pt x="42" y="320"/>
                      <a:pt x="39" y="317"/>
                      <a:pt x="40" y="313"/>
                    </a:cubicBezTo>
                    <a:cubicBezTo>
                      <a:pt x="41" y="310"/>
                      <a:pt x="37" y="307"/>
                      <a:pt x="41" y="306"/>
                    </a:cubicBezTo>
                    <a:cubicBezTo>
                      <a:pt x="45" y="304"/>
                      <a:pt x="42" y="301"/>
                      <a:pt x="40" y="299"/>
                    </a:cubicBezTo>
                    <a:cubicBezTo>
                      <a:pt x="37" y="297"/>
                      <a:pt x="40" y="297"/>
                      <a:pt x="43" y="297"/>
                    </a:cubicBezTo>
                    <a:cubicBezTo>
                      <a:pt x="47" y="297"/>
                      <a:pt x="45" y="292"/>
                      <a:pt x="42" y="293"/>
                    </a:cubicBezTo>
                    <a:cubicBezTo>
                      <a:pt x="39" y="294"/>
                      <a:pt x="36" y="290"/>
                      <a:pt x="39" y="288"/>
                    </a:cubicBezTo>
                    <a:cubicBezTo>
                      <a:pt x="42" y="285"/>
                      <a:pt x="37" y="284"/>
                      <a:pt x="38" y="282"/>
                    </a:cubicBezTo>
                    <a:cubicBezTo>
                      <a:pt x="39" y="280"/>
                      <a:pt x="39" y="278"/>
                      <a:pt x="37" y="277"/>
                    </a:cubicBezTo>
                    <a:cubicBezTo>
                      <a:pt x="35" y="275"/>
                      <a:pt x="36" y="267"/>
                      <a:pt x="38" y="266"/>
                    </a:cubicBezTo>
                    <a:cubicBezTo>
                      <a:pt x="40" y="266"/>
                      <a:pt x="39" y="258"/>
                      <a:pt x="39" y="256"/>
                    </a:cubicBezTo>
                    <a:cubicBezTo>
                      <a:pt x="39" y="254"/>
                      <a:pt x="36" y="251"/>
                      <a:pt x="37" y="249"/>
                    </a:cubicBezTo>
                    <a:cubicBezTo>
                      <a:pt x="37" y="247"/>
                      <a:pt x="39" y="247"/>
                      <a:pt x="39" y="243"/>
                    </a:cubicBezTo>
                    <a:cubicBezTo>
                      <a:pt x="39" y="239"/>
                      <a:pt x="40" y="237"/>
                      <a:pt x="42" y="237"/>
                    </a:cubicBezTo>
                    <a:cubicBezTo>
                      <a:pt x="44" y="236"/>
                      <a:pt x="42" y="232"/>
                      <a:pt x="43" y="229"/>
                    </a:cubicBezTo>
                    <a:cubicBezTo>
                      <a:pt x="43" y="227"/>
                      <a:pt x="48" y="229"/>
                      <a:pt x="48" y="226"/>
                    </a:cubicBezTo>
                    <a:cubicBezTo>
                      <a:pt x="49" y="222"/>
                      <a:pt x="45" y="222"/>
                      <a:pt x="46" y="220"/>
                    </a:cubicBezTo>
                    <a:cubicBezTo>
                      <a:pt x="46" y="217"/>
                      <a:pt x="45" y="214"/>
                      <a:pt x="45" y="207"/>
                    </a:cubicBezTo>
                    <a:cubicBezTo>
                      <a:pt x="45" y="201"/>
                      <a:pt x="51" y="199"/>
                      <a:pt x="53" y="198"/>
                    </a:cubicBezTo>
                    <a:cubicBezTo>
                      <a:pt x="55" y="196"/>
                      <a:pt x="50" y="187"/>
                      <a:pt x="53" y="186"/>
                    </a:cubicBezTo>
                    <a:cubicBezTo>
                      <a:pt x="55" y="184"/>
                      <a:pt x="54" y="180"/>
                      <a:pt x="56" y="179"/>
                    </a:cubicBezTo>
                    <a:cubicBezTo>
                      <a:pt x="58" y="177"/>
                      <a:pt x="57" y="174"/>
                      <a:pt x="58" y="170"/>
                    </a:cubicBezTo>
                    <a:cubicBezTo>
                      <a:pt x="59" y="167"/>
                      <a:pt x="56" y="165"/>
                      <a:pt x="56" y="162"/>
                    </a:cubicBezTo>
                    <a:cubicBezTo>
                      <a:pt x="56" y="159"/>
                      <a:pt x="55" y="156"/>
                      <a:pt x="53" y="152"/>
                    </a:cubicBezTo>
                    <a:cubicBezTo>
                      <a:pt x="50" y="149"/>
                      <a:pt x="51" y="142"/>
                      <a:pt x="53" y="142"/>
                    </a:cubicBezTo>
                    <a:cubicBezTo>
                      <a:pt x="54" y="142"/>
                      <a:pt x="54" y="135"/>
                      <a:pt x="57" y="134"/>
                    </a:cubicBezTo>
                    <a:cubicBezTo>
                      <a:pt x="60" y="134"/>
                      <a:pt x="58" y="129"/>
                      <a:pt x="57" y="125"/>
                    </a:cubicBezTo>
                    <a:cubicBezTo>
                      <a:pt x="55" y="121"/>
                      <a:pt x="59" y="123"/>
                      <a:pt x="59" y="119"/>
                    </a:cubicBezTo>
                    <a:cubicBezTo>
                      <a:pt x="59" y="116"/>
                      <a:pt x="61" y="112"/>
                      <a:pt x="64" y="111"/>
                    </a:cubicBezTo>
                    <a:cubicBezTo>
                      <a:pt x="66" y="110"/>
                      <a:pt x="67" y="105"/>
                      <a:pt x="67" y="103"/>
                    </a:cubicBezTo>
                    <a:cubicBezTo>
                      <a:pt x="67" y="101"/>
                      <a:pt x="70" y="100"/>
                      <a:pt x="72" y="98"/>
                    </a:cubicBezTo>
                    <a:cubicBezTo>
                      <a:pt x="74" y="96"/>
                      <a:pt x="69" y="93"/>
                      <a:pt x="72" y="92"/>
                    </a:cubicBezTo>
                    <a:cubicBezTo>
                      <a:pt x="75" y="90"/>
                      <a:pt x="70" y="83"/>
                      <a:pt x="71" y="81"/>
                    </a:cubicBezTo>
                    <a:cubicBezTo>
                      <a:pt x="73" y="80"/>
                      <a:pt x="72" y="77"/>
                      <a:pt x="72" y="74"/>
                    </a:cubicBezTo>
                    <a:cubicBezTo>
                      <a:pt x="72" y="72"/>
                      <a:pt x="82" y="68"/>
                      <a:pt x="83" y="65"/>
                    </a:cubicBezTo>
                    <a:cubicBezTo>
                      <a:pt x="84" y="64"/>
                      <a:pt x="85" y="59"/>
                      <a:pt x="85" y="54"/>
                    </a:cubicBezTo>
                    <a:cubicBezTo>
                      <a:pt x="82" y="56"/>
                      <a:pt x="79" y="57"/>
                      <a:pt x="79" y="56"/>
                    </a:cubicBezTo>
                    <a:cubicBezTo>
                      <a:pt x="78" y="54"/>
                      <a:pt x="79" y="48"/>
                      <a:pt x="77" y="45"/>
                    </a:cubicBezTo>
                    <a:cubicBezTo>
                      <a:pt x="74" y="43"/>
                      <a:pt x="76" y="38"/>
                      <a:pt x="73" y="37"/>
                    </a:cubicBezTo>
                    <a:cubicBezTo>
                      <a:pt x="71" y="35"/>
                      <a:pt x="67" y="30"/>
                      <a:pt x="70" y="29"/>
                    </a:cubicBezTo>
                    <a:cubicBezTo>
                      <a:pt x="72" y="27"/>
                      <a:pt x="70" y="23"/>
                      <a:pt x="72" y="22"/>
                    </a:cubicBezTo>
                    <a:cubicBezTo>
                      <a:pt x="74" y="20"/>
                      <a:pt x="71" y="20"/>
                      <a:pt x="68" y="16"/>
                    </a:cubicBezTo>
                    <a:cubicBezTo>
                      <a:pt x="65" y="13"/>
                      <a:pt x="69" y="9"/>
                      <a:pt x="65" y="6"/>
                    </a:cubicBezTo>
                    <a:cubicBezTo>
                      <a:pt x="62" y="3"/>
                      <a:pt x="62" y="0"/>
                      <a:pt x="61" y="2"/>
                    </a:cubicBezTo>
                    <a:cubicBezTo>
                      <a:pt x="60" y="3"/>
                      <a:pt x="60" y="8"/>
                      <a:pt x="57" y="9"/>
                    </a:cubicBezTo>
                    <a:cubicBezTo>
                      <a:pt x="57" y="10"/>
                      <a:pt x="56" y="10"/>
                      <a:pt x="55" y="11"/>
                    </a:cubicBezTo>
                    <a:cubicBezTo>
                      <a:pt x="55" y="13"/>
                      <a:pt x="54" y="17"/>
                      <a:pt x="55" y="20"/>
                    </a:cubicBezTo>
                    <a:cubicBezTo>
                      <a:pt x="56" y="23"/>
                      <a:pt x="57" y="39"/>
                      <a:pt x="56" y="45"/>
                    </a:cubicBezTo>
                    <a:cubicBezTo>
                      <a:pt x="54" y="51"/>
                      <a:pt x="53" y="55"/>
                      <a:pt x="52" y="59"/>
                    </a:cubicBezTo>
                    <a:cubicBezTo>
                      <a:pt x="51" y="63"/>
                      <a:pt x="55" y="63"/>
                      <a:pt x="53" y="65"/>
                    </a:cubicBezTo>
                    <a:cubicBezTo>
                      <a:pt x="51" y="66"/>
                      <a:pt x="52" y="71"/>
                      <a:pt x="52" y="78"/>
                    </a:cubicBezTo>
                    <a:cubicBezTo>
                      <a:pt x="52" y="84"/>
                      <a:pt x="48" y="96"/>
                      <a:pt x="48" y="100"/>
                    </a:cubicBezTo>
                    <a:cubicBezTo>
                      <a:pt x="48" y="103"/>
                      <a:pt x="45" y="106"/>
                      <a:pt x="45" y="110"/>
                    </a:cubicBezTo>
                    <a:cubicBezTo>
                      <a:pt x="46" y="114"/>
                      <a:pt x="43" y="116"/>
                      <a:pt x="41" y="118"/>
                    </a:cubicBezTo>
                    <a:cubicBezTo>
                      <a:pt x="39" y="120"/>
                      <a:pt x="45" y="126"/>
                      <a:pt x="45" y="130"/>
                    </a:cubicBezTo>
                    <a:cubicBezTo>
                      <a:pt x="44" y="133"/>
                      <a:pt x="40" y="135"/>
                      <a:pt x="41" y="140"/>
                    </a:cubicBezTo>
                    <a:cubicBezTo>
                      <a:pt x="42" y="147"/>
                      <a:pt x="41" y="159"/>
                      <a:pt x="41" y="161"/>
                    </a:cubicBezTo>
                    <a:cubicBezTo>
                      <a:pt x="41" y="164"/>
                      <a:pt x="38" y="163"/>
                      <a:pt x="39" y="168"/>
                    </a:cubicBezTo>
                    <a:cubicBezTo>
                      <a:pt x="39" y="172"/>
                      <a:pt x="36" y="174"/>
                      <a:pt x="35" y="180"/>
                    </a:cubicBezTo>
                    <a:cubicBezTo>
                      <a:pt x="35" y="186"/>
                      <a:pt x="30" y="196"/>
                      <a:pt x="28" y="201"/>
                    </a:cubicBezTo>
                    <a:cubicBezTo>
                      <a:pt x="26" y="205"/>
                      <a:pt x="26" y="208"/>
                      <a:pt x="23" y="208"/>
                    </a:cubicBezTo>
                    <a:cubicBezTo>
                      <a:pt x="21" y="208"/>
                      <a:pt x="20" y="211"/>
                      <a:pt x="22" y="215"/>
                    </a:cubicBezTo>
                    <a:cubicBezTo>
                      <a:pt x="24" y="220"/>
                      <a:pt x="21" y="223"/>
                      <a:pt x="23" y="227"/>
                    </a:cubicBezTo>
                    <a:cubicBezTo>
                      <a:pt x="26" y="232"/>
                      <a:pt x="25" y="233"/>
                      <a:pt x="24" y="237"/>
                    </a:cubicBezTo>
                    <a:cubicBezTo>
                      <a:pt x="23" y="241"/>
                      <a:pt x="21" y="242"/>
                      <a:pt x="21" y="245"/>
                    </a:cubicBezTo>
                    <a:cubicBezTo>
                      <a:pt x="21" y="249"/>
                      <a:pt x="18" y="253"/>
                      <a:pt x="20" y="257"/>
                    </a:cubicBezTo>
                    <a:cubicBezTo>
                      <a:pt x="21" y="261"/>
                      <a:pt x="21" y="263"/>
                      <a:pt x="19" y="263"/>
                    </a:cubicBezTo>
                    <a:cubicBezTo>
                      <a:pt x="17" y="263"/>
                      <a:pt x="15" y="266"/>
                      <a:pt x="15" y="273"/>
                    </a:cubicBezTo>
                    <a:cubicBezTo>
                      <a:pt x="14" y="280"/>
                      <a:pt x="14" y="280"/>
                      <a:pt x="19" y="280"/>
                    </a:cubicBezTo>
                    <a:cubicBezTo>
                      <a:pt x="24" y="279"/>
                      <a:pt x="20" y="262"/>
                      <a:pt x="23" y="262"/>
                    </a:cubicBezTo>
                    <a:cubicBezTo>
                      <a:pt x="27" y="262"/>
                      <a:pt x="24" y="259"/>
                      <a:pt x="27" y="259"/>
                    </a:cubicBezTo>
                    <a:cubicBezTo>
                      <a:pt x="30" y="258"/>
                      <a:pt x="27" y="262"/>
                      <a:pt x="30" y="262"/>
                    </a:cubicBezTo>
                    <a:cubicBezTo>
                      <a:pt x="32" y="263"/>
                      <a:pt x="33" y="265"/>
                      <a:pt x="30" y="266"/>
                    </a:cubicBezTo>
                    <a:cubicBezTo>
                      <a:pt x="27" y="268"/>
                      <a:pt x="31" y="272"/>
                      <a:pt x="29" y="275"/>
                    </a:cubicBezTo>
                    <a:cubicBezTo>
                      <a:pt x="28" y="277"/>
                      <a:pt x="26" y="280"/>
                      <a:pt x="27" y="282"/>
                    </a:cubicBezTo>
                    <a:cubicBezTo>
                      <a:pt x="28" y="285"/>
                      <a:pt x="26" y="285"/>
                      <a:pt x="25" y="289"/>
                    </a:cubicBezTo>
                    <a:cubicBezTo>
                      <a:pt x="25" y="292"/>
                      <a:pt x="27" y="292"/>
                      <a:pt x="26" y="293"/>
                    </a:cubicBezTo>
                    <a:cubicBezTo>
                      <a:pt x="24" y="294"/>
                      <a:pt x="28" y="297"/>
                      <a:pt x="26" y="297"/>
                    </a:cubicBezTo>
                    <a:cubicBezTo>
                      <a:pt x="23" y="298"/>
                      <a:pt x="25" y="301"/>
                      <a:pt x="26" y="303"/>
                    </a:cubicBezTo>
                    <a:cubicBezTo>
                      <a:pt x="27" y="306"/>
                      <a:pt x="23" y="304"/>
                      <a:pt x="21" y="306"/>
                    </a:cubicBezTo>
                    <a:cubicBezTo>
                      <a:pt x="19" y="308"/>
                      <a:pt x="23" y="310"/>
                      <a:pt x="22" y="312"/>
                    </a:cubicBezTo>
                    <a:cubicBezTo>
                      <a:pt x="21" y="315"/>
                      <a:pt x="17" y="311"/>
                      <a:pt x="16" y="310"/>
                    </a:cubicBezTo>
                    <a:cubicBezTo>
                      <a:pt x="14" y="308"/>
                      <a:pt x="18" y="306"/>
                      <a:pt x="20" y="303"/>
                    </a:cubicBezTo>
                    <a:cubicBezTo>
                      <a:pt x="22" y="301"/>
                      <a:pt x="18" y="295"/>
                      <a:pt x="15" y="296"/>
                    </a:cubicBezTo>
                    <a:cubicBezTo>
                      <a:pt x="12" y="298"/>
                      <a:pt x="18" y="301"/>
                      <a:pt x="18" y="304"/>
                    </a:cubicBezTo>
                    <a:cubicBezTo>
                      <a:pt x="18" y="307"/>
                      <a:pt x="13" y="303"/>
                      <a:pt x="13" y="306"/>
                    </a:cubicBezTo>
                    <a:cubicBezTo>
                      <a:pt x="13" y="309"/>
                      <a:pt x="9" y="308"/>
                      <a:pt x="7" y="310"/>
                    </a:cubicBezTo>
                    <a:cubicBezTo>
                      <a:pt x="5" y="313"/>
                      <a:pt x="10" y="314"/>
                      <a:pt x="8" y="315"/>
                    </a:cubicBezTo>
                    <a:cubicBezTo>
                      <a:pt x="6" y="316"/>
                      <a:pt x="2" y="319"/>
                      <a:pt x="2" y="321"/>
                    </a:cubicBezTo>
                    <a:cubicBezTo>
                      <a:pt x="2" y="323"/>
                      <a:pt x="4" y="323"/>
                      <a:pt x="4" y="321"/>
                    </a:cubicBezTo>
                    <a:cubicBezTo>
                      <a:pt x="4" y="319"/>
                      <a:pt x="8" y="319"/>
                      <a:pt x="9" y="321"/>
                    </a:cubicBezTo>
                    <a:cubicBezTo>
                      <a:pt x="10" y="324"/>
                      <a:pt x="11" y="321"/>
                      <a:pt x="14" y="322"/>
                    </a:cubicBezTo>
                    <a:cubicBezTo>
                      <a:pt x="17" y="323"/>
                      <a:pt x="17" y="327"/>
                      <a:pt x="15" y="327"/>
                    </a:cubicBezTo>
                    <a:cubicBezTo>
                      <a:pt x="13" y="327"/>
                      <a:pt x="12" y="330"/>
                      <a:pt x="12" y="333"/>
                    </a:cubicBezTo>
                    <a:cubicBezTo>
                      <a:pt x="12" y="336"/>
                      <a:pt x="18" y="333"/>
                      <a:pt x="21" y="334"/>
                    </a:cubicBezTo>
                    <a:cubicBezTo>
                      <a:pt x="24" y="335"/>
                      <a:pt x="23" y="339"/>
                      <a:pt x="21" y="338"/>
                    </a:cubicBezTo>
                    <a:cubicBezTo>
                      <a:pt x="20" y="336"/>
                      <a:pt x="16" y="334"/>
                      <a:pt x="15" y="336"/>
                    </a:cubicBezTo>
                    <a:cubicBezTo>
                      <a:pt x="13" y="339"/>
                      <a:pt x="11" y="337"/>
                      <a:pt x="9" y="337"/>
                    </a:cubicBezTo>
                    <a:cubicBezTo>
                      <a:pt x="7" y="336"/>
                      <a:pt x="0" y="340"/>
                      <a:pt x="3" y="342"/>
                    </a:cubicBezTo>
                    <a:cubicBezTo>
                      <a:pt x="5" y="344"/>
                      <a:pt x="5" y="346"/>
                      <a:pt x="6" y="346"/>
                    </a:cubicBezTo>
                    <a:cubicBezTo>
                      <a:pt x="8" y="346"/>
                      <a:pt x="10" y="345"/>
                      <a:pt x="11" y="343"/>
                    </a:cubicBezTo>
                    <a:cubicBezTo>
                      <a:pt x="12" y="341"/>
                      <a:pt x="15" y="340"/>
                      <a:pt x="15" y="344"/>
                    </a:cubicBezTo>
                    <a:cubicBezTo>
                      <a:pt x="15" y="347"/>
                      <a:pt x="11" y="346"/>
                      <a:pt x="10" y="348"/>
                    </a:cubicBezTo>
                    <a:cubicBezTo>
                      <a:pt x="9" y="350"/>
                      <a:pt x="8" y="352"/>
                      <a:pt x="5" y="353"/>
                    </a:cubicBezTo>
                    <a:cubicBezTo>
                      <a:pt x="2" y="355"/>
                      <a:pt x="5" y="359"/>
                      <a:pt x="7" y="358"/>
                    </a:cubicBezTo>
                    <a:cubicBezTo>
                      <a:pt x="9" y="356"/>
                      <a:pt x="6" y="360"/>
                      <a:pt x="9" y="361"/>
                    </a:cubicBezTo>
                    <a:cubicBezTo>
                      <a:pt x="12" y="361"/>
                      <a:pt x="13" y="359"/>
                      <a:pt x="12" y="357"/>
                    </a:cubicBezTo>
                    <a:cubicBezTo>
                      <a:pt x="12" y="355"/>
                      <a:pt x="14" y="350"/>
                      <a:pt x="17" y="352"/>
                    </a:cubicBezTo>
                    <a:cubicBezTo>
                      <a:pt x="19" y="355"/>
                      <a:pt x="15" y="357"/>
                      <a:pt x="15" y="359"/>
                    </a:cubicBezTo>
                    <a:cubicBezTo>
                      <a:pt x="15" y="361"/>
                      <a:pt x="14" y="364"/>
                      <a:pt x="14" y="366"/>
                    </a:cubicBezTo>
                    <a:cubicBezTo>
                      <a:pt x="14" y="369"/>
                      <a:pt x="11" y="367"/>
                      <a:pt x="11" y="370"/>
                    </a:cubicBezTo>
                    <a:cubicBezTo>
                      <a:pt x="11" y="373"/>
                      <a:pt x="5" y="371"/>
                      <a:pt x="8" y="373"/>
                    </a:cubicBezTo>
                    <a:cubicBezTo>
                      <a:pt x="11" y="374"/>
                      <a:pt x="6" y="377"/>
                      <a:pt x="8" y="378"/>
                    </a:cubicBezTo>
                    <a:cubicBezTo>
                      <a:pt x="9" y="380"/>
                      <a:pt x="11" y="376"/>
                      <a:pt x="13" y="377"/>
                    </a:cubicBezTo>
                    <a:cubicBezTo>
                      <a:pt x="15" y="378"/>
                      <a:pt x="15" y="378"/>
                      <a:pt x="18" y="377"/>
                    </a:cubicBezTo>
                    <a:cubicBezTo>
                      <a:pt x="21" y="376"/>
                      <a:pt x="23" y="379"/>
                      <a:pt x="20" y="380"/>
                    </a:cubicBezTo>
                    <a:cubicBezTo>
                      <a:pt x="17" y="381"/>
                      <a:pt x="14" y="384"/>
                      <a:pt x="15" y="385"/>
                    </a:cubicBezTo>
                    <a:cubicBezTo>
                      <a:pt x="17" y="385"/>
                      <a:pt x="20" y="383"/>
                      <a:pt x="21" y="385"/>
                    </a:cubicBezTo>
                    <a:cubicBezTo>
                      <a:pt x="22" y="388"/>
                      <a:pt x="24" y="387"/>
                      <a:pt x="24" y="384"/>
                    </a:cubicBezTo>
                    <a:cubicBezTo>
                      <a:pt x="24" y="381"/>
                      <a:pt x="30" y="384"/>
                      <a:pt x="30" y="386"/>
                    </a:cubicBezTo>
                    <a:cubicBezTo>
                      <a:pt x="31" y="389"/>
                      <a:pt x="25" y="391"/>
                      <a:pt x="22" y="390"/>
                    </a:cubicBezTo>
                    <a:cubicBezTo>
                      <a:pt x="19" y="389"/>
                      <a:pt x="17" y="393"/>
                      <a:pt x="19" y="396"/>
                    </a:cubicBezTo>
                    <a:cubicBezTo>
                      <a:pt x="21" y="398"/>
                      <a:pt x="24" y="396"/>
                      <a:pt x="26" y="393"/>
                    </a:cubicBezTo>
                    <a:cubicBezTo>
                      <a:pt x="29" y="391"/>
                      <a:pt x="40" y="392"/>
                      <a:pt x="41" y="394"/>
                    </a:cubicBezTo>
                    <a:cubicBezTo>
                      <a:pt x="42" y="397"/>
                      <a:pt x="36" y="395"/>
                      <a:pt x="35" y="396"/>
                    </a:cubicBezTo>
                    <a:cubicBezTo>
                      <a:pt x="34" y="398"/>
                      <a:pt x="30" y="399"/>
                      <a:pt x="29" y="397"/>
                    </a:cubicBezTo>
                    <a:cubicBezTo>
                      <a:pt x="28" y="395"/>
                      <a:pt x="24" y="398"/>
                      <a:pt x="24" y="401"/>
                    </a:cubicBezTo>
                    <a:cubicBezTo>
                      <a:pt x="23" y="403"/>
                      <a:pt x="20" y="403"/>
                      <a:pt x="24" y="404"/>
                    </a:cubicBezTo>
                    <a:cubicBezTo>
                      <a:pt x="28" y="405"/>
                      <a:pt x="27" y="400"/>
                      <a:pt x="33" y="401"/>
                    </a:cubicBezTo>
                    <a:cubicBezTo>
                      <a:pt x="39" y="401"/>
                      <a:pt x="42" y="395"/>
                      <a:pt x="44" y="399"/>
                    </a:cubicBezTo>
                    <a:cubicBezTo>
                      <a:pt x="45" y="402"/>
                      <a:pt x="39" y="405"/>
                      <a:pt x="36" y="403"/>
                    </a:cubicBezTo>
                    <a:cubicBezTo>
                      <a:pt x="34" y="401"/>
                      <a:pt x="31" y="404"/>
                      <a:pt x="31" y="407"/>
                    </a:cubicBezTo>
                    <a:cubicBezTo>
                      <a:pt x="32" y="411"/>
                      <a:pt x="24" y="407"/>
                      <a:pt x="21" y="406"/>
                    </a:cubicBezTo>
                    <a:cubicBezTo>
                      <a:pt x="18" y="406"/>
                      <a:pt x="19" y="409"/>
                      <a:pt x="22" y="413"/>
                    </a:cubicBezTo>
                    <a:cubicBezTo>
                      <a:pt x="25" y="416"/>
                      <a:pt x="27" y="412"/>
                      <a:pt x="30" y="414"/>
                    </a:cubicBezTo>
                    <a:cubicBezTo>
                      <a:pt x="34" y="417"/>
                      <a:pt x="34" y="419"/>
                      <a:pt x="37" y="417"/>
                    </a:cubicBezTo>
                    <a:cubicBezTo>
                      <a:pt x="39" y="415"/>
                      <a:pt x="37" y="415"/>
                      <a:pt x="35" y="414"/>
                    </a:cubicBezTo>
                    <a:cubicBezTo>
                      <a:pt x="33" y="413"/>
                      <a:pt x="35" y="409"/>
                      <a:pt x="39" y="411"/>
                    </a:cubicBezTo>
                    <a:cubicBezTo>
                      <a:pt x="43" y="413"/>
                      <a:pt x="48" y="409"/>
                      <a:pt x="46" y="404"/>
                    </a:cubicBezTo>
                    <a:cubicBezTo>
                      <a:pt x="45" y="399"/>
                      <a:pt x="50" y="397"/>
                      <a:pt x="55" y="395"/>
                    </a:cubicBezTo>
                    <a:cubicBezTo>
                      <a:pt x="60" y="393"/>
                      <a:pt x="57" y="398"/>
                      <a:pt x="54" y="400"/>
                    </a:cubicBezTo>
                    <a:cubicBezTo>
                      <a:pt x="50" y="401"/>
                      <a:pt x="49" y="402"/>
                      <a:pt x="52" y="405"/>
                    </a:cubicBezTo>
                    <a:cubicBezTo>
                      <a:pt x="55" y="408"/>
                      <a:pt x="59" y="403"/>
                      <a:pt x="61" y="406"/>
                    </a:cubicBezTo>
                    <a:cubicBezTo>
                      <a:pt x="63" y="408"/>
                      <a:pt x="57" y="408"/>
                      <a:pt x="56" y="410"/>
                    </a:cubicBezTo>
                    <a:cubicBezTo>
                      <a:pt x="54" y="412"/>
                      <a:pt x="60" y="415"/>
                      <a:pt x="56" y="417"/>
                    </a:cubicBezTo>
                    <a:cubicBezTo>
                      <a:pt x="52" y="419"/>
                      <a:pt x="54" y="410"/>
                      <a:pt x="52" y="409"/>
                    </a:cubicBezTo>
                    <a:cubicBezTo>
                      <a:pt x="50" y="408"/>
                      <a:pt x="48" y="410"/>
                      <a:pt x="50" y="415"/>
                    </a:cubicBezTo>
                    <a:cubicBezTo>
                      <a:pt x="52" y="420"/>
                      <a:pt x="47" y="416"/>
                      <a:pt x="45" y="413"/>
                    </a:cubicBezTo>
                    <a:cubicBezTo>
                      <a:pt x="43" y="411"/>
                      <a:pt x="40" y="414"/>
                      <a:pt x="43" y="417"/>
                    </a:cubicBezTo>
                    <a:cubicBezTo>
                      <a:pt x="45" y="419"/>
                      <a:pt x="38" y="417"/>
                      <a:pt x="38" y="421"/>
                    </a:cubicBezTo>
                    <a:cubicBezTo>
                      <a:pt x="38" y="425"/>
                      <a:pt x="41" y="421"/>
                      <a:pt x="45" y="422"/>
                    </a:cubicBezTo>
                    <a:cubicBezTo>
                      <a:pt x="49" y="423"/>
                      <a:pt x="47" y="429"/>
                      <a:pt x="50" y="431"/>
                    </a:cubicBezTo>
                    <a:cubicBezTo>
                      <a:pt x="53" y="433"/>
                      <a:pt x="50" y="424"/>
                      <a:pt x="53" y="423"/>
                    </a:cubicBezTo>
                    <a:cubicBezTo>
                      <a:pt x="56" y="423"/>
                      <a:pt x="53" y="430"/>
                      <a:pt x="60" y="432"/>
                    </a:cubicBezTo>
                    <a:cubicBezTo>
                      <a:pt x="67" y="434"/>
                      <a:pt x="60" y="431"/>
                      <a:pt x="63" y="429"/>
                    </a:cubicBezTo>
                    <a:cubicBezTo>
                      <a:pt x="66" y="427"/>
                      <a:pt x="70" y="435"/>
                      <a:pt x="74" y="436"/>
                    </a:cubicBezTo>
                    <a:cubicBezTo>
                      <a:pt x="77" y="437"/>
                      <a:pt x="75" y="432"/>
                      <a:pt x="72" y="430"/>
                    </a:cubicBezTo>
                    <a:cubicBezTo>
                      <a:pt x="70" y="427"/>
                      <a:pt x="75" y="429"/>
                      <a:pt x="78" y="430"/>
                    </a:cubicBezTo>
                    <a:cubicBezTo>
                      <a:pt x="81" y="431"/>
                      <a:pt x="84" y="431"/>
                      <a:pt x="84" y="429"/>
                    </a:cubicBezTo>
                    <a:cubicBezTo>
                      <a:pt x="84" y="428"/>
                      <a:pt x="85" y="428"/>
                      <a:pt x="86" y="428"/>
                    </a:cubicBezTo>
                    <a:cubicBezTo>
                      <a:pt x="82" y="426"/>
                      <a:pt x="71" y="428"/>
                      <a:pt x="70" y="427"/>
                    </a:cubicBezTo>
                    <a:cubicBezTo>
                      <a:pt x="68" y="427"/>
                      <a:pt x="69" y="401"/>
                      <a:pt x="69" y="396"/>
                    </a:cubicBezTo>
                    <a:cubicBezTo>
                      <a:pt x="69" y="396"/>
                      <a:pt x="69" y="395"/>
                      <a:pt x="69" y="395"/>
                    </a:cubicBezTo>
                    <a:cubicBezTo>
                      <a:pt x="66" y="395"/>
                      <a:pt x="60" y="396"/>
                      <a:pt x="61" y="392"/>
                    </a:cubicBezTo>
                    <a:cubicBezTo>
                      <a:pt x="61" y="391"/>
                      <a:pt x="61" y="391"/>
                      <a:pt x="62" y="390"/>
                    </a:cubicBezTo>
                    <a:cubicBezTo>
                      <a:pt x="61" y="389"/>
                      <a:pt x="59" y="388"/>
                      <a:pt x="57" y="387"/>
                    </a:cubicBezTo>
                    <a:cubicBezTo>
                      <a:pt x="52" y="386"/>
                      <a:pt x="42" y="387"/>
                      <a:pt x="40" y="388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8" name="Google Shape;289;p3">
                <a:extLst>
                  <a:ext uri="{FF2B5EF4-FFF2-40B4-BE49-F238E27FC236}">
                    <a16:creationId xmlns:a16="http://schemas.microsoft.com/office/drawing/2014/main" id="{E094C850-1CDA-714D-87CF-A5AF3CB96728}"/>
                  </a:ext>
                </a:extLst>
              </p:cNvPr>
              <p:cNvSpPr/>
              <p:nvPr/>
            </p:nvSpPr>
            <p:spPr>
              <a:xfrm>
                <a:off x="3667" y="3289"/>
                <a:ext cx="74" cy="353"/>
              </a:xfrm>
              <a:custGeom>
                <a:avLst/>
                <a:gdLst/>
                <a:ahLst/>
                <a:cxnLst/>
                <a:rect l="l" t="t" r="r" b="b"/>
                <a:pathLst>
                  <a:path w="92" h="437" extrusionOk="0">
                    <a:moveTo>
                      <a:pt x="73" y="437"/>
                    </a:moveTo>
                    <a:cubicBezTo>
                      <a:pt x="73" y="437"/>
                      <a:pt x="73" y="437"/>
                      <a:pt x="72" y="437"/>
                    </a:cubicBezTo>
                    <a:cubicBezTo>
                      <a:pt x="71" y="437"/>
                      <a:pt x="69" y="435"/>
                      <a:pt x="67" y="433"/>
                    </a:cubicBezTo>
                    <a:cubicBezTo>
                      <a:pt x="66" y="431"/>
                      <a:pt x="64" y="430"/>
                      <a:pt x="63" y="430"/>
                    </a:cubicBezTo>
                    <a:cubicBezTo>
                      <a:pt x="63" y="430"/>
                      <a:pt x="63" y="430"/>
                      <a:pt x="63" y="430"/>
                    </a:cubicBezTo>
                    <a:cubicBezTo>
                      <a:pt x="62" y="430"/>
                      <a:pt x="62" y="430"/>
                      <a:pt x="63" y="431"/>
                    </a:cubicBezTo>
                    <a:cubicBezTo>
                      <a:pt x="63" y="432"/>
                      <a:pt x="63" y="433"/>
                      <a:pt x="63" y="433"/>
                    </a:cubicBezTo>
                    <a:cubicBezTo>
                      <a:pt x="63" y="434"/>
                      <a:pt x="63" y="434"/>
                      <a:pt x="62" y="434"/>
                    </a:cubicBezTo>
                    <a:cubicBezTo>
                      <a:pt x="61" y="434"/>
                      <a:pt x="60" y="434"/>
                      <a:pt x="59" y="433"/>
                    </a:cubicBezTo>
                    <a:cubicBezTo>
                      <a:pt x="54" y="432"/>
                      <a:pt x="53" y="428"/>
                      <a:pt x="53" y="426"/>
                    </a:cubicBezTo>
                    <a:cubicBezTo>
                      <a:pt x="53" y="425"/>
                      <a:pt x="53" y="424"/>
                      <a:pt x="52" y="424"/>
                    </a:cubicBezTo>
                    <a:cubicBezTo>
                      <a:pt x="52" y="424"/>
                      <a:pt x="51" y="427"/>
                      <a:pt x="51" y="428"/>
                    </a:cubicBezTo>
                    <a:cubicBezTo>
                      <a:pt x="51" y="430"/>
                      <a:pt x="51" y="432"/>
                      <a:pt x="49" y="432"/>
                    </a:cubicBezTo>
                    <a:cubicBezTo>
                      <a:pt x="49" y="432"/>
                      <a:pt x="49" y="432"/>
                      <a:pt x="48" y="432"/>
                    </a:cubicBezTo>
                    <a:cubicBezTo>
                      <a:pt x="47" y="430"/>
                      <a:pt x="46" y="429"/>
                      <a:pt x="46" y="427"/>
                    </a:cubicBezTo>
                    <a:cubicBezTo>
                      <a:pt x="45" y="425"/>
                      <a:pt x="45" y="424"/>
                      <a:pt x="44" y="423"/>
                    </a:cubicBezTo>
                    <a:cubicBezTo>
                      <a:pt x="42" y="423"/>
                      <a:pt x="41" y="423"/>
                      <a:pt x="40" y="423"/>
                    </a:cubicBezTo>
                    <a:cubicBezTo>
                      <a:pt x="39" y="424"/>
                      <a:pt x="39" y="424"/>
                      <a:pt x="38" y="424"/>
                    </a:cubicBezTo>
                    <a:cubicBezTo>
                      <a:pt x="37" y="424"/>
                      <a:pt x="36" y="423"/>
                      <a:pt x="36" y="421"/>
                    </a:cubicBezTo>
                    <a:cubicBezTo>
                      <a:pt x="36" y="418"/>
                      <a:pt x="39" y="417"/>
                      <a:pt x="41" y="417"/>
                    </a:cubicBezTo>
                    <a:cubicBezTo>
                      <a:pt x="41" y="417"/>
                      <a:pt x="41" y="417"/>
                      <a:pt x="41" y="417"/>
                    </a:cubicBezTo>
                    <a:cubicBezTo>
                      <a:pt x="40" y="416"/>
                      <a:pt x="39" y="415"/>
                      <a:pt x="40" y="413"/>
                    </a:cubicBezTo>
                    <a:cubicBezTo>
                      <a:pt x="40" y="413"/>
                      <a:pt x="40" y="413"/>
                      <a:pt x="40" y="413"/>
                    </a:cubicBezTo>
                    <a:cubicBezTo>
                      <a:pt x="39" y="413"/>
                      <a:pt x="38" y="412"/>
                      <a:pt x="37" y="412"/>
                    </a:cubicBezTo>
                    <a:cubicBezTo>
                      <a:pt x="37" y="412"/>
                      <a:pt x="36" y="412"/>
                      <a:pt x="36" y="412"/>
                    </a:cubicBezTo>
                    <a:cubicBezTo>
                      <a:pt x="35" y="412"/>
                      <a:pt x="34" y="412"/>
                      <a:pt x="34" y="412"/>
                    </a:cubicBezTo>
                    <a:cubicBezTo>
                      <a:pt x="34" y="412"/>
                      <a:pt x="34" y="413"/>
                      <a:pt x="35" y="413"/>
                    </a:cubicBezTo>
                    <a:cubicBezTo>
                      <a:pt x="35" y="413"/>
                      <a:pt x="35" y="413"/>
                      <a:pt x="36" y="414"/>
                    </a:cubicBezTo>
                    <a:cubicBezTo>
                      <a:pt x="37" y="414"/>
                      <a:pt x="38" y="414"/>
                      <a:pt x="38" y="415"/>
                    </a:cubicBezTo>
                    <a:cubicBezTo>
                      <a:pt x="38" y="416"/>
                      <a:pt x="37" y="417"/>
                      <a:pt x="36" y="418"/>
                    </a:cubicBezTo>
                    <a:cubicBezTo>
                      <a:pt x="35" y="419"/>
                      <a:pt x="35" y="419"/>
                      <a:pt x="34" y="419"/>
                    </a:cubicBezTo>
                    <a:cubicBezTo>
                      <a:pt x="33" y="419"/>
                      <a:pt x="32" y="418"/>
                      <a:pt x="31" y="418"/>
                    </a:cubicBezTo>
                    <a:cubicBezTo>
                      <a:pt x="31" y="417"/>
                      <a:pt x="30" y="416"/>
                      <a:pt x="29" y="415"/>
                    </a:cubicBezTo>
                    <a:cubicBezTo>
                      <a:pt x="28" y="415"/>
                      <a:pt x="27" y="415"/>
                      <a:pt x="25" y="415"/>
                    </a:cubicBezTo>
                    <a:cubicBezTo>
                      <a:pt x="25" y="415"/>
                      <a:pt x="24" y="415"/>
                      <a:pt x="24" y="415"/>
                    </a:cubicBezTo>
                    <a:cubicBezTo>
                      <a:pt x="23" y="415"/>
                      <a:pt x="21" y="414"/>
                      <a:pt x="20" y="413"/>
                    </a:cubicBezTo>
                    <a:cubicBezTo>
                      <a:pt x="19" y="412"/>
                      <a:pt x="16" y="409"/>
                      <a:pt x="17" y="406"/>
                    </a:cubicBezTo>
                    <a:cubicBezTo>
                      <a:pt x="17" y="406"/>
                      <a:pt x="18" y="405"/>
                      <a:pt x="20" y="405"/>
                    </a:cubicBezTo>
                    <a:cubicBezTo>
                      <a:pt x="21" y="405"/>
                      <a:pt x="23" y="406"/>
                      <a:pt x="25" y="406"/>
                    </a:cubicBezTo>
                    <a:cubicBezTo>
                      <a:pt x="26" y="407"/>
                      <a:pt x="28" y="408"/>
                      <a:pt x="29" y="408"/>
                    </a:cubicBezTo>
                    <a:cubicBezTo>
                      <a:pt x="29" y="408"/>
                      <a:pt x="29" y="408"/>
                      <a:pt x="29" y="408"/>
                    </a:cubicBezTo>
                    <a:cubicBezTo>
                      <a:pt x="29" y="406"/>
                      <a:pt x="30" y="404"/>
                      <a:pt x="31" y="402"/>
                    </a:cubicBezTo>
                    <a:cubicBezTo>
                      <a:pt x="31" y="402"/>
                      <a:pt x="31" y="402"/>
                      <a:pt x="32" y="402"/>
                    </a:cubicBezTo>
                    <a:cubicBezTo>
                      <a:pt x="32" y="402"/>
                      <a:pt x="32" y="402"/>
                      <a:pt x="32" y="402"/>
                    </a:cubicBezTo>
                    <a:cubicBezTo>
                      <a:pt x="29" y="402"/>
                      <a:pt x="28" y="403"/>
                      <a:pt x="27" y="404"/>
                    </a:cubicBezTo>
                    <a:cubicBezTo>
                      <a:pt x="26" y="405"/>
                      <a:pt x="25" y="406"/>
                      <a:pt x="24" y="406"/>
                    </a:cubicBezTo>
                    <a:cubicBezTo>
                      <a:pt x="23" y="406"/>
                      <a:pt x="23" y="406"/>
                      <a:pt x="23" y="405"/>
                    </a:cubicBezTo>
                    <a:cubicBezTo>
                      <a:pt x="21" y="405"/>
                      <a:pt x="20" y="405"/>
                      <a:pt x="20" y="404"/>
                    </a:cubicBezTo>
                    <a:cubicBezTo>
                      <a:pt x="20" y="403"/>
                      <a:pt x="20" y="403"/>
                      <a:pt x="21" y="402"/>
                    </a:cubicBezTo>
                    <a:cubicBezTo>
                      <a:pt x="21" y="402"/>
                      <a:pt x="21" y="401"/>
                      <a:pt x="22" y="400"/>
                    </a:cubicBezTo>
                    <a:cubicBezTo>
                      <a:pt x="22" y="398"/>
                      <a:pt x="25" y="396"/>
                      <a:pt x="27" y="396"/>
                    </a:cubicBezTo>
                    <a:cubicBezTo>
                      <a:pt x="28" y="396"/>
                      <a:pt x="29" y="396"/>
                      <a:pt x="29" y="397"/>
                    </a:cubicBezTo>
                    <a:cubicBezTo>
                      <a:pt x="29" y="397"/>
                      <a:pt x="29" y="397"/>
                      <a:pt x="30" y="397"/>
                    </a:cubicBezTo>
                    <a:cubicBezTo>
                      <a:pt x="31" y="397"/>
                      <a:pt x="33" y="396"/>
                      <a:pt x="33" y="396"/>
                    </a:cubicBezTo>
                    <a:cubicBezTo>
                      <a:pt x="34" y="394"/>
                      <a:pt x="35" y="394"/>
                      <a:pt x="36" y="394"/>
                    </a:cubicBezTo>
                    <a:cubicBezTo>
                      <a:pt x="36" y="394"/>
                      <a:pt x="37" y="394"/>
                      <a:pt x="37" y="394"/>
                    </a:cubicBezTo>
                    <a:cubicBezTo>
                      <a:pt x="38" y="394"/>
                      <a:pt x="39" y="394"/>
                      <a:pt x="39" y="394"/>
                    </a:cubicBezTo>
                    <a:cubicBezTo>
                      <a:pt x="38" y="394"/>
                      <a:pt x="36" y="393"/>
                      <a:pt x="32" y="393"/>
                    </a:cubicBezTo>
                    <a:cubicBezTo>
                      <a:pt x="28" y="393"/>
                      <a:pt x="26" y="393"/>
                      <a:pt x="26" y="394"/>
                    </a:cubicBezTo>
                    <a:cubicBezTo>
                      <a:pt x="26" y="394"/>
                      <a:pt x="26" y="394"/>
                      <a:pt x="26" y="394"/>
                    </a:cubicBezTo>
                    <a:cubicBezTo>
                      <a:pt x="24" y="396"/>
                      <a:pt x="22" y="398"/>
                      <a:pt x="20" y="398"/>
                    </a:cubicBezTo>
                    <a:cubicBezTo>
                      <a:pt x="19" y="398"/>
                      <a:pt x="18" y="397"/>
                      <a:pt x="17" y="396"/>
                    </a:cubicBezTo>
                    <a:cubicBezTo>
                      <a:pt x="16" y="395"/>
                      <a:pt x="16" y="393"/>
                      <a:pt x="17" y="391"/>
                    </a:cubicBezTo>
                    <a:cubicBezTo>
                      <a:pt x="17" y="389"/>
                      <a:pt x="19" y="388"/>
                      <a:pt x="21" y="389"/>
                    </a:cubicBezTo>
                    <a:cubicBezTo>
                      <a:pt x="22" y="389"/>
                      <a:pt x="22" y="389"/>
                      <a:pt x="23" y="389"/>
                    </a:cubicBezTo>
                    <a:cubicBezTo>
                      <a:pt x="25" y="389"/>
                      <a:pt x="28" y="388"/>
                      <a:pt x="28" y="387"/>
                    </a:cubicBezTo>
                    <a:cubicBezTo>
                      <a:pt x="29" y="387"/>
                      <a:pt x="29" y="387"/>
                      <a:pt x="28" y="387"/>
                    </a:cubicBezTo>
                    <a:cubicBezTo>
                      <a:pt x="28" y="385"/>
                      <a:pt x="26" y="384"/>
                      <a:pt x="25" y="384"/>
                    </a:cubicBezTo>
                    <a:cubicBezTo>
                      <a:pt x="24" y="384"/>
                      <a:pt x="24" y="384"/>
                      <a:pt x="24" y="384"/>
                    </a:cubicBezTo>
                    <a:cubicBezTo>
                      <a:pt x="24" y="387"/>
                      <a:pt x="23" y="388"/>
                      <a:pt x="22" y="388"/>
                    </a:cubicBezTo>
                    <a:cubicBezTo>
                      <a:pt x="21" y="388"/>
                      <a:pt x="20" y="388"/>
                      <a:pt x="19" y="386"/>
                    </a:cubicBezTo>
                    <a:cubicBezTo>
                      <a:pt x="19" y="385"/>
                      <a:pt x="19" y="385"/>
                      <a:pt x="18" y="385"/>
                    </a:cubicBezTo>
                    <a:cubicBezTo>
                      <a:pt x="18" y="385"/>
                      <a:pt x="17" y="385"/>
                      <a:pt x="16" y="385"/>
                    </a:cubicBezTo>
                    <a:cubicBezTo>
                      <a:pt x="15" y="386"/>
                      <a:pt x="15" y="386"/>
                      <a:pt x="14" y="386"/>
                    </a:cubicBezTo>
                    <a:cubicBezTo>
                      <a:pt x="13" y="385"/>
                      <a:pt x="13" y="385"/>
                      <a:pt x="13" y="384"/>
                    </a:cubicBezTo>
                    <a:cubicBezTo>
                      <a:pt x="13" y="383"/>
                      <a:pt x="16" y="380"/>
                      <a:pt x="18" y="379"/>
                    </a:cubicBezTo>
                    <a:cubicBezTo>
                      <a:pt x="19" y="379"/>
                      <a:pt x="19" y="379"/>
                      <a:pt x="19" y="379"/>
                    </a:cubicBezTo>
                    <a:cubicBezTo>
                      <a:pt x="19" y="378"/>
                      <a:pt x="18" y="378"/>
                      <a:pt x="17" y="378"/>
                    </a:cubicBezTo>
                    <a:cubicBezTo>
                      <a:pt x="16" y="379"/>
                      <a:pt x="15" y="379"/>
                      <a:pt x="14" y="379"/>
                    </a:cubicBezTo>
                    <a:cubicBezTo>
                      <a:pt x="14" y="379"/>
                      <a:pt x="13" y="379"/>
                      <a:pt x="13" y="378"/>
                    </a:cubicBezTo>
                    <a:cubicBezTo>
                      <a:pt x="12" y="378"/>
                      <a:pt x="12" y="378"/>
                      <a:pt x="12" y="378"/>
                    </a:cubicBezTo>
                    <a:cubicBezTo>
                      <a:pt x="11" y="378"/>
                      <a:pt x="10" y="378"/>
                      <a:pt x="10" y="379"/>
                    </a:cubicBezTo>
                    <a:cubicBezTo>
                      <a:pt x="9" y="379"/>
                      <a:pt x="8" y="380"/>
                      <a:pt x="8" y="380"/>
                    </a:cubicBezTo>
                    <a:cubicBezTo>
                      <a:pt x="7" y="380"/>
                      <a:pt x="7" y="380"/>
                      <a:pt x="6" y="379"/>
                    </a:cubicBezTo>
                    <a:cubicBezTo>
                      <a:pt x="5" y="378"/>
                      <a:pt x="6" y="376"/>
                      <a:pt x="6" y="375"/>
                    </a:cubicBezTo>
                    <a:cubicBezTo>
                      <a:pt x="7" y="374"/>
                      <a:pt x="7" y="374"/>
                      <a:pt x="6" y="373"/>
                    </a:cubicBezTo>
                    <a:cubicBezTo>
                      <a:pt x="6" y="373"/>
                      <a:pt x="5" y="373"/>
                      <a:pt x="5" y="372"/>
                    </a:cubicBezTo>
                    <a:cubicBezTo>
                      <a:pt x="5" y="371"/>
                      <a:pt x="6" y="371"/>
                      <a:pt x="7" y="371"/>
                    </a:cubicBezTo>
                    <a:cubicBezTo>
                      <a:pt x="8" y="370"/>
                      <a:pt x="9" y="370"/>
                      <a:pt x="9" y="370"/>
                    </a:cubicBezTo>
                    <a:cubicBezTo>
                      <a:pt x="9" y="368"/>
                      <a:pt x="10" y="367"/>
                      <a:pt x="11" y="367"/>
                    </a:cubicBezTo>
                    <a:cubicBezTo>
                      <a:pt x="12" y="367"/>
                      <a:pt x="12" y="367"/>
                      <a:pt x="12" y="366"/>
                    </a:cubicBezTo>
                    <a:cubicBezTo>
                      <a:pt x="12" y="365"/>
                      <a:pt x="12" y="364"/>
                      <a:pt x="13" y="362"/>
                    </a:cubicBezTo>
                    <a:cubicBezTo>
                      <a:pt x="13" y="361"/>
                      <a:pt x="13" y="360"/>
                      <a:pt x="13" y="359"/>
                    </a:cubicBezTo>
                    <a:cubicBezTo>
                      <a:pt x="13" y="358"/>
                      <a:pt x="14" y="357"/>
                      <a:pt x="14" y="356"/>
                    </a:cubicBezTo>
                    <a:cubicBezTo>
                      <a:pt x="16" y="354"/>
                      <a:pt x="16" y="354"/>
                      <a:pt x="15" y="353"/>
                    </a:cubicBezTo>
                    <a:cubicBezTo>
                      <a:pt x="14" y="353"/>
                      <a:pt x="14" y="352"/>
                      <a:pt x="13" y="353"/>
                    </a:cubicBezTo>
                    <a:cubicBezTo>
                      <a:pt x="13" y="354"/>
                      <a:pt x="12" y="356"/>
                      <a:pt x="12" y="356"/>
                    </a:cubicBezTo>
                    <a:cubicBezTo>
                      <a:pt x="13" y="358"/>
                      <a:pt x="13" y="359"/>
                      <a:pt x="12" y="360"/>
                    </a:cubicBezTo>
                    <a:cubicBezTo>
                      <a:pt x="11" y="361"/>
                      <a:pt x="10" y="362"/>
                      <a:pt x="8" y="362"/>
                    </a:cubicBezTo>
                    <a:cubicBezTo>
                      <a:pt x="6" y="361"/>
                      <a:pt x="6" y="360"/>
                      <a:pt x="6" y="359"/>
                    </a:cubicBezTo>
                    <a:cubicBezTo>
                      <a:pt x="4" y="359"/>
                      <a:pt x="3" y="358"/>
                      <a:pt x="2" y="356"/>
                    </a:cubicBezTo>
                    <a:cubicBezTo>
                      <a:pt x="2" y="355"/>
                      <a:pt x="2" y="354"/>
                      <a:pt x="3" y="353"/>
                    </a:cubicBezTo>
                    <a:cubicBezTo>
                      <a:pt x="6" y="351"/>
                      <a:pt x="7" y="349"/>
                      <a:pt x="8" y="347"/>
                    </a:cubicBezTo>
                    <a:cubicBezTo>
                      <a:pt x="9" y="346"/>
                      <a:pt x="10" y="346"/>
                      <a:pt x="11" y="345"/>
                    </a:cubicBezTo>
                    <a:cubicBezTo>
                      <a:pt x="13" y="345"/>
                      <a:pt x="13" y="345"/>
                      <a:pt x="13" y="344"/>
                    </a:cubicBezTo>
                    <a:cubicBezTo>
                      <a:pt x="13" y="343"/>
                      <a:pt x="13" y="342"/>
                      <a:pt x="13" y="342"/>
                    </a:cubicBezTo>
                    <a:cubicBezTo>
                      <a:pt x="12" y="342"/>
                      <a:pt x="11" y="343"/>
                      <a:pt x="11" y="344"/>
                    </a:cubicBezTo>
                    <a:cubicBezTo>
                      <a:pt x="10" y="346"/>
                      <a:pt x="7" y="347"/>
                      <a:pt x="5" y="347"/>
                    </a:cubicBezTo>
                    <a:cubicBezTo>
                      <a:pt x="5" y="347"/>
                      <a:pt x="5" y="347"/>
                      <a:pt x="5" y="347"/>
                    </a:cubicBezTo>
                    <a:cubicBezTo>
                      <a:pt x="4" y="347"/>
                      <a:pt x="3" y="346"/>
                      <a:pt x="3" y="345"/>
                    </a:cubicBezTo>
                    <a:cubicBezTo>
                      <a:pt x="2" y="344"/>
                      <a:pt x="2" y="343"/>
                      <a:pt x="1" y="343"/>
                    </a:cubicBezTo>
                    <a:cubicBezTo>
                      <a:pt x="0" y="342"/>
                      <a:pt x="0" y="341"/>
                      <a:pt x="0" y="340"/>
                    </a:cubicBezTo>
                    <a:cubicBezTo>
                      <a:pt x="1" y="338"/>
                      <a:pt x="5" y="335"/>
                      <a:pt x="7" y="335"/>
                    </a:cubicBezTo>
                    <a:cubicBezTo>
                      <a:pt x="8" y="335"/>
                      <a:pt x="8" y="335"/>
                      <a:pt x="8" y="336"/>
                    </a:cubicBezTo>
                    <a:cubicBezTo>
                      <a:pt x="9" y="336"/>
                      <a:pt x="9" y="336"/>
                      <a:pt x="9" y="336"/>
                    </a:cubicBezTo>
                    <a:cubicBezTo>
                      <a:pt x="10" y="336"/>
                      <a:pt x="11" y="337"/>
                      <a:pt x="11" y="337"/>
                    </a:cubicBezTo>
                    <a:cubicBezTo>
                      <a:pt x="12" y="337"/>
                      <a:pt x="12" y="336"/>
                      <a:pt x="13" y="336"/>
                    </a:cubicBezTo>
                    <a:cubicBezTo>
                      <a:pt x="13" y="336"/>
                      <a:pt x="13" y="335"/>
                      <a:pt x="13" y="335"/>
                    </a:cubicBezTo>
                    <a:cubicBezTo>
                      <a:pt x="11" y="335"/>
                      <a:pt x="10" y="334"/>
                      <a:pt x="10" y="333"/>
                    </a:cubicBezTo>
                    <a:cubicBezTo>
                      <a:pt x="10" y="331"/>
                      <a:pt x="10" y="328"/>
                      <a:pt x="12" y="327"/>
                    </a:cubicBezTo>
                    <a:cubicBezTo>
                      <a:pt x="12" y="326"/>
                      <a:pt x="13" y="326"/>
                      <a:pt x="14" y="326"/>
                    </a:cubicBezTo>
                    <a:cubicBezTo>
                      <a:pt x="14" y="326"/>
                      <a:pt x="14" y="326"/>
                      <a:pt x="14" y="326"/>
                    </a:cubicBezTo>
                    <a:cubicBezTo>
                      <a:pt x="14" y="326"/>
                      <a:pt x="14" y="325"/>
                      <a:pt x="14" y="324"/>
                    </a:cubicBezTo>
                    <a:cubicBezTo>
                      <a:pt x="14" y="324"/>
                      <a:pt x="14" y="323"/>
                      <a:pt x="13" y="323"/>
                    </a:cubicBezTo>
                    <a:cubicBezTo>
                      <a:pt x="12" y="323"/>
                      <a:pt x="11" y="323"/>
                      <a:pt x="10" y="323"/>
                    </a:cubicBezTo>
                    <a:cubicBezTo>
                      <a:pt x="10" y="323"/>
                      <a:pt x="9" y="324"/>
                      <a:pt x="9" y="324"/>
                    </a:cubicBezTo>
                    <a:cubicBezTo>
                      <a:pt x="7" y="324"/>
                      <a:pt x="7" y="322"/>
                      <a:pt x="7" y="322"/>
                    </a:cubicBezTo>
                    <a:cubicBezTo>
                      <a:pt x="6" y="321"/>
                      <a:pt x="5" y="321"/>
                      <a:pt x="5" y="321"/>
                    </a:cubicBezTo>
                    <a:cubicBezTo>
                      <a:pt x="5" y="321"/>
                      <a:pt x="4" y="321"/>
                      <a:pt x="4" y="321"/>
                    </a:cubicBezTo>
                    <a:cubicBezTo>
                      <a:pt x="4" y="324"/>
                      <a:pt x="2" y="324"/>
                      <a:pt x="0" y="323"/>
                    </a:cubicBezTo>
                    <a:cubicBezTo>
                      <a:pt x="0" y="322"/>
                      <a:pt x="0" y="322"/>
                      <a:pt x="0" y="321"/>
                    </a:cubicBezTo>
                    <a:cubicBezTo>
                      <a:pt x="0" y="318"/>
                      <a:pt x="4" y="315"/>
                      <a:pt x="6" y="314"/>
                    </a:cubicBezTo>
                    <a:cubicBezTo>
                      <a:pt x="6" y="314"/>
                      <a:pt x="6" y="314"/>
                      <a:pt x="6" y="314"/>
                    </a:cubicBezTo>
                    <a:cubicBezTo>
                      <a:pt x="5" y="313"/>
                      <a:pt x="4" y="311"/>
                      <a:pt x="6" y="310"/>
                    </a:cubicBezTo>
                    <a:cubicBezTo>
                      <a:pt x="7" y="309"/>
                      <a:pt x="8" y="308"/>
                      <a:pt x="9" y="308"/>
                    </a:cubicBezTo>
                    <a:cubicBezTo>
                      <a:pt x="11" y="307"/>
                      <a:pt x="11" y="307"/>
                      <a:pt x="11" y="306"/>
                    </a:cubicBezTo>
                    <a:cubicBezTo>
                      <a:pt x="11" y="306"/>
                      <a:pt x="11" y="305"/>
                      <a:pt x="11" y="305"/>
                    </a:cubicBezTo>
                    <a:cubicBezTo>
                      <a:pt x="12" y="304"/>
                      <a:pt x="13" y="304"/>
                      <a:pt x="13" y="304"/>
                    </a:cubicBezTo>
                    <a:cubicBezTo>
                      <a:pt x="14" y="304"/>
                      <a:pt x="14" y="304"/>
                      <a:pt x="15" y="304"/>
                    </a:cubicBezTo>
                    <a:cubicBezTo>
                      <a:pt x="15" y="304"/>
                      <a:pt x="15" y="304"/>
                      <a:pt x="16" y="304"/>
                    </a:cubicBezTo>
                    <a:cubicBezTo>
                      <a:pt x="16" y="304"/>
                      <a:pt x="16" y="304"/>
                      <a:pt x="16" y="304"/>
                    </a:cubicBezTo>
                    <a:cubicBezTo>
                      <a:pt x="16" y="303"/>
                      <a:pt x="15" y="302"/>
                      <a:pt x="14" y="301"/>
                    </a:cubicBezTo>
                    <a:cubicBezTo>
                      <a:pt x="13" y="299"/>
                      <a:pt x="12" y="298"/>
                      <a:pt x="12" y="297"/>
                    </a:cubicBezTo>
                    <a:cubicBezTo>
                      <a:pt x="12" y="296"/>
                      <a:pt x="12" y="296"/>
                      <a:pt x="13" y="295"/>
                    </a:cubicBezTo>
                    <a:cubicBezTo>
                      <a:pt x="14" y="295"/>
                      <a:pt x="14" y="295"/>
                      <a:pt x="15" y="295"/>
                    </a:cubicBezTo>
                    <a:cubicBezTo>
                      <a:pt x="17" y="295"/>
                      <a:pt x="19" y="297"/>
                      <a:pt x="20" y="299"/>
                    </a:cubicBezTo>
                    <a:cubicBezTo>
                      <a:pt x="21" y="301"/>
                      <a:pt x="21" y="303"/>
                      <a:pt x="20" y="304"/>
                    </a:cubicBezTo>
                    <a:cubicBezTo>
                      <a:pt x="19" y="305"/>
                      <a:pt x="18" y="306"/>
                      <a:pt x="17" y="306"/>
                    </a:cubicBezTo>
                    <a:cubicBezTo>
                      <a:pt x="17" y="307"/>
                      <a:pt x="15" y="309"/>
                      <a:pt x="15" y="309"/>
                    </a:cubicBezTo>
                    <a:cubicBezTo>
                      <a:pt x="16" y="309"/>
                      <a:pt x="16" y="309"/>
                      <a:pt x="16" y="310"/>
                    </a:cubicBezTo>
                    <a:cubicBezTo>
                      <a:pt x="17" y="310"/>
                      <a:pt x="19" y="312"/>
                      <a:pt x="20" y="312"/>
                    </a:cubicBezTo>
                    <a:cubicBezTo>
                      <a:pt x="20" y="312"/>
                      <a:pt x="20" y="312"/>
                      <a:pt x="20" y="312"/>
                    </a:cubicBezTo>
                    <a:cubicBezTo>
                      <a:pt x="20" y="311"/>
                      <a:pt x="20" y="311"/>
                      <a:pt x="19" y="310"/>
                    </a:cubicBezTo>
                    <a:cubicBezTo>
                      <a:pt x="19" y="308"/>
                      <a:pt x="18" y="307"/>
                      <a:pt x="19" y="305"/>
                    </a:cubicBezTo>
                    <a:cubicBezTo>
                      <a:pt x="21" y="304"/>
                      <a:pt x="22" y="304"/>
                      <a:pt x="23" y="304"/>
                    </a:cubicBezTo>
                    <a:cubicBezTo>
                      <a:pt x="23" y="304"/>
                      <a:pt x="24" y="304"/>
                      <a:pt x="24" y="304"/>
                    </a:cubicBezTo>
                    <a:cubicBezTo>
                      <a:pt x="24" y="304"/>
                      <a:pt x="24" y="304"/>
                      <a:pt x="24" y="304"/>
                    </a:cubicBezTo>
                    <a:cubicBezTo>
                      <a:pt x="23" y="301"/>
                      <a:pt x="22" y="299"/>
                      <a:pt x="23" y="298"/>
                    </a:cubicBezTo>
                    <a:cubicBezTo>
                      <a:pt x="23" y="297"/>
                      <a:pt x="23" y="297"/>
                      <a:pt x="24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23" y="295"/>
                      <a:pt x="23" y="293"/>
                      <a:pt x="24" y="292"/>
                    </a:cubicBezTo>
                    <a:cubicBezTo>
                      <a:pt x="24" y="292"/>
                      <a:pt x="23" y="291"/>
                      <a:pt x="23" y="288"/>
                    </a:cubicBezTo>
                    <a:cubicBezTo>
                      <a:pt x="23" y="286"/>
                      <a:pt x="24" y="285"/>
                      <a:pt x="25" y="285"/>
                    </a:cubicBezTo>
                    <a:cubicBezTo>
                      <a:pt x="25" y="284"/>
                      <a:pt x="26" y="284"/>
                      <a:pt x="25" y="283"/>
                    </a:cubicBezTo>
                    <a:cubicBezTo>
                      <a:pt x="24" y="280"/>
                      <a:pt x="26" y="277"/>
                      <a:pt x="27" y="275"/>
                    </a:cubicBezTo>
                    <a:cubicBezTo>
                      <a:pt x="28" y="274"/>
                      <a:pt x="28" y="274"/>
                      <a:pt x="28" y="274"/>
                    </a:cubicBezTo>
                    <a:cubicBezTo>
                      <a:pt x="28" y="273"/>
                      <a:pt x="28" y="272"/>
                      <a:pt x="27" y="271"/>
                    </a:cubicBezTo>
                    <a:cubicBezTo>
                      <a:pt x="27" y="269"/>
                      <a:pt x="26" y="267"/>
                      <a:pt x="29" y="266"/>
                    </a:cubicBezTo>
                    <a:cubicBezTo>
                      <a:pt x="30" y="265"/>
                      <a:pt x="30" y="265"/>
                      <a:pt x="30" y="264"/>
                    </a:cubicBezTo>
                    <a:cubicBezTo>
                      <a:pt x="30" y="264"/>
                      <a:pt x="29" y="263"/>
                      <a:pt x="28" y="263"/>
                    </a:cubicBezTo>
                    <a:cubicBezTo>
                      <a:pt x="27" y="263"/>
                      <a:pt x="27" y="261"/>
                      <a:pt x="27" y="260"/>
                    </a:cubicBezTo>
                    <a:cubicBezTo>
                      <a:pt x="27" y="260"/>
                      <a:pt x="27" y="260"/>
                      <a:pt x="27" y="259"/>
                    </a:cubicBezTo>
                    <a:cubicBezTo>
                      <a:pt x="27" y="259"/>
                      <a:pt x="26" y="260"/>
                      <a:pt x="26" y="260"/>
                    </a:cubicBezTo>
                    <a:cubicBezTo>
                      <a:pt x="25" y="260"/>
                      <a:pt x="25" y="260"/>
                      <a:pt x="25" y="261"/>
                    </a:cubicBezTo>
                    <a:cubicBezTo>
                      <a:pt x="25" y="262"/>
                      <a:pt x="25" y="263"/>
                      <a:pt x="22" y="263"/>
                    </a:cubicBezTo>
                    <a:cubicBezTo>
                      <a:pt x="22" y="264"/>
                      <a:pt x="22" y="267"/>
                      <a:pt x="22" y="269"/>
                    </a:cubicBezTo>
                    <a:cubicBezTo>
                      <a:pt x="22" y="274"/>
                      <a:pt x="22" y="280"/>
                      <a:pt x="18" y="281"/>
                    </a:cubicBezTo>
                    <a:cubicBezTo>
                      <a:pt x="18" y="281"/>
                      <a:pt x="18" y="281"/>
                      <a:pt x="18" y="281"/>
                    </a:cubicBezTo>
                    <a:cubicBezTo>
                      <a:pt x="17" y="281"/>
                      <a:pt x="16" y="281"/>
                      <a:pt x="15" y="281"/>
                    </a:cubicBezTo>
                    <a:cubicBezTo>
                      <a:pt x="15" y="281"/>
                      <a:pt x="14" y="281"/>
                      <a:pt x="13" y="280"/>
                    </a:cubicBezTo>
                    <a:cubicBezTo>
                      <a:pt x="12" y="279"/>
                      <a:pt x="12" y="277"/>
                      <a:pt x="13" y="273"/>
                    </a:cubicBezTo>
                    <a:cubicBezTo>
                      <a:pt x="13" y="266"/>
                      <a:pt x="15" y="262"/>
                      <a:pt x="18" y="262"/>
                    </a:cubicBezTo>
                    <a:cubicBezTo>
                      <a:pt x="18" y="262"/>
                      <a:pt x="18" y="262"/>
                      <a:pt x="18" y="261"/>
                    </a:cubicBezTo>
                    <a:cubicBezTo>
                      <a:pt x="19" y="261"/>
                      <a:pt x="19" y="260"/>
                      <a:pt x="18" y="257"/>
                    </a:cubicBezTo>
                    <a:cubicBezTo>
                      <a:pt x="16" y="254"/>
                      <a:pt x="17" y="252"/>
                      <a:pt x="18" y="249"/>
                    </a:cubicBezTo>
                    <a:cubicBezTo>
                      <a:pt x="18" y="248"/>
                      <a:pt x="19" y="247"/>
                      <a:pt x="19" y="245"/>
                    </a:cubicBezTo>
                    <a:cubicBezTo>
                      <a:pt x="19" y="243"/>
                      <a:pt x="19" y="242"/>
                      <a:pt x="20" y="240"/>
                    </a:cubicBezTo>
                    <a:cubicBezTo>
                      <a:pt x="21" y="240"/>
                      <a:pt x="21" y="239"/>
                      <a:pt x="22" y="23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23" y="233"/>
                      <a:pt x="24" y="232"/>
                      <a:pt x="21" y="228"/>
                    </a:cubicBezTo>
                    <a:cubicBezTo>
                      <a:pt x="20" y="225"/>
                      <a:pt x="20" y="223"/>
                      <a:pt x="21" y="221"/>
                    </a:cubicBezTo>
                    <a:cubicBezTo>
                      <a:pt x="21" y="219"/>
                      <a:pt x="21" y="217"/>
                      <a:pt x="20" y="216"/>
                    </a:cubicBezTo>
                    <a:cubicBezTo>
                      <a:pt x="19" y="213"/>
                      <a:pt x="19" y="210"/>
                      <a:pt x="20" y="209"/>
                    </a:cubicBezTo>
                    <a:cubicBezTo>
                      <a:pt x="20" y="208"/>
                      <a:pt x="21" y="207"/>
                      <a:pt x="22" y="207"/>
                    </a:cubicBezTo>
                    <a:cubicBezTo>
                      <a:pt x="23" y="207"/>
                      <a:pt x="24" y="206"/>
                      <a:pt x="25" y="204"/>
                    </a:cubicBezTo>
                    <a:cubicBezTo>
                      <a:pt x="25" y="203"/>
                      <a:pt x="25" y="201"/>
                      <a:pt x="26" y="200"/>
                    </a:cubicBezTo>
                    <a:cubicBezTo>
                      <a:pt x="26" y="199"/>
                      <a:pt x="27" y="197"/>
                      <a:pt x="28" y="195"/>
                    </a:cubicBezTo>
                    <a:cubicBezTo>
                      <a:pt x="30" y="191"/>
                      <a:pt x="33" y="184"/>
                      <a:pt x="33" y="180"/>
                    </a:cubicBezTo>
                    <a:cubicBezTo>
                      <a:pt x="34" y="176"/>
                      <a:pt x="35" y="174"/>
                      <a:pt x="36" y="173"/>
                    </a:cubicBezTo>
                    <a:cubicBezTo>
                      <a:pt x="36" y="171"/>
                      <a:pt x="37" y="170"/>
                      <a:pt x="37" y="168"/>
                    </a:cubicBezTo>
                    <a:cubicBezTo>
                      <a:pt x="36" y="165"/>
                      <a:pt x="37" y="164"/>
                      <a:pt x="38" y="163"/>
                    </a:cubicBezTo>
                    <a:cubicBezTo>
                      <a:pt x="39" y="162"/>
                      <a:pt x="39" y="162"/>
                      <a:pt x="39" y="161"/>
                    </a:cubicBezTo>
                    <a:cubicBezTo>
                      <a:pt x="39" y="161"/>
                      <a:pt x="39" y="160"/>
                      <a:pt x="39" y="158"/>
                    </a:cubicBezTo>
                    <a:cubicBezTo>
                      <a:pt x="39" y="154"/>
                      <a:pt x="40" y="146"/>
                      <a:pt x="39" y="140"/>
                    </a:cubicBezTo>
                    <a:cubicBezTo>
                      <a:pt x="38" y="137"/>
                      <a:pt x="40" y="134"/>
                      <a:pt x="41" y="133"/>
                    </a:cubicBezTo>
                    <a:cubicBezTo>
                      <a:pt x="42" y="132"/>
                      <a:pt x="42" y="131"/>
                      <a:pt x="43" y="130"/>
                    </a:cubicBezTo>
                    <a:cubicBezTo>
                      <a:pt x="43" y="128"/>
                      <a:pt x="42" y="126"/>
                      <a:pt x="41" y="125"/>
                    </a:cubicBezTo>
                    <a:cubicBezTo>
                      <a:pt x="39" y="122"/>
                      <a:pt x="37" y="119"/>
                      <a:pt x="39" y="117"/>
                    </a:cubicBezTo>
                    <a:cubicBezTo>
                      <a:pt x="41" y="115"/>
                      <a:pt x="44" y="113"/>
                      <a:pt x="43" y="110"/>
                    </a:cubicBezTo>
                    <a:cubicBezTo>
                      <a:pt x="43" y="107"/>
                      <a:pt x="44" y="105"/>
                      <a:pt x="45" y="104"/>
                    </a:cubicBezTo>
                    <a:cubicBezTo>
                      <a:pt x="45" y="102"/>
                      <a:pt x="46" y="101"/>
                      <a:pt x="46" y="100"/>
                    </a:cubicBezTo>
                    <a:cubicBezTo>
                      <a:pt x="46" y="98"/>
                      <a:pt x="47" y="95"/>
                      <a:pt x="47" y="92"/>
                    </a:cubicBezTo>
                    <a:cubicBezTo>
                      <a:pt x="49" y="87"/>
                      <a:pt x="50" y="82"/>
                      <a:pt x="50" y="78"/>
                    </a:cubicBezTo>
                    <a:cubicBezTo>
                      <a:pt x="50" y="76"/>
                      <a:pt x="50" y="74"/>
                      <a:pt x="50" y="73"/>
                    </a:cubicBezTo>
                    <a:cubicBezTo>
                      <a:pt x="50" y="69"/>
                      <a:pt x="50" y="66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0" y="63"/>
                      <a:pt x="49" y="61"/>
                      <a:pt x="50" y="59"/>
                    </a:cubicBezTo>
                    <a:cubicBezTo>
                      <a:pt x="51" y="55"/>
                      <a:pt x="52" y="50"/>
                      <a:pt x="54" y="44"/>
                    </a:cubicBezTo>
                    <a:cubicBezTo>
                      <a:pt x="55" y="38"/>
                      <a:pt x="54" y="23"/>
                      <a:pt x="53" y="20"/>
                    </a:cubicBezTo>
                    <a:cubicBezTo>
                      <a:pt x="52" y="18"/>
                      <a:pt x="53" y="16"/>
                      <a:pt x="53" y="13"/>
                    </a:cubicBezTo>
                    <a:cubicBezTo>
                      <a:pt x="53" y="13"/>
                      <a:pt x="53" y="12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9"/>
                      <a:pt x="55" y="9"/>
                      <a:pt x="56" y="9"/>
                    </a:cubicBezTo>
                    <a:cubicBezTo>
                      <a:pt x="57" y="8"/>
                      <a:pt x="58" y="5"/>
                      <a:pt x="58" y="4"/>
                    </a:cubicBezTo>
                    <a:cubicBezTo>
                      <a:pt x="59" y="3"/>
                      <a:pt x="59" y="2"/>
                      <a:pt x="59" y="1"/>
                    </a:cubicBezTo>
                    <a:cubicBezTo>
                      <a:pt x="60" y="1"/>
                      <a:pt x="60" y="0"/>
                      <a:pt x="60" y="0"/>
                    </a:cubicBezTo>
                    <a:cubicBezTo>
                      <a:pt x="61" y="0"/>
                      <a:pt x="62" y="1"/>
                      <a:pt x="62" y="2"/>
                    </a:cubicBezTo>
                    <a:cubicBezTo>
                      <a:pt x="63" y="3"/>
                      <a:pt x="63" y="4"/>
                      <a:pt x="65" y="5"/>
                    </a:cubicBezTo>
                    <a:cubicBezTo>
                      <a:pt x="67" y="7"/>
                      <a:pt x="67" y="9"/>
                      <a:pt x="67" y="11"/>
                    </a:cubicBezTo>
                    <a:cubicBezTo>
                      <a:pt x="67" y="13"/>
                      <a:pt x="66" y="14"/>
                      <a:pt x="67" y="16"/>
                    </a:cubicBezTo>
                    <a:cubicBezTo>
                      <a:pt x="68" y="17"/>
                      <a:pt x="70" y="18"/>
                      <a:pt x="70" y="18"/>
                    </a:cubicBezTo>
                    <a:cubicBezTo>
                      <a:pt x="71" y="19"/>
                      <a:pt x="72" y="20"/>
                      <a:pt x="72" y="21"/>
                    </a:cubicBezTo>
                    <a:cubicBezTo>
                      <a:pt x="72" y="22"/>
                      <a:pt x="72" y="22"/>
                      <a:pt x="71" y="23"/>
                    </a:cubicBezTo>
                    <a:cubicBezTo>
                      <a:pt x="71" y="23"/>
                      <a:pt x="71" y="24"/>
                      <a:pt x="71" y="25"/>
                    </a:cubicBezTo>
                    <a:cubicBezTo>
                      <a:pt x="71" y="26"/>
                      <a:pt x="71" y="28"/>
                      <a:pt x="69" y="29"/>
                    </a:cubicBezTo>
                    <a:cubicBezTo>
                      <a:pt x="69" y="30"/>
                      <a:pt x="69" y="30"/>
                      <a:pt x="69" y="31"/>
                    </a:cubicBezTo>
                    <a:cubicBezTo>
                      <a:pt x="69" y="32"/>
                      <a:pt x="71" y="35"/>
                      <a:pt x="73" y="36"/>
                    </a:cubicBezTo>
                    <a:cubicBezTo>
                      <a:pt x="74" y="37"/>
                      <a:pt x="75" y="39"/>
                      <a:pt x="75" y="40"/>
                    </a:cubicBezTo>
                    <a:cubicBezTo>
                      <a:pt x="75" y="42"/>
                      <a:pt x="75" y="44"/>
                      <a:pt x="76" y="45"/>
                    </a:cubicBezTo>
                    <a:cubicBezTo>
                      <a:pt x="78" y="47"/>
                      <a:pt x="78" y="50"/>
                      <a:pt x="78" y="53"/>
                    </a:cubicBezTo>
                    <a:cubicBezTo>
                      <a:pt x="78" y="54"/>
                      <a:pt x="79" y="55"/>
                      <a:pt x="79" y="55"/>
                    </a:cubicBezTo>
                    <a:cubicBezTo>
                      <a:pt x="79" y="55"/>
                      <a:pt x="81" y="55"/>
                      <a:pt x="83" y="53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9"/>
                      <a:pt x="84" y="64"/>
                      <a:pt x="83" y="66"/>
                    </a:cubicBezTo>
                    <a:cubicBezTo>
                      <a:pt x="82" y="67"/>
                      <a:pt x="80" y="68"/>
                      <a:pt x="78" y="70"/>
                    </a:cubicBezTo>
                    <a:cubicBezTo>
                      <a:pt x="76" y="71"/>
                      <a:pt x="72" y="73"/>
                      <a:pt x="72" y="74"/>
                    </a:cubicBezTo>
                    <a:cubicBezTo>
                      <a:pt x="72" y="75"/>
                      <a:pt x="72" y="76"/>
                      <a:pt x="72" y="77"/>
                    </a:cubicBezTo>
                    <a:cubicBezTo>
                      <a:pt x="72" y="79"/>
                      <a:pt x="73" y="81"/>
                      <a:pt x="71" y="82"/>
                    </a:cubicBezTo>
                    <a:cubicBezTo>
                      <a:pt x="71" y="82"/>
                      <a:pt x="72" y="84"/>
                      <a:pt x="72" y="85"/>
                    </a:cubicBezTo>
                    <a:cubicBezTo>
                      <a:pt x="73" y="88"/>
                      <a:pt x="74" y="91"/>
                      <a:pt x="72" y="92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1" y="93"/>
                      <a:pt x="72" y="94"/>
                      <a:pt x="72" y="94"/>
                    </a:cubicBezTo>
                    <a:cubicBezTo>
                      <a:pt x="73" y="96"/>
                      <a:pt x="74" y="97"/>
                      <a:pt x="72" y="99"/>
                    </a:cubicBezTo>
                    <a:cubicBezTo>
                      <a:pt x="71" y="99"/>
                      <a:pt x="70" y="100"/>
                      <a:pt x="69" y="101"/>
                    </a:cubicBezTo>
                    <a:cubicBezTo>
                      <a:pt x="68" y="101"/>
                      <a:pt x="67" y="102"/>
                      <a:pt x="67" y="103"/>
                    </a:cubicBezTo>
                    <a:cubicBezTo>
                      <a:pt x="67" y="105"/>
                      <a:pt x="66" y="110"/>
                      <a:pt x="63" y="112"/>
                    </a:cubicBezTo>
                    <a:cubicBezTo>
                      <a:pt x="61" y="113"/>
                      <a:pt x="59" y="117"/>
                      <a:pt x="59" y="119"/>
                    </a:cubicBezTo>
                    <a:cubicBezTo>
                      <a:pt x="59" y="122"/>
                      <a:pt x="58" y="122"/>
                      <a:pt x="57" y="123"/>
                    </a:cubicBezTo>
                    <a:cubicBezTo>
                      <a:pt x="56" y="123"/>
                      <a:pt x="56" y="123"/>
                      <a:pt x="57" y="124"/>
                    </a:cubicBezTo>
                    <a:cubicBezTo>
                      <a:pt x="58" y="128"/>
                      <a:pt x="59" y="132"/>
                      <a:pt x="58" y="134"/>
                    </a:cubicBezTo>
                    <a:cubicBezTo>
                      <a:pt x="58" y="135"/>
                      <a:pt x="57" y="135"/>
                      <a:pt x="56" y="135"/>
                    </a:cubicBezTo>
                    <a:cubicBezTo>
                      <a:pt x="55" y="136"/>
                      <a:pt x="54" y="138"/>
                      <a:pt x="54" y="140"/>
                    </a:cubicBezTo>
                    <a:cubicBezTo>
                      <a:pt x="54" y="141"/>
                      <a:pt x="53" y="143"/>
                      <a:pt x="52" y="143"/>
                    </a:cubicBezTo>
                    <a:cubicBezTo>
                      <a:pt x="52" y="143"/>
                      <a:pt x="51" y="144"/>
                      <a:pt x="51" y="145"/>
                    </a:cubicBezTo>
                    <a:cubicBezTo>
                      <a:pt x="51" y="147"/>
                      <a:pt x="51" y="150"/>
                      <a:pt x="53" y="152"/>
                    </a:cubicBezTo>
                    <a:cubicBezTo>
                      <a:pt x="56" y="156"/>
                      <a:pt x="56" y="159"/>
                      <a:pt x="56" y="162"/>
                    </a:cubicBezTo>
                    <a:cubicBezTo>
                      <a:pt x="56" y="163"/>
                      <a:pt x="57" y="164"/>
                      <a:pt x="57" y="165"/>
                    </a:cubicBezTo>
                    <a:cubicBezTo>
                      <a:pt x="58" y="167"/>
                      <a:pt x="59" y="168"/>
                      <a:pt x="58" y="171"/>
                    </a:cubicBezTo>
                    <a:cubicBezTo>
                      <a:pt x="58" y="172"/>
                      <a:pt x="58" y="173"/>
                      <a:pt x="57" y="174"/>
                    </a:cubicBezTo>
                    <a:cubicBezTo>
                      <a:pt x="57" y="176"/>
                      <a:pt x="57" y="178"/>
                      <a:pt x="55" y="179"/>
                    </a:cubicBezTo>
                    <a:cubicBezTo>
                      <a:pt x="55" y="180"/>
                      <a:pt x="55" y="181"/>
                      <a:pt x="54" y="182"/>
                    </a:cubicBezTo>
                    <a:cubicBezTo>
                      <a:pt x="54" y="184"/>
                      <a:pt x="54" y="186"/>
                      <a:pt x="52" y="186"/>
                    </a:cubicBezTo>
                    <a:cubicBezTo>
                      <a:pt x="52" y="187"/>
                      <a:pt x="52" y="190"/>
                      <a:pt x="53" y="192"/>
                    </a:cubicBezTo>
                    <a:cubicBezTo>
                      <a:pt x="53" y="195"/>
                      <a:pt x="54" y="197"/>
                      <a:pt x="52" y="198"/>
                    </a:cubicBezTo>
                    <a:cubicBezTo>
                      <a:pt x="52" y="199"/>
                      <a:pt x="51" y="199"/>
                      <a:pt x="51" y="200"/>
                    </a:cubicBezTo>
                    <a:cubicBezTo>
                      <a:pt x="48" y="201"/>
                      <a:pt x="46" y="203"/>
                      <a:pt x="46" y="207"/>
                    </a:cubicBezTo>
                    <a:cubicBezTo>
                      <a:pt x="46" y="210"/>
                      <a:pt x="46" y="212"/>
                      <a:pt x="46" y="214"/>
                    </a:cubicBezTo>
                    <a:cubicBezTo>
                      <a:pt x="46" y="217"/>
                      <a:pt x="46" y="219"/>
                      <a:pt x="46" y="220"/>
                    </a:cubicBezTo>
                    <a:cubicBezTo>
                      <a:pt x="46" y="221"/>
                      <a:pt x="46" y="221"/>
                      <a:pt x="46" y="221"/>
                    </a:cubicBezTo>
                    <a:cubicBezTo>
                      <a:pt x="47" y="222"/>
                      <a:pt x="49" y="223"/>
                      <a:pt x="48" y="226"/>
                    </a:cubicBezTo>
                    <a:cubicBezTo>
                      <a:pt x="48" y="229"/>
                      <a:pt x="45" y="229"/>
                      <a:pt x="44" y="229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3" y="230"/>
                      <a:pt x="43" y="231"/>
                      <a:pt x="43" y="232"/>
                    </a:cubicBezTo>
                    <a:cubicBezTo>
                      <a:pt x="43" y="235"/>
                      <a:pt x="43" y="237"/>
                      <a:pt x="41" y="238"/>
                    </a:cubicBezTo>
                    <a:cubicBezTo>
                      <a:pt x="41" y="238"/>
                      <a:pt x="39" y="238"/>
                      <a:pt x="39" y="243"/>
                    </a:cubicBezTo>
                    <a:cubicBezTo>
                      <a:pt x="39" y="245"/>
                      <a:pt x="38" y="247"/>
                      <a:pt x="38" y="248"/>
                    </a:cubicBezTo>
                    <a:cubicBezTo>
                      <a:pt x="37" y="249"/>
                      <a:pt x="37" y="249"/>
                      <a:pt x="37" y="249"/>
                    </a:cubicBezTo>
                    <a:cubicBezTo>
                      <a:pt x="37" y="250"/>
                      <a:pt x="37" y="251"/>
                      <a:pt x="38" y="252"/>
                    </a:cubicBezTo>
                    <a:cubicBezTo>
                      <a:pt x="38" y="253"/>
                      <a:pt x="39" y="255"/>
                      <a:pt x="39" y="256"/>
                    </a:cubicBezTo>
                    <a:cubicBezTo>
                      <a:pt x="39" y="257"/>
                      <a:pt x="39" y="257"/>
                      <a:pt x="39" y="258"/>
                    </a:cubicBezTo>
                    <a:cubicBezTo>
                      <a:pt x="39" y="263"/>
                      <a:pt x="40" y="267"/>
                      <a:pt x="37" y="267"/>
                    </a:cubicBezTo>
                    <a:cubicBezTo>
                      <a:pt x="37" y="268"/>
                      <a:pt x="36" y="269"/>
                      <a:pt x="36" y="271"/>
                    </a:cubicBezTo>
                    <a:cubicBezTo>
                      <a:pt x="36" y="274"/>
                      <a:pt x="36" y="275"/>
                      <a:pt x="36" y="276"/>
                    </a:cubicBezTo>
                    <a:cubicBezTo>
                      <a:pt x="39" y="277"/>
                      <a:pt x="39" y="280"/>
                      <a:pt x="38" y="282"/>
                    </a:cubicBezTo>
                    <a:cubicBezTo>
                      <a:pt x="38" y="282"/>
                      <a:pt x="38" y="283"/>
                      <a:pt x="38" y="283"/>
                    </a:cubicBezTo>
                    <a:cubicBezTo>
                      <a:pt x="39" y="284"/>
                      <a:pt x="41" y="286"/>
                      <a:pt x="39" y="289"/>
                    </a:cubicBezTo>
                    <a:cubicBezTo>
                      <a:pt x="38" y="289"/>
                      <a:pt x="38" y="290"/>
                      <a:pt x="38" y="291"/>
                    </a:cubicBezTo>
                    <a:cubicBezTo>
                      <a:pt x="38" y="292"/>
                      <a:pt x="39" y="292"/>
                      <a:pt x="41" y="292"/>
                    </a:cubicBezTo>
                    <a:cubicBezTo>
                      <a:pt x="41" y="292"/>
                      <a:pt x="41" y="292"/>
                      <a:pt x="42" y="292"/>
                    </a:cubicBezTo>
                    <a:cubicBezTo>
                      <a:pt x="44" y="292"/>
                      <a:pt x="45" y="294"/>
                      <a:pt x="45" y="296"/>
                    </a:cubicBezTo>
                    <a:cubicBezTo>
                      <a:pt x="45" y="296"/>
                      <a:pt x="45" y="297"/>
                      <a:pt x="45" y="297"/>
                    </a:cubicBezTo>
                    <a:cubicBezTo>
                      <a:pt x="44" y="298"/>
                      <a:pt x="44" y="298"/>
                      <a:pt x="42" y="298"/>
                    </a:cubicBezTo>
                    <a:cubicBezTo>
                      <a:pt x="42" y="298"/>
                      <a:pt x="40" y="298"/>
                      <a:pt x="39" y="298"/>
                    </a:cubicBezTo>
                    <a:cubicBezTo>
                      <a:pt x="39" y="298"/>
                      <a:pt x="39" y="298"/>
                      <a:pt x="39" y="298"/>
                    </a:cubicBezTo>
                    <a:cubicBezTo>
                      <a:pt x="42" y="301"/>
                      <a:pt x="43" y="302"/>
                      <a:pt x="43" y="304"/>
                    </a:cubicBezTo>
                    <a:cubicBezTo>
                      <a:pt x="43" y="305"/>
                      <a:pt x="42" y="306"/>
                      <a:pt x="41" y="307"/>
                    </a:cubicBezTo>
                    <a:cubicBezTo>
                      <a:pt x="39" y="307"/>
                      <a:pt x="39" y="308"/>
                      <a:pt x="40" y="309"/>
                    </a:cubicBezTo>
                    <a:cubicBezTo>
                      <a:pt x="40" y="310"/>
                      <a:pt x="40" y="312"/>
                      <a:pt x="40" y="313"/>
                    </a:cubicBezTo>
                    <a:cubicBezTo>
                      <a:pt x="39" y="315"/>
                      <a:pt x="40" y="316"/>
                      <a:pt x="40" y="317"/>
                    </a:cubicBezTo>
                    <a:cubicBezTo>
                      <a:pt x="41" y="318"/>
                      <a:pt x="41" y="319"/>
                      <a:pt x="40" y="320"/>
                    </a:cubicBezTo>
                    <a:cubicBezTo>
                      <a:pt x="40" y="321"/>
                      <a:pt x="39" y="321"/>
                      <a:pt x="39" y="322"/>
                    </a:cubicBezTo>
                    <a:cubicBezTo>
                      <a:pt x="38" y="322"/>
                      <a:pt x="38" y="322"/>
                      <a:pt x="38" y="324"/>
                    </a:cubicBezTo>
                    <a:cubicBezTo>
                      <a:pt x="39" y="325"/>
                      <a:pt x="39" y="328"/>
                      <a:pt x="36" y="328"/>
                    </a:cubicBezTo>
                    <a:cubicBezTo>
                      <a:pt x="34" y="329"/>
                      <a:pt x="34" y="329"/>
                      <a:pt x="34" y="331"/>
                    </a:cubicBezTo>
                    <a:cubicBezTo>
                      <a:pt x="34" y="332"/>
                      <a:pt x="34" y="333"/>
                      <a:pt x="32" y="335"/>
                    </a:cubicBezTo>
                    <a:cubicBezTo>
                      <a:pt x="32" y="335"/>
                      <a:pt x="32" y="335"/>
                      <a:pt x="33" y="337"/>
                    </a:cubicBezTo>
                    <a:cubicBezTo>
                      <a:pt x="33" y="338"/>
                      <a:pt x="35" y="341"/>
                      <a:pt x="32" y="342"/>
                    </a:cubicBezTo>
                    <a:cubicBezTo>
                      <a:pt x="31" y="343"/>
                      <a:pt x="31" y="344"/>
                      <a:pt x="31" y="345"/>
                    </a:cubicBezTo>
                    <a:cubicBezTo>
                      <a:pt x="31" y="347"/>
                      <a:pt x="30" y="349"/>
                      <a:pt x="28" y="349"/>
                    </a:cubicBezTo>
                    <a:cubicBezTo>
                      <a:pt x="25" y="349"/>
                      <a:pt x="24" y="353"/>
                      <a:pt x="23" y="354"/>
                    </a:cubicBezTo>
                    <a:cubicBezTo>
                      <a:pt x="23" y="355"/>
                      <a:pt x="23" y="355"/>
                      <a:pt x="23" y="356"/>
                    </a:cubicBezTo>
                    <a:cubicBezTo>
                      <a:pt x="23" y="358"/>
                      <a:pt x="22" y="361"/>
                      <a:pt x="24" y="363"/>
                    </a:cubicBezTo>
                    <a:cubicBezTo>
                      <a:pt x="25" y="364"/>
                      <a:pt x="25" y="366"/>
                      <a:pt x="25" y="367"/>
                    </a:cubicBezTo>
                    <a:cubicBezTo>
                      <a:pt x="25" y="369"/>
                      <a:pt x="25" y="369"/>
                      <a:pt x="25" y="369"/>
                    </a:cubicBezTo>
                    <a:cubicBezTo>
                      <a:pt x="26" y="369"/>
                      <a:pt x="27" y="369"/>
                      <a:pt x="28" y="369"/>
                    </a:cubicBezTo>
                    <a:cubicBezTo>
                      <a:pt x="31" y="369"/>
                      <a:pt x="33" y="369"/>
                      <a:pt x="34" y="371"/>
                    </a:cubicBezTo>
                    <a:cubicBezTo>
                      <a:pt x="35" y="371"/>
                      <a:pt x="35" y="372"/>
                      <a:pt x="34" y="373"/>
                    </a:cubicBezTo>
                    <a:cubicBezTo>
                      <a:pt x="33" y="376"/>
                      <a:pt x="34" y="381"/>
                      <a:pt x="34" y="383"/>
                    </a:cubicBezTo>
                    <a:cubicBezTo>
                      <a:pt x="35" y="383"/>
                      <a:pt x="36" y="384"/>
                      <a:pt x="37" y="385"/>
                    </a:cubicBezTo>
                    <a:cubicBezTo>
                      <a:pt x="37" y="386"/>
                      <a:pt x="38" y="387"/>
                      <a:pt x="38" y="387"/>
                    </a:cubicBezTo>
                    <a:cubicBezTo>
                      <a:pt x="39" y="387"/>
                      <a:pt x="45" y="386"/>
                      <a:pt x="50" y="386"/>
                    </a:cubicBezTo>
                    <a:cubicBezTo>
                      <a:pt x="53" y="386"/>
                      <a:pt x="55" y="386"/>
                      <a:pt x="56" y="386"/>
                    </a:cubicBezTo>
                    <a:cubicBezTo>
                      <a:pt x="58" y="387"/>
                      <a:pt x="60" y="388"/>
                      <a:pt x="62" y="390"/>
                    </a:cubicBezTo>
                    <a:cubicBezTo>
                      <a:pt x="63" y="391"/>
                      <a:pt x="63" y="391"/>
                      <a:pt x="63" y="391"/>
                    </a:cubicBezTo>
                    <a:cubicBezTo>
                      <a:pt x="61" y="391"/>
                      <a:pt x="61" y="391"/>
                      <a:pt x="61" y="391"/>
                    </a:cubicBezTo>
                    <a:cubicBezTo>
                      <a:pt x="61" y="391"/>
                      <a:pt x="61" y="392"/>
                      <a:pt x="61" y="392"/>
                    </a:cubicBezTo>
                    <a:cubicBezTo>
                      <a:pt x="61" y="393"/>
                      <a:pt x="61" y="393"/>
                      <a:pt x="61" y="393"/>
                    </a:cubicBezTo>
                    <a:cubicBezTo>
                      <a:pt x="62" y="394"/>
                      <a:pt x="65" y="394"/>
                      <a:pt x="65" y="394"/>
                    </a:cubicBezTo>
                    <a:cubicBezTo>
                      <a:pt x="66" y="394"/>
                      <a:pt x="66" y="394"/>
                      <a:pt x="67" y="394"/>
                    </a:cubicBezTo>
                    <a:cubicBezTo>
                      <a:pt x="68" y="394"/>
                      <a:pt x="68" y="394"/>
                      <a:pt x="69" y="395"/>
                    </a:cubicBezTo>
                    <a:cubicBezTo>
                      <a:pt x="69" y="395"/>
                      <a:pt x="69" y="395"/>
                      <a:pt x="69" y="395"/>
                    </a:cubicBezTo>
                    <a:cubicBezTo>
                      <a:pt x="70" y="396"/>
                      <a:pt x="70" y="396"/>
                      <a:pt x="70" y="396"/>
                    </a:cubicBezTo>
                    <a:cubicBezTo>
                      <a:pt x="69" y="412"/>
                      <a:pt x="69" y="424"/>
                      <a:pt x="69" y="426"/>
                    </a:cubicBezTo>
                    <a:cubicBezTo>
                      <a:pt x="70" y="426"/>
                      <a:pt x="71" y="426"/>
                      <a:pt x="72" y="426"/>
                    </a:cubicBezTo>
                    <a:cubicBezTo>
                      <a:pt x="73" y="426"/>
                      <a:pt x="76" y="426"/>
                      <a:pt x="78" y="426"/>
                    </a:cubicBezTo>
                    <a:cubicBezTo>
                      <a:pt x="82" y="426"/>
                      <a:pt x="84" y="426"/>
                      <a:pt x="85" y="427"/>
                    </a:cubicBezTo>
                    <a:cubicBezTo>
                      <a:pt x="92" y="431"/>
                      <a:pt x="92" y="431"/>
                      <a:pt x="92" y="431"/>
                    </a:cubicBezTo>
                    <a:cubicBezTo>
                      <a:pt x="85" y="429"/>
                      <a:pt x="85" y="429"/>
                      <a:pt x="85" y="429"/>
                    </a:cubicBezTo>
                    <a:cubicBezTo>
                      <a:pt x="84" y="429"/>
                      <a:pt x="84" y="429"/>
                      <a:pt x="84" y="429"/>
                    </a:cubicBezTo>
                    <a:cubicBezTo>
                      <a:pt x="84" y="430"/>
                      <a:pt x="83" y="432"/>
                      <a:pt x="81" y="432"/>
                    </a:cubicBezTo>
                    <a:cubicBezTo>
                      <a:pt x="80" y="432"/>
                      <a:pt x="78" y="431"/>
                      <a:pt x="76" y="431"/>
                    </a:cubicBezTo>
                    <a:cubicBezTo>
                      <a:pt x="75" y="430"/>
                      <a:pt x="74" y="430"/>
                      <a:pt x="72" y="429"/>
                    </a:cubicBezTo>
                    <a:cubicBezTo>
                      <a:pt x="74" y="431"/>
                      <a:pt x="76" y="434"/>
                      <a:pt x="75" y="436"/>
                    </a:cubicBezTo>
                    <a:cubicBezTo>
                      <a:pt x="75" y="437"/>
                      <a:pt x="74" y="437"/>
                      <a:pt x="73" y="437"/>
                    </a:cubicBezTo>
                    <a:close/>
                    <a:moveTo>
                      <a:pt x="63" y="427"/>
                    </a:moveTo>
                    <a:cubicBezTo>
                      <a:pt x="65" y="427"/>
                      <a:pt x="67" y="430"/>
                      <a:pt x="69" y="432"/>
                    </a:cubicBezTo>
                    <a:cubicBezTo>
                      <a:pt x="70" y="433"/>
                      <a:pt x="72" y="435"/>
                      <a:pt x="73" y="435"/>
                    </a:cubicBezTo>
                    <a:cubicBezTo>
                      <a:pt x="73" y="435"/>
                      <a:pt x="73" y="435"/>
                      <a:pt x="73" y="435"/>
                    </a:cubicBezTo>
                    <a:cubicBezTo>
                      <a:pt x="73" y="434"/>
                      <a:pt x="72" y="432"/>
                      <a:pt x="70" y="430"/>
                    </a:cubicBezTo>
                    <a:cubicBezTo>
                      <a:pt x="70" y="430"/>
                      <a:pt x="69" y="429"/>
                      <a:pt x="70" y="428"/>
                    </a:cubicBezTo>
                    <a:cubicBezTo>
                      <a:pt x="69" y="428"/>
                      <a:pt x="69" y="428"/>
                      <a:pt x="68" y="428"/>
                    </a:cubicBezTo>
                    <a:cubicBezTo>
                      <a:pt x="67" y="428"/>
                      <a:pt x="66" y="428"/>
                      <a:pt x="67" y="396"/>
                    </a:cubicBezTo>
                    <a:cubicBezTo>
                      <a:pt x="67" y="396"/>
                      <a:pt x="67" y="396"/>
                      <a:pt x="67" y="396"/>
                    </a:cubicBezTo>
                    <a:cubicBezTo>
                      <a:pt x="64" y="397"/>
                      <a:pt x="61" y="397"/>
                      <a:pt x="59" y="395"/>
                    </a:cubicBezTo>
                    <a:cubicBezTo>
                      <a:pt x="59" y="394"/>
                      <a:pt x="59" y="393"/>
                      <a:pt x="59" y="392"/>
                    </a:cubicBezTo>
                    <a:cubicBezTo>
                      <a:pt x="59" y="391"/>
                      <a:pt x="59" y="391"/>
                      <a:pt x="59" y="390"/>
                    </a:cubicBezTo>
                    <a:cubicBezTo>
                      <a:pt x="58" y="390"/>
                      <a:pt x="57" y="389"/>
                      <a:pt x="56" y="388"/>
                    </a:cubicBezTo>
                    <a:cubicBezTo>
                      <a:pt x="54" y="388"/>
                      <a:pt x="53" y="388"/>
                      <a:pt x="50" y="388"/>
                    </a:cubicBezTo>
                    <a:cubicBezTo>
                      <a:pt x="45" y="388"/>
                      <a:pt x="39" y="389"/>
                      <a:pt x="39" y="389"/>
                    </a:cubicBezTo>
                    <a:cubicBezTo>
                      <a:pt x="37" y="389"/>
                      <a:pt x="36" y="387"/>
                      <a:pt x="35" y="386"/>
                    </a:cubicBezTo>
                    <a:cubicBezTo>
                      <a:pt x="35" y="385"/>
                      <a:pt x="34" y="385"/>
                      <a:pt x="34" y="385"/>
                    </a:cubicBezTo>
                    <a:cubicBezTo>
                      <a:pt x="34" y="385"/>
                      <a:pt x="33" y="385"/>
                      <a:pt x="33" y="384"/>
                    </a:cubicBezTo>
                    <a:cubicBezTo>
                      <a:pt x="31" y="382"/>
                      <a:pt x="31" y="375"/>
                      <a:pt x="32" y="372"/>
                    </a:cubicBezTo>
                    <a:cubicBezTo>
                      <a:pt x="33" y="372"/>
                      <a:pt x="33" y="372"/>
                      <a:pt x="33" y="372"/>
                    </a:cubicBezTo>
                    <a:cubicBezTo>
                      <a:pt x="32" y="371"/>
                      <a:pt x="30" y="371"/>
                      <a:pt x="28" y="371"/>
                    </a:cubicBezTo>
                    <a:cubicBezTo>
                      <a:pt x="27" y="371"/>
                      <a:pt x="25" y="371"/>
                      <a:pt x="24" y="371"/>
                    </a:cubicBezTo>
                    <a:cubicBezTo>
                      <a:pt x="22" y="370"/>
                      <a:pt x="22" y="368"/>
                      <a:pt x="23" y="367"/>
                    </a:cubicBezTo>
                    <a:cubicBezTo>
                      <a:pt x="23" y="366"/>
                      <a:pt x="23" y="365"/>
                      <a:pt x="22" y="364"/>
                    </a:cubicBezTo>
                    <a:cubicBezTo>
                      <a:pt x="20" y="361"/>
                      <a:pt x="20" y="358"/>
                      <a:pt x="21" y="356"/>
                    </a:cubicBezTo>
                    <a:cubicBezTo>
                      <a:pt x="21" y="355"/>
                      <a:pt x="21" y="355"/>
                      <a:pt x="21" y="354"/>
                    </a:cubicBezTo>
                    <a:cubicBezTo>
                      <a:pt x="22" y="352"/>
                      <a:pt x="24" y="347"/>
                      <a:pt x="28" y="347"/>
                    </a:cubicBezTo>
                    <a:cubicBezTo>
                      <a:pt x="28" y="347"/>
                      <a:pt x="28" y="347"/>
                      <a:pt x="29" y="345"/>
                    </a:cubicBezTo>
                    <a:cubicBezTo>
                      <a:pt x="29" y="344"/>
                      <a:pt x="29" y="342"/>
                      <a:pt x="31" y="340"/>
                    </a:cubicBezTo>
                    <a:cubicBezTo>
                      <a:pt x="32" y="340"/>
                      <a:pt x="32" y="340"/>
                      <a:pt x="31" y="338"/>
                    </a:cubicBezTo>
                    <a:cubicBezTo>
                      <a:pt x="30" y="336"/>
                      <a:pt x="29" y="334"/>
                      <a:pt x="31" y="333"/>
                    </a:cubicBezTo>
                    <a:cubicBezTo>
                      <a:pt x="32" y="332"/>
                      <a:pt x="32" y="331"/>
                      <a:pt x="32" y="330"/>
                    </a:cubicBezTo>
                    <a:cubicBezTo>
                      <a:pt x="32" y="329"/>
                      <a:pt x="32" y="327"/>
                      <a:pt x="35" y="326"/>
                    </a:cubicBezTo>
                    <a:cubicBezTo>
                      <a:pt x="36" y="326"/>
                      <a:pt x="37" y="326"/>
                      <a:pt x="36" y="324"/>
                    </a:cubicBezTo>
                    <a:cubicBezTo>
                      <a:pt x="36" y="322"/>
                      <a:pt x="36" y="320"/>
                      <a:pt x="38" y="320"/>
                    </a:cubicBezTo>
                    <a:cubicBezTo>
                      <a:pt x="38" y="320"/>
                      <a:pt x="38" y="319"/>
                      <a:pt x="39" y="319"/>
                    </a:cubicBezTo>
                    <a:cubicBezTo>
                      <a:pt x="39" y="319"/>
                      <a:pt x="38" y="318"/>
                      <a:pt x="38" y="318"/>
                    </a:cubicBezTo>
                    <a:cubicBezTo>
                      <a:pt x="38" y="316"/>
                      <a:pt x="37" y="315"/>
                      <a:pt x="38" y="313"/>
                    </a:cubicBezTo>
                    <a:cubicBezTo>
                      <a:pt x="38" y="312"/>
                      <a:pt x="38" y="311"/>
                      <a:pt x="37" y="310"/>
                    </a:cubicBezTo>
                    <a:cubicBezTo>
                      <a:pt x="37" y="308"/>
                      <a:pt x="37" y="306"/>
                      <a:pt x="40" y="305"/>
                    </a:cubicBezTo>
                    <a:cubicBezTo>
                      <a:pt x="40" y="304"/>
                      <a:pt x="41" y="304"/>
                      <a:pt x="41" y="304"/>
                    </a:cubicBezTo>
                    <a:cubicBezTo>
                      <a:pt x="41" y="303"/>
                      <a:pt x="40" y="302"/>
                      <a:pt x="38" y="300"/>
                    </a:cubicBezTo>
                    <a:cubicBezTo>
                      <a:pt x="38" y="300"/>
                      <a:pt x="36" y="299"/>
                      <a:pt x="37" y="298"/>
                    </a:cubicBezTo>
                    <a:cubicBezTo>
                      <a:pt x="37" y="296"/>
                      <a:pt x="39" y="296"/>
                      <a:pt x="42" y="296"/>
                    </a:cubicBezTo>
                    <a:cubicBezTo>
                      <a:pt x="43" y="296"/>
                      <a:pt x="43" y="296"/>
                      <a:pt x="43" y="296"/>
                    </a:cubicBezTo>
                    <a:cubicBezTo>
                      <a:pt x="43" y="296"/>
                      <a:pt x="43" y="296"/>
                      <a:pt x="43" y="296"/>
                    </a:cubicBezTo>
                    <a:cubicBezTo>
                      <a:pt x="43" y="295"/>
                      <a:pt x="42" y="294"/>
                      <a:pt x="41" y="294"/>
                    </a:cubicBezTo>
                    <a:cubicBezTo>
                      <a:pt x="39" y="294"/>
                      <a:pt x="37" y="294"/>
                      <a:pt x="36" y="292"/>
                    </a:cubicBezTo>
                    <a:cubicBezTo>
                      <a:pt x="36" y="290"/>
                      <a:pt x="36" y="289"/>
                      <a:pt x="37" y="287"/>
                    </a:cubicBezTo>
                    <a:cubicBezTo>
                      <a:pt x="38" y="286"/>
                      <a:pt x="38" y="286"/>
                      <a:pt x="37" y="285"/>
                    </a:cubicBezTo>
                    <a:cubicBezTo>
                      <a:pt x="36" y="284"/>
                      <a:pt x="35" y="283"/>
                      <a:pt x="36" y="281"/>
                    </a:cubicBezTo>
                    <a:cubicBezTo>
                      <a:pt x="36" y="280"/>
                      <a:pt x="36" y="278"/>
                      <a:pt x="35" y="277"/>
                    </a:cubicBezTo>
                    <a:cubicBezTo>
                      <a:pt x="33" y="276"/>
                      <a:pt x="34" y="272"/>
                      <a:pt x="34" y="270"/>
                    </a:cubicBezTo>
                    <a:cubicBezTo>
                      <a:pt x="35" y="267"/>
                      <a:pt x="36" y="266"/>
                      <a:pt x="37" y="265"/>
                    </a:cubicBezTo>
                    <a:cubicBezTo>
                      <a:pt x="38" y="265"/>
                      <a:pt x="37" y="260"/>
                      <a:pt x="37" y="259"/>
                    </a:cubicBezTo>
                    <a:cubicBezTo>
                      <a:pt x="37" y="258"/>
                      <a:pt x="37" y="257"/>
                      <a:pt x="37" y="256"/>
                    </a:cubicBezTo>
                    <a:cubicBezTo>
                      <a:pt x="37" y="255"/>
                      <a:pt x="36" y="254"/>
                      <a:pt x="36" y="253"/>
                    </a:cubicBezTo>
                    <a:cubicBezTo>
                      <a:pt x="35" y="252"/>
                      <a:pt x="35" y="251"/>
                      <a:pt x="35" y="249"/>
                    </a:cubicBezTo>
                    <a:cubicBezTo>
                      <a:pt x="35" y="248"/>
                      <a:pt x="35" y="247"/>
                      <a:pt x="36" y="247"/>
                    </a:cubicBezTo>
                    <a:cubicBezTo>
                      <a:pt x="37" y="246"/>
                      <a:pt x="37" y="245"/>
                      <a:pt x="37" y="243"/>
                    </a:cubicBezTo>
                    <a:cubicBezTo>
                      <a:pt x="37" y="240"/>
                      <a:pt x="38" y="236"/>
                      <a:pt x="41" y="236"/>
                    </a:cubicBezTo>
                    <a:cubicBezTo>
                      <a:pt x="41" y="235"/>
                      <a:pt x="41" y="233"/>
                      <a:pt x="41" y="232"/>
                    </a:cubicBezTo>
                    <a:cubicBezTo>
                      <a:pt x="41" y="231"/>
                      <a:pt x="40" y="230"/>
                      <a:pt x="41" y="229"/>
                    </a:cubicBezTo>
                    <a:cubicBezTo>
                      <a:pt x="41" y="227"/>
                      <a:pt x="43" y="227"/>
                      <a:pt x="44" y="227"/>
                    </a:cubicBezTo>
                    <a:cubicBezTo>
                      <a:pt x="45" y="227"/>
                      <a:pt x="46" y="227"/>
                      <a:pt x="46" y="225"/>
                    </a:cubicBezTo>
                    <a:cubicBezTo>
                      <a:pt x="46" y="224"/>
                      <a:pt x="46" y="223"/>
                      <a:pt x="45" y="223"/>
                    </a:cubicBezTo>
                    <a:cubicBezTo>
                      <a:pt x="44" y="222"/>
                      <a:pt x="43" y="221"/>
                      <a:pt x="44" y="220"/>
                    </a:cubicBezTo>
                    <a:cubicBezTo>
                      <a:pt x="44" y="218"/>
                      <a:pt x="44" y="217"/>
                      <a:pt x="44" y="214"/>
                    </a:cubicBezTo>
                    <a:cubicBezTo>
                      <a:pt x="44" y="212"/>
                      <a:pt x="43" y="210"/>
                      <a:pt x="43" y="207"/>
                    </a:cubicBezTo>
                    <a:cubicBezTo>
                      <a:pt x="43" y="202"/>
                      <a:pt x="47" y="199"/>
                      <a:pt x="50" y="198"/>
                    </a:cubicBezTo>
                    <a:cubicBezTo>
                      <a:pt x="50" y="198"/>
                      <a:pt x="51" y="197"/>
                      <a:pt x="51" y="197"/>
                    </a:cubicBezTo>
                    <a:cubicBezTo>
                      <a:pt x="52" y="196"/>
                      <a:pt x="51" y="193"/>
                      <a:pt x="51" y="192"/>
                    </a:cubicBezTo>
                    <a:cubicBezTo>
                      <a:pt x="50" y="189"/>
                      <a:pt x="49" y="186"/>
                      <a:pt x="51" y="185"/>
                    </a:cubicBezTo>
                    <a:cubicBezTo>
                      <a:pt x="52" y="184"/>
                      <a:pt x="52" y="183"/>
                      <a:pt x="52" y="182"/>
                    </a:cubicBezTo>
                    <a:cubicBezTo>
                      <a:pt x="53" y="180"/>
                      <a:pt x="53" y="179"/>
                      <a:pt x="54" y="178"/>
                    </a:cubicBezTo>
                    <a:cubicBezTo>
                      <a:pt x="55" y="177"/>
                      <a:pt x="55" y="176"/>
                      <a:pt x="55" y="174"/>
                    </a:cubicBezTo>
                    <a:cubicBezTo>
                      <a:pt x="56" y="173"/>
                      <a:pt x="56" y="171"/>
                      <a:pt x="56" y="170"/>
                    </a:cubicBezTo>
                    <a:cubicBezTo>
                      <a:pt x="57" y="169"/>
                      <a:pt x="56" y="168"/>
                      <a:pt x="55" y="166"/>
                    </a:cubicBezTo>
                    <a:cubicBezTo>
                      <a:pt x="55" y="165"/>
                      <a:pt x="54" y="164"/>
                      <a:pt x="54" y="162"/>
                    </a:cubicBezTo>
                    <a:cubicBezTo>
                      <a:pt x="54" y="159"/>
                      <a:pt x="53" y="156"/>
                      <a:pt x="51" y="153"/>
                    </a:cubicBezTo>
                    <a:cubicBezTo>
                      <a:pt x="49" y="150"/>
                      <a:pt x="49" y="145"/>
                      <a:pt x="50" y="142"/>
                    </a:cubicBezTo>
                    <a:cubicBezTo>
                      <a:pt x="50" y="141"/>
                      <a:pt x="51" y="141"/>
                      <a:pt x="52" y="141"/>
                    </a:cubicBezTo>
                    <a:cubicBezTo>
                      <a:pt x="52" y="141"/>
                      <a:pt x="52" y="140"/>
                      <a:pt x="52" y="139"/>
                    </a:cubicBezTo>
                    <a:cubicBezTo>
                      <a:pt x="52" y="137"/>
                      <a:pt x="53" y="134"/>
                      <a:pt x="56" y="133"/>
                    </a:cubicBezTo>
                    <a:cubicBezTo>
                      <a:pt x="56" y="133"/>
                      <a:pt x="56" y="133"/>
                      <a:pt x="56" y="133"/>
                    </a:cubicBezTo>
                    <a:cubicBezTo>
                      <a:pt x="57" y="131"/>
                      <a:pt x="56" y="128"/>
                      <a:pt x="55" y="125"/>
                    </a:cubicBezTo>
                    <a:cubicBezTo>
                      <a:pt x="54" y="122"/>
                      <a:pt x="55" y="121"/>
                      <a:pt x="56" y="121"/>
                    </a:cubicBezTo>
                    <a:cubicBezTo>
                      <a:pt x="57" y="120"/>
                      <a:pt x="57" y="120"/>
                      <a:pt x="57" y="119"/>
                    </a:cubicBezTo>
                    <a:cubicBezTo>
                      <a:pt x="57" y="116"/>
                      <a:pt x="59" y="111"/>
                      <a:pt x="62" y="110"/>
                    </a:cubicBezTo>
                    <a:cubicBezTo>
                      <a:pt x="64" y="109"/>
                      <a:pt x="65" y="106"/>
                      <a:pt x="65" y="103"/>
                    </a:cubicBezTo>
                    <a:cubicBezTo>
                      <a:pt x="65" y="101"/>
                      <a:pt x="66" y="100"/>
                      <a:pt x="68" y="99"/>
                    </a:cubicBezTo>
                    <a:cubicBezTo>
                      <a:pt x="69" y="98"/>
                      <a:pt x="70" y="98"/>
                      <a:pt x="71" y="97"/>
                    </a:cubicBezTo>
                    <a:cubicBezTo>
                      <a:pt x="71" y="97"/>
                      <a:pt x="71" y="97"/>
                      <a:pt x="70" y="96"/>
                    </a:cubicBezTo>
                    <a:cubicBezTo>
                      <a:pt x="70" y="95"/>
                      <a:pt x="69" y="94"/>
                      <a:pt x="69" y="92"/>
                    </a:cubicBezTo>
                    <a:cubicBezTo>
                      <a:pt x="69" y="92"/>
                      <a:pt x="70" y="91"/>
                      <a:pt x="71" y="91"/>
                    </a:cubicBezTo>
                    <a:cubicBezTo>
                      <a:pt x="72" y="90"/>
                      <a:pt x="71" y="88"/>
                      <a:pt x="70" y="86"/>
                    </a:cubicBezTo>
                    <a:cubicBezTo>
                      <a:pt x="69" y="83"/>
                      <a:pt x="68" y="81"/>
                      <a:pt x="70" y="80"/>
                    </a:cubicBezTo>
                    <a:cubicBezTo>
                      <a:pt x="70" y="80"/>
                      <a:pt x="70" y="79"/>
                      <a:pt x="70" y="77"/>
                    </a:cubicBezTo>
                    <a:cubicBezTo>
                      <a:pt x="70" y="76"/>
                      <a:pt x="70" y="75"/>
                      <a:pt x="70" y="74"/>
                    </a:cubicBezTo>
                    <a:cubicBezTo>
                      <a:pt x="70" y="72"/>
                      <a:pt x="72" y="71"/>
                      <a:pt x="76" y="68"/>
                    </a:cubicBezTo>
                    <a:cubicBezTo>
                      <a:pt x="78" y="67"/>
                      <a:pt x="81" y="66"/>
                      <a:pt x="81" y="65"/>
                    </a:cubicBezTo>
                    <a:cubicBezTo>
                      <a:pt x="82" y="64"/>
                      <a:pt x="82" y="60"/>
                      <a:pt x="83" y="56"/>
                    </a:cubicBezTo>
                    <a:cubicBezTo>
                      <a:pt x="81" y="57"/>
                      <a:pt x="80" y="58"/>
                      <a:pt x="79" y="58"/>
                    </a:cubicBezTo>
                    <a:cubicBezTo>
                      <a:pt x="77" y="58"/>
                      <a:pt x="77" y="57"/>
                      <a:pt x="77" y="56"/>
                    </a:cubicBezTo>
                    <a:cubicBezTo>
                      <a:pt x="76" y="56"/>
                      <a:pt x="76" y="54"/>
                      <a:pt x="76" y="53"/>
                    </a:cubicBezTo>
                    <a:cubicBezTo>
                      <a:pt x="76" y="50"/>
                      <a:pt x="76" y="48"/>
                      <a:pt x="75" y="46"/>
                    </a:cubicBezTo>
                    <a:cubicBezTo>
                      <a:pt x="73" y="45"/>
                      <a:pt x="73" y="43"/>
                      <a:pt x="73" y="41"/>
                    </a:cubicBezTo>
                    <a:cubicBezTo>
                      <a:pt x="73" y="39"/>
                      <a:pt x="72" y="38"/>
                      <a:pt x="72" y="38"/>
                    </a:cubicBezTo>
                    <a:cubicBezTo>
                      <a:pt x="69" y="37"/>
                      <a:pt x="67" y="33"/>
                      <a:pt x="67" y="31"/>
                    </a:cubicBezTo>
                    <a:cubicBezTo>
                      <a:pt x="67" y="30"/>
                      <a:pt x="67" y="28"/>
                      <a:pt x="68" y="28"/>
                    </a:cubicBezTo>
                    <a:cubicBezTo>
                      <a:pt x="69" y="27"/>
                      <a:pt x="69" y="26"/>
                      <a:pt x="69" y="25"/>
                    </a:cubicBezTo>
                    <a:cubicBezTo>
                      <a:pt x="69" y="24"/>
                      <a:pt x="69" y="22"/>
                      <a:pt x="70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21"/>
                      <a:pt x="70" y="20"/>
                      <a:pt x="69" y="20"/>
                    </a:cubicBezTo>
                    <a:cubicBezTo>
                      <a:pt x="68" y="19"/>
                      <a:pt x="67" y="18"/>
                      <a:pt x="66" y="17"/>
                    </a:cubicBezTo>
                    <a:cubicBezTo>
                      <a:pt x="64" y="15"/>
                      <a:pt x="64" y="13"/>
                      <a:pt x="65" y="11"/>
                    </a:cubicBezTo>
                    <a:cubicBezTo>
                      <a:pt x="65" y="9"/>
                      <a:pt x="65" y="8"/>
                      <a:pt x="64" y="7"/>
                    </a:cubicBezTo>
                    <a:cubicBezTo>
                      <a:pt x="62" y="6"/>
                      <a:pt x="61" y="4"/>
                      <a:pt x="61" y="3"/>
                    </a:cubicBezTo>
                    <a:cubicBezTo>
                      <a:pt x="61" y="4"/>
                      <a:pt x="60" y="4"/>
                      <a:pt x="60" y="4"/>
                    </a:cubicBezTo>
                    <a:cubicBezTo>
                      <a:pt x="60" y="6"/>
                      <a:pt x="59" y="9"/>
                      <a:pt x="57" y="10"/>
                    </a:cubicBezTo>
                    <a:cubicBezTo>
                      <a:pt x="56" y="11"/>
                      <a:pt x="56" y="11"/>
                      <a:pt x="55" y="12"/>
                    </a:cubicBezTo>
                    <a:cubicBezTo>
                      <a:pt x="55" y="12"/>
                      <a:pt x="55" y="13"/>
                      <a:pt x="55" y="14"/>
                    </a:cubicBezTo>
                    <a:cubicBezTo>
                      <a:pt x="55" y="16"/>
                      <a:pt x="55" y="18"/>
                      <a:pt x="55" y="19"/>
                    </a:cubicBezTo>
                    <a:cubicBezTo>
                      <a:pt x="56" y="23"/>
                      <a:pt x="57" y="39"/>
                      <a:pt x="56" y="45"/>
                    </a:cubicBezTo>
                    <a:cubicBezTo>
                      <a:pt x="54" y="51"/>
                      <a:pt x="53" y="56"/>
                      <a:pt x="52" y="59"/>
                    </a:cubicBezTo>
                    <a:cubicBezTo>
                      <a:pt x="51" y="61"/>
                      <a:pt x="52" y="61"/>
                      <a:pt x="53" y="62"/>
                    </a:cubicBezTo>
                    <a:cubicBezTo>
                      <a:pt x="53" y="63"/>
                      <a:pt x="54" y="64"/>
                      <a:pt x="53" y="65"/>
                    </a:cubicBezTo>
                    <a:cubicBezTo>
                      <a:pt x="52" y="66"/>
                      <a:pt x="52" y="69"/>
                      <a:pt x="52" y="73"/>
                    </a:cubicBezTo>
                    <a:cubicBezTo>
                      <a:pt x="52" y="74"/>
                      <a:pt x="52" y="76"/>
                      <a:pt x="52" y="78"/>
                    </a:cubicBezTo>
                    <a:cubicBezTo>
                      <a:pt x="52" y="82"/>
                      <a:pt x="51" y="88"/>
                      <a:pt x="49" y="93"/>
                    </a:cubicBezTo>
                    <a:cubicBezTo>
                      <a:pt x="49" y="96"/>
                      <a:pt x="48" y="98"/>
                      <a:pt x="48" y="100"/>
                    </a:cubicBezTo>
                    <a:cubicBezTo>
                      <a:pt x="48" y="101"/>
                      <a:pt x="47" y="103"/>
                      <a:pt x="46" y="104"/>
                    </a:cubicBezTo>
                    <a:cubicBezTo>
                      <a:pt x="46" y="106"/>
                      <a:pt x="45" y="108"/>
                      <a:pt x="45" y="110"/>
                    </a:cubicBezTo>
                    <a:cubicBezTo>
                      <a:pt x="46" y="114"/>
                      <a:pt x="43" y="117"/>
                      <a:pt x="41" y="119"/>
                    </a:cubicBezTo>
                    <a:cubicBezTo>
                      <a:pt x="40" y="119"/>
                      <a:pt x="41" y="122"/>
                      <a:pt x="42" y="124"/>
                    </a:cubicBezTo>
                    <a:cubicBezTo>
                      <a:pt x="44" y="126"/>
                      <a:pt x="45" y="128"/>
                      <a:pt x="45" y="130"/>
                    </a:cubicBezTo>
                    <a:cubicBezTo>
                      <a:pt x="45" y="131"/>
                      <a:pt x="44" y="133"/>
                      <a:pt x="43" y="134"/>
                    </a:cubicBezTo>
                    <a:cubicBezTo>
                      <a:pt x="42" y="135"/>
                      <a:pt x="40" y="137"/>
                      <a:pt x="41" y="140"/>
                    </a:cubicBezTo>
                    <a:cubicBezTo>
                      <a:pt x="42" y="145"/>
                      <a:pt x="41" y="154"/>
                      <a:pt x="41" y="158"/>
                    </a:cubicBezTo>
                    <a:cubicBezTo>
                      <a:pt x="41" y="160"/>
                      <a:pt x="41" y="161"/>
                      <a:pt x="41" y="161"/>
                    </a:cubicBezTo>
                    <a:cubicBezTo>
                      <a:pt x="41" y="163"/>
                      <a:pt x="40" y="163"/>
                      <a:pt x="40" y="164"/>
                    </a:cubicBezTo>
                    <a:cubicBezTo>
                      <a:pt x="39" y="165"/>
                      <a:pt x="39" y="166"/>
                      <a:pt x="39" y="168"/>
                    </a:cubicBezTo>
                    <a:cubicBezTo>
                      <a:pt x="39" y="170"/>
                      <a:pt x="38" y="172"/>
                      <a:pt x="37" y="174"/>
                    </a:cubicBezTo>
                    <a:cubicBezTo>
                      <a:pt x="37" y="175"/>
                      <a:pt x="36" y="177"/>
                      <a:pt x="35" y="180"/>
                    </a:cubicBezTo>
                    <a:cubicBezTo>
                      <a:pt x="35" y="185"/>
                      <a:pt x="32" y="191"/>
                      <a:pt x="30" y="196"/>
                    </a:cubicBezTo>
                    <a:cubicBezTo>
                      <a:pt x="29" y="198"/>
                      <a:pt x="28" y="200"/>
                      <a:pt x="28" y="201"/>
                    </a:cubicBezTo>
                    <a:cubicBezTo>
                      <a:pt x="27" y="202"/>
                      <a:pt x="27" y="203"/>
                      <a:pt x="27" y="204"/>
                    </a:cubicBezTo>
                    <a:cubicBezTo>
                      <a:pt x="26" y="207"/>
                      <a:pt x="25" y="209"/>
                      <a:pt x="22" y="209"/>
                    </a:cubicBezTo>
                    <a:cubicBezTo>
                      <a:pt x="22" y="209"/>
                      <a:pt x="21" y="210"/>
                      <a:pt x="21" y="210"/>
                    </a:cubicBezTo>
                    <a:cubicBezTo>
                      <a:pt x="21" y="210"/>
                      <a:pt x="21" y="212"/>
                      <a:pt x="22" y="215"/>
                    </a:cubicBezTo>
                    <a:cubicBezTo>
                      <a:pt x="23" y="217"/>
                      <a:pt x="23" y="219"/>
                      <a:pt x="23" y="221"/>
                    </a:cubicBezTo>
                    <a:cubicBezTo>
                      <a:pt x="22" y="223"/>
                      <a:pt x="22" y="225"/>
                      <a:pt x="23" y="227"/>
                    </a:cubicBezTo>
                    <a:cubicBezTo>
                      <a:pt x="26" y="231"/>
                      <a:pt x="25" y="233"/>
                      <a:pt x="24" y="237"/>
                    </a:cubicBezTo>
                    <a:cubicBezTo>
                      <a:pt x="24" y="238"/>
                      <a:pt x="24" y="238"/>
                      <a:pt x="24" y="238"/>
                    </a:cubicBezTo>
                    <a:cubicBezTo>
                      <a:pt x="23" y="239"/>
                      <a:pt x="23" y="241"/>
                      <a:pt x="22" y="241"/>
                    </a:cubicBezTo>
                    <a:cubicBezTo>
                      <a:pt x="21" y="243"/>
                      <a:pt x="21" y="243"/>
                      <a:pt x="21" y="245"/>
                    </a:cubicBezTo>
                    <a:cubicBezTo>
                      <a:pt x="21" y="247"/>
                      <a:pt x="20" y="249"/>
                      <a:pt x="20" y="250"/>
                    </a:cubicBezTo>
                    <a:cubicBezTo>
                      <a:pt x="19" y="252"/>
                      <a:pt x="19" y="254"/>
                      <a:pt x="19" y="256"/>
                    </a:cubicBezTo>
                    <a:cubicBezTo>
                      <a:pt x="21" y="260"/>
                      <a:pt x="21" y="261"/>
                      <a:pt x="20" y="263"/>
                    </a:cubicBezTo>
                    <a:cubicBezTo>
                      <a:pt x="20" y="263"/>
                      <a:pt x="19" y="264"/>
                      <a:pt x="18" y="264"/>
                    </a:cubicBezTo>
                    <a:cubicBezTo>
                      <a:pt x="16" y="264"/>
                      <a:pt x="15" y="271"/>
                      <a:pt x="15" y="273"/>
                    </a:cubicBezTo>
                    <a:cubicBezTo>
                      <a:pt x="14" y="275"/>
                      <a:pt x="14" y="278"/>
                      <a:pt x="14" y="279"/>
                    </a:cubicBezTo>
                    <a:cubicBezTo>
                      <a:pt x="14" y="279"/>
                      <a:pt x="15" y="279"/>
                      <a:pt x="15" y="279"/>
                    </a:cubicBezTo>
                    <a:cubicBezTo>
                      <a:pt x="16" y="279"/>
                      <a:pt x="17" y="279"/>
                      <a:pt x="18" y="279"/>
                    </a:cubicBezTo>
                    <a:cubicBezTo>
                      <a:pt x="18" y="279"/>
                      <a:pt x="18" y="279"/>
                      <a:pt x="18" y="279"/>
                    </a:cubicBezTo>
                    <a:cubicBezTo>
                      <a:pt x="20" y="278"/>
                      <a:pt x="20" y="273"/>
                      <a:pt x="20" y="269"/>
                    </a:cubicBezTo>
                    <a:cubicBezTo>
                      <a:pt x="20" y="267"/>
                      <a:pt x="20" y="266"/>
                      <a:pt x="20" y="264"/>
                    </a:cubicBezTo>
                    <a:cubicBezTo>
                      <a:pt x="20" y="262"/>
                      <a:pt x="21" y="261"/>
                      <a:pt x="22" y="261"/>
                    </a:cubicBezTo>
                    <a:cubicBezTo>
                      <a:pt x="23" y="261"/>
                      <a:pt x="23" y="261"/>
                      <a:pt x="23" y="261"/>
                    </a:cubicBezTo>
                    <a:cubicBezTo>
                      <a:pt x="23" y="261"/>
                      <a:pt x="23" y="261"/>
                      <a:pt x="23" y="261"/>
                    </a:cubicBezTo>
                    <a:cubicBezTo>
                      <a:pt x="23" y="260"/>
                      <a:pt x="23" y="258"/>
                      <a:pt x="26" y="258"/>
                    </a:cubicBezTo>
                    <a:cubicBezTo>
                      <a:pt x="27" y="257"/>
                      <a:pt x="28" y="258"/>
                      <a:pt x="28" y="258"/>
                    </a:cubicBezTo>
                    <a:cubicBezTo>
                      <a:pt x="29" y="259"/>
                      <a:pt x="29" y="259"/>
                      <a:pt x="29" y="260"/>
                    </a:cubicBezTo>
                    <a:cubicBezTo>
                      <a:pt x="29" y="261"/>
                      <a:pt x="29" y="261"/>
                      <a:pt x="29" y="261"/>
                    </a:cubicBezTo>
                    <a:cubicBezTo>
                      <a:pt x="31" y="262"/>
                      <a:pt x="32" y="263"/>
                      <a:pt x="32" y="264"/>
                    </a:cubicBezTo>
                    <a:cubicBezTo>
                      <a:pt x="32" y="265"/>
                      <a:pt x="32" y="266"/>
                      <a:pt x="30" y="267"/>
                    </a:cubicBezTo>
                    <a:cubicBezTo>
                      <a:pt x="29" y="268"/>
                      <a:pt x="29" y="269"/>
                      <a:pt x="29" y="271"/>
                    </a:cubicBezTo>
                    <a:cubicBezTo>
                      <a:pt x="30" y="272"/>
                      <a:pt x="30" y="274"/>
                      <a:pt x="29" y="275"/>
                    </a:cubicBezTo>
                    <a:cubicBezTo>
                      <a:pt x="29" y="276"/>
                      <a:pt x="29" y="276"/>
                      <a:pt x="29" y="276"/>
                    </a:cubicBezTo>
                    <a:cubicBezTo>
                      <a:pt x="27" y="278"/>
                      <a:pt x="26" y="280"/>
                      <a:pt x="27" y="282"/>
                    </a:cubicBezTo>
                    <a:cubicBezTo>
                      <a:pt x="28" y="284"/>
                      <a:pt x="27" y="285"/>
                      <a:pt x="26" y="286"/>
                    </a:cubicBezTo>
                    <a:cubicBezTo>
                      <a:pt x="26" y="287"/>
                      <a:pt x="25" y="287"/>
                      <a:pt x="25" y="289"/>
                    </a:cubicBezTo>
                    <a:cubicBezTo>
                      <a:pt x="25" y="290"/>
                      <a:pt x="26" y="291"/>
                      <a:pt x="26" y="291"/>
                    </a:cubicBezTo>
                    <a:cubicBezTo>
                      <a:pt x="26" y="292"/>
                      <a:pt x="27" y="293"/>
                      <a:pt x="25" y="294"/>
                    </a:cubicBezTo>
                    <a:cubicBezTo>
                      <a:pt x="25" y="294"/>
                      <a:pt x="26" y="295"/>
                      <a:pt x="26" y="295"/>
                    </a:cubicBezTo>
                    <a:cubicBezTo>
                      <a:pt x="26" y="296"/>
                      <a:pt x="27" y="297"/>
                      <a:pt x="26" y="297"/>
                    </a:cubicBezTo>
                    <a:cubicBezTo>
                      <a:pt x="26" y="298"/>
                      <a:pt x="26" y="298"/>
                      <a:pt x="25" y="298"/>
                    </a:cubicBezTo>
                    <a:cubicBezTo>
                      <a:pt x="25" y="298"/>
                      <a:pt x="24" y="298"/>
                      <a:pt x="24" y="298"/>
                    </a:cubicBezTo>
                    <a:cubicBezTo>
                      <a:pt x="24" y="299"/>
                      <a:pt x="25" y="302"/>
                      <a:pt x="26" y="303"/>
                    </a:cubicBezTo>
                    <a:cubicBezTo>
                      <a:pt x="26" y="303"/>
                      <a:pt x="26" y="304"/>
                      <a:pt x="26" y="305"/>
                    </a:cubicBezTo>
                    <a:cubicBezTo>
                      <a:pt x="26" y="306"/>
                      <a:pt x="24" y="306"/>
                      <a:pt x="23" y="306"/>
                    </a:cubicBezTo>
                    <a:cubicBezTo>
                      <a:pt x="22" y="306"/>
                      <a:pt x="21" y="306"/>
                      <a:pt x="21" y="307"/>
                    </a:cubicBezTo>
                    <a:cubicBezTo>
                      <a:pt x="20" y="307"/>
                      <a:pt x="20" y="307"/>
                      <a:pt x="21" y="308"/>
                    </a:cubicBezTo>
                    <a:cubicBezTo>
                      <a:pt x="22" y="310"/>
                      <a:pt x="23" y="311"/>
                      <a:pt x="22" y="313"/>
                    </a:cubicBezTo>
                    <a:cubicBezTo>
                      <a:pt x="21" y="314"/>
                      <a:pt x="21" y="314"/>
                      <a:pt x="20" y="314"/>
                    </a:cubicBezTo>
                    <a:cubicBezTo>
                      <a:pt x="18" y="314"/>
                      <a:pt x="16" y="312"/>
                      <a:pt x="15" y="311"/>
                    </a:cubicBezTo>
                    <a:cubicBezTo>
                      <a:pt x="14" y="311"/>
                      <a:pt x="14" y="311"/>
                      <a:pt x="14" y="311"/>
                    </a:cubicBezTo>
                    <a:cubicBezTo>
                      <a:pt x="14" y="310"/>
                      <a:pt x="13" y="310"/>
                      <a:pt x="13" y="309"/>
                    </a:cubicBezTo>
                    <a:cubicBezTo>
                      <a:pt x="13" y="308"/>
                      <a:pt x="14" y="307"/>
                      <a:pt x="15" y="306"/>
                    </a:cubicBezTo>
                    <a:cubicBezTo>
                      <a:pt x="15" y="306"/>
                      <a:pt x="15" y="306"/>
                      <a:pt x="14" y="306"/>
                    </a:cubicBezTo>
                    <a:cubicBezTo>
                      <a:pt x="14" y="306"/>
                      <a:pt x="13" y="306"/>
                      <a:pt x="13" y="306"/>
                    </a:cubicBezTo>
                    <a:cubicBezTo>
                      <a:pt x="13" y="306"/>
                      <a:pt x="13" y="306"/>
                      <a:pt x="13" y="306"/>
                    </a:cubicBezTo>
                    <a:cubicBezTo>
                      <a:pt x="13" y="309"/>
                      <a:pt x="11" y="309"/>
                      <a:pt x="10" y="310"/>
                    </a:cubicBezTo>
                    <a:cubicBezTo>
                      <a:pt x="9" y="310"/>
                      <a:pt x="8" y="310"/>
                      <a:pt x="7" y="311"/>
                    </a:cubicBezTo>
                    <a:cubicBezTo>
                      <a:pt x="7" y="311"/>
                      <a:pt x="7" y="312"/>
                      <a:pt x="8" y="313"/>
                    </a:cubicBezTo>
                    <a:cubicBezTo>
                      <a:pt x="8" y="313"/>
                      <a:pt x="9" y="314"/>
                      <a:pt x="8" y="315"/>
                    </a:cubicBezTo>
                    <a:cubicBezTo>
                      <a:pt x="8" y="316"/>
                      <a:pt x="8" y="316"/>
                      <a:pt x="7" y="316"/>
                    </a:cubicBezTo>
                    <a:cubicBezTo>
                      <a:pt x="5" y="317"/>
                      <a:pt x="2" y="319"/>
                      <a:pt x="2" y="321"/>
                    </a:cubicBezTo>
                    <a:cubicBezTo>
                      <a:pt x="2" y="321"/>
                      <a:pt x="2" y="321"/>
                      <a:pt x="2" y="322"/>
                    </a:cubicBezTo>
                    <a:cubicBezTo>
                      <a:pt x="2" y="322"/>
                      <a:pt x="2" y="322"/>
                      <a:pt x="2" y="321"/>
                    </a:cubicBezTo>
                    <a:cubicBezTo>
                      <a:pt x="2" y="320"/>
                      <a:pt x="3" y="318"/>
                      <a:pt x="5" y="318"/>
                    </a:cubicBezTo>
                    <a:cubicBezTo>
                      <a:pt x="7" y="318"/>
                      <a:pt x="8" y="319"/>
                      <a:pt x="9" y="321"/>
                    </a:cubicBezTo>
                    <a:cubicBezTo>
                      <a:pt x="9" y="321"/>
                      <a:pt x="9" y="322"/>
                      <a:pt x="9" y="322"/>
                    </a:cubicBezTo>
                    <a:cubicBezTo>
                      <a:pt x="9" y="322"/>
                      <a:pt x="9" y="321"/>
                      <a:pt x="10" y="321"/>
                    </a:cubicBezTo>
                    <a:cubicBezTo>
                      <a:pt x="11" y="321"/>
                      <a:pt x="12" y="321"/>
                      <a:pt x="13" y="321"/>
                    </a:cubicBezTo>
                    <a:cubicBezTo>
                      <a:pt x="16" y="321"/>
                      <a:pt x="17" y="324"/>
                      <a:pt x="16" y="325"/>
                    </a:cubicBezTo>
                    <a:cubicBezTo>
                      <a:pt x="16" y="327"/>
                      <a:pt x="15" y="328"/>
                      <a:pt x="14" y="328"/>
                    </a:cubicBezTo>
                    <a:cubicBezTo>
                      <a:pt x="14" y="328"/>
                      <a:pt x="14" y="328"/>
                      <a:pt x="14" y="328"/>
                    </a:cubicBezTo>
                    <a:cubicBezTo>
                      <a:pt x="14" y="328"/>
                      <a:pt x="13" y="328"/>
                      <a:pt x="13" y="328"/>
                    </a:cubicBezTo>
                    <a:cubicBezTo>
                      <a:pt x="12" y="329"/>
                      <a:pt x="12" y="331"/>
                      <a:pt x="12" y="333"/>
                    </a:cubicBezTo>
                    <a:cubicBezTo>
                      <a:pt x="12" y="333"/>
                      <a:pt x="12" y="333"/>
                      <a:pt x="13" y="333"/>
                    </a:cubicBezTo>
                    <a:cubicBezTo>
                      <a:pt x="14" y="333"/>
                      <a:pt x="15" y="333"/>
                      <a:pt x="16" y="333"/>
                    </a:cubicBezTo>
                    <a:cubicBezTo>
                      <a:pt x="17" y="333"/>
                      <a:pt x="19" y="332"/>
                      <a:pt x="20" y="333"/>
                    </a:cubicBezTo>
                    <a:cubicBezTo>
                      <a:pt x="22" y="333"/>
                      <a:pt x="23" y="335"/>
                      <a:pt x="23" y="337"/>
                    </a:cubicBezTo>
                    <a:cubicBezTo>
                      <a:pt x="22" y="338"/>
                      <a:pt x="22" y="339"/>
                      <a:pt x="21" y="339"/>
                    </a:cubicBezTo>
                    <a:cubicBezTo>
                      <a:pt x="21" y="339"/>
                      <a:pt x="20" y="339"/>
                      <a:pt x="20" y="338"/>
                    </a:cubicBezTo>
                    <a:cubicBezTo>
                      <a:pt x="18" y="337"/>
                      <a:pt x="17" y="336"/>
                      <a:pt x="16" y="336"/>
                    </a:cubicBezTo>
                    <a:cubicBezTo>
                      <a:pt x="15" y="336"/>
                      <a:pt x="15" y="336"/>
                      <a:pt x="15" y="337"/>
                    </a:cubicBezTo>
                    <a:cubicBezTo>
                      <a:pt x="14" y="338"/>
                      <a:pt x="13" y="339"/>
                      <a:pt x="11" y="339"/>
                    </a:cubicBezTo>
                    <a:cubicBezTo>
                      <a:pt x="10" y="339"/>
                      <a:pt x="9" y="338"/>
                      <a:pt x="8" y="338"/>
                    </a:cubicBezTo>
                    <a:cubicBezTo>
                      <a:pt x="8" y="337"/>
                      <a:pt x="8" y="337"/>
                      <a:pt x="8" y="337"/>
                    </a:cubicBezTo>
                    <a:cubicBezTo>
                      <a:pt x="6" y="337"/>
                      <a:pt x="4" y="339"/>
                      <a:pt x="3" y="340"/>
                    </a:cubicBezTo>
                    <a:cubicBezTo>
                      <a:pt x="2" y="341"/>
                      <a:pt x="2" y="341"/>
                      <a:pt x="2" y="341"/>
                    </a:cubicBezTo>
                    <a:cubicBezTo>
                      <a:pt x="4" y="342"/>
                      <a:pt x="4" y="343"/>
                      <a:pt x="5" y="344"/>
                    </a:cubicBezTo>
                    <a:cubicBezTo>
                      <a:pt x="5" y="345"/>
                      <a:pt x="5" y="345"/>
                      <a:pt x="5" y="345"/>
                    </a:cubicBezTo>
                    <a:cubicBezTo>
                      <a:pt x="6" y="345"/>
                      <a:pt x="8" y="344"/>
                      <a:pt x="9" y="343"/>
                    </a:cubicBezTo>
                    <a:cubicBezTo>
                      <a:pt x="10" y="342"/>
                      <a:pt x="11" y="340"/>
                      <a:pt x="13" y="340"/>
                    </a:cubicBezTo>
                    <a:cubicBezTo>
                      <a:pt x="13" y="340"/>
                      <a:pt x="15" y="340"/>
                      <a:pt x="15" y="344"/>
                    </a:cubicBezTo>
                    <a:cubicBezTo>
                      <a:pt x="15" y="347"/>
                      <a:pt x="13" y="347"/>
                      <a:pt x="12" y="347"/>
                    </a:cubicBezTo>
                    <a:cubicBezTo>
                      <a:pt x="11" y="348"/>
                      <a:pt x="10" y="348"/>
                      <a:pt x="10" y="348"/>
                    </a:cubicBezTo>
                    <a:cubicBezTo>
                      <a:pt x="9" y="350"/>
                      <a:pt x="8" y="352"/>
                      <a:pt x="5" y="354"/>
                    </a:cubicBezTo>
                    <a:cubicBezTo>
                      <a:pt x="4" y="355"/>
                      <a:pt x="4" y="355"/>
                      <a:pt x="4" y="356"/>
                    </a:cubicBezTo>
                    <a:cubicBezTo>
                      <a:pt x="4" y="356"/>
                      <a:pt x="5" y="357"/>
                      <a:pt x="6" y="357"/>
                    </a:cubicBezTo>
                    <a:cubicBezTo>
                      <a:pt x="7" y="356"/>
                      <a:pt x="7" y="356"/>
                      <a:pt x="8" y="357"/>
                    </a:cubicBezTo>
                    <a:cubicBezTo>
                      <a:pt x="8" y="357"/>
                      <a:pt x="8" y="358"/>
                      <a:pt x="8" y="358"/>
                    </a:cubicBezTo>
                    <a:cubicBezTo>
                      <a:pt x="8" y="359"/>
                      <a:pt x="8" y="359"/>
                      <a:pt x="9" y="359"/>
                    </a:cubicBezTo>
                    <a:cubicBezTo>
                      <a:pt x="9" y="360"/>
                      <a:pt x="10" y="359"/>
                      <a:pt x="10" y="359"/>
                    </a:cubicBezTo>
                    <a:cubicBezTo>
                      <a:pt x="11" y="359"/>
                      <a:pt x="11" y="358"/>
                      <a:pt x="10" y="357"/>
                    </a:cubicBezTo>
                    <a:cubicBezTo>
                      <a:pt x="10" y="356"/>
                      <a:pt x="11" y="353"/>
                      <a:pt x="12" y="352"/>
                    </a:cubicBezTo>
                    <a:cubicBezTo>
                      <a:pt x="13" y="350"/>
                      <a:pt x="15" y="350"/>
                      <a:pt x="16" y="351"/>
                    </a:cubicBezTo>
                    <a:cubicBezTo>
                      <a:pt x="19" y="353"/>
                      <a:pt x="17" y="356"/>
                      <a:pt x="16" y="357"/>
                    </a:cubicBezTo>
                    <a:cubicBezTo>
                      <a:pt x="16" y="358"/>
                      <a:pt x="15" y="359"/>
                      <a:pt x="15" y="359"/>
                    </a:cubicBezTo>
                    <a:cubicBezTo>
                      <a:pt x="15" y="360"/>
                      <a:pt x="15" y="362"/>
                      <a:pt x="15" y="363"/>
                    </a:cubicBezTo>
                    <a:cubicBezTo>
                      <a:pt x="14" y="364"/>
                      <a:pt x="14" y="365"/>
                      <a:pt x="14" y="366"/>
                    </a:cubicBezTo>
                    <a:cubicBezTo>
                      <a:pt x="14" y="368"/>
                      <a:pt x="13" y="369"/>
                      <a:pt x="12" y="369"/>
                    </a:cubicBezTo>
                    <a:cubicBezTo>
                      <a:pt x="11" y="369"/>
                      <a:pt x="11" y="369"/>
                      <a:pt x="11" y="370"/>
                    </a:cubicBezTo>
                    <a:cubicBezTo>
                      <a:pt x="11" y="372"/>
                      <a:pt x="10" y="372"/>
                      <a:pt x="8" y="372"/>
                    </a:cubicBezTo>
                    <a:cubicBezTo>
                      <a:pt x="9" y="374"/>
                      <a:pt x="9" y="375"/>
                      <a:pt x="8" y="376"/>
                    </a:cubicBezTo>
                    <a:cubicBezTo>
                      <a:pt x="8" y="377"/>
                      <a:pt x="7" y="377"/>
                      <a:pt x="8" y="378"/>
                    </a:cubicBezTo>
                    <a:cubicBezTo>
                      <a:pt x="8" y="378"/>
                      <a:pt x="8" y="377"/>
                      <a:pt x="8" y="377"/>
                    </a:cubicBezTo>
                    <a:cubicBezTo>
                      <a:pt x="9" y="376"/>
                      <a:pt x="10" y="376"/>
                      <a:pt x="11" y="376"/>
                    </a:cubicBezTo>
                    <a:cubicBezTo>
                      <a:pt x="12" y="376"/>
                      <a:pt x="12" y="376"/>
                      <a:pt x="12" y="376"/>
                    </a:cubicBezTo>
                    <a:cubicBezTo>
                      <a:pt x="13" y="376"/>
                      <a:pt x="13" y="376"/>
                      <a:pt x="14" y="376"/>
                    </a:cubicBezTo>
                    <a:cubicBezTo>
                      <a:pt x="14" y="377"/>
                      <a:pt x="14" y="377"/>
                      <a:pt x="14" y="377"/>
                    </a:cubicBezTo>
                    <a:cubicBezTo>
                      <a:pt x="15" y="377"/>
                      <a:pt x="15" y="377"/>
                      <a:pt x="16" y="376"/>
                    </a:cubicBezTo>
                    <a:cubicBezTo>
                      <a:pt x="19" y="375"/>
                      <a:pt x="21" y="376"/>
                      <a:pt x="21" y="378"/>
                    </a:cubicBezTo>
                    <a:cubicBezTo>
                      <a:pt x="21" y="380"/>
                      <a:pt x="21" y="381"/>
                      <a:pt x="19" y="381"/>
                    </a:cubicBezTo>
                    <a:cubicBezTo>
                      <a:pt x="18" y="382"/>
                      <a:pt x="16" y="383"/>
                      <a:pt x="16" y="384"/>
                    </a:cubicBezTo>
                    <a:cubicBezTo>
                      <a:pt x="16" y="384"/>
                      <a:pt x="16" y="383"/>
                      <a:pt x="16" y="383"/>
                    </a:cubicBezTo>
                    <a:cubicBezTo>
                      <a:pt x="17" y="383"/>
                      <a:pt x="17" y="383"/>
                      <a:pt x="18" y="383"/>
                    </a:cubicBezTo>
                    <a:cubicBezTo>
                      <a:pt x="20" y="383"/>
                      <a:pt x="21" y="384"/>
                      <a:pt x="21" y="385"/>
                    </a:cubicBezTo>
                    <a:cubicBezTo>
                      <a:pt x="21" y="386"/>
                      <a:pt x="21" y="386"/>
                      <a:pt x="22" y="386"/>
                    </a:cubicBezTo>
                    <a:cubicBezTo>
                      <a:pt x="22" y="386"/>
                      <a:pt x="22" y="385"/>
                      <a:pt x="22" y="384"/>
                    </a:cubicBezTo>
                    <a:cubicBezTo>
                      <a:pt x="22" y="383"/>
                      <a:pt x="23" y="382"/>
                      <a:pt x="25" y="382"/>
                    </a:cubicBezTo>
                    <a:cubicBezTo>
                      <a:pt x="27" y="382"/>
                      <a:pt x="30" y="384"/>
                      <a:pt x="30" y="386"/>
                    </a:cubicBezTo>
                    <a:cubicBezTo>
                      <a:pt x="31" y="387"/>
                      <a:pt x="31" y="388"/>
                      <a:pt x="30" y="388"/>
                    </a:cubicBezTo>
                    <a:cubicBezTo>
                      <a:pt x="29" y="391"/>
                      <a:pt x="23" y="391"/>
                      <a:pt x="21" y="391"/>
                    </a:cubicBezTo>
                    <a:cubicBezTo>
                      <a:pt x="19" y="391"/>
                      <a:pt x="19" y="391"/>
                      <a:pt x="18" y="392"/>
                    </a:cubicBezTo>
                    <a:cubicBezTo>
                      <a:pt x="18" y="393"/>
                      <a:pt x="18" y="394"/>
                      <a:pt x="19" y="395"/>
                    </a:cubicBezTo>
                    <a:cubicBezTo>
                      <a:pt x="19" y="396"/>
                      <a:pt x="20" y="396"/>
                      <a:pt x="20" y="396"/>
                    </a:cubicBezTo>
                    <a:cubicBezTo>
                      <a:pt x="21" y="396"/>
                      <a:pt x="23" y="394"/>
                      <a:pt x="24" y="393"/>
                    </a:cubicBezTo>
                    <a:cubicBezTo>
                      <a:pt x="24" y="393"/>
                      <a:pt x="24" y="393"/>
                      <a:pt x="24" y="393"/>
                    </a:cubicBezTo>
                    <a:cubicBezTo>
                      <a:pt x="26" y="391"/>
                      <a:pt x="30" y="391"/>
                      <a:pt x="32" y="391"/>
                    </a:cubicBezTo>
                    <a:cubicBezTo>
                      <a:pt x="32" y="391"/>
                      <a:pt x="40" y="391"/>
                      <a:pt x="41" y="394"/>
                    </a:cubicBezTo>
                    <a:cubicBezTo>
                      <a:pt x="41" y="395"/>
                      <a:pt x="41" y="395"/>
                      <a:pt x="41" y="396"/>
                    </a:cubicBezTo>
                    <a:cubicBezTo>
                      <a:pt x="40" y="397"/>
                      <a:pt x="38" y="397"/>
                      <a:pt x="37" y="397"/>
                    </a:cubicBezTo>
                    <a:cubicBezTo>
                      <a:pt x="37" y="397"/>
                      <a:pt x="36" y="397"/>
                      <a:pt x="36" y="397"/>
                    </a:cubicBezTo>
                    <a:cubicBezTo>
                      <a:pt x="35" y="397"/>
                      <a:pt x="35" y="397"/>
                      <a:pt x="35" y="397"/>
                    </a:cubicBezTo>
                    <a:cubicBezTo>
                      <a:pt x="34" y="398"/>
                      <a:pt x="31" y="399"/>
                      <a:pt x="30" y="399"/>
                    </a:cubicBezTo>
                    <a:cubicBezTo>
                      <a:pt x="28" y="399"/>
                      <a:pt x="27" y="398"/>
                      <a:pt x="27" y="398"/>
                    </a:cubicBezTo>
                    <a:cubicBezTo>
                      <a:pt x="26" y="398"/>
                      <a:pt x="24" y="399"/>
                      <a:pt x="24" y="401"/>
                    </a:cubicBezTo>
                    <a:cubicBezTo>
                      <a:pt x="24" y="402"/>
                      <a:pt x="23" y="403"/>
                      <a:pt x="22" y="403"/>
                    </a:cubicBezTo>
                    <a:cubicBezTo>
                      <a:pt x="23" y="403"/>
                      <a:pt x="23" y="403"/>
                      <a:pt x="23" y="403"/>
                    </a:cubicBezTo>
                    <a:cubicBezTo>
                      <a:pt x="24" y="404"/>
                      <a:pt x="25" y="403"/>
                      <a:pt x="25" y="402"/>
                    </a:cubicBezTo>
                    <a:cubicBezTo>
                      <a:pt x="26" y="401"/>
                      <a:pt x="28" y="399"/>
                      <a:pt x="32" y="400"/>
                    </a:cubicBezTo>
                    <a:cubicBezTo>
                      <a:pt x="34" y="400"/>
                      <a:pt x="36" y="399"/>
                      <a:pt x="38" y="398"/>
                    </a:cubicBezTo>
                    <a:cubicBezTo>
                      <a:pt x="39" y="397"/>
                      <a:pt x="40" y="397"/>
                      <a:pt x="41" y="397"/>
                    </a:cubicBezTo>
                    <a:cubicBezTo>
                      <a:pt x="42" y="397"/>
                      <a:pt x="43" y="397"/>
                      <a:pt x="43" y="398"/>
                    </a:cubicBezTo>
                    <a:cubicBezTo>
                      <a:pt x="44" y="399"/>
                      <a:pt x="44" y="401"/>
                      <a:pt x="43" y="402"/>
                    </a:cubicBezTo>
                    <a:cubicBezTo>
                      <a:pt x="42" y="403"/>
                      <a:pt x="40" y="404"/>
                      <a:pt x="38" y="404"/>
                    </a:cubicBezTo>
                    <a:cubicBezTo>
                      <a:pt x="36" y="404"/>
                      <a:pt x="35" y="404"/>
                      <a:pt x="35" y="403"/>
                    </a:cubicBezTo>
                    <a:cubicBezTo>
                      <a:pt x="34" y="403"/>
                      <a:pt x="33" y="403"/>
                      <a:pt x="33" y="404"/>
                    </a:cubicBezTo>
                    <a:cubicBezTo>
                      <a:pt x="32" y="405"/>
                      <a:pt x="31" y="406"/>
                      <a:pt x="31" y="407"/>
                    </a:cubicBezTo>
                    <a:cubicBezTo>
                      <a:pt x="31" y="408"/>
                      <a:pt x="31" y="409"/>
                      <a:pt x="31" y="409"/>
                    </a:cubicBezTo>
                    <a:cubicBezTo>
                      <a:pt x="30" y="410"/>
                      <a:pt x="27" y="409"/>
                      <a:pt x="24" y="408"/>
                    </a:cubicBezTo>
                    <a:cubicBezTo>
                      <a:pt x="22" y="408"/>
                      <a:pt x="21" y="407"/>
                      <a:pt x="20" y="407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08"/>
                      <a:pt x="20" y="409"/>
                      <a:pt x="22" y="412"/>
                    </a:cubicBezTo>
                    <a:cubicBezTo>
                      <a:pt x="23" y="413"/>
                      <a:pt x="24" y="413"/>
                      <a:pt x="25" y="413"/>
                    </a:cubicBezTo>
                    <a:cubicBezTo>
                      <a:pt x="26" y="413"/>
                      <a:pt x="26" y="413"/>
                      <a:pt x="27" y="413"/>
                    </a:cubicBezTo>
                    <a:cubicBezTo>
                      <a:pt x="28" y="413"/>
                      <a:pt x="29" y="413"/>
                      <a:pt x="30" y="414"/>
                    </a:cubicBezTo>
                    <a:cubicBezTo>
                      <a:pt x="31" y="414"/>
                      <a:pt x="32" y="415"/>
                      <a:pt x="33" y="416"/>
                    </a:cubicBezTo>
                    <a:cubicBezTo>
                      <a:pt x="33" y="416"/>
                      <a:pt x="34" y="417"/>
                      <a:pt x="34" y="417"/>
                    </a:cubicBezTo>
                    <a:cubicBezTo>
                      <a:pt x="34" y="417"/>
                      <a:pt x="34" y="417"/>
                      <a:pt x="35" y="416"/>
                    </a:cubicBezTo>
                    <a:cubicBezTo>
                      <a:pt x="35" y="416"/>
                      <a:pt x="35" y="416"/>
                      <a:pt x="36" y="416"/>
                    </a:cubicBezTo>
                    <a:cubicBezTo>
                      <a:pt x="35" y="416"/>
                      <a:pt x="35" y="416"/>
                      <a:pt x="35" y="415"/>
                    </a:cubicBezTo>
                    <a:cubicBezTo>
                      <a:pt x="35" y="415"/>
                      <a:pt x="34" y="415"/>
                      <a:pt x="33" y="415"/>
                    </a:cubicBezTo>
                    <a:cubicBezTo>
                      <a:pt x="32" y="414"/>
                      <a:pt x="32" y="413"/>
                      <a:pt x="32" y="412"/>
                    </a:cubicBezTo>
                    <a:cubicBezTo>
                      <a:pt x="33" y="410"/>
                      <a:pt x="36" y="409"/>
                      <a:pt x="38" y="410"/>
                    </a:cubicBezTo>
                    <a:cubicBezTo>
                      <a:pt x="40" y="411"/>
                      <a:pt x="42" y="410"/>
                      <a:pt x="43" y="409"/>
                    </a:cubicBezTo>
                    <a:cubicBezTo>
                      <a:pt x="44" y="408"/>
                      <a:pt x="45" y="406"/>
                      <a:pt x="44" y="404"/>
                    </a:cubicBezTo>
                    <a:cubicBezTo>
                      <a:pt x="43" y="398"/>
                      <a:pt x="50" y="395"/>
                      <a:pt x="54" y="394"/>
                    </a:cubicBezTo>
                    <a:cubicBezTo>
                      <a:pt x="54" y="394"/>
                      <a:pt x="55" y="394"/>
                      <a:pt x="56" y="394"/>
                    </a:cubicBezTo>
                    <a:cubicBezTo>
                      <a:pt x="57" y="394"/>
                      <a:pt x="58" y="395"/>
                      <a:pt x="58" y="395"/>
                    </a:cubicBezTo>
                    <a:cubicBezTo>
                      <a:pt x="58" y="397"/>
                      <a:pt x="55" y="400"/>
                      <a:pt x="53" y="401"/>
                    </a:cubicBezTo>
                    <a:cubicBezTo>
                      <a:pt x="51" y="401"/>
                      <a:pt x="50" y="402"/>
                      <a:pt x="50" y="402"/>
                    </a:cubicBezTo>
                    <a:cubicBezTo>
                      <a:pt x="50" y="403"/>
                      <a:pt x="50" y="403"/>
                      <a:pt x="52" y="405"/>
                    </a:cubicBezTo>
                    <a:cubicBezTo>
                      <a:pt x="53" y="406"/>
                      <a:pt x="54" y="405"/>
                      <a:pt x="56" y="405"/>
                    </a:cubicBezTo>
                    <a:cubicBezTo>
                      <a:pt x="57" y="404"/>
                      <a:pt x="59" y="404"/>
                      <a:pt x="61" y="405"/>
                    </a:cubicBezTo>
                    <a:cubicBezTo>
                      <a:pt x="61" y="406"/>
                      <a:pt x="62" y="406"/>
                      <a:pt x="61" y="407"/>
                    </a:cubicBezTo>
                    <a:cubicBezTo>
                      <a:pt x="61" y="408"/>
                      <a:pt x="60" y="409"/>
                      <a:pt x="58" y="409"/>
                    </a:cubicBezTo>
                    <a:cubicBezTo>
                      <a:pt x="57" y="409"/>
                      <a:pt x="56" y="410"/>
                      <a:pt x="55" y="410"/>
                    </a:cubicBezTo>
                    <a:cubicBezTo>
                      <a:pt x="55" y="411"/>
                      <a:pt x="56" y="412"/>
                      <a:pt x="56" y="413"/>
                    </a:cubicBezTo>
                    <a:cubicBezTo>
                      <a:pt x="57" y="414"/>
                      <a:pt x="58" y="415"/>
                      <a:pt x="57" y="416"/>
                    </a:cubicBezTo>
                    <a:cubicBezTo>
                      <a:pt x="57" y="417"/>
                      <a:pt x="56" y="417"/>
                      <a:pt x="55" y="418"/>
                    </a:cubicBezTo>
                    <a:cubicBezTo>
                      <a:pt x="55" y="418"/>
                      <a:pt x="55" y="418"/>
                      <a:pt x="54" y="418"/>
                    </a:cubicBezTo>
                    <a:cubicBezTo>
                      <a:pt x="52" y="418"/>
                      <a:pt x="51" y="415"/>
                      <a:pt x="51" y="413"/>
                    </a:cubicBezTo>
                    <a:cubicBezTo>
                      <a:pt x="51" y="412"/>
                      <a:pt x="51" y="410"/>
                      <a:pt x="50" y="410"/>
                    </a:cubicBezTo>
                    <a:cubicBezTo>
                      <a:pt x="50" y="410"/>
                      <a:pt x="50" y="410"/>
                      <a:pt x="49" y="410"/>
                    </a:cubicBezTo>
                    <a:cubicBezTo>
                      <a:pt x="49" y="411"/>
                      <a:pt x="49" y="412"/>
                      <a:pt x="50" y="415"/>
                    </a:cubicBezTo>
                    <a:cubicBezTo>
                      <a:pt x="51" y="416"/>
                      <a:pt x="51" y="417"/>
                      <a:pt x="50" y="418"/>
                    </a:cubicBezTo>
                    <a:cubicBezTo>
                      <a:pt x="50" y="418"/>
                      <a:pt x="50" y="418"/>
                      <a:pt x="49" y="418"/>
                    </a:cubicBezTo>
                    <a:cubicBezTo>
                      <a:pt x="48" y="418"/>
                      <a:pt x="44" y="415"/>
                      <a:pt x="43" y="414"/>
                    </a:cubicBezTo>
                    <a:cubicBezTo>
                      <a:pt x="43" y="414"/>
                      <a:pt x="43" y="413"/>
                      <a:pt x="43" y="413"/>
                    </a:cubicBezTo>
                    <a:cubicBezTo>
                      <a:pt x="42" y="413"/>
                      <a:pt x="42" y="414"/>
                      <a:pt x="42" y="414"/>
                    </a:cubicBezTo>
                    <a:cubicBezTo>
                      <a:pt x="42" y="414"/>
                      <a:pt x="42" y="415"/>
                      <a:pt x="42" y="416"/>
                    </a:cubicBezTo>
                    <a:cubicBezTo>
                      <a:pt x="43" y="416"/>
                      <a:pt x="43" y="417"/>
                      <a:pt x="43" y="418"/>
                    </a:cubicBezTo>
                    <a:cubicBezTo>
                      <a:pt x="43" y="419"/>
                      <a:pt x="42" y="419"/>
                      <a:pt x="41" y="419"/>
                    </a:cubicBezTo>
                    <a:cubicBezTo>
                      <a:pt x="38" y="419"/>
                      <a:pt x="38" y="420"/>
                      <a:pt x="38" y="421"/>
                    </a:cubicBezTo>
                    <a:cubicBezTo>
                      <a:pt x="38" y="422"/>
                      <a:pt x="38" y="422"/>
                      <a:pt x="38" y="422"/>
                    </a:cubicBezTo>
                    <a:cubicBezTo>
                      <a:pt x="38" y="422"/>
                      <a:pt x="39" y="422"/>
                      <a:pt x="39" y="421"/>
                    </a:cubicBezTo>
                    <a:cubicBezTo>
                      <a:pt x="41" y="421"/>
                      <a:pt x="42" y="421"/>
                      <a:pt x="44" y="421"/>
                    </a:cubicBezTo>
                    <a:cubicBezTo>
                      <a:pt x="47" y="422"/>
                      <a:pt x="47" y="424"/>
                      <a:pt x="48" y="426"/>
                    </a:cubicBezTo>
                    <a:cubicBezTo>
                      <a:pt x="48" y="428"/>
                      <a:pt x="48" y="429"/>
                      <a:pt x="49" y="430"/>
                    </a:cubicBezTo>
                    <a:cubicBezTo>
                      <a:pt x="49" y="429"/>
                      <a:pt x="49" y="429"/>
                      <a:pt x="49" y="428"/>
                    </a:cubicBezTo>
                    <a:cubicBezTo>
                      <a:pt x="49" y="426"/>
                      <a:pt x="50" y="423"/>
                      <a:pt x="52" y="422"/>
                    </a:cubicBezTo>
                    <a:cubicBezTo>
                      <a:pt x="52" y="422"/>
                      <a:pt x="52" y="422"/>
                      <a:pt x="53" y="422"/>
                    </a:cubicBezTo>
                    <a:cubicBezTo>
                      <a:pt x="54" y="422"/>
                      <a:pt x="55" y="424"/>
                      <a:pt x="55" y="426"/>
                    </a:cubicBezTo>
                    <a:cubicBezTo>
                      <a:pt x="55" y="428"/>
                      <a:pt x="56" y="430"/>
                      <a:pt x="59" y="431"/>
                    </a:cubicBezTo>
                    <a:cubicBezTo>
                      <a:pt x="60" y="431"/>
                      <a:pt x="60" y="432"/>
                      <a:pt x="61" y="432"/>
                    </a:cubicBezTo>
                    <a:cubicBezTo>
                      <a:pt x="60" y="431"/>
                      <a:pt x="60" y="429"/>
                      <a:pt x="62" y="428"/>
                    </a:cubicBezTo>
                    <a:cubicBezTo>
                      <a:pt x="62" y="428"/>
                      <a:pt x="63" y="427"/>
                      <a:pt x="63" y="427"/>
                    </a:cubicBezTo>
                    <a:close/>
                    <a:moveTo>
                      <a:pt x="75" y="428"/>
                    </a:moveTo>
                    <a:cubicBezTo>
                      <a:pt x="76" y="428"/>
                      <a:pt x="77" y="429"/>
                      <a:pt x="77" y="429"/>
                    </a:cubicBezTo>
                    <a:cubicBezTo>
                      <a:pt x="78" y="429"/>
                      <a:pt x="80" y="430"/>
                      <a:pt x="81" y="430"/>
                    </a:cubicBezTo>
                    <a:cubicBezTo>
                      <a:pt x="82" y="430"/>
                      <a:pt x="82" y="429"/>
                      <a:pt x="82" y="429"/>
                    </a:cubicBezTo>
                    <a:cubicBezTo>
                      <a:pt x="82" y="429"/>
                      <a:pt x="82" y="428"/>
                      <a:pt x="82" y="428"/>
                    </a:cubicBezTo>
                    <a:cubicBezTo>
                      <a:pt x="81" y="428"/>
                      <a:pt x="80" y="428"/>
                      <a:pt x="78" y="428"/>
                    </a:cubicBezTo>
                    <a:cubicBezTo>
                      <a:pt x="77" y="428"/>
                      <a:pt x="76" y="428"/>
                      <a:pt x="75" y="428"/>
                    </a:cubicBezTo>
                    <a:close/>
                    <a:moveTo>
                      <a:pt x="50" y="408"/>
                    </a:moveTo>
                    <a:cubicBezTo>
                      <a:pt x="50" y="408"/>
                      <a:pt x="51" y="408"/>
                      <a:pt x="51" y="408"/>
                    </a:cubicBezTo>
                    <a:cubicBezTo>
                      <a:pt x="53" y="409"/>
                      <a:pt x="53" y="411"/>
                      <a:pt x="53" y="413"/>
                    </a:cubicBezTo>
                    <a:cubicBezTo>
                      <a:pt x="53" y="414"/>
                      <a:pt x="54" y="416"/>
                      <a:pt x="54" y="416"/>
                    </a:cubicBezTo>
                    <a:cubicBezTo>
                      <a:pt x="54" y="416"/>
                      <a:pt x="54" y="416"/>
                      <a:pt x="55" y="416"/>
                    </a:cubicBezTo>
                    <a:cubicBezTo>
                      <a:pt x="55" y="416"/>
                      <a:pt x="55" y="416"/>
                      <a:pt x="55" y="415"/>
                    </a:cubicBezTo>
                    <a:cubicBezTo>
                      <a:pt x="55" y="415"/>
                      <a:pt x="55" y="414"/>
                      <a:pt x="54" y="414"/>
                    </a:cubicBezTo>
                    <a:cubicBezTo>
                      <a:pt x="54" y="413"/>
                      <a:pt x="53" y="411"/>
                      <a:pt x="54" y="410"/>
                    </a:cubicBezTo>
                    <a:cubicBezTo>
                      <a:pt x="54" y="408"/>
                      <a:pt x="56" y="408"/>
                      <a:pt x="58" y="407"/>
                    </a:cubicBezTo>
                    <a:cubicBezTo>
                      <a:pt x="58" y="407"/>
                      <a:pt x="59" y="407"/>
                      <a:pt x="59" y="406"/>
                    </a:cubicBezTo>
                    <a:cubicBezTo>
                      <a:pt x="59" y="406"/>
                      <a:pt x="59" y="406"/>
                      <a:pt x="59" y="406"/>
                    </a:cubicBezTo>
                    <a:cubicBezTo>
                      <a:pt x="58" y="406"/>
                      <a:pt x="57" y="406"/>
                      <a:pt x="56" y="407"/>
                    </a:cubicBezTo>
                    <a:cubicBezTo>
                      <a:pt x="55" y="407"/>
                      <a:pt x="54" y="407"/>
                      <a:pt x="53" y="407"/>
                    </a:cubicBezTo>
                    <a:cubicBezTo>
                      <a:pt x="52" y="407"/>
                      <a:pt x="51" y="407"/>
                      <a:pt x="50" y="406"/>
                    </a:cubicBezTo>
                    <a:cubicBezTo>
                      <a:pt x="49" y="405"/>
                      <a:pt x="48" y="403"/>
                      <a:pt x="48" y="402"/>
                    </a:cubicBezTo>
                    <a:cubicBezTo>
                      <a:pt x="49" y="400"/>
                      <a:pt x="50" y="400"/>
                      <a:pt x="52" y="399"/>
                    </a:cubicBezTo>
                    <a:cubicBezTo>
                      <a:pt x="54" y="398"/>
                      <a:pt x="55" y="396"/>
                      <a:pt x="56" y="396"/>
                    </a:cubicBezTo>
                    <a:cubicBezTo>
                      <a:pt x="55" y="396"/>
                      <a:pt x="55" y="396"/>
                      <a:pt x="54" y="396"/>
                    </a:cubicBezTo>
                    <a:cubicBezTo>
                      <a:pt x="49" y="398"/>
                      <a:pt x="45" y="400"/>
                      <a:pt x="46" y="404"/>
                    </a:cubicBezTo>
                    <a:cubicBezTo>
                      <a:pt x="47" y="406"/>
                      <a:pt x="46" y="408"/>
                      <a:pt x="45" y="410"/>
                    </a:cubicBezTo>
                    <a:cubicBezTo>
                      <a:pt x="45" y="411"/>
                      <a:pt x="44" y="411"/>
                      <a:pt x="44" y="412"/>
                    </a:cubicBezTo>
                    <a:cubicBezTo>
                      <a:pt x="44" y="412"/>
                      <a:pt x="45" y="412"/>
                      <a:pt x="45" y="413"/>
                    </a:cubicBezTo>
                    <a:cubicBezTo>
                      <a:pt x="46" y="414"/>
                      <a:pt x="47" y="415"/>
                      <a:pt x="48" y="415"/>
                    </a:cubicBezTo>
                    <a:cubicBezTo>
                      <a:pt x="48" y="415"/>
                      <a:pt x="48" y="415"/>
                      <a:pt x="48" y="415"/>
                    </a:cubicBezTo>
                    <a:cubicBezTo>
                      <a:pt x="46" y="412"/>
                      <a:pt x="47" y="410"/>
                      <a:pt x="48" y="409"/>
                    </a:cubicBezTo>
                    <a:cubicBezTo>
                      <a:pt x="48" y="408"/>
                      <a:pt x="49" y="408"/>
                      <a:pt x="50" y="408"/>
                    </a:cubicBezTo>
                    <a:close/>
                    <a:moveTo>
                      <a:pt x="35" y="401"/>
                    </a:moveTo>
                    <a:cubicBezTo>
                      <a:pt x="35" y="402"/>
                      <a:pt x="36" y="402"/>
                      <a:pt x="36" y="402"/>
                    </a:cubicBezTo>
                    <a:cubicBezTo>
                      <a:pt x="36" y="402"/>
                      <a:pt x="37" y="402"/>
                      <a:pt x="38" y="402"/>
                    </a:cubicBezTo>
                    <a:cubicBezTo>
                      <a:pt x="39" y="402"/>
                      <a:pt x="41" y="402"/>
                      <a:pt x="42" y="401"/>
                    </a:cubicBezTo>
                    <a:cubicBezTo>
                      <a:pt x="42" y="400"/>
                      <a:pt x="42" y="400"/>
                      <a:pt x="42" y="399"/>
                    </a:cubicBezTo>
                    <a:cubicBezTo>
                      <a:pt x="41" y="399"/>
                      <a:pt x="41" y="399"/>
                      <a:pt x="41" y="399"/>
                    </a:cubicBezTo>
                    <a:cubicBezTo>
                      <a:pt x="41" y="399"/>
                      <a:pt x="40" y="399"/>
                      <a:pt x="39" y="400"/>
                    </a:cubicBezTo>
                    <a:cubicBezTo>
                      <a:pt x="38" y="400"/>
                      <a:pt x="37" y="401"/>
                      <a:pt x="35" y="401"/>
                    </a:cubicBezTo>
                    <a:close/>
                    <a:moveTo>
                      <a:pt x="18" y="335"/>
                    </a:moveTo>
                    <a:cubicBezTo>
                      <a:pt x="19" y="335"/>
                      <a:pt x="20" y="336"/>
                      <a:pt x="21" y="337"/>
                    </a:cubicBezTo>
                    <a:cubicBezTo>
                      <a:pt x="21" y="336"/>
                      <a:pt x="21" y="336"/>
                      <a:pt x="21" y="336"/>
                    </a:cubicBezTo>
                    <a:cubicBezTo>
                      <a:pt x="20" y="335"/>
                      <a:pt x="20" y="335"/>
                      <a:pt x="20" y="335"/>
                    </a:cubicBezTo>
                    <a:cubicBezTo>
                      <a:pt x="19" y="335"/>
                      <a:pt x="19" y="335"/>
                      <a:pt x="18" y="335"/>
                    </a:cubicBezTo>
                    <a:close/>
                    <a:moveTo>
                      <a:pt x="15" y="297"/>
                    </a:moveTo>
                    <a:cubicBezTo>
                      <a:pt x="15" y="297"/>
                      <a:pt x="14" y="297"/>
                      <a:pt x="14" y="297"/>
                    </a:cubicBezTo>
                    <a:cubicBezTo>
                      <a:pt x="14" y="297"/>
                      <a:pt x="14" y="297"/>
                      <a:pt x="14" y="297"/>
                    </a:cubicBezTo>
                    <a:cubicBezTo>
                      <a:pt x="14" y="298"/>
                      <a:pt x="15" y="299"/>
                      <a:pt x="16" y="299"/>
                    </a:cubicBezTo>
                    <a:cubicBezTo>
                      <a:pt x="17" y="301"/>
                      <a:pt x="18" y="302"/>
                      <a:pt x="18" y="303"/>
                    </a:cubicBezTo>
                    <a:cubicBezTo>
                      <a:pt x="18" y="303"/>
                      <a:pt x="18" y="303"/>
                      <a:pt x="18" y="303"/>
                    </a:cubicBezTo>
                    <a:cubicBezTo>
                      <a:pt x="19" y="302"/>
                      <a:pt x="19" y="301"/>
                      <a:pt x="18" y="300"/>
                    </a:cubicBezTo>
                    <a:cubicBezTo>
                      <a:pt x="17" y="298"/>
                      <a:pt x="16" y="297"/>
                      <a:pt x="15" y="2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9" name="Google Shape;290;p3">
                <a:extLst>
                  <a:ext uri="{FF2B5EF4-FFF2-40B4-BE49-F238E27FC236}">
                    <a16:creationId xmlns:a16="http://schemas.microsoft.com/office/drawing/2014/main" id="{CED3B3DE-D7BC-BB41-8121-F9DD9063328D}"/>
                  </a:ext>
                </a:extLst>
              </p:cNvPr>
              <p:cNvSpPr/>
              <p:nvPr/>
            </p:nvSpPr>
            <p:spPr>
              <a:xfrm>
                <a:off x="3769" y="3304"/>
                <a:ext cx="69" cy="71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82" y="47"/>
                    </a:moveTo>
                    <a:cubicBezTo>
                      <a:pt x="79" y="45"/>
                      <a:pt x="75" y="49"/>
                      <a:pt x="74" y="49"/>
                    </a:cubicBezTo>
                    <a:cubicBezTo>
                      <a:pt x="73" y="49"/>
                      <a:pt x="70" y="41"/>
                      <a:pt x="69" y="38"/>
                    </a:cubicBezTo>
                    <a:cubicBezTo>
                      <a:pt x="68" y="35"/>
                      <a:pt x="65" y="28"/>
                      <a:pt x="63" y="30"/>
                    </a:cubicBezTo>
                    <a:cubicBezTo>
                      <a:pt x="60" y="31"/>
                      <a:pt x="61" y="29"/>
                      <a:pt x="54" y="29"/>
                    </a:cubicBezTo>
                    <a:cubicBezTo>
                      <a:pt x="48" y="29"/>
                      <a:pt x="48" y="28"/>
                      <a:pt x="49" y="21"/>
                    </a:cubicBezTo>
                    <a:cubicBezTo>
                      <a:pt x="51" y="15"/>
                      <a:pt x="45" y="11"/>
                      <a:pt x="48" y="9"/>
                    </a:cubicBezTo>
                    <a:cubicBezTo>
                      <a:pt x="49" y="8"/>
                      <a:pt x="49" y="7"/>
                      <a:pt x="47" y="4"/>
                    </a:cubicBezTo>
                    <a:cubicBezTo>
                      <a:pt x="47" y="5"/>
                      <a:pt x="46" y="5"/>
                      <a:pt x="45" y="5"/>
                    </a:cubicBezTo>
                    <a:cubicBezTo>
                      <a:pt x="43" y="5"/>
                      <a:pt x="40" y="1"/>
                      <a:pt x="36" y="1"/>
                    </a:cubicBezTo>
                    <a:cubicBezTo>
                      <a:pt x="32" y="1"/>
                      <a:pt x="28" y="0"/>
                      <a:pt x="25" y="2"/>
                    </a:cubicBezTo>
                    <a:cubicBezTo>
                      <a:pt x="22" y="3"/>
                      <a:pt x="17" y="2"/>
                      <a:pt x="13" y="4"/>
                    </a:cubicBezTo>
                    <a:cubicBezTo>
                      <a:pt x="10" y="6"/>
                      <a:pt x="6" y="11"/>
                      <a:pt x="6" y="13"/>
                    </a:cubicBezTo>
                    <a:cubicBezTo>
                      <a:pt x="6" y="15"/>
                      <a:pt x="5" y="27"/>
                      <a:pt x="3" y="28"/>
                    </a:cubicBezTo>
                    <a:cubicBezTo>
                      <a:pt x="3" y="28"/>
                      <a:pt x="1" y="28"/>
                      <a:pt x="0" y="28"/>
                    </a:cubicBezTo>
                    <a:cubicBezTo>
                      <a:pt x="2" y="32"/>
                      <a:pt x="9" y="39"/>
                      <a:pt x="13" y="42"/>
                    </a:cubicBezTo>
                    <a:cubicBezTo>
                      <a:pt x="19" y="45"/>
                      <a:pt x="18" y="48"/>
                      <a:pt x="24" y="48"/>
                    </a:cubicBezTo>
                    <a:cubicBezTo>
                      <a:pt x="30" y="49"/>
                      <a:pt x="33" y="51"/>
                      <a:pt x="35" y="54"/>
                    </a:cubicBezTo>
                    <a:cubicBezTo>
                      <a:pt x="37" y="56"/>
                      <a:pt x="52" y="61"/>
                      <a:pt x="53" y="63"/>
                    </a:cubicBezTo>
                    <a:cubicBezTo>
                      <a:pt x="54" y="65"/>
                      <a:pt x="45" y="71"/>
                      <a:pt x="45" y="76"/>
                    </a:cubicBezTo>
                    <a:cubicBezTo>
                      <a:pt x="45" y="81"/>
                      <a:pt x="42" y="80"/>
                      <a:pt x="42" y="82"/>
                    </a:cubicBezTo>
                    <a:cubicBezTo>
                      <a:pt x="42" y="84"/>
                      <a:pt x="49" y="83"/>
                      <a:pt x="51" y="84"/>
                    </a:cubicBezTo>
                    <a:cubicBezTo>
                      <a:pt x="53" y="86"/>
                      <a:pt x="57" y="83"/>
                      <a:pt x="60" y="85"/>
                    </a:cubicBezTo>
                    <a:cubicBezTo>
                      <a:pt x="63" y="87"/>
                      <a:pt x="66" y="83"/>
                      <a:pt x="69" y="83"/>
                    </a:cubicBezTo>
                    <a:cubicBezTo>
                      <a:pt x="71" y="84"/>
                      <a:pt x="73" y="79"/>
                      <a:pt x="76" y="80"/>
                    </a:cubicBezTo>
                    <a:cubicBezTo>
                      <a:pt x="79" y="80"/>
                      <a:pt x="82" y="69"/>
                      <a:pt x="81" y="65"/>
                    </a:cubicBezTo>
                    <a:cubicBezTo>
                      <a:pt x="81" y="61"/>
                      <a:pt x="86" y="49"/>
                      <a:pt x="82" y="4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" name="Google Shape;291;p3">
                <a:extLst>
                  <a:ext uri="{FF2B5EF4-FFF2-40B4-BE49-F238E27FC236}">
                    <a16:creationId xmlns:a16="http://schemas.microsoft.com/office/drawing/2014/main" id="{2AFD2247-CBFF-6742-9D04-4443D7B397BD}"/>
                  </a:ext>
                </a:extLst>
              </p:cNvPr>
              <p:cNvSpPr/>
              <p:nvPr/>
            </p:nvSpPr>
            <p:spPr>
              <a:xfrm>
                <a:off x="3767" y="3304"/>
                <a:ext cx="71" cy="71"/>
              </a:xfrm>
              <a:custGeom>
                <a:avLst/>
                <a:gdLst/>
                <a:ahLst/>
                <a:cxnLst/>
                <a:rect l="l" t="t" r="r" b="b"/>
                <a:pathLst>
                  <a:path w="87" h="87" extrusionOk="0">
                    <a:moveTo>
                      <a:pt x="64" y="87"/>
                    </a:moveTo>
                    <a:cubicBezTo>
                      <a:pt x="63" y="87"/>
                      <a:pt x="62" y="86"/>
                      <a:pt x="62" y="86"/>
                    </a:cubicBezTo>
                    <a:cubicBezTo>
                      <a:pt x="61" y="86"/>
                      <a:pt x="60" y="85"/>
                      <a:pt x="59" y="85"/>
                    </a:cubicBezTo>
                    <a:cubicBezTo>
                      <a:pt x="59" y="85"/>
                      <a:pt x="58" y="85"/>
                      <a:pt x="57" y="86"/>
                    </a:cubicBezTo>
                    <a:cubicBezTo>
                      <a:pt x="55" y="86"/>
                      <a:pt x="54" y="86"/>
                      <a:pt x="52" y="85"/>
                    </a:cubicBezTo>
                    <a:cubicBezTo>
                      <a:pt x="52" y="85"/>
                      <a:pt x="50" y="84"/>
                      <a:pt x="48" y="84"/>
                    </a:cubicBezTo>
                    <a:cubicBezTo>
                      <a:pt x="45" y="84"/>
                      <a:pt x="43" y="84"/>
                      <a:pt x="43" y="82"/>
                    </a:cubicBezTo>
                    <a:cubicBezTo>
                      <a:pt x="43" y="81"/>
                      <a:pt x="44" y="80"/>
                      <a:pt x="44" y="80"/>
                    </a:cubicBezTo>
                    <a:cubicBezTo>
                      <a:pt x="45" y="79"/>
                      <a:pt x="46" y="79"/>
                      <a:pt x="46" y="76"/>
                    </a:cubicBezTo>
                    <a:cubicBezTo>
                      <a:pt x="46" y="72"/>
                      <a:pt x="49" y="69"/>
                      <a:pt x="51" y="67"/>
                    </a:cubicBezTo>
                    <a:cubicBezTo>
                      <a:pt x="52" y="65"/>
                      <a:pt x="54" y="64"/>
                      <a:pt x="54" y="63"/>
                    </a:cubicBezTo>
                    <a:cubicBezTo>
                      <a:pt x="53" y="63"/>
                      <a:pt x="49" y="61"/>
                      <a:pt x="46" y="60"/>
                    </a:cubicBezTo>
                    <a:cubicBezTo>
                      <a:pt x="41" y="57"/>
                      <a:pt x="37" y="56"/>
                      <a:pt x="36" y="54"/>
                    </a:cubicBezTo>
                    <a:cubicBezTo>
                      <a:pt x="34" y="52"/>
                      <a:pt x="32" y="50"/>
                      <a:pt x="26" y="49"/>
                    </a:cubicBezTo>
                    <a:cubicBezTo>
                      <a:pt x="22" y="49"/>
                      <a:pt x="21" y="47"/>
                      <a:pt x="19" y="46"/>
                    </a:cubicBezTo>
                    <a:cubicBezTo>
                      <a:pt x="18" y="45"/>
                      <a:pt x="17" y="44"/>
                      <a:pt x="15" y="42"/>
                    </a:cubicBezTo>
                    <a:cubicBezTo>
                      <a:pt x="10" y="40"/>
                      <a:pt x="3" y="32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5" y="27"/>
                      <a:pt x="5" y="27"/>
                    </a:cubicBezTo>
                    <a:cubicBezTo>
                      <a:pt x="6" y="26"/>
                      <a:pt x="7" y="15"/>
                      <a:pt x="7" y="13"/>
                    </a:cubicBezTo>
                    <a:cubicBezTo>
                      <a:pt x="7" y="11"/>
                      <a:pt x="12" y="5"/>
                      <a:pt x="15" y="3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4" y="2"/>
                      <a:pt x="26" y="2"/>
                      <a:pt x="27" y="1"/>
                    </a:cubicBezTo>
                    <a:cubicBezTo>
                      <a:pt x="29" y="0"/>
                      <a:pt x="32" y="0"/>
                      <a:pt x="35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0"/>
                      <a:pt x="43" y="1"/>
                      <a:pt x="45" y="2"/>
                    </a:cubicBezTo>
                    <a:cubicBezTo>
                      <a:pt x="46" y="3"/>
                      <a:pt x="47" y="4"/>
                      <a:pt x="47" y="4"/>
                    </a:cubicBezTo>
                    <a:cubicBezTo>
                      <a:pt x="48" y="4"/>
                      <a:pt x="48" y="4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5"/>
                      <a:pt x="52" y="7"/>
                      <a:pt x="52" y="8"/>
                    </a:cubicBezTo>
                    <a:cubicBezTo>
                      <a:pt x="52" y="9"/>
                      <a:pt x="51" y="10"/>
                      <a:pt x="50" y="10"/>
                    </a:cubicBezTo>
                    <a:cubicBezTo>
                      <a:pt x="50" y="10"/>
                      <a:pt x="50" y="11"/>
                      <a:pt x="51" y="13"/>
                    </a:cubicBezTo>
                    <a:cubicBezTo>
                      <a:pt x="52" y="15"/>
                      <a:pt x="53" y="18"/>
                      <a:pt x="52" y="21"/>
                    </a:cubicBezTo>
                    <a:cubicBezTo>
                      <a:pt x="52" y="24"/>
                      <a:pt x="51" y="26"/>
                      <a:pt x="52" y="27"/>
                    </a:cubicBezTo>
                    <a:cubicBezTo>
                      <a:pt x="52" y="28"/>
                      <a:pt x="54" y="28"/>
                      <a:pt x="56" y="28"/>
                    </a:cubicBezTo>
                    <a:cubicBezTo>
                      <a:pt x="60" y="28"/>
                      <a:pt x="61" y="29"/>
                      <a:pt x="62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29"/>
                      <a:pt x="64" y="29"/>
                      <a:pt x="64" y="29"/>
                    </a:cubicBezTo>
                    <a:cubicBezTo>
                      <a:pt x="64" y="29"/>
                      <a:pt x="65" y="29"/>
                      <a:pt x="65" y="29"/>
                    </a:cubicBezTo>
                    <a:cubicBezTo>
                      <a:pt x="69" y="29"/>
                      <a:pt x="72" y="35"/>
                      <a:pt x="72" y="38"/>
                    </a:cubicBezTo>
                    <a:cubicBezTo>
                      <a:pt x="73" y="41"/>
                      <a:pt x="75" y="47"/>
                      <a:pt x="76" y="48"/>
                    </a:cubicBezTo>
                    <a:cubicBezTo>
                      <a:pt x="76" y="48"/>
                      <a:pt x="77" y="47"/>
                      <a:pt x="77" y="47"/>
                    </a:cubicBezTo>
                    <a:cubicBezTo>
                      <a:pt x="78" y="46"/>
                      <a:pt x="80" y="46"/>
                      <a:pt x="82" y="46"/>
                    </a:cubicBezTo>
                    <a:cubicBezTo>
                      <a:pt x="83" y="46"/>
                      <a:pt x="84" y="46"/>
                      <a:pt x="84" y="46"/>
                    </a:cubicBezTo>
                    <a:cubicBezTo>
                      <a:pt x="87" y="48"/>
                      <a:pt x="86" y="53"/>
                      <a:pt x="85" y="58"/>
                    </a:cubicBezTo>
                    <a:cubicBezTo>
                      <a:pt x="85" y="61"/>
                      <a:pt x="84" y="64"/>
                      <a:pt x="84" y="65"/>
                    </a:cubicBezTo>
                    <a:cubicBezTo>
                      <a:pt x="85" y="69"/>
                      <a:pt x="83" y="77"/>
                      <a:pt x="81" y="79"/>
                    </a:cubicBezTo>
                    <a:cubicBezTo>
                      <a:pt x="80" y="80"/>
                      <a:pt x="79" y="81"/>
                      <a:pt x="78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7" y="81"/>
                      <a:pt x="76" y="81"/>
                      <a:pt x="75" y="82"/>
                    </a:cubicBezTo>
                    <a:cubicBezTo>
                      <a:pt x="73" y="84"/>
                      <a:pt x="72" y="85"/>
                      <a:pt x="70" y="84"/>
                    </a:cubicBezTo>
                    <a:cubicBezTo>
                      <a:pt x="70" y="84"/>
                      <a:pt x="69" y="85"/>
                      <a:pt x="68" y="85"/>
                    </a:cubicBezTo>
                    <a:cubicBezTo>
                      <a:pt x="67" y="86"/>
                      <a:pt x="65" y="87"/>
                      <a:pt x="64" y="87"/>
                    </a:cubicBezTo>
                    <a:close/>
                    <a:moveTo>
                      <a:pt x="59" y="83"/>
                    </a:moveTo>
                    <a:cubicBezTo>
                      <a:pt x="61" y="83"/>
                      <a:pt x="62" y="84"/>
                      <a:pt x="63" y="84"/>
                    </a:cubicBezTo>
                    <a:cubicBezTo>
                      <a:pt x="64" y="85"/>
                      <a:pt x="65" y="84"/>
                      <a:pt x="67" y="83"/>
                    </a:cubicBezTo>
                    <a:cubicBezTo>
                      <a:pt x="68" y="83"/>
                      <a:pt x="70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2"/>
                      <a:pt x="73" y="82"/>
                      <a:pt x="73" y="81"/>
                    </a:cubicBezTo>
                    <a:cubicBezTo>
                      <a:pt x="75" y="80"/>
                      <a:pt x="76" y="78"/>
                      <a:pt x="78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8" y="78"/>
                      <a:pt x="79" y="78"/>
                      <a:pt x="79" y="78"/>
                    </a:cubicBezTo>
                    <a:cubicBezTo>
                      <a:pt x="81" y="76"/>
                      <a:pt x="83" y="69"/>
                      <a:pt x="82" y="65"/>
                    </a:cubicBezTo>
                    <a:cubicBezTo>
                      <a:pt x="82" y="64"/>
                      <a:pt x="82" y="61"/>
                      <a:pt x="83" y="58"/>
                    </a:cubicBezTo>
                    <a:cubicBezTo>
                      <a:pt x="84" y="54"/>
                      <a:pt x="85" y="49"/>
                      <a:pt x="84" y="48"/>
                    </a:cubicBezTo>
                    <a:cubicBezTo>
                      <a:pt x="82" y="47"/>
                      <a:pt x="80" y="48"/>
                      <a:pt x="78" y="49"/>
                    </a:cubicBezTo>
                    <a:cubicBezTo>
                      <a:pt x="77" y="50"/>
                      <a:pt x="77" y="50"/>
                      <a:pt x="76" y="50"/>
                    </a:cubicBezTo>
                    <a:cubicBezTo>
                      <a:pt x="74" y="50"/>
                      <a:pt x="71" y="40"/>
                      <a:pt x="70" y="38"/>
                    </a:cubicBezTo>
                    <a:cubicBezTo>
                      <a:pt x="69" y="35"/>
                      <a:pt x="67" y="31"/>
                      <a:pt x="65" y="31"/>
                    </a:cubicBezTo>
                    <a:cubicBezTo>
                      <a:pt x="64" y="32"/>
                      <a:pt x="63" y="32"/>
                      <a:pt x="62" y="31"/>
                    </a:cubicBezTo>
                    <a:cubicBezTo>
                      <a:pt x="61" y="31"/>
                      <a:pt x="59" y="30"/>
                      <a:pt x="56" y="30"/>
                    </a:cubicBezTo>
                    <a:cubicBezTo>
                      <a:pt x="53" y="30"/>
                      <a:pt x="51" y="30"/>
                      <a:pt x="50" y="28"/>
                    </a:cubicBezTo>
                    <a:cubicBezTo>
                      <a:pt x="49" y="27"/>
                      <a:pt x="49" y="25"/>
                      <a:pt x="50" y="21"/>
                    </a:cubicBezTo>
                    <a:cubicBezTo>
                      <a:pt x="51" y="18"/>
                      <a:pt x="50" y="15"/>
                      <a:pt x="49" y="13"/>
                    </a:cubicBezTo>
                    <a:cubicBezTo>
                      <a:pt x="48" y="12"/>
                      <a:pt x="47" y="10"/>
                      <a:pt x="49" y="8"/>
                    </a:cubicBezTo>
                    <a:cubicBezTo>
                      <a:pt x="49" y="8"/>
                      <a:pt x="50" y="8"/>
                      <a:pt x="50" y="8"/>
                    </a:cubicBezTo>
                    <a:cubicBezTo>
                      <a:pt x="50" y="7"/>
                      <a:pt x="50" y="7"/>
                      <a:pt x="49" y="6"/>
                    </a:cubicBezTo>
                    <a:cubicBezTo>
                      <a:pt x="47" y="6"/>
                      <a:pt x="45" y="5"/>
                      <a:pt x="44" y="4"/>
                    </a:cubicBezTo>
                    <a:cubicBezTo>
                      <a:pt x="42" y="3"/>
                      <a:pt x="40" y="2"/>
                      <a:pt x="38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2" y="2"/>
                      <a:pt x="30" y="2"/>
                      <a:pt x="28" y="3"/>
                    </a:cubicBezTo>
                    <a:cubicBezTo>
                      <a:pt x="26" y="4"/>
                      <a:pt x="24" y="4"/>
                      <a:pt x="22" y="4"/>
                    </a:cubicBezTo>
                    <a:cubicBezTo>
                      <a:pt x="20" y="4"/>
                      <a:pt x="18" y="4"/>
                      <a:pt x="16" y="5"/>
                    </a:cubicBezTo>
                    <a:cubicBezTo>
                      <a:pt x="12" y="7"/>
                      <a:pt x="9" y="12"/>
                      <a:pt x="9" y="13"/>
                    </a:cubicBezTo>
                    <a:cubicBezTo>
                      <a:pt x="9" y="14"/>
                      <a:pt x="8" y="28"/>
                      <a:pt x="6" y="29"/>
                    </a:cubicBezTo>
                    <a:cubicBezTo>
                      <a:pt x="5" y="29"/>
                      <a:pt x="5" y="29"/>
                      <a:pt x="4" y="29"/>
                    </a:cubicBezTo>
                    <a:cubicBezTo>
                      <a:pt x="7" y="33"/>
                      <a:pt x="12" y="38"/>
                      <a:pt x="16" y="41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2" y="46"/>
                      <a:pt x="23" y="47"/>
                      <a:pt x="26" y="47"/>
                    </a:cubicBezTo>
                    <a:cubicBezTo>
                      <a:pt x="33" y="48"/>
                      <a:pt x="36" y="51"/>
                      <a:pt x="38" y="53"/>
                    </a:cubicBezTo>
                    <a:cubicBezTo>
                      <a:pt x="38" y="54"/>
                      <a:pt x="43" y="56"/>
                      <a:pt x="47" y="58"/>
                    </a:cubicBezTo>
                    <a:cubicBezTo>
                      <a:pt x="52" y="60"/>
                      <a:pt x="55" y="61"/>
                      <a:pt x="56" y="62"/>
                    </a:cubicBezTo>
                    <a:cubicBezTo>
                      <a:pt x="57" y="64"/>
                      <a:pt x="55" y="66"/>
                      <a:pt x="53" y="68"/>
                    </a:cubicBezTo>
                    <a:cubicBezTo>
                      <a:pt x="51" y="70"/>
                      <a:pt x="48" y="73"/>
                      <a:pt x="48" y="76"/>
                    </a:cubicBezTo>
                    <a:cubicBezTo>
                      <a:pt x="48" y="80"/>
                      <a:pt x="47" y="81"/>
                      <a:pt x="46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6" y="82"/>
                      <a:pt x="47" y="82"/>
                      <a:pt x="48" y="82"/>
                    </a:cubicBezTo>
                    <a:cubicBezTo>
                      <a:pt x="50" y="82"/>
                      <a:pt x="52" y="82"/>
                      <a:pt x="54" y="83"/>
                    </a:cubicBezTo>
                    <a:cubicBezTo>
                      <a:pt x="54" y="84"/>
                      <a:pt x="56" y="84"/>
                      <a:pt x="57" y="84"/>
                    </a:cubicBezTo>
                    <a:cubicBezTo>
                      <a:pt x="58" y="83"/>
                      <a:pt x="59" y="83"/>
                      <a:pt x="59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" name="Google Shape;292;p3">
                <a:extLst>
                  <a:ext uri="{FF2B5EF4-FFF2-40B4-BE49-F238E27FC236}">
                    <a16:creationId xmlns:a16="http://schemas.microsoft.com/office/drawing/2014/main" id="{EB618DCD-7F02-5A4A-80DD-AA286CF4D4B7}"/>
                  </a:ext>
                </a:extLst>
              </p:cNvPr>
              <p:cNvSpPr/>
              <p:nvPr/>
            </p:nvSpPr>
            <p:spPr>
              <a:xfrm>
                <a:off x="3587" y="3064"/>
                <a:ext cx="26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31" y="20"/>
                    </a:moveTo>
                    <a:cubicBezTo>
                      <a:pt x="31" y="19"/>
                      <a:pt x="31" y="16"/>
                      <a:pt x="32" y="14"/>
                    </a:cubicBezTo>
                    <a:cubicBezTo>
                      <a:pt x="29" y="11"/>
                      <a:pt x="25" y="5"/>
                      <a:pt x="23" y="2"/>
                    </a:cubicBezTo>
                    <a:cubicBezTo>
                      <a:pt x="21" y="3"/>
                      <a:pt x="19" y="3"/>
                      <a:pt x="18" y="2"/>
                    </a:cubicBezTo>
                    <a:cubicBezTo>
                      <a:pt x="16" y="0"/>
                      <a:pt x="11" y="1"/>
                      <a:pt x="9" y="0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1" y="5"/>
                      <a:pt x="0" y="10"/>
                      <a:pt x="5" y="12"/>
                    </a:cubicBezTo>
                    <a:cubicBezTo>
                      <a:pt x="10" y="14"/>
                      <a:pt x="8" y="11"/>
                      <a:pt x="11" y="11"/>
                    </a:cubicBezTo>
                    <a:cubicBezTo>
                      <a:pt x="13" y="11"/>
                      <a:pt x="13" y="15"/>
                      <a:pt x="15" y="15"/>
                    </a:cubicBezTo>
                    <a:cubicBezTo>
                      <a:pt x="17" y="15"/>
                      <a:pt x="22" y="17"/>
                      <a:pt x="22" y="21"/>
                    </a:cubicBezTo>
                    <a:cubicBezTo>
                      <a:pt x="22" y="24"/>
                      <a:pt x="23" y="26"/>
                      <a:pt x="27" y="26"/>
                    </a:cubicBezTo>
                    <a:cubicBezTo>
                      <a:pt x="28" y="26"/>
                      <a:pt x="29" y="26"/>
                      <a:pt x="30" y="26"/>
                    </a:cubicBezTo>
                    <a:cubicBezTo>
                      <a:pt x="30" y="23"/>
                      <a:pt x="31" y="22"/>
                      <a:pt x="31" y="2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" name="Google Shape;293;p3">
                <a:extLst>
                  <a:ext uri="{FF2B5EF4-FFF2-40B4-BE49-F238E27FC236}">
                    <a16:creationId xmlns:a16="http://schemas.microsoft.com/office/drawing/2014/main" id="{6E30ACF2-85C7-0D41-90A8-5758A7F9A1A8}"/>
                  </a:ext>
                </a:extLst>
              </p:cNvPr>
              <p:cNvSpPr/>
              <p:nvPr/>
            </p:nvSpPr>
            <p:spPr>
              <a:xfrm>
                <a:off x="3587" y="3063"/>
                <a:ext cx="27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30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8"/>
                      <a:pt x="28" y="28"/>
                      <a:pt x="27" y="28"/>
                    </a:cubicBezTo>
                    <a:cubicBezTo>
                      <a:pt x="25" y="28"/>
                      <a:pt x="23" y="27"/>
                      <a:pt x="22" y="26"/>
                    </a:cubicBezTo>
                    <a:cubicBezTo>
                      <a:pt x="21" y="25"/>
                      <a:pt x="21" y="23"/>
                      <a:pt x="21" y="22"/>
                    </a:cubicBezTo>
                    <a:cubicBezTo>
                      <a:pt x="21" y="21"/>
                      <a:pt x="20" y="20"/>
                      <a:pt x="20" y="19"/>
                    </a:cubicBezTo>
                    <a:cubicBezTo>
                      <a:pt x="18" y="18"/>
                      <a:pt x="16" y="17"/>
                      <a:pt x="15" y="17"/>
                    </a:cubicBezTo>
                    <a:cubicBezTo>
                      <a:pt x="13" y="17"/>
                      <a:pt x="13" y="15"/>
                      <a:pt x="12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8" y="15"/>
                    </a:cubicBezTo>
                    <a:cubicBezTo>
                      <a:pt x="7" y="15"/>
                      <a:pt x="6" y="15"/>
                      <a:pt x="5" y="14"/>
                    </a:cubicBezTo>
                    <a:cubicBezTo>
                      <a:pt x="2" y="13"/>
                      <a:pt x="0" y="11"/>
                      <a:pt x="0" y="8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2" y="4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1"/>
                      <a:pt x="11" y="1"/>
                      <a:pt x="13" y="1"/>
                    </a:cubicBezTo>
                    <a:cubicBezTo>
                      <a:pt x="15" y="1"/>
                      <a:pt x="17" y="1"/>
                      <a:pt x="19" y="2"/>
                    </a:cubicBezTo>
                    <a:cubicBezTo>
                      <a:pt x="19" y="3"/>
                      <a:pt x="21" y="3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6"/>
                      <a:pt x="30" y="11"/>
                      <a:pt x="33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8"/>
                      <a:pt x="32" y="20"/>
                      <a:pt x="32" y="21"/>
                    </a:cubicBezTo>
                    <a:cubicBezTo>
                      <a:pt x="32" y="22"/>
                      <a:pt x="32" y="24"/>
                      <a:pt x="31" y="25"/>
                    </a:cubicBezTo>
                    <a:cubicBezTo>
                      <a:pt x="31" y="26"/>
                      <a:pt x="31" y="26"/>
                      <a:pt x="31" y="27"/>
                    </a:cubicBezTo>
                    <a:lnTo>
                      <a:pt x="30" y="28"/>
                    </a:lnTo>
                    <a:close/>
                    <a:moveTo>
                      <a:pt x="11" y="11"/>
                    </a:moveTo>
                    <a:cubicBezTo>
                      <a:pt x="12" y="11"/>
                      <a:pt x="13" y="12"/>
                      <a:pt x="14" y="13"/>
                    </a:cubicBezTo>
                    <a:cubicBezTo>
                      <a:pt x="14" y="14"/>
                      <a:pt x="15" y="15"/>
                      <a:pt x="15" y="15"/>
                    </a:cubicBezTo>
                    <a:cubicBezTo>
                      <a:pt x="17" y="15"/>
                      <a:pt x="19" y="16"/>
                      <a:pt x="21" y="18"/>
                    </a:cubicBezTo>
                    <a:cubicBezTo>
                      <a:pt x="22" y="19"/>
                      <a:pt x="23" y="20"/>
                      <a:pt x="23" y="22"/>
                    </a:cubicBezTo>
                    <a:cubicBezTo>
                      <a:pt x="23" y="23"/>
                      <a:pt x="23" y="24"/>
                      <a:pt x="24" y="24"/>
                    </a:cubicBezTo>
                    <a:cubicBezTo>
                      <a:pt x="24" y="25"/>
                      <a:pt x="26" y="26"/>
                      <a:pt x="27" y="26"/>
                    </a:cubicBezTo>
                    <a:cubicBezTo>
                      <a:pt x="28" y="26"/>
                      <a:pt x="28" y="26"/>
                      <a:pt x="29" y="26"/>
                    </a:cubicBezTo>
                    <a:cubicBezTo>
                      <a:pt x="29" y="25"/>
                      <a:pt x="29" y="25"/>
                      <a:pt x="29" y="24"/>
                    </a:cubicBezTo>
                    <a:cubicBezTo>
                      <a:pt x="30" y="23"/>
                      <a:pt x="30" y="22"/>
                      <a:pt x="30" y="22"/>
                    </a:cubicBezTo>
                    <a:cubicBezTo>
                      <a:pt x="30" y="20"/>
                      <a:pt x="30" y="18"/>
                      <a:pt x="31" y="15"/>
                    </a:cubicBezTo>
                    <a:cubicBezTo>
                      <a:pt x="28" y="12"/>
                      <a:pt x="24" y="7"/>
                      <a:pt x="22" y="4"/>
                    </a:cubicBezTo>
                    <a:cubicBezTo>
                      <a:pt x="20" y="5"/>
                      <a:pt x="19" y="4"/>
                      <a:pt x="17" y="4"/>
                    </a:cubicBezTo>
                    <a:cubicBezTo>
                      <a:pt x="17" y="3"/>
                      <a:pt x="15" y="3"/>
                      <a:pt x="13" y="3"/>
                    </a:cubicBezTo>
                    <a:cubicBezTo>
                      <a:pt x="11" y="3"/>
                      <a:pt x="9" y="3"/>
                      <a:pt x="8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5" y="3"/>
                      <a:pt x="4" y="5"/>
                      <a:pt x="3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2" y="9"/>
                      <a:pt x="3" y="11"/>
                      <a:pt x="5" y="12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9" y="12"/>
                      <a:pt x="9" y="11"/>
                      <a:pt x="1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" name="Google Shape;294;p3">
                <a:extLst>
                  <a:ext uri="{FF2B5EF4-FFF2-40B4-BE49-F238E27FC236}">
                    <a16:creationId xmlns:a16="http://schemas.microsoft.com/office/drawing/2014/main" id="{104F3A44-53BC-EA40-B4D5-012AD4D9712D}"/>
                  </a:ext>
                </a:extLst>
              </p:cNvPr>
              <p:cNvSpPr/>
              <p:nvPr/>
            </p:nvSpPr>
            <p:spPr>
              <a:xfrm>
                <a:off x="3611" y="3073"/>
                <a:ext cx="45" cy="2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8" extrusionOk="0">
                    <a:moveTo>
                      <a:pt x="50" y="8"/>
                    </a:moveTo>
                    <a:cubicBezTo>
                      <a:pt x="47" y="3"/>
                      <a:pt x="40" y="4"/>
                      <a:pt x="37" y="2"/>
                    </a:cubicBezTo>
                    <a:cubicBezTo>
                      <a:pt x="33" y="0"/>
                      <a:pt x="28" y="3"/>
                      <a:pt x="23" y="7"/>
                    </a:cubicBezTo>
                    <a:cubicBezTo>
                      <a:pt x="18" y="12"/>
                      <a:pt x="12" y="9"/>
                      <a:pt x="7" y="7"/>
                    </a:cubicBezTo>
                    <a:cubicBezTo>
                      <a:pt x="6" y="6"/>
                      <a:pt x="4" y="4"/>
                      <a:pt x="2" y="2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0"/>
                      <a:pt x="0" y="11"/>
                      <a:pt x="0" y="14"/>
                    </a:cubicBezTo>
                    <a:cubicBezTo>
                      <a:pt x="4" y="14"/>
                      <a:pt x="9" y="16"/>
                      <a:pt x="12" y="19"/>
                    </a:cubicBezTo>
                    <a:cubicBezTo>
                      <a:pt x="15" y="23"/>
                      <a:pt x="17" y="21"/>
                      <a:pt x="19" y="24"/>
                    </a:cubicBezTo>
                    <a:cubicBezTo>
                      <a:pt x="21" y="28"/>
                      <a:pt x="26" y="24"/>
                      <a:pt x="27" y="22"/>
                    </a:cubicBezTo>
                    <a:cubicBezTo>
                      <a:pt x="28" y="20"/>
                      <a:pt x="24" y="19"/>
                      <a:pt x="24" y="17"/>
                    </a:cubicBezTo>
                    <a:cubicBezTo>
                      <a:pt x="23" y="14"/>
                      <a:pt x="28" y="15"/>
                      <a:pt x="29" y="12"/>
                    </a:cubicBezTo>
                    <a:cubicBezTo>
                      <a:pt x="30" y="9"/>
                      <a:pt x="37" y="7"/>
                      <a:pt x="40" y="9"/>
                    </a:cubicBezTo>
                    <a:cubicBezTo>
                      <a:pt x="43" y="10"/>
                      <a:pt x="45" y="12"/>
                      <a:pt x="43" y="15"/>
                    </a:cubicBezTo>
                    <a:cubicBezTo>
                      <a:pt x="40" y="18"/>
                      <a:pt x="45" y="22"/>
                      <a:pt x="48" y="25"/>
                    </a:cubicBezTo>
                    <a:cubicBezTo>
                      <a:pt x="51" y="23"/>
                      <a:pt x="54" y="20"/>
                      <a:pt x="55" y="19"/>
                    </a:cubicBezTo>
                    <a:cubicBezTo>
                      <a:pt x="55" y="19"/>
                      <a:pt x="56" y="17"/>
                      <a:pt x="56" y="16"/>
                    </a:cubicBezTo>
                    <a:cubicBezTo>
                      <a:pt x="54" y="15"/>
                      <a:pt x="52" y="12"/>
                      <a:pt x="50" y="8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" name="Google Shape;295;p3">
                <a:extLst>
                  <a:ext uri="{FF2B5EF4-FFF2-40B4-BE49-F238E27FC236}">
                    <a16:creationId xmlns:a16="http://schemas.microsoft.com/office/drawing/2014/main" id="{14D82457-ADDF-7D49-813F-2755CC0E815C}"/>
                  </a:ext>
                </a:extLst>
              </p:cNvPr>
              <p:cNvSpPr/>
              <p:nvPr/>
            </p:nvSpPr>
            <p:spPr>
              <a:xfrm>
                <a:off x="3610" y="3073"/>
                <a:ext cx="47" cy="22"/>
              </a:xfrm>
              <a:custGeom>
                <a:avLst/>
                <a:gdLst/>
                <a:ahLst/>
                <a:cxnLst/>
                <a:rect l="l" t="t" r="r" b="b"/>
                <a:pathLst>
                  <a:path w="59" h="28" extrusionOk="0">
                    <a:moveTo>
                      <a:pt x="50" y="28"/>
                    </a:moveTo>
                    <a:cubicBezTo>
                      <a:pt x="50" y="27"/>
                      <a:pt x="50" y="27"/>
                      <a:pt x="50" y="27"/>
                    </a:cubicBezTo>
                    <a:cubicBezTo>
                      <a:pt x="46" y="24"/>
                      <a:pt x="41" y="19"/>
                      <a:pt x="44" y="16"/>
                    </a:cubicBezTo>
                    <a:cubicBezTo>
                      <a:pt x="45" y="15"/>
                      <a:pt x="45" y="14"/>
                      <a:pt x="45" y="13"/>
                    </a:cubicBezTo>
                    <a:cubicBezTo>
                      <a:pt x="44" y="12"/>
                      <a:pt x="43" y="11"/>
                      <a:pt x="41" y="11"/>
                    </a:cubicBezTo>
                    <a:cubicBezTo>
                      <a:pt x="41" y="10"/>
                      <a:pt x="40" y="10"/>
                      <a:pt x="39" y="10"/>
                    </a:cubicBezTo>
                    <a:cubicBezTo>
                      <a:pt x="36" y="10"/>
                      <a:pt x="33" y="12"/>
                      <a:pt x="32" y="13"/>
                    </a:cubicBezTo>
                    <a:cubicBezTo>
                      <a:pt x="31" y="16"/>
                      <a:pt x="30" y="16"/>
                      <a:pt x="28" y="17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7" y="18"/>
                      <a:pt x="28" y="19"/>
                      <a:pt x="28" y="20"/>
                    </a:cubicBezTo>
                    <a:cubicBezTo>
                      <a:pt x="29" y="20"/>
                      <a:pt x="31" y="22"/>
                      <a:pt x="30" y="24"/>
                    </a:cubicBezTo>
                    <a:cubicBezTo>
                      <a:pt x="29" y="25"/>
                      <a:pt x="26" y="28"/>
                      <a:pt x="24" y="28"/>
                    </a:cubicBezTo>
                    <a:cubicBezTo>
                      <a:pt x="22" y="28"/>
                      <a:pt x="21" y="27"/>
                      <a:pt x="20" y="26"/>
                    </a:cubicBezTo>
                    <a:cubicBezTo>
                      <a:pt x="20" y="24"/>
                      <a:pt x="19" y="24"/>
                      <a:pt x="18" y="24"/>
                    </a:cubicBezTo>
                    <a:cubicBezTo>
                      <a:pt x="17" y="24"/>
                      <a:pt x="15" y="23"/>
                      <a:pt x="13" y="21"/>
                    </a:cubicBezTo>
                    <a:cubicBezTo>
                      <a:pt x="11" y="18"/>
                      <a:pt x="6" y="16"/>
                      <a:pt x="2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8"/>
                      <a:pt x="2" y="5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5"/>
                      <a:pt x="9" y="6"/>
                      <a:pt x="10" y="7"/>
                    </a:cubicBezTo>
                    <a:cubicBezTo>
                      <a:pt x="12" y="8"/>
                      <a:pt x="15" y="10"/>
                      <a:pt x="18" y="10"/>
                    </a:cubicBezTo>
                    <a:cubicBezTo>
                      <a:pt x="21" y="10"/>
                      <a:pt x="23" y="9"/>
                      <a:pt x="24" y="7"/>
                    </a:cubicBezTo>
                    <a:cubicBezTo>
                      <a:pt x="30" y="2"/>
                      <a:pt x="35" y="0"/>
                      <a:pt x="39" y="2"/>
                    </a:cubicBezTo>
                    <a:cubicBezTo>
                      <a:pt x="40" y="3"/>
                      <a:pt x="41" y="3"/>
                      <a:pt x="43" y="3"/>
                    </a:cubicBezTo>
                    <a:cubicBezTo>
                      <a:pt x="46" y="4"/>
                      <a:pt x="50" y="5"/>
                      <a:pt x="53" y="9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6" y="13"/>
                      <a:pt x="57" y="15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19"/>
                      <a:pt x="58" y="20"/>
                      <a:pt x="57" y="21"/>
                    </a:cubicBezTo>
                    <a:cubicBezTo>
                      <a:pt x="56" y="22"/>
                      <a:pt x="53" y="25"/>
                      <a:pt x="51" y="27"/>
                    </a:cubicBezTo>
                    <a:lnTo>
                      <a:pt x="50" y="28"/>
                    </a:lnTo>
                    <a:close/>
                    <a:moveTo>
                      <a:pt x="3" y="14"/>
                    </a:moveTo>
                    <a:cubicBezTo>
                      <a:pt x="7" y="15"/>
                      <a:pt x="12" y="16"/>
                      <a:pt x="15" y="20"/>
                    </a:cubicBezTo>
                    <a:cubicBezTo>
                      <a:pt x="16" y="21"/>
                      <a:pt x="17" y="22"/>
                      <a:pt x="18" y="22"/>
                    </a:cubicBezTo>
                    <a:cubicBezTo>
                      <a:pt x="20" y="22"/>
                      <a:pt x="21" y="22"/>
                      <a:pt x="22" y="25"/>
                    </a:cubicBezTo>
                    <a:cubicBezTo>
                      <a:pt x="22" y="25"/>
                      <a:pt x="23" y="26"/>
                      <a:pt x="24" y="26"/>
                    </a:cubicBezTo>
                    <a:cubicBezTo>
                      <a:pt x="25" y="26"/>
                      <a:pt x="27" y="24"/>
                      <a:pt x="28" y="23"/>
                    </a:cubicBezTo>
                    <a:cubicBezTo>
                      <a:pt x="28" y="22"/>
                      <a:pt x="28" y="22"/>
                      <a:pt x="27" y="21"/>
                    </a:cubicBezTo>
                    <a:cubicBezTo>
                      <a:pt x="26" y="20"/>
                      <a:pt x="25" y="19"/>
                      <a:pt x="25" y="18"/>
                    </a:cubicBezTo>
                    <a:cubicBezTo>
                      <a:pt x="25" y="16"/>
                      <a:pt x="26" y="15"/>
                      <a:pt x="28" y="15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1" y="10"/>
                      <a:pt x="36" y="8"/>
                      <a:pt x="39" y="8"/>
                    </a:cubicBezTo>
                    <a:cubicBezTo>
                      <a:pt x="40" y="8"/>
                      <a:pt x="41" y="8"/>
                      <a:pt x="42" y="9"/>
                    </a:cubicBezTo>
                    <a:cubicBezTo>
                      <a:pt x="45" y="10"/>
                      <a:pt x="46" y="11"/>
                      <a:pt x="47" y="13"/>
                    </a:cubicBezTo>
                    <a:cubicBezTo>
                      <a:pt x="47" y="14"/>
                      <a:pt x="47" y="16"/>
                      <a:pt x="45" y="17"/>
                    </a:cubicBezTo>
                    <a:cubicBezTo>
                      <a:pt x="44" y="19"/>
                      <a:pt x="48" y="23"/>
                      <a:pt x="50" y="25"/>
                    </a:cubicBezTo>
                    <a:cubicBezTo>
                      <a:pt x="53" y="22"/>
                      <a:pt x="55" y="20"/>
                      <a:pt x="56" y="19"/>
                    </a:cubicBezTo>
                    <a:cubicBezTo>
                      <a:pt x="56" y="19"/>
                      <a:pt x="57" y="19"/>
                      <a:pt x="57" y="18"/>
                    </a:cubicBezTo>
                    <a:cubicBezTo>
                      <a:pt x="55" y="16"/>
                      <a:pt x="54" y="14"/>
                      <a:pt x="52" y="11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7"/>
                      <a:pt x="46" y="6"/>
                      <a:pt x="42" y="5"/>
                    </a:cubicBezTo>
                    <a:cubicBezTo>
                      <a:pt x="41" y="5"/>
                      <a:pt x="39" y="5"/>
                      <a:pt x="38" y="4"/>
                    </a:cubicBezTo>
                    <a:cubicBezTo>
                      <a:pt x="35" y="3"/>
                      <a:pt x="31" y="4"/>
                      <a:pt x="26" y="9"/>
                    </a:cubicBezTo>
                    <a:cubicBezTo>
                      <a:pt x="24" y="11"/>
                      <a:pt x="21" y="12"/>
                      <a:pt x="18" y="12"/>
                    </a:cubicBezTo>
                    <a:cubicBezTo>
                      <a:pt x="15" y="12"/>
                      <a:pt x="11" y="10"/>
                      <a:pt x="9" y="9"/>
                    </a:cubicBezTo>
                    <a:cubicBezTo>
                      <a:pt x="8" y="8"/>
                      <a:pt x="6" y="7"/>
                      <a:pt x="5" y="5"/>
                    </a:cubicBezTo>
                    <a:cubicBezTo>
                      <a:pt x="4" y="7"/>
                      <a:pt x="4" y="9"/>
                      <a:pt x="4" y="9"/>
                    </a:cubicBezTo>
                    <a:cubicBezTo>
                      <a:pt x="4" y="10"/>
                      <a:pt x="4" y="12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" name="Google Shape;296;p3">
                <a:extLst>
                  <a:ext uri="{FF2B5EF4-FFF2-40B4-BE49-F238E27FC236}">
                    <a16:creationId xmlns:a16="http://schemas.microsoft.com/office/drawing/2014/main" id="{670C0496-EB8F-FC47-BA2B-D903692B723C}"/>
                  </a:ext>
                </a:extLst>
              </p:cNvPr>
              <p:cNvSpPr/>
              <p:nvPr/>
            </p:nvSpPr>
            <p:spPr>
              <a:xfrm>
                <a:off x="3642" y="3051"/>
                <a:ext cx="94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65" extrusionOk="0">
                    <a:moveTo>
                      <a:pt x="18" y="120"/>
                    </a:moveTo>
                    <a:cubicBezTo>
                      <a:pt x="21" y="122"/>
                      <a:pt x="24" y="122"/>
                      <a:pt x="25" y="120"/>
                    </a:cubicBezTo>
                    <a:cubicBezTo>
                      <a:pt x="26" y="119"/>
                      <a:pt x="29" y="122"/>
                      <a:pt x="32" y="126"/>
                    </a:cubicBezTo>
                    <a:cubicBezTo>
                      <a:pt x="32" y="126"/>
                      <a:pt x="33" y="126"/>
                      <a:pt x="33" y="126"/>
                    </a:cubicBezTo>
                    <a:cubicBezTo>
                      <a:pt x="36" y="126"/>
                      <a:pt x="40" y="125"/>
                      <a:pt x="41" y="126"/>
                    </a:cubicBezTo>
                    <a:cubicBezTo>
                      <a:pt x="44" y="128"/>
                      <a:pt x="43" y="134"/>
                      <a:pt x="47" y="134"/>
                    </a:cubicBezTo>
                    <a:cubicBezTo>
                      <a:pt x="50" y="134"/>
                      <a:pt x="53" y="138"/>
                      <a:pt x="53" y="140"/>
                    </a:cubicBezTo>
                    <a:cubicBezTo>
                      <a:pt x="52" y="142"/>
                      <a:pt x="57" y="143"/>
                      <a:pt x="57" y="146"/>
                    </a:cubicBezTo>
                    <a:cubicBezTo>
                      <a:pt x="56" y="149"/>
                      <a:pt x="66" y="149"/>
                      <a:pt x="68" y="148"/>
                    </a:cubicBezTo>
                    <a:cubicBezTo>
                      <a:pt x="69" y="146"/>
                      <a:pt x="72" y="146"/>
                      <a:pt x="73" y="147"/>
                    </a:cubicBezTo>
                    <a:cubicBezTo>
                      <a:pt x="75" y="148"/>
                      <a:pt x="78" y="146"/>
                      <a:pt x="80" y="146"/>
                    </a:cubicBezTo>
                    <a:cubicBezTo>
                      <a:pt x="81" y="147"/>
                      <a:pt x="88" y="150"/>
                      <a:pt x="87" y="152"/>
                    </a:cubicBezTo>
                    <a:cubicBezTo>
                      <a:pt x="85" y="155"/>
                      <a:pt x="81" y="158"/>
                      <a:pt x="82" y="160"/>
                    </a:cubicBezTo>
                    <a:cubicBezTo>
                      <a:pt x="83" y="162"/>
                      <a:pt x="86" y="163"/>
                      <a:pt x="87" y="165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91" y="164"/>
                      <a:pt x="92" y="155"/>
                      <a:pt x="92" y="152"/>
                    </a:cubicBezTo>
                    <a:cubicBezTo>
                      <a:pt x="92" y="149"/>
                      <a:pt x="93" y="141"/>
                      <a:pt x="94" y="139"/>
                    </a:cubicBezTo>
                    <a:cubicBezTo>
                      <a:pt x="95" y="133"/>
                      <a:pt x="87" y="129"/>
                      <a:pt x="87" y="123"/>
                    </a:cubicBezTo>
                    <a:cubicBezTo>
                      <a:pt x="87" y="117"/>
                      <a:pt x="91" y="120"/>
                      <a:pt x="94" y="118"/>
                    </a:cubicBezTo>
                    <a:cubicBezTo>
                      <a:pt x="97" y="115"/>
                      <a:pt x="94" y="114"/>
                      <a:pt x="92" y="114"/>
                    </a:cubicBezTo>
                    <a:cubicBezTo>
                      <a:pt x="90" y="113"/>
                      <a:pt x="89" y="110"/>
                      <a:pt x="90" y="108"/>
                    </a:cubicBezTo>
                    <a:cubicBezTo>
                      <a:pt x="90" y="107"/>
                      <a:pt x="101" y="107"/>
                      <a:pt x="104" y="107"/>
                    </a:cubicBezTo>
                    <a:cubicBezTo>
                      <a:pt x="108" y="107"/>
                      <a:pt x="115" y="104"/>
                      <a:pt x="115" y="104"/>
                    </a:cubicBezTo>
                    <a:cubicBezTo>
                      <a:pt x="115" y="103"/>
                      <a:pt x="116" y="101"/>
                      <a:pt x="113" y="99"/>
                    </a:cubicBezTo>
                    <a:cubicBezTo>
                      <a:pt x="111" y="97"/>
                      <a:pt x="112" y="94"/>
                      <a:pt x="114" y="92"/>
                    </a:cubicBezTo>
                    <a:cubicBezTo>
                      <a:pt x="116" y="89"/>
                      <a:pt x="112" y="87"/>
                      <a:pt x="110" y="84"/>
                    </a:cubicBezTo>
                    <a:cubicBezTo>
                      <a:pt x="107" y="81"/>
                      <a:pt x="109" y="71"/>
                      <a:pt x="112" y="66"/>
                    </a:cubicBezTo>
                    <a:cubicBezTo>
                      <a:pt x="115" y="62"/>
                      <a:pt x="106" y="63"/>
                      <a:pt x="101" y="63"/>
                    </a:cubicBezTo>
                    <a:cubicBezTo>
                      <a:pt x="95" y="64"/>
                      <a:pt x="91" y="62"/>
                      <a:pt x="87" y="58"/>
                    </a:cubicBezTo>
                    <a:cubicBezTo>
                      <a:pt x="84" y="53"/>
                      <a:pt x="79" y="56"/>
                      <a:pt x="71" y="56"/>
                    </a:cubicBezTo>
                    <a:cubicBezTo>
                      <a:pt x="63" y="56"/>
                      <a:pt x="64" y="47"/>
                      <a:pt x="65" y="43"/>
                    </a:cubicBezTo>
                    <a:cubicBezTo>
                      <a:pt x="65" y="40"/>
                      <a:pt x="60" y="39"/>
                      <a:pt x="60" y="37"/>
                    </a:cubicBezTo>
                    <a:cubicBezTo>
                      <a:pt x="60" y="35"/>
                      <a:pt x="58" y="35"/>
                      <a:pt x="56" y="35"/>
                    </a:cubicBezTo>
                    <a:cubicBezTo>
                      <a:pt x="54" y="35"/>
                      <a:pt x="56" y="32"/>
                      <a:pt x="57" y="30"/>
                    </a:cubicBezTo>
                    <a:cubicBezTo>
                      <a:pt x="59" y="29"/>
                      <a:pt x="59" y="27"/>
                      <a:pt x="59" y="23"/>
                    </a:cubicBezTo>
                    <a:cubicBezTo>
                      <a:pt x="59" y="19"/>
                      <a:pt x="64" y="16"/>
                      <a:pt x="67" y="12"/>
                    </a:cubicBezTo>
                    <a:cubicBezTo>
                      <a:pt x="68" y="11"/>
                      <a:pt x="69" y="11"/>
                      <a:pt x="70" y="10"/>
                    </a:cubicBezTo>
                    <a:cubicBezTo>
                      <a:pt x="70" y="10"/>
                      <a:pt x="71" y="9"/>
                      <a:pt x="72" y="9"/>
                    </a:cubicBezTo>
                    <a:cubicBezTo>
                      <a:pt x="77" y="8"/>
                      <a:pt x="79" y="5"/>
                      <a:pt x="75" y="3"/>
                    </a:cubicBezTo>
                    <a:cubicBezTo>
                      <a:pt x="71" y="0"/>
                      <a:pt x="68" y="7"/>
                      <a:pt x="64" y="8"/>
                    </a:cubicBezTo>
                    <a:cubicBezTo>
                      <a:pt x="59" y="8"/>
                      <a:pt x="59" y="11"/>
                      <a:pt x="56" y="13"/>
                    </a:cubicBezTo>
                    <a:cubicBezTo>
                      <a:pt x="53" y="14"/>
                      <a:pt x="47" y="13"/>
                      <a:pt x="47" y="15"/>
                    </a:cubicBezTo>
                    <a:cubicBezTo>
                      <a:pt x="47" y="18"/>
                      <a:pt x="45" y="15"/>
                      <a:pt x="42" y="15"/>
                    </a:cubicBezTo>
                    <a:cubicBezTo>
                      <a:pt x="40" y="14"/>
                      <a:pt x="33" y="20"/>
                      <a:pt x="33" y="23"/>
                    </a:cubicBezTo>
                    <a:cubicBezTo>
                      <a:pt x="33" y="26"/>
                      <a:pt x="35" y="29"/>
                      <a:pt x="30" y="32"/>
                    </a:cubicBezTo>
                    <a:cubicBezTo>
                      <a:pt x="25" y="35"/>
                      <a:pt x="22" y="41"/>
                      <a:pt x="20" y="44"/>
                    </a:cubicBezTo>
                    <a:cubicBezTo>
                      <a:pt x="20" y="44"/>
                      <a:pt x="19" y="44"/>
                      <a:pt x="18" y="44"/>
                    </a:cubicBezTo>
                    <a:cubicBezTo>
                      <a:pt x="18" y="45"/>
                      <a:pt x="17" y="47"/>
                      <a:pt x="17" y="47"/>
                    </a:cubicBezTo>
                    <a:cubicBezTo>
                      <a:pt x="16" y="48"/>
                      <a:pt x="13" y="51"/>
                      <a:pt x="10" y="53"/>
                    </a:cubicBezTo>
                    <a:cubicBezTo>
                      <a:pt x="11" y="55"/>
                      <a:pt x="13" y="56"/>
                      <a:pt x="13" y="56"/>
                    </a:cubicBezTo>
                    <a:cubicBezTo>
                      <a:pt x="16" y="60"/>
                      <a:pt x="14" y="62"/>
                      <a:pt x="15" y="64"/>
                    </a:cubicBezTo>
                    <a:cubicBezTo>
                      <a:pt x="16" y="66"/>
                      <a:pt x="17" y="68"/>
                      <a:pt x="15" y="69"/>
                    </a:cubicBezTo>
                    <a:cubicBezTo>
                      <a:pt x="14" y="70"/>
                      <a:pt x="15" y="82"/>
                      <a:pt x="17" y="84"/>
                    </a:cubicBezTo>
                    <a:cubicBezTo>
                      <a:pt x="19" y="86"/>
                      <a:pt x="17" y="88"/>
                      <a:pt x="15" y="93"/>
                    </a:cubicBezTo>
                    <a:cubicBezTo>
                      <a:pt x="13" y="97"/>
                      <a:pt x="11" y="99"/>
                      <a:pt x="7" y="99"/>
                    </a:cubicBezTo>
                    <a:cubicBezTo>
                      <a:pt x="3" y="99"/>
                      <a:pt x="3" y="105"/>
                      <a:pt x="2" y="105"/>
                    </a:cubicBezTo>
                    <a:cubicBezTo>
                      <a:pt x="1" y="105"/>
                      <a:pt x="0" y="107"/>
                      <a:pt x="0" y="109"/>
                    </a:cubicBezTo>
                    <a:cubicBezTo>
                      <a:pt x="4" y="112"/>
                      <a:pt x="10" y="116"/>
                      <a:pt x="12" y="116"/>
                    </a:cubicBezTo>
                    <a:cubicBezTo>
                      <a:pt x="14" y="116"/>
                      <a:pt x="15" y="119"/>
                      <a:pt x="18" y="12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" name="Google Shape;297;p3">
                <a:extLst>
                  <a:ext uri="{FF2B5EF4-FFF2-40B4-BE49-F238E27FC236}">
                    <a16:creationId xmlns:a16="http://schemas.microsoft.com/office/drawing/2014/main" id="{6BA3D75F-C398-484C-9814-F32E59044132}"/>
                  </a:ext>
                </a:extLst>
              </p:cNvPr>
              <p:cNvSpPr/>
              <p:nvPr/>
            </p:nvSpPr>
            <p:spPr>
              <a:xfrm>
                <a:off x="3641" y="3052"/>
                <a:ext cx="96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65" extrusionOk="0">
                    <a:moveTo>
                      <a:pt x="88" y="165"/>
                    </a:moveTo>
                    <a:cubicBezTo>
                      <a:pt x="88" y="164"/>
                      <a:pt x="88" y="164"/>
                      <a:pt x="88" y="164"/>
                    </a:cubicBezTo>
                    <a:cubicBezTo>
                      <a:pt x="87" y="164"/>
                      <a:pt x="86" y="163"/>
                      <a:pt x="85" y="162"/>
                    </a:cubicBezTo>
                    <a:cubicBezTo>
                      <a:pt x="84" y="162"/>
                      <a:pt x="82" y="161"/>
                      <a:pt x="82" y="160"/>
                    </a:cubicBezTo>
                    <a:cubicBezTo>
                      <a:pt x="81" y="158"/>
                      <a:pt x="83" y="155"/>
                      <a:pt x="85" y="153"/>
                    </a:cubicBezTo>
                    <a:cubicBezTo>
                      <a:pt x="86" y="152"/>
                      <a:pt x="86" y="151"/>
                      <a:pt x="87" y="151"/>
                    </a:cubicBezTo>
                    <a:cubicBezTo>
                      <a:pt x="87" y="151"/>
                      <a:pt x="87" y="151"/>
                      <a:pt x="87" y="150"/>
                    </a:cubicBezTo>
                    <a:cubicBezTo>
                      <a:pt x="87" y="150"/>
                      <a:pt x="86" y="149"/>
                      <a:pt x="80" y="146"/>
                    </a:cubicBezTo>
                    <a:cubicBezTo>
                      <a:pt x="80" y="146"/>
                      <a:pt x="79" y="146"/>
                      <a:pt x="78" y="147"/>
                    </a:cubicBezTo>
                    <a:cubicBezTo>
                      <a:pt x="77" y="147"/>
                      <a:pt x="75" y="147"/>
                      <a:pt x="74" y="147"/>
                    </a:cubicBezTo>
                    <a:cubicBezTo>
                      <a:pt x="73" y="146"/>
                      <a:pt x="70" y="146"/>
                      <a:pt x="69" y="147"/>
                    </a:cubicBezTo>
                    <a:cubicBezTo>
                      <a:pt x="68" y="148"/>
                      <a:pt x="65" y="148"/>
                      <a:pt x="63" y="148"/>
                    </a:cubicBezTo>
                    <a:cubicBezTo>
                      <a:pt x="61" y="148"/>
                      <a:pt x="58" y="148"/>
                      <a:pt x="57" y="147"/>
                    </a:cubicBezTo>
                    <a:cubicBezTo>
                      <a:pt x="57" y="146"/>
                      <a:pt x="56" y="146"/>
                      <a:pt x="56" y="145"/>
                    </a:cubicBezTo>
                    <a:cubicBezTo>
                      <a:pt x="57" y="144"/>
                      <a:pt x="56" y="143"/>
                      <a:pt x="55" y="142"/>
                    </a:cubicBezTo>
                    <a:cubicBezTo>
                      <a:pt x="54" y="141"/>
                      <a:pt x="53" y="140"/>
                      <a:pt x="53" y="139"/>
                    </a:cubicBezTo>
                    <a:cubicBezTo>
                      <a:pt x="53" y="138"/>
                      <a:pt x="53" y="138"/>
                      <a:pt x="52" y="137"/>
                    </a:cubicBezTo>
                    <a:cubicBezTo>
                      <a:pt x="51" y="135"/>
                      <a:pt x="49" y="134"/>
                      <a:pt x="48" y="134"/>
                    </a:cubicBezTo>
                    <a:cubicBezTo>
                      <a:pt x="45" y="134"/>
                      <a:pt x="44" y="131"/>
                      <a:pt x="43" y="129"/>
                    </a:cubicBezTo>
                    <a:cubicBezTo>
                      <a:pt x="43" y="128"/>
                      <a:pt x="42" y="126"/>
                      <a:pt x="41" y="126"/>
                    </a:cubicBezTo>
                    <a:cubicBezTo>
                      <a:pt x="41" y="126"/>
                      <a:pt x="41" y="126"/>
                      <a:pt x="39" y="126"/>
                    </a:cubicBezTo>
                    <a:cubicBezTo>
                      <a:pt x="38" y="126"/>
                      <a:pt x="36" y="126"/>
                      <a:pt x="34" y="126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1" y="124"/>
                      <a:pt x="28" y="121"/>
                      <a:pt x="27" y="120"/>
                    </a:cubicBezTo>
                    <a:cubicBezTo>
                      <a:pt x="26" y="121"/>
                      <a:pt x="25" y="121"/>
                      <a:pt x="23" y="121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21" y="121"/>
                      <a:pt x="20" y="121"/>
                      <a:pt x="18" y="120"/>
                    </a:cubicBezTo>
                    <a:cubicBezTo>
                      <a:pt x="17" y="120"/>
                      <a:pt x="16" y="119"/>
                      <a:pt x="15" y="118"/>
                    </a:cubicBezTo>
                    <a:cubicBezTo>
                      <a:pt x="14" y="117"/>
                      <a:pt x="14" y="116"/>
                      <a:pt x="13" y="116"/>
                    </a:cubicBezTo>
                    <a:cubicBezTo>
                      <a:pt x="11" y="116"/>
                      <a:pt x="4" y="112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06"/>
                      <a:pt x="1" y="104"/>
                      <a:pt x="3" y="103"/>
                    </a:cubicBezTo>
                    <a:cubicBezTo>
                      <a:pt x="3" y="103"/>
                      <a:pt x="3" y="102"/>
                      <a:pt x="3" y="102"/>
                    </a:cubicBezTo>
                    <a:cubicBezTo>
                      <a:pt x="4" y="100"/>
                      <a:pt x="5" y="97"/>
                      <a:pt x="8" y="97"/>
                    </a:cubicBezTo>
                    <a:cubicBezTo>
                      <a:pt x="11" y="97"/>
                      <a:pt x="13" y="95"/>
                      <a:pt x="15" y="91"/>
                    </a:cubicBezTo>
                    <a:cubicBezTo>
                      <a:pt x="15" y="90"/>
                      <a:pt x="16" y="89"/>
                      <a:pt x="16" y="89"/>
                    </a:cubicBezTo>
                    <a:cubicBezTo>
                      <a:pt x="18" y="86"/>
                      <a:pt x="18" y="85"/>
                      <a:pt x="17" y="84"/>
                    </a:cubicBezTo>
                    <a:cubicBezTo>
                      <a:pt x="15" y="82"/>
                      <a:pt x="14" y="73"/>
                      <a:pt x="15" y="70"/>
                    </a:cubicBezTo>
                    <a:cubicBezTo>
                      <a:pt x="15" y="68"/>
                      <a:pt x="15" y="68"/>
                      <a:pt x="16" y="67"/>
                    </a:cubicBezTo>
                    <a:cubicBezTo>
                      <a:pt x="17" y="67"/>
                      <a:pt x="16" y="64"/>
                      <a:pt x="15" y="63"/>
                    </a:cubicBezTo>
                    <a:cubicBezTo>
                      <a:pt x="15" y="62"/>
                      <a:pt x="15" y="62"/>
                      <a:pt x="15" y="61"/>
                    </a:cubicBezTo>
                    <a:cubicBezTo>
                      <a:pt x="15" y="59"/>
                      <a:pt x="15" y="58"/>
                      <a:pt x="14" y="56"/>
                    </a:cubicBezTo>
                    <a:cubicBezTo>
                      <a:pt x="13" y="55"/>
                      <a:pt x="12" y="55"/>
                      <a:pt x="11" y="54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3" y="49"/>
                      <a:pt x="16" y="46"/>
                      <a:pt x="17" y="45"/>
                    </a:cubicBezTo>
                    <a:cubicBezTo>
                      <a:pt x="17" y="45"/>
                      <a:pt x="18" y="45"/>
                      <a:pt x="18" y="4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1" y="41"/>
                      <a:pt x="22" y="40"/>
                      <a:pt x="22" y="39"/>
                    </a:cubicBezTo>
                    <a:cubicBezTo>
                      <a:pt x="24" y="36"/>
                      <a:pt x="27" y="33"/>
                      <a:pt x="30" y="31"/>
                    </a:cubicBezTo>
                    <a:cubicBezTo>
                      <a:pt x="34" y="28"/>
                      <a:pt x="34" y="26"/>
                      <a:pt x="33" y="24"/>
                    </a:cubicBezTo>
                    <a:cubicBezTo>
                      <a:pt x="33" y="23"/>
                      <a:pt x="33" y="23"/>
                      <a:pt x="33" y="22"/>
                    </a:cubicBezTo>
                    <a:cubicBezTo>
                      <a:pt x="33" y="20"/>
                      <a:pt x="35" y="18"/>
                      <a:pt x="36" y="17"/>
                    </a:cubicBezTo>
                    <a:cubicBezTo>
                      <a:pt x="38" y="15"/>
                      <a:pt x="41" y="12"/>
                      <a:pt x="43" y="13"/>
                    </a:cubicBezTo>
                    <a:cubicBezTo>
                      <a:pt x="45" y="13"/>
                      <a:pt x="46" y="14"/>
                      <a:pt x="46" y="14"/>
                    </a:cubicBezTo>
                    <a:cubicBezTo>
                      <a:pt x="46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2"/>
                      <a:pt x="50" y="12"/>
                      <a:pt x="52" y="12"/>
                    </a:cubicBezTo>
                    <a:cubicBezTo>
                      <a:pt x="53" y="11"/>
                      <a:pt x="55" y="11"/>
                      <a:pt x="56" y="11"/>
                    </a:cubicBezTo>
                    <a:cubicBezTo>
                      <a:pt x="57" y="10"/>
                      <a:pt x="58" y="10"/>
                      <a:pt x="59" y="9"/>
                    </a:cubicBezTo>
                    <a:cubicBezTo>
                      <a:pt x="60" y="8"/>
                      <a:pt x="62" y="6"/>
                      <a:pt x="65" y="6"/>
                    </a:cubicBezTo>
                    <a:cubicBezTo>
                      <a:pt x="66" y="5"/>
                      <a:pt x="68" y="4"/>
                      <a:pt x="69" y="3"/>
                    </a:cubicBezTo>
                    <a:cubicBezTo>
                      <a:pt x="71" y="2"/>
                      <a:pt x="72" y="0"/>
                      <a:pt x="74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9" y="2"/>
                      <a:pt x="79" y="4"/>
                      <a:pt x="79" y="5"/>
                    </a:cubicBezTo>
                    <a:cubicBezTo>
                      <a:pt x="79" y="7"/>
                      <a:pt x="77" y="8"/>
                      <a:pt x="74" y="9"/>
                    </a:cubicBezTo>
                    <a:cubicBezTo>
                      <a:pt x="73" y="9"/>
                      <a:pt x="72" y="9"/>
                      <a:pt x="72" y="10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0" y="11"/>
                      <a:pt x="69" y="11"/>
                      <a:pt x="69" y="12"/>
                    </a:cubicBezTo>
                    <a:cubicBezTo>
                      <a:pt x="68" y="13"/>
                      <a:pt x="67" y="15"/>
                      <a:pt x="65" y="16"/>
                    </a:cubicBezTo>
                    <a:cubicBezTo>
                      <a:pt x="63" y="18"/>
                      <a:pt x="61" y="20"/>
                      <a:pt x="61" y="22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6"/>
                      <a:pt x="61" y="28"/>
                      <a:pt x="59" y="30"/>
                    </a:cubicBezTo>
                    <a:cubicBezTo>
                      <a:pt x="58" y="31"/>
                      <a:pt x="57" y="32"/>
                      <a:pt x="57" y="33"/>
                    </a:cubicBezTo>
                    <a:cubicBezTo>
                      <a:pt x="62" y="33"/>
                      <a:pt x="62" y="34"/>
                      <a:pt x="62" y="36"/>
                    </a:cubicBezTo>
                    <a:cubicBezTo>
                      <a:pt x="62" y="36"/>
                      <a:pt x="63" y="37"/>
                      <a:pt x="64" y="38"/>
                    </a:cubicBezTo>
                    <a:cubicBezTo>
                      <a:pt x="65" y="39"/>
                      <a:pt x="67" y="40"/>
                      <a:pt x="67" y="42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6"/>
                      <a:pt x="66" y="50"/>
                      <a:pt x="68" y="53"/>
                    </a:cubicBezTo>
                    <a:cubicBezTo>
                      <a:pt x="69" y="54"/>
                      <a:pt x="70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4" y="54"/>
                      <a:pt x="76" y="54"/>
                      <a:pt x="78" y="53"/>
                    </a:cubicBezTo>
                    <a:cubicBezTo>
                      <a:pt x="80" y="53"/>
                      <a:pt x="82" y="53"/>
                      <a:pt x="83" y="53"/>
                    </a:cubicBezTo>
                    <a:cubicBezTo>
                      <a:pt x="86" y="53"/>
                      <a:pt x="88" y="54"/>
                      <a:pt x="89" y="56"/>
                    </a:cubicBezTo>
                    <a:cubicBezTo>
                      <a:pt x="93" y="60"/>
                      <a:pt x="97" y="62"/>
                      <a:pt x="102" y="61"/>
                    </a:cubicBezTo>
                    <a:cubicBezTo>
                      <a:pt x="104" y="61"/>
                      <a:pt x="107" y="61"/>
                      <a:pt x="109" y="61"/>
                    </a:cubicBezTo>
                    <a:cubicBezTo>
                      <a:pt x="112" y="61"/>
                      <a:pt x="114" y="61"/>
                      <a:pt x="114" y="63"/>
                    </a:cubicBezTo>
                    <a:cubicBezTo>
                      <a:pt x="115" y="64"/>
                      <a:pt x="115" y="65"/>
                      <a:pt x="114" y="66"/>
                    </a:cubicBezTo>
                    <a:cubicBezTo>
                      <a:pt x="111" y="71"/>
                      <a:pt x="110" y="80"/>
                      <a:pt x="112" y="82"/>
                    </a:cubicBezTo>
                    <a:cubicBezTo>
                      <a:pt x="112" y="83"/>
                      <a:pt x="113" y="83"/>
                      <a:pt x="113" y="84"/>
                    </a:cubicBezTo>
                    <a:cubicBezTo>
                      <a:pt x="115" y="86"/>
                      <a:pt x="118" y="89"/>
                      <a:pt x="115" y="91"/>
                    </a:cubicBezTo>
                    <a:cubicBezTo>
                      <a:pt x="114" y="93"/>
                      <a:pt x="114" y="94"/>
                      <a:pt x="114" y="95"/>
                    </a:cubicBezTo>
                    <a:cubicBezTo>
                      <a:pt x="114" y="96"/>
                      <a:pt x="114" y="96"/>
                      <a:pt x="115" y="97"/>
                    </a:cubicBezTo>
                    <a:cubicBezTo>
                      <a:pt x="116" y="98"/>
                      <a:pt x="118" y="100"/>
                      <a:pt x="117" y="103"/>
                    </a:cubicBezTo>
                    <a:cubicBezTo>
                      <a:pt x="117" y="105"/>
                      <a:pt x="108" y="107"/>
                      <a:pt x="105" y="107"/>
                    </a:cubicBezTo>
                    <a:cubicBezTo>
                      <a:pt x="105" y="107"/>
                      <a:pt x="104" y="107"/>
                      <a:pt x="103" y="107"/>
                    </a:cubicBezTo>
                    <a:cubicBezTo>
                      <a:pt x="101" y="107"/>
                      <a:pt x="99" y="107"/>
                      <a:pt x="98" y="107"/>
                    </a:cubicBezTo>
                    <a:cubicBezTo>
                      <a:pt x="92" y="107"/>
                      <a:pt x="92" y="108"/>
                      <a:pt x="91" y="108"/>
                    </a:cubicBezTo>
                    <a:cubicBezTo>
                      <a:pt x="91" y="108"/>
                      <a:pt x="92" y="110"/>
                      <a:pt x="92" y="111"/>
                    </a:cubicBezTo>
                    <a:cubicBezTo>
                      <a:pt x="92" y="111"/>
                      <a:pt x="93" y="112"/>
                      <a:pt x="93" y="112"/>
                    </a:cubicBezTo>
                    <a:cubicBezTo>
                      <a:pt x="95" y="112"/>
                      <a:pt x="97" y="113"/>
                      <a:pt x="97" y="114"/>
                    </a:cubicBezTo>
                    <a:cubicBezTo>
                      <a:pt x="98" y="116"/>
                      <a:pt x="96" y="117"/>
                      <a:pt x="96" y="117"/>
                    </a:cubicBezTo>
                    <a:cubicBezTo>
                      <a:pt x="94" y="119"/>
                      <a:pt x="93" y="119"/>
                      <a:pt x="92" y="119"/>
                    </a:cubicBezTo>
                    <a:cubicBezTo>
                      <a:pt x="90" y="119"/>
                      <a:pt x="89" y="119"/>
                      <a:pt x="89" y="122"/>
                    </a:cubicBezTo>
                    <a:cubicBezTo>
                      <a:pt x="89" y="124"/>
                      <a:pt x="91" y="127"/>
                      <a:pt x="93" y="129"/>
                    </a:cubicBezTo>
                    <a:cubicBezTo>
                      <a:pt x="95" y="132"/>
                      <a:pt x="97" y="134"/>
                      <a:pt x="96" y="138"/>
                    </a:cubicBezTo>
                    <a:cubicBezTo>
                      <a:pt x="95" y="141"/>
                      <a:pt x="94" y="148"/>
                      <a:pt x="94" y="151"/>
                    </a:cubicBezTo>
                    <a:cubicBezTo>
                      <a:pt x="94" y="151"/>
                      <a:pt x="93" y="164"/>
                      <a:pt x="89" y="165"/>
                    </a:cubicBezTo>
                    <a:cubicBezTo>
                      <a:pt x="89" y="165"/>
                      <a:pt x="89" y="165"/>
                      <a:pt x="89" y="165"/>
                    </a:cubicBezTo>
                    <a:lnTo>
                      <a:pt x="88" y="165"/>
                    </a:lnTo>
                    <a:close/>
                    <a:moveTo>
                      <a:pt x="80" y="144"/>
                    </a:moveTo>
                    <a:cubicBezTo>
                      <a:pt x="80" y="144"/>
                      <a:pt x="81" y="144"/>
                      <a:pt x="81" y="145"/>
                    </a:cubicBezTo>
                    <a:cubicBezTo>
                      <a:pt x="86" y="146"/>
                      <a:pt x="88" y="148"/>
                      <a:pt x="89" y="150"/>
                    </a:cubicBezTo>
                    <a:cubicBezTo>
                      <a:pt x="89" y="150"/>
                      <a:pt x="89" y="151"/>
                      <a:pt x="89" y="152"/>
                    </a:cubicBezTo>
                    <a:cubicBezTo>
                      <a:pt x="88" y="153"/>
                      <a:pt x="87" y="154"/>
                      <a:pt x="86" y="155"/>
                    </a:cubicBezTo>
                    <a:cubicBezTo>
                      <a:pt x="85" y="156"/>
                      <a:pt x="83" y="158"/>
                      <a:pt x="84" y="159"/>
                    </a:cubicBezTo>
                    <a:cubicBezTo>
                      <a:pt x="84" y="159"/>
                      <a:pt x="85" y="160"/>
                      <a:pt x="86" y="161"/>
                    </a:cubicBezTo>
                    <a:cubicBezTo>
                      <a:pt x="87" y="161"/>
                      <a:pt x="88" y="162"/>
                      <a:pt x="89" y="163"/>
                    </a:cubicBezTo>
                    <a:cubicBezTo>
                      <a:pt x="90" y="162"/>
                      <a:pt x="92" y="155"/>
                      <a:pt x="92" y="151"/>
                    </a:cubicBezTo>
                    <a:cubicBezTo>
                      <a:pt x="92" y="148"/>
                      <a:pt x="93" y="140"/>
                      <a:pt x="94" y="137"/>
                    </a:cubicBezTo>
                    <a:cubicBezTo>
                      <a:pt x="94" y="135"/>
                      <a:pt x="93" y="133"/>
                      <a:pt x="91" y="130"/>
                    </a:cubicBezTo>
                    <a:cubicBezTo>
                      <a:pt x="89" y="128"/>
                      <a:pt x="87" y="125"/>
                      <a:pt x="87" y="122"/>
                    </a:cubicBezTo>
                    <a:cubicBezTo>
                      <a:pt x="87" y="117"/>
                      <a:pt x="89" y="117"/>
                      <a:pt x="91" y="117"/>
                    </a:cubicBezTo>
                    <a:cubicBezTo>
                      <a:pt x="92" y="117"/>
                      <a:pt x="93" y="117"/>
                      <a:pt x="94" y="116"/>
                    </a:cubicBezTo>
                    <a:cubicBezTo>
                      <a:pt x="95" y="115"/>
                      <a:pt x="95" y="115"/>
                      <a:pt x="95" y="115"/>
                    </a:cubicBezTo>
                    <a:cubicBezTo>
                      <a:pt x="95" y="115"/>
                      <a:pt x="95" y="115"/>
                      <a:pt x="95" y="115"/>
                    </a:cubicBezTo>
                    <a:cubicBezTo>
                      <a:pt x="95" y="115"/>
                      <a:pt x="95" y="114"/>
                      <a:pt x="93" y="114"/>
                    </a:cubicBezTo>
                    <a:cubicBezTo>
                      <a:pt x="92" y="113"/>
                      <a:pt x="91" y="113"/>
                      <a:pt x="90" y="112"/>
                    </a:cubicBezTo>
                    <a:cubicBezTo>
                      <a:pt x="89" y="110"/>
                      <a:pt x="89" y="108"/>
                      <a:pt x="90" y="107"/>
                    </a:cubicBezTo>
                    <a:cubicBezTo>
                      <a:pt x="90" y="106"/>
                      <a:pt x="92" y="105"/>
                      <a:pt x="98" y="105"/>
                    </a:cubicBezTo>
                    <a:cubicBezTo>
                      <a:pt x="99" y="105"/>
                      <a:pt x="101" y="105"/>
                      <a:pt x="103" y="105"/>
                    </a:cubicBezTo>
                    <a:cubicBezTo>
                      <a:pt x="104" y="105"/>
                      <a:pt x="105" y="105"/>
                      <a:pt x="105" y="105"/>
                    </a:cubicBezTo>
                    <a:cubicBezTo>
                      <a:pt x="108" y="105"/>
                      <a:pt x="114" y="103"/>
                      <a:pt x="115" y="102"/>
                    </a:cubicBezTo>
                    <a:cubicBezTo>
                      <a:pt x="115" y="101"/>
                      <a:pt x="115" y="100"/>
                      <a:pt x="114" y="99"/>
                    </a:cubicBezTo>
                    <a:cubicBezTo>
                      <a:pt x="112" y="98"/>
                      <a:pt x="112" y="97"/>
                      <a:pt x="112" y="95"/>
                    </a:cubicBezTo>
                    <a:cubicBezTo>
                      <a:pt x="111" y="93"/>
                      <a:pt x="113" y="91"/>
                      <a:pt x="114" y="90"/>
                    </a:cubicBezTo>
                    <a:cubicBezTo>
                      <a:pt x="115" y="89"/>
                      <a:pt x="114" y="88"/>
                      <a:pt x="112" y="85"/>
                    </a:cubicBezTo>
                    <a:cubicBezTo>
                      <a:pt x="111" y="85"/>
                      <a:pt x="111" y="84"/>
                      <a:pt x="110" y="84"/>
                    </a:cubicBezTo>
                    <a:cubicBezTo>
                      <a:pt x="107" y="80"/>
                      <a:pt x="109" y="70"/>
                      <a:pt x="112" y="65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2" y="63"/>
                      <a:pt x="109" y="63"/>
                    </a:cubicBezTo>
                    <a:cubicBezTo>
                      <a:pt x="107" y="63"/>
                      <a:pt x="104" y="63"/>
                      <a:pt x="102" y="63"/>
                    </a:cubicBezTo>
                    <a:cubicBezTo>
                      <a:pt x="96" y="64"/>
                      <a:pt x="91" y="62"/>
                      <a:pt x="88" y="57"/>
                    </a:cubicBezTo>
                    <a:cubicBezTo>
                      <a:pt x="86" y="56"/>
                      <a:pt x="85" y="55"/>
                      <a:pt x="83" y="55"/>
                    </a:cubicBezTo>
                    <a:cubicBezTo>
                      <a:pt x="82" y="55"/>
                      <a:pt x="80" y="55"/>
                      <a:pt x="79" y="56"/>
                    </a:cubicBezTo>
                    <a:cubicBezTo>
                      <a:pt x="77" y="56"/>
                      <a:pt x="74" y="56"/>
                      <a:pt x="72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9" y="56"/>
                      <a:pt x="67" y="55"/>
                      <a:pt x="66" y="54"/>
                    </a:cubicBezTo>
                    <a:cubicBezTo>
                      <a:pt x="63" y="51"/>
                      <a:pt x="64" y="46"/>
                      <a:pt x="64" y="4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41"/>
                      <a:pt x="64" y="40"/>
                      <a:pt x="63" y="39"/>
                    </a:cubicBezTo>
                    <a:cubicBezTo>
                      <a:pt x="61" y="38"/>
                      <a:pt x="60" y="38"/>
                      <a:pt x="60" y="36"/>
                    </a:cubicBezTo>
                    <a:cubicBezTo>
                      <a:pt x="60" y="36"/>
                      <a:pt x="60" y="35"/>
                      <a:pt x="58" y="35"/>
                    </a:cubicBezTo>
                    <a:cubicBezTo>
                      <a:pt x="58" y="35"/>
                      <a:pt x="57" y="35"/>
                      <a:pt x="57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6" y="35"/>
                      <a:pt x="55" y="34"/>
                      <a:pt x="55" y="34"/>
                    </a:cubicBezTo>
                    <a:cubicBezTo>
                      <a:pt x="54" y="33"/>
                      <a:pt x="55" y="31"/>
                      <a:pt x="57" y="29"/>
                    </a:cubicBezTo>
                    <a:cubicBezTo>
                      <a:pt x="59" y="27"/>
                      <a:pt x="59" y="26"/>
                      <a:pt x="59" y="23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19"/>
                      <a:pt x="61" y="17"/>
                      <a:pt x="64" y="14"/>
                    </a:cubicBezTo>
                    <a:cubicBezTo>
                      <a:pt x="65" y="13"/>
                      <a:pt x="66" y="12"/>
                      <a:pt x="67" y="11"/>
                    </a:cubicBezTo>
                    <a:cubicBezTo>
                      <a:pt x="68" y="10"/>
                      <a:pt x="69" y="9"/>
                      <a:pt x="70" y="9"/>
                    </a:cubicBezTo>
                    <a:cubicBezTo>
                      <a:pt x="71" y="8"/>
                      <a:pt x="72" y="7"/>
                      <a:pt x="73" y="7"/>
                    </a:cubicBezTo>
                    <a:cubicBezTo>
                      <a:pt x="75" y="6"/>
                      <a:pt x="77" y="5"/>
                      <a:pt x="77" y="4"/>
                    </a:cubicBezTo>
                    <a:cubicBezTo>
                      <a:pt x="77" y="4"/>
                      <a:pt x="76" y="3"/>
                      <a:pt x="75" y="3"/>
                    </a:cubicBezTo>
                    <a:cubicBezTo>
                      <a:pt x="74" y="2"/>
                      <a:pt x="72" y="3"/>
                      <a:pt x="71" y="4"/>
                    </a:cubicBezTo>
                    <a:cubicBezTo>
                      <a:pt x="69" y="6"/>
                      <a:pt x="67" y="7"/>
                      <a:pt x="65" y="8"/>
                    </a:cubicBezTo>
                    <a:cubicBezTo>
                      <a:pt x="63" y="8"/>
                      <a:pt x="61" y="9"/>
                      <a:pt x="60" y="10"/>
                    </a:cubicBezTo>
                    <a:cubicBezTo>
                      <a:pt x="59" y="11"/>
                      <a:pt x="58" y="12"/>
                      <a:pt x="57" y="13"/>
                    </a:cubicBezTo>
                    <a:cubicBezTo>
                      <a:pt x="56" y="13"/>
                      <a:pt x="54" y="13"/>
                      <a:pt x="52" y="14"/>
                    </a:cubicBezTo>
                    <a:cubicBezTo>
                      <a:pt x="51" y="14"/>
                      <a:pt x="49" y="14"/>
                      <a:pt x="49" y="15"/>
                    </a:cubicBezTo>
                    <a:cubicBezTo>
                      <a:pt x="49" y="16"/>
                      <a:pt x="48" y="17"/>
                      <a:pt x="47" y="17"/>
                    </a:cubicBezTo>
                    <a:cubicBezTo>
                      <a:pt x="46" y="17"/>
                      <a:pt x="46" y="16"/>
                      <a:pt x="45" y="16"/>
                    </a:cubicBezTo>
                    <a:cubicBezTo>
                      <a:pt x="45" y="15"/>
                      <a:pt x="44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39" y="16"/>
                      <a:pt x="37" y="18"/>
                    </a:cubicBezTo>
                    <a:cubicBezTo>
                      <a:pt x="36" y="20"/>
                      <a:pt x="35" y="21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6" y="26"/>
                      <a:pt x="36" y="29"/>
                      <a:pt x="31" y="32"/>
                    </a:cubicBezTo>
                    <a:cubicBezTo>
                      <a:pt x="28" y="34"/>
                      <a:pt x="26" y="38"/>
                      <a:pt x="24" y="40"/>
                    </a:cubicBezTo>
                    <a:cubicBezTo>
                      <a:pt x="23" y="42"/>
                      <a:pt x="23" y="42"/>
                      <a:pt x="22" y="43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19" y="46"/>
                      <a:pt x="18" y="47"/>
                    </a:cubicBezTo>
                    <a:cubicBezTo>
                      <a:pt x="17" y="48"/>
                      <a:pt x="15" y="50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3"/>
                      <a:pt x="14" y="54"/>
                      <a:pt x="15" y="55"/>
                    </a:cubicBezTo>
                    <a:cubicBezTo>
                      <a:pt x="17" y="57"/>
                      <a:pt x="17" y="59"/>
                      <a:pt x="17" y="61"/>
                    </a:cubicBezTo>
                    <a:cubicBezTo>
                      <a:pt x="17" y="61"/>
                      <a:pt x="17" y="62"/>
                      <a:pt x="17" y="62"/>
                    </a:cubicBezTo>
                    <a:cubicBezTo>
                      <a:pt x="19" y="67"/>
                      <a:pt x="18" y="68"/>
                      <a:pt x="17" y="69"/>
                    </a:cubicBezTo>
                    <a:cubicBezTo>
                      <a:pt x="16" y="70"/>
                      <a:pt x="17" y="81"/>
                      <a:pt x="19" y="83"/>
                    </a:cubicBezTo>
                    <a:cubicBezTo>
                      <a:pt x="21" y="85"/>
                      <a:pt x="20" y="87"/>
                      <a:pt x="18" y="90"/>
                    </a:cubicBezTo>
                    <a:cubicBezTo>
                      <a:pt x="18" y="90"/>
                      <a:pt x="17" y="91"/>
                      <a:pt x="17" y="92"/>
                    </a:cubicBezTo>
                    <a:cubicBezTo>
                      <a:pt x="15" y="96"/>
                      <a:pt x="13" y="99"/>
                      <a:pt x="8" y="99"/>
                    </a:cubicBezTo>
                    <a:cubicBezTo>
                      <a:pt x="6" y="99"/>
                      <a:pt x="6" y="101"/>
                      <a:pt x="5" y="103"/>
                    </a:cubicBezTo>
                    <a:cubicBezTo>
                      <a:pt x="5" y="104"/>
                      <a:pt x="4" y="105"/>
                      <a:pt x="3" y="105"/>
                    </a:cubicBezTo>
                    <a:cubicBezTo>
                      <a:pt x="3" y="105"/>
                      <a:pt x="2" y="106"/>
                      <a:pt x="2" y="108"/>
                    </a:cubicBezTo>
                    <a:cubicBezTo>
                      <a:pt x="6" y="111"/>
                      <a:pt x="12" y="114"/>
                      <a:pt x="13" y="114"/>
                    </a:cubicBezTo>
                    <a:cubicBezTo>
                      <a:pt x="15" y="114"/>
                      <a:pt x="16" y="115"/>
                      <a:pt x="17" y="116"/>
                    </a:cubicBezTo>
                    <a:cubicBezTo>
                      <a:pt x="18" y="117"/>
                      <a:pt x="18" y="118"/>
                      <a:pt x="20" y="118"/>
                    </a:cubicBezTo>
                    <a:cubicBezTo>
                      <a:pt x="20" y="119"/>
                      <a:pt x="22" y="119"/>
                      <a:pt x="23" y="119"/>
                    </a:cubicBezTo>
                    <a:cubicBezTo>
                      <a:pt x="25" y="119"/>
                      <a:pt x="25" y="119"/>
                      <a:pt x="26" y="119"/>
                    </a:cubicBezTo>
                    <a:cubicBezTo>
                      <a:pt x="26" y="118"/>
                      <a:pt x="26" y="118"/>
                      <a:pt x="27" y="118"/>
                    </a:cubicBezTo>
                    <a:cubicBezTo>
                      <a:pt x="28" y="118"/>
                      <a:pt x="30" y="120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8" y="123"/>
                      <a:pt x="41" y="123"/>
                      <a:pt x="43" y="124"/>
                    </a:cubicBezTo>
                    <a:cubicBezTo>
                      <a:pt x="44" y="125"/>
                      <a:pt x="45" y="127"/>
                      <a:pt x="45" y="128"/>
                    </a:cubicBezTo>
                    <a:cubicBezTo>
                      <a:pt x="46" y="131"/>
                      <a:pt x="47" y="132"/>
                      <a:pt x="48" y="132"/>
                    </a:cubicBezTo>
                    <a:cubicBezTo>
                      <a:pt x="50" y="132"/>
                      <a:pt x="52" y="133"/>
                      <a:pt x="53" y="135"/>
                    </a:cubicBezTo>
                    <a:cubicBezTo>
                      <a:pt x="55" y="137"/>
                      <a:pt x="55" y="138"/>
                      <a:pt x="55" y="139"/>
                    </a:cubicBezTo>
                    <a:cubicBezTo>
                      <a:pt x="55" y="140"/>
                      <a:pt x="55" y="140"/>
                      <a:pt x="56" y="141"/>
                    </a:cubicBezTo>
                    <a:cubicBezTo>
                      <a:pt x="57" y="142"/>
                      <a:pt x="59" y="143"/>
                      <a:pt x="59" y="145"/>
                    </a:cubicBezTo>
                    <a:cubicBezTo>
                      <a:pt x="59" y="146"/>
                      <a:pt x="61" y="146"/>
                      <a:pt x="63" y="146"/>
                    </a:cubicBezTo>
                    <a:cubicBezTo>
                      <a:pt x="66" y="146"/>
                      <a:pt x="68" y="146"/>
                      <a:pt x="68" y="146"/>
                    </a:cubicBezTo>
                    <a:cubicBezTo>
                      <a:pt x="70" y="144"/>
                      <a:pt x="73" y="144"/>
                      <a:pt x="75" y="145"/>
                    </a:cubicBezTo>
                    <a:cubicBezTo>
                      <a:pt x="75" y="145"/>
                      <a:pt x="76" y="145"/>
                      <a:pt x="77" y="145"/>
                    </a:cubicBezTo>
                    <a:cubicBezTo>
                      <a:pt x="78" y="145"/>
                      <a:pt x="79" y="144"/>
                      <a:pt x="80" y="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" name="Google Shape;298;p3">
                <a:extLst>
                  <a:ext uri="{FF2B5EF4-FFF2-40B4-BE49-F238E27FC236}">
                    <a16:creationId xmlns:a16="http://schemas.microsoft.com/office/drawing/2014/main" id="{82F495AC-E0AF-D846-9815-DA6E00656F6E}"/>
                  </a:ext>
                </a:extLst>
              </p:cNvPr>
              <p:cNvSpPr/>
              <p:nvPr/>
            </p:nvSpPr>
            <p:spPr>
              <a:xfrm>
                <a:off x="3716" y="3228"/>
                <a:ext cx="96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34" extrusionOk="0">
                    <a:moveTo>
                      <a:pt x="117" y="80"/>
                    </a:moveTo>
                    <a:cubicBezTo>
                      <a:pt x="116" y="76"/>
                      <a:pt x="111" y="75"/>
                      <a:pt x="111" y="71"/>
                    </a:cubicBezTo>
                    <a:cubicBezTo>
                      <a:pt x="111" y="66"/>
                      <a:pt x="110" y="66"/>
                      <a:pt x="103" y="66"/>
                    </a:cubicBezTo>
                    <a:cubicBezTo>
                      <a:pt x="97" y="66"/>
                      <a:pt x="93" y="65"/>
                      <a:pt x="93" y="61"/>
                    </a:cubicBezTo>
                    <a:cubicBezTo>
                      <a:pt x="93" y="57"/>
                      <a:pt x="89" y="54"/>
                      <a:pt x="92" y="53"/>
                    </a:cubicBezTo>
                    <a:cubicBezTo>
                      <a:pt x="95" y="52"/>
                      <a:pt x="90" y="49"/>
                      <a:pt x="90" y="46"/>
                    </a:cubicBezTo>
                    <a:cubicBezTo>
                      <a:pt x="91" y="42"/>
                      <a:pt x="89" y="41"/>
                      <a:pt x="87" y="39"/>
                    </a:cubicBezTo>
                    <a:cubicBezTo>
                      <a:pt x="85" y="37"/>
                      <a:pt x="76" y="40"/>
                      <a:pt x="76" y="37"/>
                    </a:cubicBezTo>
                    <a:cubicBezTo>
                      <a:pt x="76" y="34"/>
                      <a:pt x="71" y="33"/>
                      <a:pt x="68" y="33"/>
                    </a:cubicBezTo>
                    <a:cubicBezTo>
                      <a:pt x="65" y="33"/>
                      <a:pt x="67" y="29"/>
                      <a:pt x="64" y="30"/>
                    </a:cubicBezTo>
                    <a:cubicBezTo>
                      <a:pt x="61" y="30"/>
                      <a:pt x="61" y="28"/>
                      <a:pt x="57" y="28"/>
                    </a:cubicBezTo>
                    <a:cubicBezTo>
                      <a:pt x="53" y="29"/>
                      <a:pt x="50" y="27"/>
                      <a:pt x="46" y="21"/>
                    </a:cubicBezTo>
                    <a:cubicBezTo>
                      <a:pt x="41" y="16"/>
                      <a:pt x="42" y="5"/>
                      <a:pt x="43" y="2"/>
                    </a:cubicBezTo>
                    <a:cubicBezTo>
                      <a:pt x="43" y="0"/>
                      <a:pt x="37" y="2"/>
                      <a:pt x="34" y="2"/>
                    </a:cubicBezTo>
                    <a:cubicBezTo>
                      <a:pt x="30" y="2"/>
                      <a:pt x="26" y="5"/>
                      <a:pt x="22" y="7"/>
                    </a:cubicBezTo>
                    <a:cubicBezTo>
                      <a:pt x="18" y="9"/>
                      <a:pt x="16" y="9"/>
                      <a:pt x="14" y="11"/>
                    </a:cubicBezTo>
                    <a:cubicBezTo>
                      <a:pt x="12" y="13"/>
                      <a:pt x="9" y="14"/>
                      <a:pt x="6" y="13"/>
                    </a:cubicBezTo>
                    <a:cubicBezTo>
                      <a:pt x="5" y="13"/>
                      <a:pt x="4" y="13"/>
                      <a:pt x="2" y="13"/>
                    </a:cubicBezTo>
                    <a:cubicBezTo>
                      <a:pt x="4" y="17"/>
                      <a:pt x="8" y="24"/>
                      <a:pt x="9" y="26"/>
                    </a:cubicBezTo>
                    <a:cubicBezTo>
                      <a:pt x="10" y="29"/>
                      <a:pt x="8" y="30"/>
                      <a:pt x="6" y="31"/>
                    </a:cubicBezTo>
                    <a:cubicBezTo>
                      <a:pt x="5" y="32"/>
                      <a:pt x="7" y="43"/>
                      <a:pt x="7" y="45"/>
                    </a:cubicBezTo>
                    <a:cubicBezTo>
                      <a:pt x="8" y="47"/>
                      <a:pt x="3" y="52"/>
                      <a:pt x="5" y="53"/>
                    </a:cubicBezTo>
                    <a:cubicBezTo>
                      <a:pt x="7" y="54"/>
                      <a:pt x="3" y="59"/>
                      <a:pt x="3" y="61"/>
                    </a:cubicBezTo>
                    <a:cubicBezTo>
                      <a:pt x="3" y="64"/>
                      <a:pt x="6" y="64"/>
                      <a:pt x="6" y="66"/>
                    </a:cubicBezTo>
                    <a:cubicBezTo>
                      <a:pt x="6" y="68"/>
                      <a:pt x="3" y="72"/>
                      <a:pt x="1" y="73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1" y="77"/>
                      <a:pt x="1" y="80"/>
                      <a:pt x="4" y="82"/>
                    </a:cubicBezTo>
                    <a:cubicBezTo>
                      <a:pt x="8" y="85"/>
                      <a:pt x="4" y="89"/>
                      <a:pt x="7" y="92"/>
                    </a:cubicBezTo>
                    <a:cubicBezTo>
                      <a:pt x="10" y="96"/>
                      <a:pt x="13" y="96"/>
                      <a:pt x="11" y="98"/>
                    </a:cubicBezTo>
                    <a:cubicBezTo>
                      <a:pt x="9" y="99"/>
                      <a:pt x="11" y="103"/>
                      <a:pt x="9" y="105"/>
                    </a:cubicBezTo>
                    <a:cubicBezTo>
                      <a:pt x="6" y="106"/>
                      <a:pt x="10" y="111"/>
                      <a:pt x="12" y="113"/>
                    </a:cubicBezTo>
                    <a:cubicBezTo>
                      <a:pt x="15" y="114"/>
                      <a:pt x="13" y="119"/>
                      <a:pt x="16" y="121"/>
                    </a:cubicBezTo>
                    <a:cubicBezTo>
                      <a:pt x="18" y="124"/>
                      <a:pt x="17" y="130"/>
                      <a:pt x="18" y="132"/>
                    </a:cubicBezTo>
                    <a:cubicBezTo>
                      <a:pt x="19" y="134"/>
                      <a:pt x="26" y="129"/>
                      <a:pt x="31" y="124"/>
                    </a:cubicBezTo>
                    <a:cubicBezTo>
                      <a:pt x="35" y="119"/>
                      <a:pt x="35" y="123"/>
                      <a:pt x="39" y="124"/>
                    </a:cubicBezTo>
                    <a:cubicBezTo>
                      <a:pt x="44" y="125"/>
                      <a:pt x="49" y="125"/>
                      <a:pt x="51" y="129"/>
                    </a:cubicBezTo>
                    <a:cubicBezTo>
                      <a:pt x="53" y="133"/>
                      <a:pt x="55" y="125"/>
                      <a:pt x="56" y="123"/>
                    </a:cubicBezTo>
                    <a:cubicBezTo>
                      <a:pt x="58" y="121"/>
                      <a:pt x="67" y="123"/>
                      <a:pt x="69" y="123"/>
                    </a:cubicBezTo>
                    <a:cubicBezTo>
                      <a:pt x="71" y="122"/>
                      <a:pt x="72" y="110"/>
                      <a:pt x="72" y="108"/>
                    </a:cubicBezTo>
                    <a:cubicBezTo>
                      <a:pt x="72" y="106"/>
                      <a:pt x="76" y="101"/>
                      <a:pt x="79" y="99"/>
                    </a:cubicBezTo>
                    <a:cubicBezTo>
                      <a:pt x="83" y="97"/>
                      <a:pt x="88" y="98"/>
                      <a:pt x="91" y="97"/>
                    </a:cubicBezTo>
                    <a:cubicBezTo>
                      <a:pt x="94" y="95"/>
                      <a:pt x="98" y="96"/>
                      <a:pt x="102" y="96"/>
                    </a:cubicBezTo>
                    <a:cubicBezTo>
                      <a:pt x="106" y="96"/>
                      <a:pt x="109" y="100"/>
                      <a:pt x="111" y="100"/>
                    </a:cubicBezTo>
                    <a:cubicBezTo>
                      <a:pt x="114" y="100"/>
                      <a:pt x="117" y="96"/>
                      <a:pt x="116" y="93"/>
                    </a:cubicBezTo>
                    <a:cubicBezTo>
                      <a:pt x="115" y="89"/>
                      <a:pt x="119" y="84"/>
                      <a:pt x="117" y="8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" name="Google Shape;299;p3">
                <a:extLst>
                  <a:ext uri="{FF2B5EF4-FFF2-40B4-BE49-F238E27FC236}">
                    <a16:creationId xmlns:a16="http://schemas.microsoft.com/office/drawing/2014/main" id="{7C89AC48-5407-024C-8D8A-78DA665E4755}"/>
                  </a:ext>
                </a:extLst>
              </p:cNvPr>
              <p:cNvSpPr/>
              <p:nvPr/>
            </p:nvSpPr>
            <p:spPr>
              <a:xfrm>
                <a:off x="3715" y="3228"/>
                <a:ext cx="97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4" extrusionOk="0">
                    <a:moveTo>
                      <a:pt x="20" y="134"/>
                    </a:moveTo>
                    <a:cubicBezTo>
                      <a:pt x="18" y="134"/>
                      <a:pt x="18" y="133"/>
                      <a:pt x="18" y="132"/>
                    </a:cubicBezTo>
                    <a:cubicBezTo>
                      <a:pt x="17" y="132"/>
                      <a:pt x="17" y="130"/>
                      <a:pt x="17" y="129"/>
                    </a:cubicBezTo>
                    <a:cubicBezTo>
                      <a:pt x="17" y="126"/>
                      <a:pt x="17" y="124"/>
                      <a:pt x="16" y="122"/>
                    </a:cubicBezTo>
                    <a:cubicBezTo>
                      <a:pt x="14" y="121"/>
                      <a:pt x="14" y="119"/>
                      <a:pt x="14" y="117"/>
                    </a:cubicBezTo>
                    <a:cubicBezTo>
                      <a:pt x="14" y="115"/>
                      <a:pt x="13" y="114"/>
                      <a:pt x="13" y="114"/>
                    </a:cubicBezTo>
                    <a:cubicBezTo>
                      <a:pt x="10" y="113"/>
                      <a:pt x="8" y="109"/>
                      <a:pt x="8" y="107"/>
                    </a:cubicBezTo>
                    <a:cubicBezTo>
                      <a:pt x="8" y="106"/>
                      <a:pt x="8" y="104"/>
                      <a:pt x="9" y="104"/>
                    </a:cubicBezTo>
                    <a:cubicBezTo>
                      <a:pt x="10" y="103"/>
                      <a:pt x="10" y="102"/>
                      <a:pt x="10" y="101"/>
                    </a:cubicBezTo>
                    <a:cubicBezTo>
                      <a:pt x="10" y="100"/>
                      <a:pt x="10" y="98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6"/>
                      <a:pt x="10" y="96"/>
                    </a:cubicBezTo>
                    <a:cubicBezTo>
                      <a:pt x="9" y="95"/>
                      <a:pt x="8" y="94"/>
                      <a:pt x="7" y="93"/>
                    </a:cubicBezTo>
                    <a:cubicBezTo>
                      <a:pt x="5" y="91"/>
                      <a:pt x="5" y="89"/>
                      <a:pt x="6" y="87"/>
                    </a:cubicBezTo>
                    <a:cubicBezTo>
                      <a:pt x="6" y="85"/>
                      <a:pt x="6" y="84"/>
                      <a:pt x="5" y="83"/>
                    </a:cubicBezTo>
                    <a:cubicBezTo>
                      <a:pt x="3" y="81"/>
                      <a:pt x="2" y="80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7"/>
                      <a:pt x="0" y="74"/>
                      <a:pt x="2" y="73"/>
                    </a:cubicBezTo>
                    <a:cubicBezTo>
                      <a:pt x="3" y="72"/>
                      <a:pt x="6" y="67"/>
                      <a:pt x="6" y="66"/>
                    </a:cubicBezTo>
                    <a:cubicBezTo>
                      <a:pt x="6" y="65"/>
                      <a:pt x="6" y="65"/>
                      <a:pt x="5" y="65"/>
                    </a:cubicBezTo>
                    <a:cubicBezTo>
                      <a:pt x="4" y="64"/>
                      <a:pt x="3" y="63"/>
                      <a:pt x="3" y="61"/>
                    </a:cubicBezTo>
                    <a:cubicBezTo>
                      <a:pt x="3" y="60"/>
                      <a:pt x="3" y="58"/>
                      <a:pt x="4" y="57"/>
                    </a:cubicBezTo>
                    <a:cubicBezTo>
                      <a:pt x="5" y="56"/>
                      <a:pt x="6" y="54"/>
                      <a:pt x="5" y="54"/>
                    </a:cubicBezTo>
                    <a:cubicBezTo>
                      <a:pt x="4" y="52"/>
                      <a:pt x="5" y="50"/>
                      <a:pt x="6" y="48"/>
                    </a:cubicBezTo>
                    <a:cubicBezTo>
                      <a:pt x="7" y="47"/>
                      <a:pt x="7" y="46"/>
                      <a:pt x="7" y="45"/>
                    </a:cubicBezTo>
                    <a:cubicBezTo>
                      <a:pt x="7" y="45"/>
                      <a:pt x="7" y="44"/>
                      <a:pt x="7" y="44"/>
                    </a:cubicBezTo>
                    <a:cubicBezTo>
                      <a:pt x="6" y="35"/>
                      <a:pt x="6" y="31"/>
                      <a:pt x="7" y="30"/>
                    </a:cubicBezTo>
                    <a:cubicBezTo>
                      <a:pt x="7" y="30"/>
                      <a:pt x="7" y="30"/>
                      <a:pt x="8" y="30"/>
                    </a:cubicBezTo>
                    <a:cubicBezTo>
                      <a:pt x="9" y="29"/>
                      <a:pt x="10" y="28"/>
                      <a:pt x="9" y="26"/>
                    </a:cubicBezTo>
                    <a:cubicBezTo>
                      <a:pt x="9" y="25"/>
                      <a:pt x="7" y="23"/>
                      <a:pt x="6" y="21"/>
                    </a:cubicBezTo>
                    <a:cubicBezTo>
                      <a:pt x="5" y="18"/>
                      <a:pt x="3" y="15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9" y="13"/>
                      <a:pt x="12" y="12"/>
                      <a:pt x="14" y="11"/>
                    </a:cubicBezTo>
                    <a:cubicBezTo>
                      <a:pt x="15" y="9"/>
                      <a:pt x="17" y="9"/>
                      <a:pt x="18" y="8"/>
                    </a:cubicBezTo>
                    <a:cubicBezTo>
                      <a:pt x="20" y="8"/>
                      <a:pt x="21" y="7"/>
                      <a:pt x="23" y="6"/>
                    </a:cubicBezTo>
                    <a:cubicBezTo>
                      <a:pt x="23" y="6"/>
                      <a:pt x="24" y="5"/>
                      <a:pt x="25" y="5"/>
                    </a:cubicBezTo>
                    <a:cubicBezTo>
                      <a:pt x="28" y="3"/>
                      <a:pt x="31" y="1"/>
                      <a:pt x="35" y="1"/>
                    </a:cubicBezTo>
                    <a:cubicBezTo>
                      <a:pt x="36" y="1"/>
                      <a:pt x="37" y="1"/>
                      <a:pt x="38" y="0"/>
                    </a:cubicBezTo>
                    <a:cubicBezTo>
                      <a:pt x="40" y="0"/>
                      <a:pt x="41" y="0"/>
                      <a:pt x="42" y="0"/>
                    </a:cubicBezTo>
                    <a:cubicBezTo>
                      <a:pt x="43" y="0"/>
                      <a:pt x="44" y="0"/>
                      <a:pt x="44" y="1"/>
                    </a:cubicBezTo>
                    <a:cubicBezTo>
                      <a:pt x="45" y="1"/>
                      <a:pt x="45" y="2"/>
                      <a:pt x="45" y="3"/>
                    </a:cubicBezTo>
                    <a:cubicBezTo>
                      <a:pt x="44" y="5"/>
                      <a:pt x="43" y="15"/>
                      <a:pt x="48" y="21"/>
                    </a:cubicBezTo>
                    <a:cubicBezTo>
                      <a:pt x="52" y="26"/>
                      <a:pt x="55" y="28"/>
                      <a:pt x="58" y="27"/>
                    </a:cubicBezTo>
                    <a:cubicBezTo>
                      <a:pt x="61" y="27"/>
                      <a:pt x="62" y="27"/>
                      <a:pt x="63" y="28"/>
                    </a:cubicBezTo>
                    <a:cubicBezTo>
                      <a:pt x="63" y="28"/>
                      <a:pt x="64" y="29"/>
                      <a:pt x="65" y="28"/>
                    </a:cubicBezTo>
                    <a:cubicBezTo>
                      <a:pt x="67" y="28"/>
                      <a:pt x="68" y="30"/>
                      <a:pt x="68" y="31"/>
                    </a:cubicBezTo>
                    <a:cubicBezTo>
                      <a:pt x="68" y="32"/>
                      <a:pt x="69" y="32"/>
                      <a:pt x="69" y="32"/>
                    </a:cubicBezTo>
                    <a:cubicBezTo>
                      <a:pt x="72" y="32"/>
                      <a:pt x="78" y="32"/>
                      <a:pt x="78" y="37"/>
                    </a:cubicBezTo>
                    <a:cubicBezTo>
                      <a:pt x="78" y="37"/>
                      <a:pt x="78" y="37"/>
                      <a:pt x="79" y="37"/>
                    </a:cubicBezTo>
                    <a:cubicBezTo>
                      <a:pt x="79" y="37"/>
                      <a:pt x="80" y="37"/>
                      <a:pt x="81" y="37"/>
                    </a:cubicBezTo>
                    <a:cubicBezTo>
                      <a:pt x="82" y="37"/>
                      <a:pt x="82" y="37"/>
                      <a:pt x="83" y="37"/>
                    </a:cubicBezTo>
                    <a:cubicBezTo>
                      <a:pt x="85" y="37"/>
                      <a:pt x="87" y="37"/>
                      <a:pt x="88" y="38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1" y="40"/>
                      <a:pt x="93" y="42"/>
                      <a:pt x="92" y="46"/>
                    </a:cubicBezTo>
                    <a:cubicBezTo>
                      <a:pt x="92" y="47"/>
                      <a:pt x="93" y="48"/>
                      <a:pt x="94" y="49"/>
                    </a:cubicBezTo>
                    <a:cubicBezTo>
                      <a:pt x="94" y="50"/>
                      <a:pt x="95" y="51"/>
                      <a:pt x="95" y="52"/>
                    </a:cubicBezTo>
                    <a:cubicBezTo>
                      <a:pt x="94" y="53"/>
                      <a:pt x="94" y="53"/>
                      <a:pt x="93" y="54"/>
                    </a:cubicBezTo>
                    <a:cubicBezTo>
                      <a:pt x="93" y="54"/>
                      <a:pt x="92" y="54"/>
                      <a:pt x="94" y="57"/>
                    </a:cubicBezTo>
                    <a:cubicBezTo>
                      <a:pt x="94" y="58"/>
                      <a:pt x="95" y="59"/>
                      <a:pt x="95" y="61"/>
                    </a:cubicBezTo>
                    <a:cubicBezTo>
                      <a:pt x="95" y="64"/>
                      <a:pt x="98" y="65"/>
                      <a:pt x="104" y="65"/>
                    </a:cubicBezTo>
                    <a:cubicBezTo>
                      <a:pt x="105" y="65"/>
                      <a:pt x="106" y="65"/>
                      <a:pt x="107" y="65"/>
                    </a:cubicBezTo>
                    <a:cubicBezTo>
                      <a:pt x="111" y="65"/>
                      <a:pt x="114" y="66"/>
                      <a:pt x="114" y="71"/>
                    </a:cubicBezTo>
                    <a:cubicBezTo>
                      <a:pt x="114" y="73"/>
                      <a:pt x="115" y="74"/>
                      <a:pt x="116" y="75"/>
                    </a:cubicBezTo>
                    <a:cubicBezTo>
                      <a:pt x="117" y="76"/>
                      <a:pt x="118" y="78"/>
                      <a:pt x="119" y="80"/>
                    </a:cubicBezTo>
                    <a:cubicBezTo>
                      <a:pt x="120" y="82"/>
                      <a:pt x="119" y="85"/>
                      <a:pt x="119" y="88"/>
                    </a:cubicBezTo>
                    <a:cubicBezTo>
                      <a:pt x="118" y="90"/>
                      <a:pt x="118" y="91"/>
                      <a:pt x="118" y="92"/>
                    </a:cubicBezTo>
                    <a:cubicBezTo>
                      <a:pt x="118" y="95"/>
                      <a:pt x="118" y="97"/>
                      <a:pt x="116" y="99"/>
                    </a:cubicBezTo>
                    <a:cubicBezTo>
                      <a:pt x="115" y="100"/>
                      <a:pt x="114" y="101"/>
                      <a:pt x="112" y="101"/>
                    </a:cubicBezTo>
                    <a:cubicBezTo>
                      <a:pt x="111" y="101"/>
                      <a:pt x="110" y="100"/>
                      <a:pt x="109" y="99"/>
                    </a:cubicBezTo>
                    <a:cubicBezTo>
                      <a:pt x="107" y="98"/>
                      <a:pt x="105" y="97"/>
                      <a:pt x="103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97" y="97"/>
                      <a:pt x="95" y="97"/>
                      <a:pt x="93" y="98"/>
                    </a:cubicBezTo>
                    <a:cubicBezTo>
                      <a:pt x="91" y="99"/>
                      <a:pt x="89" y="99"/>
                      <a:pt x="87" y="99"/>
                    </a:cubicBezTo>
                    <a:cubicBezTo>
                      <a:pt x="85" y="99"/>
                      <a:pt x="83" y="99"/>
                      <a:pt x="81" y="100"/>
                    </a:cubicBezTo>
                    <a:cubicBezTo>
                      <a:pt x="77" y="102"/>
                      <a:pt x="74" y="107"/>
                      <a:pt x="74" y="108"/>
                    </a:cubicBezTo>
                    <a:cubicBezTo>
                      <a:pt x="74" y="109"/>
                      <a:pt x="73" y="123"/>
                      <a:pt x="71" y="124"/>
                    </a:cubicBezTo>
                    <a:cubicBezTo>
                      <a:pt x="70" y="124"/>
                      <a:pt x="68" y="124"/>
                      <a:pt x="65" y="124"/>
                    </a:cubicBezTo>
                    <a:cubicBezTo>
                      <a:pt x="64" y="124"/>
                      <a:pt x="62" y="123"/>
                      <a:pt x="60" y="123"/>
                    </a:cubicBezTo>
                    <a:cubicBezTo>
                      <a:pt x="58" y="123"/>
                      <a:pt x="58" y="124"/>
                      <a:pt x="58" y="124"/>
                    </a:cubicBezTo>
                    <a:cubicBezTo>
                      <a:pt x="58" y="124"/>
                      <a:pt x="57" y="125"/>
                      <a:pt x="57" y="126"/>
                    </a:cubicBezTo>
                    <a:cubicBezTo>
                      <a:pt x="56" y="128"/>
                      <a:pt x="55" y="131"/>
                      <a:pt x="53" y="131"/>
                    </a:cubicBezTo>
                    <a:cubicBezTo>
                      <a:pt x="52" y="131"/>
                      <a:pt x="51" y="130"/>
                      <a:pt x="51" y="129"/>
                    </a:cubicBezTo>
                    <a:cubicBezTo>
                      <a:pt x="49" y="126"/>
                      <a:pt x="46" y="126"/>
                      <a:pt x="42" y="125"/>
                    </a:cubicBezTo>
                    <a:cubicBezTo>
                      <a:pt x="41" y="125"/>
                      <a:pt x="41" y="125"/>
                      <a:pt x="40" y="125"/>
                    </a:cubicBezTo>
                    <a:cubicBezTo>
                      <a:pt x="39" y="125"/>
                      <a:pt x="38" y="124"/>
                      <a:pt x="37" y="124"/>
                    </a:cubicBezTo>
                    <a:cubicBezTo>
                      <a:pt x="36" y="123"/>
                      <a:pt x="36" y="123"/>
                      <a:pt x="35" y="123"/>
                    </a:cubicBezTo>
                    <a:cubicBezTo>
                      <a:pt x="35" y="123"/>
                      <a:pt x="34" y="124"/>
                      <a:pt x="33" y="125"/>
                    </a:cubicBezTo>
                    <a:cubicBezTo>
                      <a:pt x="29" y="129"/>
                      <a:pt x="23" y="134"/>
                      <a:pt x="20" y="134"/>
                    </a:cubicBezTo>
                    <a:close/>
                    <a:moveTo>
                      <a:pt x="2" y="77"/>
                    </a:moveTo>
                    <a:cubicBezTo>
                      <a:pt x="3" y="77"/>
                      <a:pt x="3" y="77"/>
                      <a:pt x="3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8" y="83"/>
                      <a:pt x="8" y="85"/>
                      <a:pt x="8" y="87"/>
                    </a:cubicBezTo>
                    <a:cubicBezTo>
                      <a:pt x="8" y="89"/>
                      <a:pt x="7" y="90"/>
                      <a:pt x="8" y="92"/>
                    </a:cubicBezTo>
                    <a:cubicBezTo>
                      <a:pt x="9" y="93"/>
                      <a:pt x="11" y="94"/>
                      <a:pt x="11" y="94"/>
                    </a:cubicBezTo>
                    <a:cubicBezTo>
                      <a:pt x="12" y="95"/>
                      <a:pt x="13" y="96"/>
                      <a:pt x="13" y="97"/>
                    </a:cubicBezTo>
                    <a:cubicBezTo>
                      <a:pt x="13" y="98"/>
                      <a:pt x="13" y="98"/>
                      <a:pt x="12" y="99"/>
                    </a:cubicBezTo>
                    <a:cubicBezTo>
                      <a:pt x="12" y="99"/>
                      <a:pt x="12" y="100"/>
                      <a:pt x="12" y="101"/>
                    </a:cubicBezTo>
                    <a:cubicBezTo>
                      <a:pt x="12" y="102"/>
                      <a:pt x="12" y="104"/>
                      <a:pt x="10" y="105"/>
                    </a:cubicBezTo>
                    <a:cubicBezTo>
                      <a:pt x="10" y="106"/>
                      <a:pt x="10" y="106"/>
                      <a:pt x="10" y="107"/>
                    </a:cubicBezTo>
                    <a:cubicBezTo>
                      <a:pt x="10" y="108"/>
                      <a:pt x="12" y="111"/>
                      <a:pt x="14" y="112"/>
                    </a:cubicBezTo>
                    <a:cubicBezTo>
                      <a:pt x="15" y="113"/>
                      <a:pt x="16" y="115"/>
                      <a:pt x="16" y="116"/>
                    </a:cubicBezTo>
                    <a:cubicBezTo>
                      <a:pt x="16" y="118"/>
                      <a:pt x="16" y="120"/>
                      <a:pt x="17" y="121"/>
                    </a:cubicBezTo>
                    <a:cubicBezTo>
                      <a:pt x="19" y="123"/>
                      <a:pt x="19" y="126"/>
                      <a:pt x="19" y="129"/>
                    </a:cubicBezTo>
                    <a:cubicBezTo>
                      <a:pt x="19" y="130"/>
                      <a:pt x="20" y="131"/>
                      <a:pt x="20" y="131"/>
                    </a:cubicBezTo>
                    <a:cubicBezTo>
                      <a:pt x="22" y="131"/>
                      <a:pt x="27" y="128"/>
                      <a:pt x="31" y="124"/>
                    </a:cubicBezTo>
                    <a:cubicBezTo>
                      <a:pt x="33" y="122"/>
                      <a:pt x="34" y="121"/>
                      <a:pt x="35" y="121"/>
                    </a:cubicBezTo>
                    <a:cubicBezTo>
                      <a:pt x="36" y="121"/>
                      <a:pt x="37" y="121"/>
                      <a:pt x="38" y="122"/>
                    </a:cubicBezTo>
                    <a:cubicBezTo>
                      <a:pt x="39" y="122"/>
                      <a:pt x="39" y="123"/>
                      <a:pt x="41" y="123"/>
                    </a:cubicBezTo>
                    <a:cubicBezTo>
                      <a:pt x="41" y="123"/>
                      <a:pt x="42" y="123"/>
                      <a:pt x="42" y="123"/>
                    </a:cubicBezTo>
                    <a:cubicBezTo>
                      <a:pt x="46" y="124"/>
                      <a:pt x="51" y="124"/>
                      <a:pt x="53" y="128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28"/>
                      <a:pt x="54" y="126"/>
                      <a:pt x="55" y="125"/>
                    </a:cubicBezTo>
                    <a:cubicBezTo>
                      <a:pt x="56" y="124"/>
                      <a:pt x="56" y="123"/>
                      <a:pt x="57" y="122"/>
                    </a:cubicBezTo>
                    <a:cubicBezTo>
                      <a:pt x="57" y="122"/>
                      <a:pt x="58" y="121"/>
                      <a:pt x="60" y="121"/>
                    </a:cubicBezTo>
                    <a:cubicBezTo>
                      <a:pt x="62" y="121"/>
                      <a:pt x="64" y="121"/>
                      <a:pt x="66" y="122"/>
                    </a:cubicBezTo>
                    <a:cubicBezTo>
                      <a:pt x="67" y="122"/>
                      <a:pt x="68" y="122"/>
                      <a:pt x="69" y="122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1" y="121"/>
                      <a:pt x="72" y="110"/>
                      <a:pt x="72" y="108"/>
                    </a:cubicBezTo>
                    <a:cubicBezTo>
                      <a:pt x="72" y="106"/>
                      <a:pt x="77" y="100"/>
                      <a:pt x="80" y="98"/>
                    </a:cubicBezTo>
                    <a:cubicBezTo>
                      <a:pt x="82" y="97"/>
                      <a:pt x="85" y="97"/>
                      <a:pt x="87" y="97"/>
                    </a:cubicBezTo>
                    <a:cubicBezTo>
                      <a:pt x="89" y="97"/>
                      <a:pt x="91" y="97"/>
                      <a:pt x="92" y="96"/>
                    </a:cubicBezTo>
                    <a:cubicBezTo>
                      <a:pt x="94" y="95"/>
                      <a:pt x="97" y="95"/>
                      <a:pt x="100" y="95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6" y="95"/>
                      <a:pt x="108" y="96"/>
                      <a:pt x="110" y="97"/>
                    </a:cubicBezTo>
                    <a:cubicBezTo>
                      <a:pt x="111" y="98"/>
                      <a:pt x="112" y="99"/>
                      <a:pt x="112" y="99"/>
                    </a:cubicBezTo>
                    <a:cubicBezTo>
                      <a:pt x="113" y="99"/>
                      <a:pt x="114" y="98"/>
                      <a:pt x="115" y="97"/>
                    </a:cubicBezTo>
                    <a:cubicBezTo>
                      <a:pt x="115" y="96"/>
                      <a:pt x="116" y="95"/>
                      <a:pt x="116" y="93"/>
                    </a:cubicBezTo>
                    <a:cubicBezTo>
                      <a:pt x="116" y="91"/>
                      <a:pt x="116" y="89"/>
                      <a:pt x="117" y="87"/>
                    </a:cubicBezTo>
                    <a:cubicBezTo>
                      <a:pt x="117" y="85"/>
                      <a:pt x="118" y="83"/>
                      <a:pt x="117" y="80"/>
                    </a:cubicBezTo>
                    <a:cubicBezTo>
                      <a:pt x="117" y="79"/>
                      <a:pt x="116" y="78"/>
                      <a:pt x="114" y="77"/>
                    </a:cubicBezTo>
                    <a:cubicBezTo>
                      <a:pt x="113" y="75"/>
                      <a:pt x="111" y="74"/>
                      <a:pt x="111" y="71"/>
                    </a:cubicBezTo>
                    <a:cubicBezTo>
                      <a:pt x="111" y="68"/>
                      <a:pt x="111" y="67"/>
                      <a:pt x="107" y="67"/>
                    </a:cubicBezTo>
                    <a:cubicBezTo>
                      <a:pt x="106" y="67"/>
                      <a:pt x="105" y="67"/>
                      <a:pt x="105" y="67"/>
                    </a:cubicBezTo>
                    <a:cubicBezTo>
                      <a:pt x="104" y="67"/>
                      <a:pt x="103" y="67"/>
                      <a:pt x="103" y="67"/>
                    </a:cubicBezTo>
                    <a:cubicBezTo>
                      <a:pt x="95" y="67"/>
                      <a:pt x="93" y="64"/>
                      <a:pt x="93" y="61"/>
                    </a:cubicBezTo>
                    <a:cubicBezTo>
                      <a:pt x="93" y="60"/>
                      <a:pt x="92" y="58"/>
                      <a:pt x="92" y="57"/>
                    </a:cubicBezTo>
                    <a:cubicBezTo>
                      <a:pt x="91" y="56"/>
                      <a:pt x="90" y="53"/>
                      <a:pt x="92" y="52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3" y="52"/>
                      <a:pt x="92" y="51"/>
                      <a:pt x="92" y="50"/>
                    </a:cubicBezTo>
                    <a:cubicBezTo>
                      <a:pt x="91" y="49"/>
                      <a:pt x="90" y="47"/>
                      <a:pt x="90" y="45"/>
                    </a:cubicBezTo>
                    <a:cubicBezTo>
                      <a:pt x="91" y="43"/>
                      <a:pt x="89" y="42"/>
                      <a:pt x="88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6" y="39"/>
                      <a:pt x="84" y="39"/>
                    </a:cubicBezTo>
                    <a:cubicBezTo>
                      <a:pt x="84" y="39"/>
                      <a:pt x="83" y="39"/>
                      <a:pt x="83" y="39"/>
                    </a:cubicBezTo>
                    <a:cubicBezTo>
                      <a:pt x="82" y="39"/>
                      <a:pt x="82" y="39"/>
                      <a:pt x="81" y="39"/>
                    </a:cubicBezTo>
                    <a:cubicBezTo>
                      <a:pt x="80" y="39"/>
                      <a:pt x="79" y="39"/>
                      <a:pt x="78" y="39"/>
                    </a:cubicBezTo>
                    <a:cubicBezTo>
                      <a:pt x="76" y="38"/>
                      <a:pt x="76" y="37"/>
                      <a:pt x="76" y="37"/>
                    </a:cubicBezTo>
                    <a:cubicBezTo>
                      <a:pt x="76" y="35"/>
                      <a:pt x="72" y="34"/>
                      <a:pt x="69" y="34"/>
                    </a:cubicBezTo>
                    <a:cubicBezTo>
                      <a:pt x="67" y="34"/>
                      <a:pt x="66" y="32"/>
                      <a:pt x="66" y="31"/>
                    </a:cubicBezTo>
                    <a:cubicBezTo>
                      <a:pt x="66" y="30"/>
                      <a:pt x="66" y="30"/>
                      <a:pt x="65" y="31"/>
                    </a:cubicBezTo>
                    <a:cubicBezTo>
                      <a:pt x="63" y="31"/>
                      <a:pt x="62" y="30"/>
                      <a:pt x="62" y="30"/>
                    </a:cubicBezTo>
                    <a:cubicBezTo>
                      <a:pt x="61" y="29"/>
                      <a:pt x="60" y="29"/>
                      <a:pt x="58" y="29"/>
                    </a:cubicBezTo>
                    <a:cubicBezTo>
                      <a:pt x="54" y="30"/>
                      <a:pt x="51" y="27"/>
                      <a:pt x="46" y="22"/>
                    </a:cubicBezTo>
                    <a:cubicBezTo>
                      <a:pt x="41" y="16"/>
                      <a:pt x="42" y="5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2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7" y="3"/>
                      <a:pt x="36" y="3"/>
                      <a:pt x="35" y="3"/>
                    </a:cubicBezTo>
                    <a:cubicBezTo>
                      <a:pt x="32" y="3"/>
                      <a:pt x="29" y="5"/>
                      <a:pt x="26" y="6"/>
                    </a:cubicBezTo>
                    <a:cubicBezTo>
                      <a:pt x="25" y="7"/>
                      <a:pt x="24" y="7"/>
                      <a:pt x="24" y="8"/>
                    </a:cubicBezTo>
                    <a:cubicBezTo>
                      <a:pt x="22" y="9"/>
                      <a:pt x="20" y="9"/>
                      <a:pt x="19" y="10"/>
                    </a:cubicBezTo>
                    <a:cubicBezTo>
                      <a:pt x="18" y="11"/>
                      <a:pt x="17" y="11"/>
                      <a:pt x="16" y="12"/>
                    </a:cubicBezTo>
                    <a:cubicBezTo>
                      <a:pt x="13" y="14"/>
                      <a:pt x="9" y="15"/>
                      <a:pt x="6" y="14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6" y="16"/>
                      <a:pt x="7" y="18"/>
                      <a:pt x="8" y="20"/>
                    </a:cubicBezTo>
                    <a:cubicBezTo>
                      <a:pt x="9" y="22"/>
                      <a:pt x="10" y="25"/>
                      <a:pt x="11" y="26"/>
                    </a:cubicBezTo>
                    <a:cubicBezTo>
                      <a:pt x="12" y="29"/>
                      <a:pt x="10" y="30"/>
                      <a:pt x="9" y="31"/>
                    </a:cubicBezTo>
                    <a:cubicBezTo>
                      <a:pt x="9" y="32"/>
                      <a:pt x="8" y="32"/>
                      <a:pt x="8" y="32"/>
                    </a:cubicBezTo>
                    <a:cubicBezTo>
                      <a:pt x="8" y="33"/>
                      <a:pt x="8" y="37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6"/>
                      <a:pt x="9" y="48"/>
                      <a:pt x="8" y="49"/>
                    </a:cubicBezTo>
                    <a:cubicBezTo>
                      <a:pt x="7" y="50"/>
                      <a:pt x="6" y="52"/>
                      <a:pt x="7" y="52"/>
                    </a:cubicBezTo>
                    <a:cubicBezTo>
                      <a:pt x="8" y="53"/>
                      <a:pt x="7" y="56"/>
                      <a:pt x="6" y="58"/>
                    </a:cubicBezTo>
                    <a:cubicBezTo>
                      <a:pt x="5" y="59"/>
                      <a:pt x="5" y="60"/>
                      <a:pt x="5" y="61"/>
                    </a:cubicBezTo>
                    <a:cubicBezTo>
                      <a:pt x="5" y="62"/>
                      <a:pt x="5" y="62"/>
                      <a:pt x="6" y="63"/>
                    </a:cubicBezTo>
                    <a:cubicBezTo>
                      <a:pt x="7" y="64"/>
                      <a:pt x="8" y="64"/>
                      <a:pt x="8" y="66"/>
                    </a:cubicBezTo>
                    <a:cubicBezTo>
                      <a:pt x="8" y="68"/>
                      <a:pt x="5" y="73"/>
                      <a:pt x="3" y="74"/>
                    </a:cubicBezTo>
                    <a:cubicBezTo>
                      <a:pt x="3" y="75"/>
                      <a:pt x="2" y="75"/>
                      <a:pt x="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9" name="Google Shape;300;p3">
                <a:extLst>
                  <a:ext uri="{FF2B5EF4-FFF2-40B4-BE49-F238E27FC236}">
                    <a16:creationId xmlns:a16="http://schemas.microsoft.com/office/drawing/2014/main" id="{82B1C483-D623-6240-A65C-A3BAB2C18338}"/>
                  </a:ext>
                </a:extLst>
              </p:cNvPr>
              <p:cNvSpPr/>
              <p:nvPr/>
            </p:nvSpPr>
            <p:spPr>
              <a:xfrm>
                <a:off x="3622" y="3152"/>
                <a:ext cx="102" cy="14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81" extrusionOk="0">
                    <a:moveTo>
                      <a:pt x="115" y="172"/>
                    </a:moveTo>
                    <a:cubicBezTo>
                      <a:pt x="115" y="172"/>
                      <a:pt x="115" y="171"/>
                      <a:pt x="115" y="171"/>
                    </a:cubicBezTo>
                    <a:cubicBezTo>
                      <a:pt x="115" y="170"/>
                      <a:pt x="115" y="168"/>
                      <a:pt x="116" y="167"/>
                    </a:cubicBezTo>
                    <a:cubicBezTo>
                      <a:pt x="118" y="166"/>
                      <a:pt x="121" y="162"/>
                      <a:pt x="121" y="160"/>
                    </a:cubicBezTo>
                    <a:cubicBezTo>
                      <a:pt x="121" y="158"/>
                      <a:pt x="118" y="158"/>
                      <a:pt x="118" y="155"/>
                    </a:cubicBezTo>
                    <a:cubicBezTo>
                      <a:pt x="118" y="153"/>
                      <a:pt x="122" y="148"/>
                      <a:pt x="120" y="147"/>
                    </a:cubicBezTo>
                    <a:cubicBezTo>
                      <a:pt x="118" y="146"/>
                      <a:pt x="123" y="141"/>
                      <a:pt x="122" y="139"/>
                    </a:cubicBezTo>
                    <a:cubicBezTo>
                      <a:pt x="122" y="137"/>
                      <a:pt x="120" y="126"/>
                      <a:pt x="121" y="125"/>
                    </a:cubicBezTo>
                    <a:cubicBezTo>
                      <a:pt x="123" y="124"/>
                      <a:pt x="125" y="123"/>
                      <a:pt x="124" y="120"/>
                    </a:cubicBezTo>
                    <a:cubicBezTo>
                      <a:pt x="123" y="118"/>
                      <a:pt x="119" y="111"/>
                      <a:pt x="117" y="107"/>
                    </a:cubicBezTo>
                    <a:cubicBezTo>
                      <a:pt x="114" y="106"/>
                      <a:pt x="110" y="106"/>
                      <a:pt x="108" y="107"/>
                    </a:cubicBezTo>
                    <a:cubicBezTo>
                      <a:pt x="105" y="108"/>
                      <a:pt x="106" y="98"/>
                      <a:pt x="106" y="94"/>
                    </a:cubicBezTo>
                    <a:cubicBezTo>
                      <a:pt x="106" y="91"/>
                      <a:pt x="103" y="93"/>
                      <a:pt x="101" y="95"/>
                    </a:cubicBezTo>
                    <a:cubicBezTo>
                      <a:pt x="100" y="98"/>
                      <a:pt x="96" y="97"/>
                      <a:pt x="91" y="97"/>
                    </a:cubicBezTo>
                    <a:cubicBezTo>
                      <a:pt x="87" y="97"/>
                      <a:pt x="89" y="91"/>
                      <a:pt x="86" y="91"/>
                    </a:cubicBezTo>
                    <a:cubicBezTo>
                      <a:pt x="83" y="92"/>
                      <a:pt x="81" y="90"/>
                      <a:pt x="81" y="88"/>
                    </a:cubicBezTo>
                    <a:cubicBezTo>
                      <a:pt x="81" y="85"/>
                      <a:pt x="79" y="82"/>
                      <a:pt x="77" y="79"/>
                    </a:cubicBezTo>
                    <a:cubicBezTo>
                      <a:pt x="75" y="76"/>
                      <a:pt x="73" y="73"/>
                      <a:pt x="75" y="71"/>
                    </a:cubicBezTo>
                    <a:cubicBezTo>
                      <a:pt x="76" y="69"/>
                      <a:pt x="73" y="67"/>
                      <a:pt x="76" y="65"/>
                    </a:cubicBezTo>
                    <a:cubicBezTo>
                      <a:pt x="79" y="62"/>
                      <a:pt x="81" y="63"/>
                      <a:pt x="80" y="60"/>
                    </a:cubicBezTo>
                    <a:cubicBezTo>
                      <a:pt x="79" y="56"/>
                      <a:pt x="83" y="54"/>
                      <a:pt x="83" y="50"/>
                    </a:cubicBezTo>
                    <a:cubicBezTo>
                      <a:pt x="84" y="47"/>
                      <a:pt x="88" y="48"/>
                      <a:pt x="92" y="45"/>
                    </a:cubicBezTo>
                    <a:cubicBezTo>
                      <a:pt x="96" y="42"/>
                      <a:pt x="100" y="43"/>
                      <a:pt x="104" y="40"/>
                    </a:cubicBezTo>
                    <a:cubicBezTo>
                      <a:pt x="107" y="38"/>
                      <a:pt x="109" y="40"/>
                      <a:pt x="111" y="40"/>
                    </a:cubicBezTo>
                    <a:cubicBezTo>
                      <a:pt x="110" y="38"/>
                      <a:pt x="107" y="37"/>
                      <a:pt x="106" y="35"/>
                    </a:cubicBezTo>
                    <a:cubicBezTo>
                      <a:pt x="105" y="33"/>
                      <a:pt x="109" y="30"/>
                      <a:pt x="111" y="27"/>
                    </a:cubicBezTo>
                    <a:cubicBezTo>
                      <a:pt x="112" y="25"/>
                      <a:pt x="105" y="22"/>
                      <a:pt x="104" y="21"/>
                    </a:cubicBezTo>
                    <a:cubicBezTo>
                      <a:pt x="102" y="21"/>
                      <a:pt x="99" y="23"/>
                      <a:pt x="97" y="22"/>
                    </a:cubicBezTo>
                    <a:cubicBezTo>
                      <a:pt x="96" y="21"/>
                      <a:pt x="93" y="21"/>
                      <a:pt x="92" y="23"/>
                    </a:cubicBezTo>
                    <a:cubicBezTo>
                      <a:pt x="90" y="24"/>
                      <a:pt x="80" y="24"/>
                      <a:pt x="81" y="21"/>
                    </a:cubicBezTo>
                    <a:cubicBezTo>
                      <a:pt x="81" y="18"/>
                      <a:pt x="76" y="17"/>
                      <a:pt x="77" y="15"/>
                    </a:cubicBezTo>
                    <a:cubicBezTo>
                      <a:pt x="77" y="13"/>
                      <a:pt x="74" y="9"/>
                      <a:pt x="71" y="9"/>
                    </a:cubicBezTo>
                    <a:cubicBezTo>
                      <a:pt x="67" y="9"/>
                      <a:pt x="68" y="3"/>
                      <a:pt x="65" y="1"/>
                    </a:cubicBezTo>
                    <a:cubicBezTo>
                      <a:pt x="64" y="0"/>
                      <a:pt x="60" y="1"/>
                      <a:pt x="57" y="1"/>
                    </a:cubicBezTo>
                    <a:cubicBezTo>
                      <a:pt x="60" y="5"/>
                      <a:pt x="61" y="6"/>
                      <a:pt x="59" y="8"/>
                    </a:cubicBezTo>
                    <a:cubicBezTo>
                      <a:pt x="56" y="10"/>
                      <a:pt x="59" y="11"/>
                      <a:pt x="54" y="18"/>
                    </a:cubicBezTo>
                    <a:cubicBezTo>
                      <a:pt x="48" y="25"/>
                      <a:pt x="39" y="27"/>
                      <a:pt x="35" y="28"/>
                    </a:cubicBezTo>
                    <a:cubicBezTo>
                      <a:pt x="30" y="30"/>
                      <a:pt x="28" y="38"/>
                      <a:pt x="26" y="44"/>
                    </a:cubicBezTo>
                    <a:cubicBezTo>
                      <a:pt x="23" y="49"/>
                      <a:pt x="21" y="47"/>
                      <a:pt x="19" y="44"/>
                    </a:cubicBezTo>
                    <a:cubicBezTo>
                      <a:pt x="17" y="41"/>
                      <a:pt x="15" y="45"/>
                      <a:pt x="12" y="42"/>
                    </a:cubicBezTo>
                    <a:cubicBezTo>
                      <a:pt x="9" y="39"/>
                      <a:pt x="10" y="39"/>
                      <a:pt x="12" y="37"/>
                    </a:cubicBezTo>
                    <a:cubicBezTo>
                      <a:pt x="12" y="36"/>
                      <a:pt x="12" y="34"/>
                      <a:pt x="10" y="32"/>
                    </a:cubicBezTo>
                    <a:cubicBezTo>
                      <a:pt x="7" y="33"/>
                      <a:pt x="3" y="37"/>
                      <a:pt x="2" y="41"/>
                    </a:cubicBezTo>
                    <a:cubicBezTo>
                      <a:pt x="0" y="44"/>
                      <a:pt x="5" y="51"/>
                      <a:pt x="5" y="54"/>
                    </a:cubicBezTo>
                    <a:cubicBezTo>
                      <a:pt x="6" y="56"/>
                      <a:pt x="3" y="54"/>
                      <a:pt x="2" y="56"/>
                    </a:cubicBezTo>
                    <a:cubicBezTo>
                      <a:pt x="2" y="59"/>
                      <a:pt x="9" y="62"/>
                      <a:pt x="13" y="65"/>
                    </a:cubicBezTo>
                    <a:cubicBezTo>
                      <a:pt x="16" y="67"/>
                      <a:pt x="19" y="75"/>
                      <a:pt x="23" y="78"/>
                    </a:cubicBezTo>
                    <a:cubicBezTo>
                      <a:pt x="26" y="82"/>
                      <a:pt x="26" y="85"/>
                      <a:pt x="29" y="93"/>
                    </a:cubicBezTo>
                    <a:cubicBezTo>
                      <a:pt x="33" y="101"/>
                      <a:pt x="40" y="115"/>
                      <a:pt x="44" y="121"/>
                    </a:cubicBezTo>
                    <a:cubicBezTo>
                      <a:pt x="49" y="127"/>
                      <a:pt x="51" y="132"/>
                      <a:pt x="50" y="134"/>
                    </a:cubicBezTo>
                    <a:cubicBezTo>
                      <a:pt x="49" y="136"/>
                      <a:pt x="50" y="140"/>
                      <a:pt x="54" y="143"/>
                    </a:cubicBezTo>
                    <a:cubicBezTo>
                      <a:pt x="57" y="145"/>
                      <a:pt x="60" y="149"/>
                      <a:pt x="69" y="153"/>
                    </a:cubicBezTo>
                    <a:cubicBezTo>
                      <a:pt x="78" y="158"/>
                      <a:pt x="95" y="166"/>
                      <a:pt x="97" y="170"/>
                    </a:cubicBezTo>
                    <a:cubicBezTo>
                      <a:pt x="99" y="174"/>
                      <a:pt x="107" y="178"/>
                      <a:pt x="108" y="179"/>
                    </a:cubicBezTo>
                    <a:cubicBezTo>
                      <a:pt x="109" y="179"/>
                      <a:pt x="109" y="180"/>
                      <a:pt x="109" y="181"/>
                    </a:cubicBezTo>
                    <a:cubicBezTo>
                      <a:pt x="110" y="180"/>
                      <a:pt x="111" y="180"/>
                      <a:pt x="111" y="179"/>
                    </a:cubicBezTo>
                    <a:cubicBezTo>
                      <a:pt x="114" y="178"/>
                      <a:pt x="114" y="173"/>
                      <a:pt x="115" y="172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" name="Google Shape;301;p3">
                <a:extLst>
                  <a:ext uri="{FF2B5EF4-FFF2-40B4-BE49-F238E27FC236}">
                    <a16:creationId xmlns:a16="http://schemas.microsoft.com/office/drawing/2014/main" id="{F479AD84-F186-E94B-BC3C-56EF8829768D}"/>
                  </a:ext>
                </a:extLst>
              </p:cNvPr>
              <p:cNvSpPr/>
              <p:nvPr/>
            </p:nvSpPr>
            <p:spPr>
              <a:xfrm>
                <a:off x="3622" y="3151"/>
                <a:ext cx="102" cy="14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84" extrusionOk="0">
                    <a:moveTo>
                      <a:pt x="109" y="184"/>
                    </a:moveTo>
                    <a:cubicBezTo>
                      <a:pt x="109" y="182"/>
                      <a:pt x="109" y="182"/>
                      <a:pt x="109" y="182"/>
                    </a:cubicBezTo>
                    <a:cubicBezTo>
                      <a:pt x="109" y="181"/>
                      <a:pt x="109" y="181"/>
                      <a:pt x="109" y="181"/>
                    </a:cubicBezTo>
                    <a:cubicBezTo>
                      <a:pt x="108" y="181"/>
                      <a:pt x="108" y="181"/>
                      <a:pt x="108" y="181"/>
                    </a:cubicBezTo>
                    <a:cubicBezTo>
                      <a:pt x="106" y="179"/>
                      <a:pt x="99" y="176"/>
                      <a:pt x="97" y="172"/>
                    </a:cubicBezTo>
                    <a:cubicBezTo>
                      <a:pt x="96" y="170"/>
                      <a:pt x="91" y="166"/>
                      <a:pt x="70" y="155"/>
                    </a:cubicBezTo>
                    <a:cubicBezTo>
                      <a:pt x="63" y="152"/>
                      <a:pt x="60" y="149"/>
                      <a:pt x="57" y="147"/>
                    </a:cubicBezTo>
                    <a:cubicBezTo>
                      <a:pt x="56" y="146"/>
                      <a:pt x="55" y="145"/>
                      <a:pt x="54" y="144"/>
                    </a:cubicBezTo>
                    <a:cubicBezTo>
                      <a:pt x="50" y="142"/>
                      <a:pt x="49" y="137"/>
                      <a:pt x="50" y="134"/>
                    </a:cubicBezTo>
                    <a:cubicBezTo>
                      <a:pt x="51" y="133"/>
                      <a:pt x="50" y="130"/>
                      <a:pt x="45" y="123"/>
                    </a:cubicBezTo>
                    <a:cubicBezTo>
                      <a:pt x="40" y="117"/>
                      <a:pt x="33" y="102"/>
                      <a:pt x="29" y="94"/>
                    </a:cubicBezTo>
                    <a:cubicBezTo>
                      <a:pt x="28" y="92"/>
                      <a:pt x="28" y="90"/>
                      <a:pt x="27" y="88"/>
                    </a:cubicBezTo>
                    <a:cubicBezTo>
                      <a:pt x="26" y="84"/>
                      <a:pt x="25" y="82"/>
                      <a:pt x="23" y="80"/>
                    </a:cubicBezTo>
                    <a:cubicBezTo>
                      <a:pt x="21" y="78"/>
                      <a:pt x="20" y="76"/>
                      <a:pt x="19" y="74"/>
                    </a:cubicBezTo>
                    <a:cubicBezTo>
                      <a:pt x="17" y="71"/>
                      <a:pt x="15" y="68"/>
                      <a:pt x="13" y="67"/>
                    </a:cubicBezTo>
                    <a:cubicBezTo>
                      <a:pt x="12" y="66"/>
                      <a:pt x="11" y="65"/>
                      <a:pt x="9" y="64"/>
                    </a:cubicBezTo>
                    <a:cubicBezTo>
                      <a:pt x="5" y="62"/>
                      <a:pt x="2" y="60"/>
                      <a:pt x="2" y="57"/>
                    </a:cubicBezTo>
                    <a:cubicBezTo>
                      <a:pt x="3" y="55"/>
                      <a:pt x="4" y="55"/>
                      <a:pt x="5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3"/>
                      <a:pt x="4" y="52"/>
                    </a:cubicBezTo>
                    <a:cubicBezTo>
                      <a:pt x="2" y="49"/>
                      <a:pt x="0" y="44"/>
                      <a:pt x="2" y="41"/>
                    </a:cubicBezTo>
                    <a:cubicBezTo>
                      <a:pt x="3" y="38"/>
                      <a:pt x="7" y="33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5"/>
                      <a:pt x="15" y="37"/>
                      <a:pt x="13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2" y="40"/>
                      <a:pt x="12" y="41"/>
                      <a:pt x="12" y="41"/>
                    </a:cubicBezTo>
                    <a:cubicBezTo>
                      <a:pt x="12" y="41"/>
                      <a:pt x="12" y="41"/>
                      <a:pt x="13" y="42"/>
                    </a:cubicBezTo>
                    <a:cubicBezTo>
                      <a:pt x="14" y="43"/>
                      <a:pt x="15" y="43"/>
                      <a:pt x="15" y="43"/>
                    </a:cubicBezTo>
                    <a:cubicBezTo>
                      <a:pt x="15" y="43"/>
                      <a:pt x="16" y="43"/>
                      <a:pt x="16" y="43"/>
                    </a:cubicBezTo>
                    <a:cubicBezTo>
                      <a:pt x="17" y="43"/>
                      <a:pt x="17" y="43"/>
                      <a:pt x="18" y="43"/>
                    </a:cubicBezTo>
                    <a:cubicBezTo>
                      <a:pt x="19" y="43"/>
                      <a:pt x="20" y="43"/>
                      <a:pt x="21" y="44"/>
                    </a:cubicBezTo>
                    <a:cubicBezTo>
                      <a:pt x="21" y="45"/>
                      <a:pt x="23" y="47"/>
                      <a:pt x="24" y="47"/>
                    </a:cubicBezTo>
                    <a:cubicBezTo>
                      <a:pt x="24" y="47"/>
                      <a:pt x="25" y="47"/>
                      <a:pt x="26" y="44"/>
                    </a:cubicBezTo>
                    <a:cubicBezTo>
                      <a:pt x="27" y="43"/>
                      <a:pt x="27" y="41"/>
                      <a:pt x="28" y="40"/>
                    </a:cubicBezTo>
                    <a:cubicBezTo>
                      <a:pt x="29" y="35"/>
                      <a:pt x="31" y="29"/>
                      <a:pt x="35" y="28"/>
                    </a:cubicBezTo>
                    <a:cubicBezTo>
                      <a:pt x="36" y="28"/>
                      <a:pt x="36" y="28"/>
                      <a:pt x="37" y="28"/>
                    </a:cubicBezTo>
                    <a:cubicBezTo>
                      <a:pt x="42" y="26"/>
                      <a:pt x="49" y="24"/>
                      <a:pt x="54" y="18"/>
                    </a:cubicBezTo>
                    <a:cubicBezTo>
                      <a:pt x="57" y="15"/>
                      <a:pt x="57" y="13"/>
                      <a:pt x="57" y="12"/>
                    </a:cubicBezTo>
                    <a:cubicBezTo>
                      <a:pt x="58" y="10"/>
                      <a:pt x="58" y="10"/>
                      <a:pt x="59" y="8"/>
                    </a:cubicBezTo>
                    <a:cubicBezTo>
                      <a:pt x="60" y="8"/>
                      <a:pt x="60" y="7"/>
                      <a:pt x="60" y="7"/>
                    </a:cubicBezTo>
                    <a:cubicBezTo>
                      <a:pt x="60" y="6"/>
                      <a:pt x="58" y="5"/>
                      <a:pt x="57" y="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62" y="0"/>
                      <a:pt x="65" y="0"/>
                      <a:pt x="67" y="1"/>
                    </a:cubicBezTo>
                    <a:cubicBezTo>
                      <a:pt x="68" y="2"/>
                      <a:pt x="69" y="4"/>
                      <a:pt x="69" y="5"/>
                    </a:cubicBezTo>
                    <a:cubicBezTo>
                      <a:pt x="70" y="8"/>
                      <a:pt x="71" y="9"/>
                      <a:pt x="72" y="9"/>
                    </a:cubicBezTo>
                    <a:cubicBezTo>
                      <a:pt x="74" y="9"/>
                      <a:pt x="76" y="10"/>
                      <a:pt x="77" y="12"/>
                    </a:cubicBezTo>
                    <a:cubicBezTo>
                      <a:pt x="79" y="14"/>
                      <a:pt x="79" y="15"/>
                      <a:pt x="79" y="16"/>
                    </a:cubicBezTo>
                    <a:cubicBezTo>
                      <a:pt x="79" y="17"/>
                      <a:pt x="79" y="17"/>
                      <a:pt x="80" y="18"/>
                    </a:cubicBezTo>
                    <a:cubicBezTo>
                      <a:pt x="81" y="19"/>
                      <a:pt x="83" y="20"/>
                      <a:pt x="83" y="22"/>
                    </a:cubicBezTo>
                    <a:cubicBezTo>
                      <a:pt x="83" y="23"/>
                      <a:pt x="85" y="23"/>
                      <a:pt x="87" y="23"/>
                    </a:cubicBezTo>
                    <a:cubicBezTo>
                      <a:pt x="90" y="23"/>
                      <a:pt x="92" y="23"/>
                      <a:pt x="92" y="23"/>
                    </a:cubicBezTo>
                    <a:cubicBezTo>
                      <a:pt x="94" y="21"/>
                      <a:pt x="97" y="21"/>
                      <a:pt x="99" y="22"/>
                    </a:cubicBezTo>
                    <a:cubicBezTo>
                      <a:pt x="99" y="22"/>
                      <a:pt x="100" y="22"/>
                      <a:pt x="101" y="22"/>
                    </a:cubicBezTo>
                    <a:cubicBezTo>
                      <a:pt x="103" y="21"/>
                      <a:pt x="104" y="21"/>
                      <a:pt x="105" y="22"/>
                    </a:cubicBezTo>
                    <a:cubicBezTo>
                      <a:pt x="110" y="23"/>
                      <a:pt x="112" y="25"/>
                      <a:pt x="113" y="27"/>
                    </a:cubicBezTo>
                    <a:cubicBezTo>
                      <a:pt x="113" y="27"/>
                      <a:pt x="113" y="28"/>
                      <a:pt x="113" y="29"/>
                    </a:cubicBezTo>
                    <a:cubicBezTo>
                      <a:pt x="112" y="30"/>
                      <a:pt x="111" y="31"/>
                      <a:pt x="110" y="32"/>
                    </a:cubicBezTo>
                    <a:cubicBezTo>
                      <a:pt x="109" y="33"/>
                      <a:pt x="107" y="35"/>
                      <a:pt x="108" y="36"/>
                    </a:cubicBezTo>
                    <a:cubicBezTo>
                      <a:pt x="108" y="36"/>
                      <a:pt x="109" y="37"/>
                      <a:pt x="110" y="38"/>
                    </a:cubicBezTo>
                    <a:cubicBezTo>
                      <a:pt x="111" y="38"/>
                      <a:pt x="112" y="39"/>
                      <a:pt x="113" y="40"/>
                    </a:cubicBezTo>
                    <a:cubicBezTo>
                      <a:pt x="114" y="42"/>
                      <a:pt x="114" y="42"/>
                      <a:pt x="114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2" y="42"/>
                      <a:pt x="111" y="42"/>
                      <a:pt x="110" y="42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07" y="41"/>
                      <a:pt x="106" y="41"/>
                      <a:pt x="105" y="42"/>
                    </a:cubicBezTo>
                    <a:cubicBezTo>
                      <a:pt x="103" y="44"/>
                      <a:pt x="101" y="44"/>
                      <a:pt x="99" y="44"/>
                    </a:cubicBezTo>
                    <a:cubicBezTo>
                      <a:pt x="97" y="45"/>
                      <a:pt x="95" y="45"/>
                      <a:pt x="94" y="47"/>
                    </a:cubicBezTo>
                    <a:cubicBezTo>
                      <a:pt x="92" y="48"/>
                      <a:pt x="90" y="49"/>
                      <a:pt x="88" y="49"/>
                    </a:cubicBezTo>
                    <a:cubicBezTo>
                      <a:pt x="86" y="50"/>
                      <a:pt x="86" y="50"/>
                      <a:pt x="85" y="51"/>
                    </a:cubicBezTo>
                    <a:cubicBezTo>
                      <a:pt x="85" y="53"/>
                      <a:pt x="84" y="55"/>
                      <a:pt x="84" y="56"/>
                    </a:cubicBezTo>
                    <a:cubicBezTo>
                      <a:pt x="83" y="58"/>
                      <a:pt x="82" y="59"/>
                      <a:pt x="82" y="60"/>
                    </a:cubicBezTo>
                    <a:cubicBezTo>
                      <a:pt x="83" y="63"/>
                      <a:pt x="81" y="64"/>
                      <a:pt x="80" y="65"/>
                    </a:cubicBezTo>
                    <a:cubicBezTo>
                      <a:pt x="79" y="65"/>
                      <a:pt x="79" y="66"/>
                      <a:pt x="78" y="66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71"/>
                      <a:pt x="76" y="73"/>
                    </a:cubicBezTo>
                    <a:cubicBezTo>
                      <a:pt x="75" y="74"/>
                      <a:pt x="77" y="76"/>
                      <a:pt x="78" y="79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79" y="80"/>
                      <a:pt x="80" y="81"/>
                      <a:pt x="80" y="82"/>
                    </a:cubicBezTo>
                    <a:cubicBezTo>
                      <a:pt x="82" y="84"/>
                      <a:pt x="83" y="86"/>
                      <a:pt x="83" y="89"/>
                    </a:cubicBezTo>
                    <a:cubicBezTo>
                      <a:pt x="83" y="89"/>
                      <a:pt x="83" y="90"/>
                      <a:pt x="84" y="90"/>
                    </a:cubicBezTo>
                    <a:cubicBezTo>
                      <a:pt x="84" y="91"/>
                      <a:pt x="85" y="91"/>
                      <a:pt x="87" y="91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9" y="91"/>
                      <a:pt x="89" y="93"/>
                      <a:pt x="90" y="94"/>
                    </a:cubicBezTo>
                    <a:cubicBezTo>
                      <a:pt x="90" y="96"/>
                      <a:pt x="90" y="97"/>
                      <a:pt x="92" y="97"/>
                    </a:cubicBezTo>
                    <a:cubicBezTo>
                      <a:pt x="93" y="97"/>
                      <a:pt x="94" y="97"/>
                      <a:pt x="95" y="97"/>
                    </a:cubicBezTo>
                    <a:cubicBezTo>
                      <a:pt x="96" y="97"/>
                      <a:pt x="97" y="97"/>
                      <a:pt x="98" y="97"/>
                    </a:cubicBezTo>
                    <a:cubicBezTo>
                      <a:pt x="101" y="97"/>
                      <a:pt x="101" y="96"/>
                      <a:pt x="101" y="96"/>
                    </a:cubicBezTo>
                    <a:cubicBezTo>
                      <a:pt x="102" y="94"/>
                      <a:pt x="104" y="92"/>
                      <a:pt x="106" y="92"/>
                    </a:cubicBezTo>
                    <a:cubicBezTo>
                      <a:pt x="106" y="92"/>
                      <a:pt x="108" y="93"/>
                      <a:pt x="108" y="95"/>
                    </a:cubicBezTo>
                    <a:cubicBezTo>
                      <a:pt x="108" y="96"/>
                      <a:pt x="108" y="97"/>
                      <a:pt x="108" y="98"/>
                    </a:cubicBezTo>
                    <a:cubicBezTo>
                      <a:pt x="108" y="100"/>
                      <a:pt x="107" y="106"/>
                      <a:pt x="108" y="107"/>
                    </a:cubicBezTo>
                    <a:cubicBezTo>
                      <a:pt x="110" y="106"/>
                      <a:pt x="113" y="106"/>
                      <a:pt x="114" y="106"/>
                    </a:cubicBezTo>
                    <a:cubicBezTo>
                      <a:pt x="116" y="106"/>
                      <a:pt x="117" y="106"/>
                      <a:pt x="118" y="106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9"/>
                      <a:pt x="122" y="112"/>
                      <a:pt x="123" y="115"/>
                    </a:cubicBezTo>
                    <a:cubicBezTo>
                      <a:pt x="124" y="117"/>
                      <a:pt x="125" y="120"/>
                      <a:pt x="126" y="121"/>
                    </a:cubicBezTo>
                    <a:cubicBezTo>
                      <a:pt x="127" y="124"/>
                      <a:pt x="125" y="125"/>
                      <a:pt x="124" y="126"/>
                    </a:cubicBezTo>
                    <a:cubicBezTo>
                      <a:pt x="124" y="127"/>
                      <a:pt x="123" y="127"/>
                      <a:pt x="123" y="127"/>
                    </a:cubicBezTo>
                    <a:cubicBezTo>
                      <a:pt x="123" y="128"/>
                      <a:pt x="123" y="132"/>
                      <a:pt x="124" y="138"/>
                    </a:cubicBezTo>
                    <a:cubicBezTo>
                      <a:pt x="124" y="139"/>
                      <a:pt x="124" y="139"/>
                      <a:pt x="124" y="140"/>
                    </a:cubicBezTo>
                    <a:cubicBezTo>
                      <a:pt x="124" y="141"/>
                      <a:pt x="124" y="143"/>
                      <a:pt x="123" y="144"/>
                    </a:cubicBezTo>
                    <a:cubicBezTo>
                      <a:pt x="122" y="145"/>
                      <a:pt x="121" y="147"/>
                      <a:pt x="122" y="147"/>
                    </a:cubicBezTo>
                    <a:cubicBezTo>
                      <a:pt x="123" y="148"/>
                      <a:pt x="122" y="151"/>
                      <a:pt x="121" y="153"/>
                    </a:cubicBezTo>
                    <a:cubicBezTo>
                      <a:pt x="120" y="154"/>
                      <a:pt x="120" y="155"/>
                      <a:pt x="120" y="156"/>
                    </a:cubicBezTo>
                    <a:cubicBezTo>
                      <a:pt x="120" y="157"/>
                      <a:pt x="120" y="157"/>
                      <a:pt x="121" y="158"/>
                    </a:cubicBezTo>
                    <a:cubicBezTo>
                      <a:pt x="122" y="159"/>
                      <a:pt x="123" y="159"/>
                      <a:pt x="123" y="161"/>
                    </a:cubicBezTo>
                    <a:cubicBezTo>
                      <a:pt x="123" y="163"/>
                      <a:pt x="120" y="168"/>
                      <a:pt x="118" y="169"/>
                    </a:cubicBezTo>
                    <a:cubicBezTo>
                      <a:pt x="117" y="170"/>
                      <a:pt x="117" y="170"/>
                      <a:pt x="117" y="172"/>
                    </a:cubicBez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17" y="173"/>
                      <a:pt x="117" y="173"/>
                      <a:pt x="117" y="173"/>
                    </a:cubicBezTo>
                    <a:cubicBezTo>
                      <a:pt x="117" y="174"/>
                      <a:pt x="117" y="174"/>
                      <a:pt x="116" y="175"/>
                    </a:cubicBezTo>
                    <a:cubicBezTo>
                      <a:pt x="116" y="177"/>
                      <a:pt x="115" y="180"/>
                      <a:pt x="113" y="181"/>
                    </a:cubicBezTo>
                    <a:cubicBezTo>
                      <a:pt x="112" y="182"/>
                      <a:pt x="112" y="182"/>
                      <a:pt x="111" y="183"/>
                    </a:cubicBezTo>
                    <a:lnTo>
                      <a:pt x="109" y="184"/>
                    </a:lnTo>
                    <a:close/>
                    <a:moveTo>
                      <a:pt x="10" y="34"/>
                    </a:moveTo>
                    <a:cubicBezTo>
                      <a:pt x="8" y="35"/>
                      <a:pt x="5" y="39"/>
                      <a:pt x="4" y="42"/>
                    </a:cubicBezTo>
                    <a:cubicBezTo>
                      <a:pt x="3" y="44"/>
                      <a:pt x="5" y="48"/>
                      <a:pt x="6" y="51"/>
                    </a:cubicBezTo>
                    <a:cubicBezTo>
                      <a:pt x="7" y="53"/>
                      <a:pt x="7" y="54"/>
                      <a:pt x="7" y="55"/>
                    </a:cubicBezTo>
                    <a:cubicBezTo>
                      <a:pt x="7" y="55"/>
                      <a:pt x="8" y="56"/>
                      <a:pt x="7" y="57"/>
                    </a:cubicBezTo>
                    <a:cubicBezTo>
                      <a:pt x="7" y="57"/>
                      <a:pt x="6" y="57"/>
                      <a:pt x="5" y="57"/>
                    </a:cubicBezTo>
                    <a:cubicBezTo>
                      <a:pt x="4" y="57"/>
                      <a:pt x="4" y="57"/>
                      <a:pt x="4" y="58"/>
                    </a:cubicBezTo>
                    <a:cubicBezTo>
                      <a:pt x="4" y="59"/>
                      <a:pt x="9" y="61"/>
                      <a:pt x="11" y="62"/>
                    </a:cubicBezTo>
                    <a:cubicBezTo>
                      <a:pt x="12" y="63"/>
                      <a:pt x="13" y="64"/>
                      <a:pt x="15" y="65"/>
                    </a:cubicBezTo>
                    <a:cubicBezTo>
                      <a:pt x="17" y="67"/>
                      <a:pt x="18" y="70"/>
                      <a:pt x="20" y="73"/>
                    </a:cubicBezTo>
                    <a:cubicBezTo>
                      <a:pt x="22" y="75"/>
                      <a:pt x="23" y="77"/>
                      <a:pt x="24" y="78"/>
                    </a:cubicBezTo>
                    <a:cubicBezTo>
                      <a:pt x="27" y="81"/>
                      <a:pt x="28" y="83"/>
                      <a:pt x="29" y="87"/>
                    </a:cubicBezTo>
                    <a:cubicBezTo>
                      <a:pt x="30" y="89"/>
                      <a:pt x="30" y="91"/>
                      <a:pt x="31" y="93"/>
                    </a:cubicBezTo>
                    <a:cubicBezTo>
                      <a:pt x="35" y="102"/>
                      <a:pt x="41" y="116"/>
                      <a:pt x="46" y="122"/>
                    </a:cubicBezTo>
                    <a:cubicBezTo>
                      <a:pt x="49" y="126"/>
                      <a:pt x="54" y="132"/>
                      <a:pt x="52" y="135"/>
                    </a:cubicBezTo>
                    <a:cubicBezTo>
                      <a:pt x="51" y="137"/>
                      <a:pt x="52" y="141"/>
                      <a:pt x="55" y="143"/>
                    </a:cubicBezTo>
                    <a:cubicBezTo>
                      <a:pt x="56" y="143"/>
                      <a:pt x="57" y="144"/>
                      <a:pt x="59" y="145"/>
                    </a:cubicBezTo>
                    <a:cubicBezTo>
                      <a:pt x="61" y="148"/>
                      <a:pt x="64" y="150"/>
                      <a:pt x="70" y="153"/>
                    </a:cubicBezTo>
                    <a:cubicBezTo>
                      <a:pt x="87" y="162"/>
                      <a:pt x="97" y="168"/>
                      <a:pt x="99" y="171"/>
                    </a:cubicBezTo>
                    <a:cubicBezTo>
                      <a:pt x="101" y="174"/>
                      <a:pt x="107" y="178"/>
                      <a:pt x="109" y="179"/>
                    </a:cubicBezTo>
                    <a:cubicBezTo>
                      <a:pt x="110" y="179"/>
                      <a:pt x="110" y="179"/>
                      <a:pt x="110" y="179"/>
                    </a:cubicBezTo>
                    <a:cubicBezTo>
                      <a:pt x="110" y="180"/>
                      <a:pt x="111" y="180"/>
                      <a:pt x="111" y="180"/>
                    </a:cubicBezTo>
                    <a:cubicBezTo>
                      <a:pt x="111" y="180"/>
                      <a:pt x="111" y="180"/>
                      <a:pt x="112" y="180"/>
                    </a:cubicBezTo>
                    <a:cubicBezTo>
                      <a:pt x="113" y="179"/>
                      <a:pt x="114" y="176"/>
                      <a:pt x="114" y="175"/>
                    </a:cubicBezTo>
                    <a:cubicBezTo>
                      <a:pt x="115" y="174"/>
                      <a:pt x="115" y="173"/>
                      <a:pt x="115" y="172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5" y="171"/>
                      <a:pt x="115" y="169"/>
                      <a:pt x="117" y="168"/>
                    </a:cubicBezTo>
                    <a:cubicBezTo>
                      <a:pt x="118" y="167"/>
                      <a:pt x="121" y="162"/>
                      <a:pt x="121" y="161"/>
                    </a:cubicBezTo>
                    <a:cubicBezTo>
                      <a:pt x="121" y="160"/>
                      <a:pt x="121" y="160"/>
                      <a:pt x="120" y="160"/>
                    </a:cubicBezTo>
                    <a:cubicBezTo>
                      <a:pt x="119" y="159"/>
                      <a:pt x="118" y="158"/>
                      <a:pt x="118" y="156"/>
                    </a:cubicBezTo>
                    <a:cubicBezTo>
                      <a:pt x="118" y="155"/>
                      <a:pt x="118" y="153"/>
                      <a:pt x="119" y="152"/>
                    </a:cubicBezTo>
                    <a:cubicBezTo>
                      <a:pt x="120" y="151"/>
                      <a:pt x="121" y="149"/>
                      <a:pt x="120" y="149"/>
                    </a:cubicBezTo>
                    <a:cubicBezTo>
                      <a:pt x="119" y="147"/>
                      <a:pt x="120" y="145"/>
                      <a:pt x="121" y="143"/>
                    </a:cubicBezTo>
                    <a:cubicBezTo>
                      <a:pt x="122" y="142"/>
                      <a:pt x="122" y="141"/>
                      <a:pt x="122" y="140"/>
                    </a:cubicBezTo>
                    <a:cubicBezTo>
                      <a:pt x="122" y="140"/>
                      <a:pt x="122" y="139"/>
                      <a:pt x="122" y="139"/>
                    </a:cubicBezTo>
                    <a:cubicBezTo>
                      <a:pt x="121" y="130"/>
                      <a:pt x="121" y="126"/>
                      <a:pt x="122" y="125"/>
                    </a:cubicBezTo>
                    <a:cubicBezTo>
                      <a:pt x="122" y="125"/>
                      <a:pt x="122" y="125"/>
                      <a:pt x="123" y="125"/>
                    </a:cubicBezTo>
                    <a:cubicBezTo>
                      <a:pt x="124" y="124"/>
                      <a:pt x="125" y="123"/>
                      <a:pt x="124" y="121"/>
                    </a:cubicBezTo>
                    <a:cubicBezTo>
                      <a:pt x="124" y="120"/>
                      <a:pt x="122" y="118"/>
                      <a:pt x="121" y="116"/>
                    </a:cubicBezTo>
                    <a:cubicBezTo>
                      <a:pt x="120" y="113"/>
                      <a:pt x="118" y="111"/>
                      <a:pt x="118" y="108"/>
                    </a:cubicBezTo>
                    <a:cubicBezTo>
                      <a:pt x="114" y="108"/>
                      <a:pt x="111" y="108"/>
                      <a:pt x="109" y="109"/>
                    </a:cubicBezTo>
                    <a:cubicBezTo>
                      <a:pt x="108" y="109"/>
                      <a:pt x="108" y="109"/>
                      <a:pt x="107" y="108"/>
                    </a:cubicBezTo>
                    <a:cubicBezTo>
                      <a:pt x="105" y="107"/>
                      <a:pt x="105" y="103"/>
                      <a:pt x="106" y="97"/>
                    </a:cubicBezTo>
                    <a:cubicBezTo>
                      <a:pt x="106" y="97"/>
                      <a:pt x="106" y="96"/>
                      <a:pt x="106" y="95"/>
                    </a:cubicBezTo>
                    <a:cubicBezTo>
                      <a:pt x="106" y="95"/>
                      <a:pt x="105" y="94"/>
                      <a:pt x="105" y="94"/>
                    </a:cubicBezTo>
                    <a:cubicBezTo>
                      <a:pt x="105" y="94"/>
                      <a:pt x="104" y="95"/>
                      <a:pt x="103" y="97"/>
                    </a:cubicBezTo>
                    <a:cubicBezTo>
                      <a:pt x="102" y="99"/>
                      <a:pt x="100" y="99"/>
                      <a:pt x="98" y="99"/>
                    </a:cubicBezTo>
                    <a:cubicBezTo>
                      <a:pt x="97" y="99"/>
                      <a:pt x="96" y="99"/>
                      <a:pt x="95" y="99"/>
                    </a:cubicBezTo>
                    <a:cubicBezTo>
                      <a:pt x="94" y="99"/>
                      <a:pt x="93" y="99"/>
                      <a:pt x="92" y="99"/>
                    </a:cubicBezTo>
                    <a:cubicBezTo>
                      <a:pt x="89" y="99"/>
                      <a:pt x="88" y="96"/>
                      <a:pt x="88" y="95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7" y="93"/>
                      <a:pt x="86" y="93"/>
                      <a:pt x="86" y="93"/>
                    </a:cubicBezTo>
                    <a:cubicBezTo>
                      <a:pt x="84" y="93"/>
                      <a:pt x="83" y="93"/>
                      <a:pt x="82" y="92"/>
                    </a:cubicBezTo>
                    <a:cubicBezTo>
                      <a:pt x="81" y="91"/>
                      <a:pt x="81" y="90"/>
                      <a:pt x="81" y="88"/>
                    </a:cubicBezTo>
                    <a:cubicBezTo>
                      <a:pt x="81" y="87"/>
                      <a:pt x="80" y="85"/>
                      <a:pt x="79" y="83"/>
                    </a:cubicBezTo>
                    <a:cubicBezTo>
                      <a:pt x="78" y="82"/>
                      <a:pt x="78" y="82"/>
                      <a:pt x="77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5" y="77"/>
                      <a:pt x="73" y="74"/>
                      <a:pt x="75" y="71"/>
                    </a:cubicBezTo>
                    <a:cubicBezTo>
                      <a:pt x="75" y="71"/>
                      <a:pt x="75" y="70"/>
                      <a:pt x="75" y="70"/>
                    </a:cubicBezTo>
                    <a:cubicBezTo>
                      <a:pt x="75" y="68"/>
                      <a:pt x="74" y="67"/>
                      <a:pt x="76" y="65"/>
                    </a:cubicBezTo>
                    <a:cubicBezTo>
                      <a:pt x="77" y="64"/>
                      <a:pt x="78" y="63"/>
                      <a:pt x="79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0" y="58"/>
                      <a:pt x="81" y="57"/>
                      <a:pt x="82" y="55"/>
                    </a:cubicBezTo>
                    <a:cubicBezTo>
                      <a:pt x="83" y="54"/>
                      <a:pt x="83" y="53"/>
                      <a:pt x="83" y="51"/>
                    </a:cubicBezTo>
                    <a:cubicBezTo>
                      <a:pt x="84" y="48"/>
                      <a:pt x="86" y="48"/>
                      <a:pt x="88" y="47"/>
                    </a:cubicBezTo>
                    <a:cubicBezTo>
                      <a:pt x="89" y="47"/>
                      <a:pt x="91" y="46"/>
                      <a:pt x="92" y="45"/>
                    </a:cubicBezTo>
                    <a:cubicBezTo>
                      <a:pt x="95" y="43"/>
                      <a:pt x="97" y="43"/>
                      <a:pt x="99" y="42"/>
                    </a:cubicBezTo>
                    <a:cubicBezTo>
                      <a:pt x="101" y="42"/>
                      <a:pt x="103" y="42"/>
                      <a:pt x="104" y="41"/>
                    </a:cubicBezTo>
                    <a:cubicBezTo>
                      <a:pt x="105" y="39"/>
                      <a:pt x="107" y="39"/>
                      <a:pt x="108" y="39"/>
                    </a:cubicBezTo>
                    <a:cubicBezTo>
                      <a:pt x="107" y="38"/>
                      <a:pt x="106" y="38"/>
                      <a:pt x="106" y="37"/>
                    </a:cubicBezTo>
                    <a:cubicBezTo>
                      <a:pt x="105" y="35"/>
                      <a:pt x="107" y="32"/>
                      <a:pt x="109" y="30"/>
                    </a:cubicBezTo>
                    <a:cubicBezTo>
                      <a:pt x="110" y="29"/>
                      <a:pt x="110" y="28"/>
                      <a:pt x="111" y="28"/>
                    </a:cubicBezTo>
                    <a:cubicBezTo>
                      <a:pt x="111" y="28"/>
                      <a:pt x="111" y="28"/>
                      <a:pt x="111" y="27"/>
                    </a:cubicBezTo>
                    <a:cubicBezTo>
                      <a:pt x="111" y="27"/>
                      <a:pt x="110" y="26"/>
                      <a:pt x="104" y="23"/>
                    </a:cubicBezTo>
                    <a:cubicBezTo>
                      <a:pt x="104" y="23"/>
                      <a:pt x="103" y="23"/>
                      <a:pt x="102" y="24"/>
                    </a:cubicBezTo>
                    <a:cubicBezTo>
                      <a:pt x="101" y="24"/>
                      <a:pt x="99" y="24"/>
                      <a:pt x="98" y="24"/>
                    </a:cubicBezTo>
                    <a:cubicBezTo>
                      <a:pt x="97" y="23"/>
                      <a:pt x="94" y="23"/>
                      <a:pt x="93" y="24"/>
                    </a:cubicBezTo>
                    <a:cubicBezTo>
                      <a:pt x="92" y="25"/>
                      <a:pt x="89" y="25"/>
                      <a:pt x="87" y="25"/>
                    </a:cubicBezTo>
                    <a:cubicBezTo>
                      <a:pt x="85" y="25"/>
                      <a:pt x="82" y="25"/>
                      <a:pt x="81" y="24"/>
                    </a:cubicBezTo>
                    <a:cubicBezTo>
                      <a:pt x="81" y="23"/>
                      <a:pt x="80" y="23"/>
                      <a:pt x="80" y="22"/>
                    </a:cubicBezTo>
                    <a:cubicBezTo>
                      <a:pt x="81" y="21"/>
                      <a:pt x="80" y="20"/>
                      <a:pt x="79" y="19"/>
                    </a:cubicBezTo>
                    <a:cubicBezTo>
                      <a:pt x="78" y="18"/>
                      <a:pt x="77" y="17"/>
                      <a:pt x="77" y="16"/>
                    </a:cubicBezTo>
                    <a:cubicBezTo>
                      <a:pt x="77" y="15"/>
                      <a:pt x="77" y="15"/>
                      <a:pt x="76" y="14"/>
                    </a:cubicBezTo>
                    <a:cubicBezTo>
                      <a:pt x="75" y="12"/>
                      <a:pt x="73" y="11"/>
                      <a:pt x="72" y="11"/>
                    </a:cubicBezTo>
                    <a:cubicBezTo>
                      <a:pt x="69" y="11"/>
                      <a:pt x="68" y="8"/>
                      <a:pt x="67" y="6"/>
                    </a:cubicBezTo>
                    <a:cubicBezTo>
                      <a:pt x="67" y="5"/>
                      <a:pt x="66" y="3"/>
                      <a:pt x="65" y="3"/>
                    </a:cubicBezTo>
                    <a:cubicBezTo>
                      <a:pt x="65" y="3"/>
                      <a:pt x="65" y="3"/>
                      <a:pt x="63" y="3"/>
                    </a:cubicBezTo>
                    <a:cubicBezTo>
                      <a:pt x="62" y="3"/>
                      <a:pt x="61" y="3"/>
                      <a:pt x="60" y="3"/>
                    </a:cubicBezTo>
                    <a:cubicBezTo>
                      <a:pt x="61" y="5"/>
                      <a:pt x="62" y="6"/>
                      <a:pt x="62" y="8"/>
                    </a:cubicBezTo>
                    <a:cubicBezTo>
                      <a:pt x="62" y="8"/>
                      <a:pt x="62" y="9"/>
                      <a:pt x="61" y="10"/>
                    </a:cubicBezTo>
                    <a:cubicBezTo>
                      <a:pt x="60" y="11"/>
                      <a:pt x="60" y="11"/>
                      <a:pt x="59" y="12"/>
                    </a:cubicBezTo>
                    <a:cubicBezTo>
                      <a:pt x="59" y="13"/>
                      <a:pt x="59" y="15"/>
                      <a:pt x="55" y="20"/>
                    </a:cubicBezTo>
                    <a:cubicBezTo>
                      <a:pt x="51" y="26"/>
                      <a:pt x="42" y="28"/>
                      <a:pt x="38" y="30"/>
                    </a:cubicBezTo>
                    <a:cubicBezTo>
                      <a:pt x="37" y="30"/>
                      <a:pt x="36" y="30"/>
                      <a:pt x="36" y="30"/>
                    </a:cubicBezTo>
                    <a:cubicBezTo>
                      <a:pt x="33" y="31"/>
                      <a:pt x="31" y="36"/>
                      <a:pt x="30" y="41"/>
                    </a:cubicBezTo>
                    <a:cubicBezTo>
                      <a:pt x="29" y="42"/>
                      <a:pt x="28" y="44"/>
                      <a:pt x="28" y="45"/>
                    </a:cubicBezTo>
                    <a:cubicBezTo>
                      <a:pt x="27" y="47"/>
                      <a:pt x="26" y="49"/>
                      <a:pt x="24" y="49"/>
                    </a:cubicBezTo>
                    <a:cubicBezTo>
                      <a:pt x="22" y="49"/>
                      <a:pt x="21" y="48"/>
                      <a:pt x="19" y="46"/>
                    </a:cubicBezTo>
                    <a:cubicBezTo>
                      <a:pt x="18" y="44"/>
                      <a:pt x="17" y="45"/>
                      <a:pt x="17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4" y="45"/>
                      <a:pt x="13" y="45"/>
                      <a:pt x="12" y="44"/>
                    </a:cubicBezTo>
                    <a:cubicBezTo>
                      <a:pt x="9" y="41"/>
                      <a:pt x="9" y="40"/>
                      <a:pt x="11" y="39"/>
                    </a:cubicBezTo>
                    <a:cubicBezTo>
                      <a:pt x="11" y="38"/>
                      <a:pt x="11" y="38"/>
                      <a:pt x="12" y="38"/>
                    </a:cubicBezTo>
                    <a:cubicBezTo>
                      <a:pt x="12" y="37"/>
                      <a:pt x="12" y="36"/>
                      <a:pt x="1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" name="Google Shape;302;p3">
                <a:extLst>
                  <a:ext uri="{FF2B5EF4-FFF2-40B4-BE49-F238E27FC236}">
                    <a16:creationId xmlns:a16="http://schemas.microsoft.com/office/drawing/2014/main" id="{1C538039-640E-2349-A7F0-D34DEA9E3F0C}"/>
                  </a:ext>
                </a:extLst>
              </p:cNvPr>
              <p:cNvSpPr/>
              <p:nvPr/>
            </p:nvSpPr>
            <p:spPr>
              <a:xfrm>
                <a:off x="3686" y="3055"/>
                <a:ext cx="108" cy="91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13" extrusionOk="0">
                    <a:moveTo>
                      <a:pt x="13" y="7"/>
                    </a:moveTo>
                    <a:cubicBezTo>
                      <a:pt x="10" y="11"/>
                      <a:pt x="5" y="14"/>
                      <a:pt x="5" y="18"/>
                    </a:cubicBezTo>
                    <a:cubicBezTo>
                      <a:pt x="5" y="22"/>
                      <a:pt x="5" y="24"/>
                      <a:pt x="3" y="25"/>
                    </a:cubicBezTo>
                    <a:cubicBezTo>
                      <a:pt x="2" y="27"/>
                      <a:pt x="0" y="30"/>
                      <a:pt x="2" y="30"/>
                    </a:cubicBezTo>
                    <a:cubicBezTo>
                      <a:pt x="4" y="30"/>
                      <a:pt x="6" y="30"/>
                      <a:pt x="6" y="32"/>
                    </a:cubicBezTo>
                    <a:cubicBezTo>
                      <a:pt x="6" y="34"/>
                      <a:pt x="11" y="35"/>
                      <a:pt x="11" y="38"/>
                    </a:cubicBezTo>
                    <a:cubicBezTo>
                      <a:pt x="10" y="42"/>
                      <a:pt x="9" y="51"/>
                      <a:pt x="17" y="51"/>
                    </a:cubicBezTo>
                    <a:cubicBezTo>
                      <a:pt x="25" y="51"/>
                      <a:pt x="30" y="48"/>
                      <a:pt x="33" y="53"/>
                    </a:cubicBezTo>
                    <a:cubicBezTo>
                      <a:pt x="37" y="57"/>
                      <a:pt x="41" y="59"/>
                      <a:pt x="47" y="58"/>
                    </a:cubicBezTo>
                    <a:cubicBezTo>
                      <a:pt x="52" y="58"/>
                      <a:pt x="61" y="57"/>
                      <a:pt x="58" y="61"/>
                    </a:cubicBezTo>
                    <a:cubicBezTo>
                      <a:pt x="55" y="66"/>
                      <a:pt x="53" y="76"/>
                      <a:pt x="56" y="79"/>
                    </a:cubicBezTo>
                    <a:cubicBezTo>
                      <a:pt x="58" y="82"/>
                      <a:pt x="62" y="84"/>
                      <a:pt x="60" y="87"/>
                    </a:cubicBezTo>
                    <a:cubicBezTo>
                      <a:pt x="58" y="89"/>
                      <a:pt x="57" y="92"/>
                      <a:pt x="59" y="94"/>
                    </a:cubicBezTo>
                    <a:cubicBezTo>
                      <a:pt x="62" y="96"/>
                      <a:pt x="61" y="98"/>
                      <a:pt x="61" y="99"/>
                    </a:cubicBezTo>
                    <a:cubicBezTo>
                      <a:pt x="61" y="99"/>
                      <a:pt x="60" y="99"/>
                      <a:pt x="60" y="100"/>
                    </a:cubicBezTo>
                    <a:cubicBezTo>
                      <a:pt x="63" y="103"/>
                      <a:pt x="65" y="108"/>
                      <a:pt x="67" y="109"/>
                    </a:cubicBezTo>
                    <a:cubicBezTo>
                      <a:pt x="70" y="112"/>
                      <a:pt x="71" y="113"/>
                      <a:pt x="73" y="112"/>
                    </a:cubicBezTo>
                    <a:cubicBezTo>
                      <a:pt x="75" y="110"/>
                      <a:pt x="76" y="110"/>
                      <a:pt x="78" y="111"/>
                    </a:cubicBezTo>
                    <a:cubicBezTo>
                      <a:pt x="80" y="112"/>
                      <a:pt x="82" y="110"/>
                      <a:pt x="85" y="107"/>
                    </a:cubicBezTo>
                    <a:cubicBezTo>
                      <a:pt x="87" y="105"/>
                      <a:pt x="90" y="107"/>
                      <a:pt x="91" y="104"/>
                    </a:cubicBezTo>
                    <a:cubicBezTo>
                      <a:pt x="92" y="101"/>
                      <a:pt x="93" y="99"/>
                      <a:pt x="97" y="99"/>
                    </a:cubicBezTo>
                    <a:cubicBezTo>
                      <a:pt x="100" y="98"/>
                      <a:pt x="100" y="95"/>
                      <a:pt x="98" y="95"/>
                    </a:cubicBezTo>
                    <a:cubicBezTo>
                      <a:pt x="96" y="95"/>
                      <a:pt x="93" y="97"/>
                      <a:pt x="93" y="94"/>
                    </a:cubicBezTo>
                    <a:cubicBezTo>
                      <a:pt x="93" y="90"/>
                      <a:pt x="90" y="91"/>
                      <a:pt x="90" y="88"/>
                    </a:cubicBezTo>
                    <a:cubicBezTo>
                      <a:pt x="90" y="84"/>
                      <a:pt x="90" y="82"/>
                      <a:pt x="86" y="80"/>
                    </a:cubicBezTo>
                    <a:cubicBezTo>
                      <a:pt x="83" y="78"/>
                      <a:pt x="91" y="77"/>
                      <a:pt x="93" y="79"/>
                    </a:cubicBezTo>
                    <a:cubicBezTo>
                      <a:pt x="95" y="81"/>
                      <a:pt x="101" y="79"/>
                      <a:pt x="101" y="82"/>
                    </a:cubicBezTo>
                    <a:cubicBezTo>
                      <a:pt x="102" y="85"/>
                      <a:pt x="105" y="86"/>
                      <a:pt x="105" y="82"/>
                    </a:cubicBezTo>
                    <a:cubicBezTo>
                      <a:pt x="105" y="79"/>
                      <a:pt x="109" y="78"/>
                      <a:pt x="112" y="79"/>
                    </a:cubicBezTo>
                    <a:cubicBezTo>
                      <a:pt x="115" y="79"/>
                      <a:pt x="121" y="75"/>
                      <a:pt x="124" y="74"/>
                    </a:cubicBezTo>
                    <a:cubicBezTo>
                      <a:pt x="125" y="73"/>
                      <a:pt x="125" y="72"/>
                      <a:pt x="126" y="70"/>
                    </a:cubicBezTo>
                    <a:cubicBezTo>
                      <a:pt x="124" y="68"/>
                      <a:pt x="121" y="64"/>
                      <a:pt x="120" y="63"/>
                    </a:cubicBezTo>
                    <a:cubicBezTo>
                      <a:pt x="118" y="61"/>
                      <a:pt x="121" y="60"/>
                      <a:pt x="121" y="57"/>
                    </a:cubicBezTo>
                    <a:cubicBezTo>
                      <a:pt x="121" y="55"/>
                      <a:pt x="121" y="53"/>
                      <a:pt x="125" y="53"/>
                    </a:cubicBezTo>
                    <a:cubicBezTo>
                      <a:pt x="130" y="53"/>
                      <a:pt x="129" y="49"/>
                      <a:pt x="127" y="48"/>
                    </a:cubicBezTo>
                    <a:cubicBezTo>
                      <a:pt x="124" y="46"/>
                      <a:pt x="128" y="43"/>
                      <a:pt x="130" y="41"/>
                    </a:cubicBezTo>
                    <a:cubicBezTo>
                      <a:pt x="131" y="41"/>
                      <a:pt x="133" y="39"/>
                      <a:pt x="134" y="37"/>
                    </a:cubicBezTo>
                    <a:cubicBezTo>
                      <a:pt x="129" y="35"/>
                      <a:pt x="123" y="35"/>
                      <a:pt x="120" y="35"/>
                    </a:cubicBezTo>
                    <a:cubicBezTo>
                      <a:pt x="116" y="35"/>
                      <a:pt x="122" y="31"/>
                      <a:pt x="122" y="27"/>
                    </a:cubicBezTo>
                    <a:cubicBezTo>
                      <a:pt x="123" y="23"/>
                      <a:pt x="112" y="23"/>
                      <a:pt x="108" y="22"/>
                    </a:cubicBezTo>
                    <a:cubicBezTo>
                      <a:pt x="104" y="21"/>
                      <a:pt x="105" y="17"/>
                      <a:pt x="109" y="16"/>
                    </a:cubicBezTo>
                    <a:cubicBezTo>
                      <a:pt x="114" y="16"/>
                      <a:pt x="107" y="13"/>
                      <a:pt x="101" y="14"/>
                    </a:cubicBezTo>
                    <a:cubicBezTo>
                      <a:pt x="95" y="15"/>
                      <a:pt x="87" y="18"/>
                      <a:pt x="82" y="21"/>
                    </a:cubicBezTo>
                    <a:cubicBezTo>
                      <a:pt x="78" y="23"/>
                      <a:pt x="70" y="13"/>
                      <a:pt x="64" y="15"/>
                    </a:cubicBezTo>
                    <a:cubicBezTo>
                      <a:pt x="59" y="18"/>
                      <a:pt x="51" y="18"/>
                      <a:pt x="52" y="13"/>
                    </a:cubicBezTo>
                    <a:cubicBezTo>
                      <a:pt x="52" y="9"/>
                      <a:pt x="50" y="5"/>
                      <a:pt x="44" y="6"/>
                    </a:cubicBezTo>
                    <a:cubicBezTo>
                      <a:pt x="39" y="6"/>
                      <a:pt x="40" y="0"/>
                      <a:pt x="36" y="0"/>
                    </a:cubicBezTo>
                    <a:cubicBezTo>
                      <a:pt x="32" y="0"/>
                      <a:pt x="36" y="5"/>
                      <a:pt x="33" y="7"/>
                    </a:cubicBezTo>
                    <a:cubicBezTo>
                      <a:pt x="30" y="8"/>
                      <a:pt x="21" y="10"/>
                      <a:pt x="20" y="14"/>
                    </a:cubicBezTo>
                    <a:cubicBezTo>
                      <a:pt x="20" y="18"/>
                      <a:pt x="25" y="24"/>
                      <a:pt x="23" y="28"/>
                    </a:cubicBezTo>
                    <a:cubicBezTo>
                      <a:pt x="21" y="32"/>
                      <a:pt x="15" y="29"/>
                      <a:pt x="13" y="25"/>
                    </a:cubicBezTo>
                    <a:cubicBezTo>
                      <a:pt x="11" y="21"/>
                      <a:pt x="19" y="15"/>
                      <a:pt x="17" y="12"/>
                    </a:cubicBezTo>
                    <a:cubicBezTo>
                      <a:pt x="16" y="11"/>
                      <a:pt x="15" y="8"/>
                      <a:pt x="16" y="5"/>
                    </a:cubicBezTo>
                    <a:cubicBezTo>
                      <a:pt x="15" y="6"/>
                      <a:pt x="14" y="6"/>
                      <a:pt x="13" y="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" name="Google Shape;303;p3">
                <a:extLst>
                  <a:ext uri="{FF2B5EF4-FFF2-40B4-BE49-F238E27FC236}">
                    <a16:creationId xmlns:a16="http://schemas.microsoft.com/office/drawing/2014/main" id="{B91F51B8-E50A-F64B-B42C-805A181349B6}"/>
                  </a:ext>
                </a:extLst>
              </p:cNvPr>
              <p:cNvSpPr/>
              <p:nvPr/>
            </p:nvSpPr>
            <p:spPr>
              <a:xfrm>
                <a:off x="3685" y="3054"/>
                <a:ext cx="110" cy="9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4" extrusionOk="0">
                    <a:moveTo>
                      <a:pt x="72" y="114"/>
                    </a:moveTo>
                    <a:cubicBezTo>
                      <a:pt x="71" y="114"/>
                      <a:pt x="70" y="113"/>
                      <a:pt x="68" y="112"/>
                    </a:cubicBezTo>
                    <a:cubicBezTo>
                      <a:pt x="67" y="111"/>
                      <a:pt x="67" y="111"/>
                      <a:pt x="67" y="111"/>
                    </a:cubicBezTo>
                    <a:cubicBezTo>
                      <a:pt x="66" y="110"/>
                      <a:pt x="65" y="109"/>
                      <a:pt x="64" y="107"/>
                    </a:cubicBezTo>
                    <a:cubicBezTo>
                      <a:pt x="63" y="105"/>
                      <a:pt x="62" y="103"/>
                      <a:pt x="60" y="101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8"/>
                      <a:pt x="61" y="97"/>
                      <a:pt x="60" y="96"/>
                    </a:cubicBezTo>
                    <a:cubicBezTo>
                      <a:pt x="58" y="95"/>
                      <a:pt x="58" y="94"/>
                      <a:pt x="58" y="92"/>
                    </a:cubicBezTo>
                    <a:cubicBezTo>
                      <a:pt x="57" y="90"/>
                      <a:pt x="59" y="88"/>
                      <a:pt x="60" y="87"/>
                    </a:cubicBezTo>
                    <a:cubicBezTo>
                      <a:pt x="61" y="86"/>
                      <a:pt x="60" y="85"/>
                      <a:pt x="58" y="82"/>
                    </a:cubicBezTo>
                    <a:cubicBezTo>
                      <a:pt x="57" y="82"/>
                      <a:pt x="57" y="81"/>
                      <a:pt x="56" y="81"/>
                    </a:cubicBezTo>
                    <a:cubicBezTo>
                      <a:pt x="53" y="77"/>
                      <a:pt x="55" y="67"/>
                      <a:pt x="58" y="62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8" y="60"/>
                      <a:pt x="55" y="60"/>
                    </a:cubicBezTo>
                    <a:cubicBezTo>
                      <a:pt x="53" y="60"/>
                      <a:pt x="50" y="60"/>
                      <a:pt x="48" y="60"/>
                    </a:cubicBezTo>
                    <a:cubicBezTo>
                      <a:pt x="42" y="61"/>
                      <a:pt x="37" y="59"/>
                      <a:pt x="34" y="54"/>
                    </a:cubicBezTo>
                    <a:cubicBezTo>
                      <a:pt x="32" y="53"/>
                      <a:pt x="31" y="52"/>
                      <a:pt x="29" y="52"/>
                    </a:cubicBezTo>
                    <a:cubicBezTo>
                      <a:pt x="28" y="52"/>
                      <a:pt x="26" y="52"/>
                      <a:pt x="25" y="53"/>
                    </a:cubicBezTo>
                    <a:cubicBezTo>
                      <a:pt x="23" y="53"/>
                      <a:pt x="20" y="53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5" y="53"/>
                      <a:pt x="13" y="52"/>
                      <a:pt x="12" y="51"/>
                    </a:cubicBezTo>
                    <a:cubicBezTo>
                      <a:pt x="9" y="48"/>
                      <a:pt x="10" y="43"/>
                      <a:pt x="10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8"/>
                      <a:pt x="10" y="37"/>
                      <a:pt x="9" y="36"/>
                    </a:cubicBezTo>
                    <a:cubicBezTo>
                      <a:pt x="7" y="35"/>
                      <a:pt x="6" y="35"/>
                      <a:pt x="6" y="33"/>
                    </a:cubicBezTo>
                    <a:cubicBezTo>
                      <a:pt x="6" y="33"/>
                      <a:pt x="6" y="32"/>
                      <a:pt x="4" y="32"/>
                    </a:cubicBezTo>
                    <a:cubicBezTo>
                      <a:pt x="4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0" y="30"/>
                      <a:pt x="1" y="28"/>
                      <a:pt x="3" y="26"/>
                    </a:cubicBezTo>
                    <a:cubicBezTo>
                      <a:pt x="5" y="24"/>
                      <a:pt x="5" y="23"/>
                      <a:pt x="5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6"/>
                      <a:pt x="7" y="14"/>
                      <a:pt x="10" y="11"/>
                    </a:cubicBezTo>
                    <a:cubicBezTo>
                      <a:pt x="11" y="10"/>
                      <a:pt x="12" y="9"/>
                      <a:pt x="13" y="8"/>
                    </a:cubicBezTo>
                    <a:cubicBezTo>
                      <a:pt x="14" y="7"/>
                      <a:pt x="15" y="6"/>
                      <a:pt x="1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8"/>
                      <a:pt x="18" y="11"/>
                      <a:pt x="19" y="13"/>
                    </a:cubicBezTo>
                    <a:cubicBezTo>
                      <a:pt x="20" y="14"/>
                      <a:pt x="19" y="16"/>
                      <a:pt x="17" y="19"/>
                    </a:cubicBezTo>
                    <a:cubicBezTo>
                      <a:pt x="16" y="21"/>
                      <a:pt x="14" y="24"/>
                      <a:pt x="15" y="25"/>
                    </a:cubicBezTo>
                    <a:cubicBezTo>
                      <a:pt x="16" y="28"/>
                      <a:pt x="19" y="30"/>
                      <a:pt x="21" y="30"/>
                    </a:cubicBezTo>
                    <a:cubicBezTo>
                      <a:pt x="22" y="30"/>
                      <a:pt x="23" y="30"/>
                      <a:pt x="23" y="29"/>
                    </a:cubicBezTo>
                    <a:cubicBezTo>
                      <a:pt x="24" y="27"/>
                      <a:pt x="23" y="24"/>
                      <a:pt x="22" y="22"/>
                    </a:cubicBezTo>
                    <a:cubicBezTo>
                      <a:pt x="21" y="19"/>
                      <a:pt x="20" y="17"/>
                      <a:pt x="20" y="15"/>
                    </a:cubicBezTo>
                    <a:cubicBezTo>
                      <a:pt x="21" y="11"/>
                      <a:pt x="27" y="9"/>
                      <a:pt x="31" y="8"/>
                    </a:cubicBezTo>
                    <a:cubicBezTo>
                      <a:pt x="32" y="7"/>
                      <a:pt x="33" y="7"/>
                      <a:pt x="34" y="7"/>
                    </a:cubicBezTo>
                    <a:cubicBezTo>
                      <a:pt x="34" y="6"/>
                      <a:pt x="34" y="6"/>
                      <a:pt x="34" y="4"/>
                    </a:cubicBezTo>
                    <a:cubicBezTo>
                      <a:pt x="34" y="3"/>
                      <a:pt x="34" y="2"/>
                      <a:pt x="35" y="1"/>
                    </a:cubicBezTo>
                    <a:cubicBezTo>
                      <a:pt x="35" y="1"/>
                      <a:pt x="36" y="0"/>
                      <a:pt x="37" y="0"/>
                    </a:cubicBezTo>
                    <a:cubicBezTo>
                      <a:pt x="39" y="0"/>
                      <a:pt x="40" y="2"/>
                      <a:pt x="41" y="3"/>
                    </a:cubicBezTo>
                    <a:cubicBezTo>
                      <a:pt x="42" y="5"/>
                      <a:pt x="43" y="6"/>
                      <a:pt x="45" y="6"/>
                    </a:cubicBezTo>
                    <a:cubicBezTo>
                      <a:pt x="48" y="5"/>
                      <a:pt x="50" y="6"/>
                      <a:pt x="52" y="8"/>
                    </a:cubicBezTo>
                    <a:cubicBezTo>
                      <a:pt x="53" y="9"/>
                      <a:pt x="54" y="12"/>
                      <a:pt x="54" y="14"/>
                    </a:cubicBezTo>
                    <a:cubicBezTo>
                      <a:pt x="54" y="15"/>
                      <a:pt x="54" y="15"/>
                      <a:pt x="54" y="16"/>
                    </a:cubicBezTo>
                    <a:cubicBezTo>
                      <a:pt x="56" y="17"/>
                      <a:pt x="61" y="17"/>
                      <a:pt x="65" y="15"/>
                    </a:cubicBezTo>
                    <a:cubicBezTo>
                      <a:pt x="66" y="15"/>
                      <a:pt x="66" y="15"/>
                      <a:pt x="67" y="15"/>
                    </a:cubicBezTo>
                    <a:cubicBezTo>
                      <a:pt x="70" y="15"/>
                      <a:pt x="72" y="17"/>
                      <a:pt x="75" y="18"/>
                    </a:cubicBezTo>
                    <a:cubicBezTo>
                      <a:pt x="78" y="20"/>
                      <a:pt x="81" y="22"/>
                      <a:pt x="83" y="21"/>
                    </a:cubicBezTo>
                    <a:cubicBezTo>
                      <a:pt x="88" y="18"/>
                      <a:pt x="96" y="15"/>
                      <a:pt x="102" y="14"/>
                    </a:cubicBezTo>
                    <a:cubicBezTo>
                      <a:pt x="103" y="14"/>
                      <a:pt x="103" y="14"/>
                      <a:pt x="104" y="14"/>
                    </a:cubicBezTo>
                    <a:cubicBezTo>
                      <a:pt x="107" y="14"/>
                      <a:pt x="113" y="15"/>
                      <a:pt x="113" y="17"/>
                    </a:cubicBezTo>
                    <a:cubicBezTo>
                      <a:pt x="113" y="18"/>
                      <a:pt x="112" y="18"/>
                      <a:pt x="110" y="18"/>
                    </a:cubicBezTo>
                    <a:cubicBezTo>
                      <a:pt x="109" y="19"/>
                      <a:pt x="108" y="20"/>
                      <a:pt x="107" y="20"/>
                    </a:cubicBezTo>
                    <a:cubicBezTo>
                      <a:pt x="107" y="21"/>
                      <a:pt x="108" y="22"/>
                      <a:pt x="109" y="22"/>
                    </a:cubicBezTo>
                    <a:cubicBezTo>
                      <a:pt x="110" y="22"/>
                      <a:pt x="111" y="22"/>
                      <a:pt x="112" y="22"/>
                    </a:cubicBezTo>
                    <a:cubicBezTo>
                      <a:pt x="118" y="23"/>
                      <a:pt x="125" y="24"/>
                      <a:pt x="124" y="28"/>
                    </a:cubicBezTo>
                    <a:cubicBezTo>
                      <a:pt x="124" y="30"/>
                      <a:pt x="123" y="32"/>
                      <a:pt x="122" y="34"/>
                    </a:cubicBezTo>
                    <a:cubicBezTo>
                      <a:pt x="121" y="34"/>
                      <a:pt x="121" y="35"/>
                      <a:pt x="121" y="35"/>
                    </a:cubicBezTo>
                    <a:cubicBezTo>
                      <a:pt x="122" y="35"/>
                      <a:pt x="123" y="35"/>
                      <a:pt x="124" y="35"/>
                    </a:cubicBezTo>
                    <a:cubicBezTo>
                      <a:pt x="127" y="35"/>
                      <a:pt x="132" y="35"/>
                      <a:pt x="135" y="37"/>
                    </a:cubicBezTo>
                    <a:cubicBezTo>
                      <a:pt x="136" y="37"/>
                      <a:pt x="136" y="37"/>
                      <a:pt x="136" y="37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34" y="41"/>
                      <a:pt x="133" y="42"/>
                      <a:pt x="132" y="43"/>
                    </a:cubicBezTo>
                    <a:cubicBezTo>
                      <a:pt x="130" y="44"/>
                      <a:pt x="128" y="46"/>
                      <a:pt x="128" y="47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30" y="49"/>
                      <a:pt x="131" y="51"/>
                      <a:pt x="131" y="52"/>
                    </a:cubicBezTo>
                    <a:cubicBezTo>
                      <a:pt x="130" y="53"/>
                      <a:pt x="130" y="55"/>
                      <a:pt x="126" y="55"/>
                    </a:cubicBezTo>
                    <a:cubicBezTo>
                      <a:pt x="125" y="55"/>
                      <a:pt x="124" y="55"/>
                      <a:pt x="123" y="56"/>
                    </a:cubicBezTo>
                    <a:cubicBezTo>
                      <a:pt x="123" y="56"/>
                      <a:pt x="123" y="57"/>
                      <a:pt x="123" y="58"/>
                    </a:cubicBezTo>
                    <a:cubicBezTo>
                      <a:pt x="123" y="60"/>
                      <a:pt x="122" y="61"/>
                      <a:pt x="122" y="62"/>
                    </a:cubicBezTo>
                    <a:cubicBezTo>
                      <a:pt x="122" y="62"/>
                      <a:pt x="121" y="62"/>
                      <a:pt x="121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3" y="64"/>
                      <a:pt x="125" y="66"/>
                      <a:pt x="128" y="71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8" y="72"/>
                      <a:pt x="128" y="72"/>
                      <a:pt x="128" y="73"/>
                    </a:cubicBezTo>
                    <a:cubicBezTo>
                      <a:pt x="127" y="74"/>
                      <a:pt x="126" y="75"/>
                      <a:pt x="125" y="76"/>
                    </a:cubicBezTo>
                    <a:cubicBezTo>
                      <a:pt x="124" y="76"/>
                      <a:pt x="123" y="77"/>
                      <a:pt x="122" y="78"/>
                    </a:cubicBezTo>
                    <a:cubicBezTo>
                      <a:pt x="118" y="79"/>
                      <a:pt x="115" y="81"/>
                      <a:pt x="112" y="81"/>
                    </a:cubicBezTo>
                    <a:cubicBezTo>
                      <a:pt x="112" y="80"/>
                      <a:pt x="112" y="80"/>
                      <a:pt x="111" y="80"/>
                    </a:cubicBezTo>
                    <a:cubicBezTo>
                      <a:pt x="110" y="80"/>
                      <a:pt x="107" y="81"/>
                      <a:pt x="107" y="83"/>
                    </a:cubicBezTo>
                    <a:cubicBezTo>
                      <a:pt x="107" y="86"/>
                      <a:pt x="106" y="86"/>
                      <a:pt x="105" y="86"/>
                    </a:cubicBezTo>
                    <a:cubicBezTo>
                      <a:pt x="103" y="86"/>
                      <a:pt x="102" y="85"/>
                      <a:pt x="101" y="83"/>
                    </a:cubicBezTo>
                    <a:cubicBezTo>
                      <a:pt x="101" y="83"/>
                      <a:pt x="99" y="82"/>
                      <a:pt x="98" y="82"/>
                    </a:cubicBezTo>
                    <a:cubicBezTo>
                      <a:pt x="96" y="82"/>
                      <a:pt x="94" y="82"/>
                      <a:pt x="93" y="81"/>
                    </a:cubicBezTo>
                    <a:cubicBezTo>
                      <a:pt x="93" y="81"/>
                      <a:pt x="92" y="80"/>
                      <a:pt x="90" y="80"/>
                    </a:cubicBezTo>
                    <a:cubicBezTo>
                      <a:pt x="89" y="80"/>
                      <a:pt x="89" y="80"/>
                      <a:pt x="88" y="80"/>
                    </a:cubicBezTo>
                    <a:cubicBezTo>
                      <a:pt x="92" y="83"/>
                      <a:pt x="92" y="85"/>
                      <a:pt x="92" y="89"/>
                    </a:cubicBezTo>
                    <a:cubicBezTo>
                      <a:pt x="92" y="90"/>
                      <a:pt x="93" y="90"/>
                      <a:pt x="93" y="91"/>
                    </a:cubicBezTo>
                    <a:cubicBezTo>
                      <a:pt x="94" y="91"/>
                      <a:pt x="95" y="92"/>
                      <a:pt x="95" y="95"/>
                    </a:cubicBezTo>
                    <a:cubicBezTo>
                      <a:pt x="95" y="95"/>
                      <a:pt x="95" y="96"/>
                      <a:pt x="95" y="96"/>
                    </a:cubicBezTo>
                    <a:cubicBezTo>
                      <a:pt x="95" y="96"/>
                      <a:pt x="96" y="95"/>
                      <a:pt x="96" y="95"/>
                    </a:cubicBezTo>
                    <a:cubicBezTo>
                      <a:pt x="97" y="95"/>
                      <a:pt x="98" y="95"/>
                      <a:pt x="99" y="95"/>
                    </a:cubicBezTo>
                    <a:cubicBezTo>
                      <a:pt x="100" y="95"/>
                      <a:pt x="101" y="96"/>
                      <a:pt x="101" y="97"/>
                    </a:cubicBezTo>
                    <a:cubicBezTo>
                      <a:pt x="101" y="99"/>
                      <a:pt x="100" y="100"/>
                      <a:pt x="98" y="101"/>
                    </a:cubicBezTo>
                    <a:cubicBezTo>
                      <a:pt x="95" y="101"/>
                      <a:pt x="94" y="103"/>
                      <a:pt x="93" y="105"/>
                    </a:cubicBezTo>
                    <a:cubicBezTo>
                      <a:pt x="92" y="108"/>
                      <a:pt x="91" y="108"/>
                      <a:pt x="89" y="108"/>
                    </a:cubicBezTo>
                    <a:cubicBezTo>
                      <a:pt x="88" y="108"/>
                      <a:pt x="87" y="108"/>
                      <a:pt x="86" y="109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4" y="111"/>
                      <a:pt x="82" y="113"/>
                      <a:pt x="80" y="113"/>
                    </a:cubicBezTo>
                    <a:cubicBezTo>
                      <a:pt x="79" y="113"/>
                      <a:pt x="79" y="113"/>
                      <a:pt x="78" y="113"/>
                    </a:cubicBezTo>
                    <a:cubicBezTo>
                      <a:pt x="77" y="112"/>
                      <a:pt x="76" y="112"/>
                      <a:pt x="74" y="113"/>
                    </a:cubicBezTo>
                    <a:cubicBezTo>
                      <a:pt x="74" y="114"/>
                      <a:pt x="73" y="114"/>
                      <a:pt x="72" y="114"/>
                    </a:cubicBezTo>
                    <a:close/>
                    <a:moveTo>
                      <a:pt x="62" y="101"/>
                    </a:moveTo>
                    <a:cubicBezTo>
                      <a:pt x="64" y="103"/>
                      <a:pt x="65" y="104"/>
                      <a:pt x="66" y="106"/>
                    </a:cubicBezTo>
                    <a:cubicBezTo>
                      <a:pt x="67" y="108"/>
                      <a:pt x="68" y="109"/>
                      <a:pt x="69" y="109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1" y="111"/>
                      <a:pt x="72" y="112"/>
                      <a:pt x="72" y="112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75" y="111"/>
                      <a:pt x="76" y="110"/>
                      <a:pt x="77" y="110"/>
                    </a:cubicBezTo>
                    <a:cubicBezTo>
                      <a:pt x="78" y="110"/>
                      <a:pt x="79" y="110"/>
                      <a:pt x="80" y="111"/>
                    </a:cubicBezTo>
                    <a:cubicBezTo>
                      <a:pt x="81" y="112"/>
                      <a:pt x="83" y="110"/>
                      <a:pt x="84" y="108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86" y="106"/>
                      <a:pt x="88" y="106"/>
                      <a:pt x="89" y="106"/>
                    </a:cubicBezTo>
                    <a:cubicBezTo>
                      <a:pt x="90" y="106"/>
                      <a:pt x="91" y="106"/>
                      <a:pt x="91" y="105"/>
                    </a:cubicBezTo>
                    <a:cubicBezTo>
                      <a:pt x="92" y="101"/>
                      <a:pt x="94" y="99"/>
                      <a:pt x="97" y="99"/>
                    </a:cubicBezTo>
                    <a:cubicBezTo>
                      <a:pt x="99" y="99"/>
                      <a:pt x="99" y="98"/>
                      <a:pt x="99" y="97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98" y="97"/>
                      <a:pt x="98" y="97"/>
                      <a:pt x="97" y="97"/>
                    </a:cubicBezTo>
                    <a:cubicBezTo>
                      <a:pt x="96" y="97"/>
                      <a:pt x="96" y="98"/>
                      <a:pt x="95" y="98"/>
                    </a:cubicBezTo>
                    <a:cubicBezTo>
                      <a:pt x="94" y="98"/>
                      <a:pt x="94" y="97"/>
                      <a:pt x="93" y="97"/>
                    </a:cubicBezTo>
                    <a:cubicBezTo>
                      <a:pt x="93" y="96"/>
                      <a:pt x="93" y="96"/>
                      <a:pt x="93" y="95"/>
                    </a:cubicBezTo>
                    <a:cubicBezTo>
                      <a:pt x="93" y="93"/>
                      <a:pt x="92" y="93"/>
                      <a:pt x="92" y="92"/>
                    </a:cubicBezTo>
                    <a:cubicBezTo>
                      <a:pt x="91" y="91"/>
                      <a:pt x="90" y="91"/>
                      <a:pt x="90" y="89"/>
                    </a:cubicBezTo>
                    <a:cubicBezTo>
                      <a:pt x="90" y="85"/>
                      <a:pt x="90" y="84"/>
                      <a:pt x="87" y="82"/>
                    </a:cubicBezTo>
                    <a:cubicBezTo>
                      <a:pt x="86" y="81"/>
                      <a:pt x="85" y="81"/>
                      <a:pt x="86" y="80"/>
                    </a:cubicBezTo>
                    <a:cubicBezTo>
                      <a:pt x="86" y="78"/>
                      <a:pt x="89" y="78"/>
                      <a:pt x="90" y="78"/>
                    </a:cubicBezTo>
                    <a:cubicBezTo>
                      <a:pt x="91" y="78"/>
                      <a:pt x="93" y="78"/>
                      <a:pt x="95" y="79"/>
                    </a:cubicBezTo>
                    <a:cubicBezTo>
                      <a:pt x="95" y="80"/>
                      <a:pt x="97" y="80"/>
                      <a:pt x="98" y="80"/>
                    </a:cubicBezTo>
                    <a:cubicBezTo>
                      <a:pt x="100" y="80"/>
                      <a:pt x="103" y="81"/>
                      <a:pt x="103" y="83"/>
                    </a:cubicBezTo>
                    <a:cubicBezTo>
                      <a:pt x="103" y="84"/>
                      <a:pt x="104" y="84"/>
                      <a:pt x="105" y="84"/>
                    </a:cubicBezTo>
                    <a:cubicBezTo>
                      <a:pt x="105" y="84"/>
                      <a:pt x="105" y="83"/>
                      <a:pt x="105" y="83"/>
                    </a:cubicBezTo>
                    <a:cubicBezTo>
                      <a:pt x="105" y="79"/>
                      <a:pt x="109" y="78"/>
                      <a:pt x="113" y="79"/>
                    </a:cubicBezTo>
                    <a:cubicBezTo>
                      <a:pt x="114" y="79"/>
                      <a:pt x="118" y="77"/>
                      <a:pt x="121" y="76"/>
                    </a:cubicBezTo>
                    <a:cubicBezTo>
                      <a:pt x="122" y="75"/>
                      <a:pt x="123" y="74"/>
                      <a:pt x="124" y="74"/>
                    </a:cubicBezTo>
                    <a:cubicBezTo>
                      <a:pt x="125" y="74"/>
                      <a:pt x="125" y="73"/>
                      <a:pt x="126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3" y="68"/>
                      <a:pt x="121" y="65"/>
                      <a:pt x="120" y="64"/>
                    </a:cubicBezTo>
                    <a:cubicBezTo>
                      <a:pt x="118" y="63"/>
                      <a:pt x="119" y="61"/>
                      <a:pt x="120" y="60"/>
                    </a:cubicBezTo>
                    <a:cubicBezTo>
                      <a:pt x="121" y="60"/>
                      <a:pt x="121" y="59"/>
                      <a:pt x="121" y="59"/>
                    </a:cubicBezTo>
                    <a:cubicBezTo>
                      <a:pt x="121" y="57"/>
                      <a:pt x="121" y="56"/>
                      <a:pt x="122" y="55"/>
                    </a:cubicBezTo>
                    <a:cubicBezTo>
                      <a:pt x="122" y="54"/>
                      <a:pt x="124" y="53"/>
                      <a:pt x="126" y="53"/>
                    </a:cubicBezTo>
                    <a:cubicBezTo>
                      <a:pt x="128" y="53"/>
                      <a:pt x="128" y="52"/>
                      <a:pt x="129" y="52"/>
                    </a:cubicBezTo>
                    <a:cubicBezTo>
                      <a:pt x="129" y="51"/>
                      <a:pt x="128" y="50"/>
                      <a:pt x="127" y="50"/>
                    </a:cubicBezTo>
                    <a:cubicBezTo>
                      <a:pt x="126" y="49"/>
                      <a:pt x="126" y="48"/>
                      <a:pt x="126" y="47"/>
                    </a:cubicBezTo>
                    <a:cubicBezTo>
                      <a:pt x="126" y="45"/>
                      <a:pt x="129" y="42"/>
                      <a:pt x="131" y="41"/>
                    </a:cubicBezTo>
                    <a:cubicBezTo>
                      <a:pt x="131" y="41"/>
                      <a:pt x="132" y="40"/>
                      <a:pt x="133" y="38"/>
                    </a:cubicBezTo>
                    <a:cubicBezTo>
                      <a:pt x="130" y="37"/>
                      <a:pt x="127" y="37"/>
                      <a:pt x="124" y="37"/>
                    </a:cubicBezTo>
                    <a:cubicBezTo>
                      <a:pt x="123" y="37"/>
                      <a:pt x="122" y="37"/>
                      <a:pt x="121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0" y="37"/>
                      <a:pt x="119" y="37"/>
                      <a:pt x="119" y="36"/>
                    </a:cubicBezTo>
                    <a:cubicBezTo>
                      <a:pt x="118" y="35"/>
                      <a:pt x="119" y="34"/>
                      <a:pt x="120" y="33"/>
                    </a:cubicBezTo>
                    <a:cubicBezTo>
                      <a:pt x="121" y="31"/>
                      <a:pt x="122" y="30"/>
                      <a:pt x="122" y="28"/>
                    </a:cubicBezTo>
                    <a:cubicBezTo>
                      <a:pt x="122" y="26"/>
                      <a:pt x="115" y="25"/>
                      <a:pt x="112" y="24"/>
                    </a:cubicBezTo>
                    <a:cubicBezTo>
                      <a:pt x="111" y="24"/>
                      <a:pt x="110" y="24"/>
                      <a:pt x="109" y="24"/>
                    </a:cubicBezTo>
                    <a:cubicBezTo>
                      <a:pt x="106" y="23"/>
                      <a:pt x="105" y="22"/>
                      <a:pt x="105" y="20"/>
                    </a:cubicBezTo>
                    <a:cubicBezTo>
                      <a:pt x="106" y="19"/>
                      <a:pt x="107" y="17"/>
                      <a:pt x="109" y="17"/>
                    </a:cubicBezTo>
                    <a:cubicBezTo>
                      <a:pt x="107" y="16"/>
                      <a:pt x="105" y="16"/>
                      <a:pt x="102" y="16"/>
                    </a:cubicBezTo>
                    <a:cubicBezTo>
                      <a:pt x="97" y="17"/>
                      <a:pt x="89" y="20"/>
                      <a:pt x="84" y="23"/>
                    </a:cubicBezTo>
                    <a:cubicBezTo>
                      <a:pt x="83" y="23"/>
                      <a:pt x="83" y="23"/>
                      <a:pt x="82" y="23"/>
                    </a:cubicBezTo>
                    <a:cubicBezTo>
                      <a:pt x="79" y="23"/>
                      <a:pt x="77" y="22"/>
                      <a:pt x="74" y="20"/>
                    </a:cubicBezTo>
                    <a:cubicBezTo>
                      <a:pt x="71" y="18"/>
                      <a:pt x="68" y="17"/>
                      <a:pt x="66" y="17"/>
                    </a:cubicBezTo>
                    <a:cubicBezTo>
                      <a:pt x="63" y="18"/>
                      <a:pt x="61" y="19"/>
                      <a:pt x="58" y="19"/>
                    </a:cubicBezTo>
                    <a:cubicBezTo>
                      <a:pt x="56" y="19"/>
                      <a:pt x="54" y="19"/>
                      <a:pt x="53" y="17"/>
                    </a:cubicBezTo>
                    <a:cubicBezTo>
                      <a:pt x="52" y="16"/>
                      <a:pt x="52" y="15"/>
                      <a:pt x="52" y="14"/>
                    </a:cubicBezTo>
                    <a:cubicBezTo>
                      <a:pt x="52" y="12"/>
                      <a:pt x="51" y="10"/>
                      <a:pt x="50" y="9"/>
                    </a:cubicBezTo>
                    <a:cubicBezTo>
                      <a:pt x="49" y="8"/>
                      <a:pt x="47" y="8"/>
                      <a:pt x="45" y="8"/>
                    </a:cubicBezTo>
                    <a:cubicBezTo>
                      <a:pt x="42" y="8"/>
                      <a:pt x="40" y="6"/>
                      <a:pt x="40" y="4"/>
                    </a:cubicBezTo>
                    <a:cubicBezTo>
                      <a:pt x="39" y="3"/>
                      <a:pt x="38" y="2"/>
                      <a:pt x="37" y="2"/>
                    </a:cubicBezTo>
                    <a:cubicBezTo>
                      <a:pt x="36" y="2"/>
                      <a:pt x="36" y="3"/>
                      <a:pt x="36" y="3"/>
                    </a:cubicBezTo>
                    <a:cubicBezTo>
                      <a:pt x="36" y="3"/>
                      <a:pt x="36" y="4"/>
                      <a:pt x="36" y="4"/>
                    </a:cubicBezTo>
                    <a:cubicBezTo>
                      <a:pt x="36" y="6"/>
                      <a:pt x="37" y="8"/>
                      <a:pt x="35" y="9"/>
                    </a:cubicBezTo>
                    <a:cubicBezTo>
                      <a:pt x="34" y="9"/>
                      <a:pt x="33" y="9"/>
                      <a:pt x="32" y="10"/>
                    </a:cubicBezTo>
                    <a:cubicBezTo>
                      <a:pt x="29" y="11"/>
                      <a:pt x="23" y="13"/>
                      <a:pt x="22" y="15"/>
                    </a:cubicBezTo>
                    <a:cubicBezTo>
                      <a:pt x="22" y="17"/>
                      <a:pt x="23" y="19"/>
                      <a:pt x="24" y="21"/>
                    </a:cubicBezTo>
                    <a:cubicBezTo>
                      <a:pt x="25" y="24"/>
                      <a:pt x="27" y="27"/>
                      <a:pt x="25" y="30"/>
                    </a:cubicBezTo>
                    <a:cubicBezTo>
                      <a:pt x="25" y="31"/>
                      <a:pt x="23" y="32"/>
                      <a:pt x="21" y="32"/>
                    </a:cubicBezTo>
                    <a:cubicBezTo>
                      <a:pt x="18" y="32"/>
                      <a:pt x="15" y="29"/>
                      <a:pt x="13" y="26"/>
                    </a:cubicBezTo>
                    <a:cubicBezTo>
                      <a:pt x="12" y="23"/>
                      <a:pt x="14" y="20"/>
                      <a:pt x="16" y="17"/>
                    </a:cubicBezTo>
                    <a:cubicBezTo>
                      <a:pt x="16" y="16"/>
                      <a:pt x="18" y="14"/>
                      <a:pt x="17" y="14"/>
                    </a:cubicBezTo>
                    <a:cubicBezTo>
                      <a:pt x="17" y="13"/>
                      <a:pt x="16" y="11"/>
                      <a:pt x="16" y="8"/>
                    </a:cubicBezTo>
                    <a:cubicBezTo>
                      <a:pt x="15" y="8"/>
                      <a:pt x="15" y="9"/>
                      <a:pt x="15" y="9"/>
                    </a:cubicBezTo>
                    <a:cubicBezTo>
                      <a:pt x="14" y="10"/>
                      <a:pt x="13" y="12"/>
                      <a:pt x="11" y="13"/>
                    </a:cubicBezTo>
                    <a:cubicBezTo>
                      <a:pt x="9" y="15"/>
                      <a:pt x="7" y="17"/>
                      <a:pt x="7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3"/>
                      <a:pt x="7" y="25"/>
                      <a:pt x="5" y="27"/>
                    </a:cubicBezTo>
                    <a:cubicBezTo>
                      <a:pt x="4" y="28"/>
                      <a:pt x="3" y="29"/>
                      <a:pt x="3" y="30"/>
                    </a:cubicBezTo>
                    <a:cubicBezTo>
                      <a:pt x="7" y="30"/>
                      <a:pt x="8" y="31"/>
                      <a:pt x="8" y="33"/>
                    </a:cubicBezTo>
                    <a:cubicBezTo>
                      <a:pt x="8" y="33"/>
                      <a:pt x="9" y="34"/>
                      <a:pt x="10" y="35"/>
                    </a:cubicBezTo>
                    <a:cubicBezTo>
                      <a:pt x="11" y="36"/>
                      <a:pt x="13" y="37"/>
                      <a:pt x="13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2" y="47"/>
                      <a:pt x="14" y="50"/>
                    </a:cubicBezTo>
                    <a:cubicBezTo>
                      <a:pt x="15" y="51"/>
                      <a:pt x="16" y="51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1"/>
                      <a:pt x="24" y="50"/>
                    </a:cubicBezTo>
                    <a:cubicBezTo>
                      <a:pt x="26" y="50"/>
                      <a:pt x="28" y="50"/>
                      <a:pt x="29" y="50"/>
                    </a:cubicBezTo>
                    <a:cubicBezTo>
                      <a:pt x="32" y="50"/>
                      <a:pt x="34" y="51"/>
                      <a:pt x="35" y="53"/>
                    </a:cubicBezTo>
                    <a:cubicBezTo>
                      <a:pt x="39" y="57"/>
                      <a:pt x="43" y="59"/>
                      <a:pt x="48" y="58"/>
                    </a:cubicBezTo>
                    <a:cubicBezTo>
                      <a:pt x="50" y="58"/>
                      <a:pt x="53" y="58"/>
                      <a:pt x="55" y="58"/>
                    </a:cubicBezTo>
                    <a:cubicBezTo>
                      <a:pt x="58" y="58"/>
                      <a:pt x="60" y="58"/>
                      <a:pt x="60" y="60"/>
                    </a:cubicBezTo>
                    <a:cubicBezTo>
                      <a:pt x="61" y="61"/>
                      <a:pt x="61" y="62"/>
                      <a:pt x="60" y="63"/>
                    </a:cubicBezTo>
                    <a:cubicBezTo>
                      <a:pt x="57" y="68"/>
                      <a:pt x="56" y="77"/>
                      <a:pt x="58" y="79"/>
                    </a:cubicBezTo>
                    <a:cubicBezTo>
                      <a:pt x="58" y="80"/>
                      <a:pt x="59" y="80"/>
                      <a:pt x="59" y="81"/>
                    </a:cubicBezTo>
                    <a:cubicBezTo>
                      <a:pt x="61" y="83"/>
                      <a:pt x="64" y="86"/>
                      <a:pt x="61" y="88"/>
                    </a:cubicBezTo>
                    <a:cubicBezTo>
                      <a:pt x="60" y="90"/>
                      <a:pt x="60" y="91"/>
                      <a:pt x="60" y="92"/>
                    </a:cubicBezTo>
                    <a:cubicBezTo>
                      <a:pt x="60" y="93"/>
                      <a:pt x="60" y="93"/>
                      <a:pt x="61" y="94"/>
                    </a:cubicBezTo>
                    <a:cubicBezTo>
                      <a:pt x="62" y="95"/>
                      <a:pt x="64" y="97"/>
                      <a:pt x="63" y="100"/>
                    </a:cubicBezTo>
                    <a:cubicBezTo>
                      <a:pt x="63" y="100"/>
                      <a:pt x="63" y="101"/>
                      <a:pt x="62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" name="Google Shape;304;p3">
                <a:extLst>
                  <a:ext uri="{FF2B5EF4-FFF2-40B4-BE49-F238E27FC236}">
                    <a16:creationId xmlns:a16="http://schemas.microsoft.com/office/drawing/2014/main" id="{09BFEE03-1999-2346-8753-F9E3BB4EC88B}"/>
                  </a:ext>
                </a:extLst>
              </p:cNvPr>
              <p:cNvSpPr/>
              <p:nvPr/>
            </p:nvSpPr>
            <p:spPr>
              <a:xfrm>
                <a:off x="3807" y="3102"/>
                <a:ext cx="33" cy="3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4" extrusionOk="0">
                    <a:moveTo>
                      <a:pt x="10" y="9"/>
                    </a:moveTo>
                    <a:cubicBezTo>
                      <a:pt x="11" y="12"/>
                      <a:pt x="8" y="13"/>
                      <a:pt x="5" y="13"/>
                    </a:cubicBezTo>
                    <a:cubicBezTo>
                      <a:pt x="2" y="14"/>
                      <a:pt x="3" y="20"/>
                      <a:pt x="1" y="22"/>
                    </a:cubicBezTo>
                    <a:cubicBezTo>
                      <a:pt x="0" y="23"/>
                      <a:pt x="8" y="28"/>
                      <a:pt x="9" y="32"/>
                    </a:cubicBezTo>
                    <a:cubicBezTo>
                      <a:pt x="10" y="34"/>
                      <a:pt x="13" y="39"/>
                      <a:pt x="15" y="43"/>
                    </a:cubicBezTo>
                    <a:cubicBezTo>
                      <a:pt x="17" y="43"/>
                      <a:pt x="19" y="44"/>
                      <a:pt x="20" y="43"/>
                    </a:cubicBezTo>
                    <a:cubicBezTo>
                      <a:pt x="23" y="41"/>
                      <a:pt x="20" y="37"/>
                      <a:pt x="24" y="37"/>
                    </a:cubicBezTo>
                    <a:cubicBezTo>
                      <a:pt x="28" y="37"/>
                      <a:pt x="33" y="35"/>
                      <a:pt x="35" y="37"/>
                    </a:cubicBezTo>
                    <a:cubicBezTo>
                      <a:pt x="35" y="38"/>
                      <a:pt x="35" y="38"/>
                      <a:pt x="36" y="38"/>
                    </a:cubicBezTo>
                    <a:cubicBezTo>
                      <a:pt x="37" y="37"/>
                      <a:pt x="38" y="35"/>
                      <a:pt x="39" y="34"/>
                    </a:cubicBezTo>
                    <a:cubicBezTo>
                      <a:pt x="39" y="32"/>
                      <a:pt x="39" y="25"/>
                      <a:pt x="37" y="21"/>
                    </a:cubicBezTo>
                    <a:cubicBezTo>
                      <a:pt x="36" y="17"/>
                      <a:pt x="37" y="11"/>
                      <a:pt x="39" y="10"/>
                    </a:cubicBezTo>
                    <a:cubicBezTo>
                      <a:pt x="40" y="9"/>
                      <a:pt x="40" y="7"/>
                      <a:pt x="41" y="5"/>
                    </a:cubicBezTo>
                    <a:cubicBezTo>
                      <a:pt x="38" y="3"/>
                      <a:pt x="34" y="2"/>
                      <a:pt x="31" y="2"/>
                    </a:cubicBezTo>
                    <a:cubicBezTo>
                      <a:pt x="26" y="3"/>
                      <a:pt x="21" y="5"/>
                      <a:pt x="19" y="3"/>
                    </a:cubicBezTo>
                    <a:cubicBezTo>
                      <a:pt x="17" y="0"/>
                      <a:pt x="14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7"/>
                      <a:pt x="10" y="9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4" name="Google Shape;305;p3">
                <a:extLst>
                  <a:ext uri="{FF2B5EF4-FFF2-40B4-BE49-F238E27FC236}">
                    <a16:creationId xmlns:a16="http://schemas.microsoft.com/office/drawing/2014/main" id="{BA4CF838-EDF9-FB41-88D0-308C20520D76}"/>
                  </a:ext>
                </a:extLst>
              </p:cNvPr>
              <p:cNvSpPr/>
              <p:nvPr/>
            </p:nvSpPr>
            <p:spPr>
              <a:xfrm>
                <a:off x="3807" y="3102"/>
                <a:ext cx="34" cy="3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4" extrusionOk="0">
                    <a:moveTo>
                      <a:pt x="19" y="44"/>
                    </a:moveTo>
                    <a:cubicBezTo>
                      <a:pt x="17" y="44"/>
                      <a:pt x="16" y="44"/>
                      <a:pt x="15" y="44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2" y="39"/>
                      <a:pt x="9" y="34"/>
                      <a:pt x="8" y="32"/>
                    </a:cubicBezTo>
                    <a:cubicBezTo>
                      <a:pt x="8" y="31"/>
                      <a:pt x="6" y="29"/>
                      <a:pt x="4" y="27"/>
                    </a:cubicBezTo>
                    <a:cubicBezTo>
                      <a:pt x="2" y="25"/>
                      <a:pt x="0" y="24"/>
                      <a:pt x="0" y="22"/>
                    </a:cubicBezTo>
                    <a:cubicBezTo>
                      <a:pt x="0" y="22"/>
                      <a:pt x="0" y="21"/>
                      <a:pt x="1" y="21"/>
                    </a:cubicBezTo>
                    <a:cubicBezTo>
                      <a:pt x="1" y="20"/>
                      <a:pt x="1" y="19"/>
                      <a:pt x="2" y="18"/>
                    </a:cubicBezTo>
                    <a:cubicBezTo>
                      <a:pt x="2" y="15"/>
                      <a:pt x="3" y="13"/>
                      <a:pt x="5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8" y="8"/>
                      <a:pt x="9" y="5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0"/>
                      <a:pt x="14" y="0"/>
                      <a:pt x="16" y="0"/>
                    </a:cubicBezTo>
                    <a:cubicBezTo>
                      <a:pt x="17" y="0"/>
                      <a:pt x="19" y="0"/>
                      <a:pt x="20" y="2"/>
                    </a:cubicBezTo>
                    <a:cubicBezTo>
                      <a:pt x="20" y="2"/>
                      <a:pt x="21" y="3"/>
                      <a:pt x="22" y="3"/>
                    </a:cubicBezTo>
                    <a:cubicBezTo>
                      <a:pt x="24" y="3"/>
                      <a:pt x="25" y="3"/>
                      <a:pt x="27" y="2"/>
                    </a:cubicBezTo>
                    <a:cubicBezTo>
                      <a:pt x="28" y="2"/>
                      <a:pt x="30" y="2"/>
                      <a:pt x="31" y="1"/>
                    </a:cubicBezTo>
                    <a:cubicBezTo>
                      <a:pt x="34" y="1"/>
                      <a:pt x="38" y="2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9"/>
                      <a:pt x="40" y="10"/>
                      <a:pt x="40" y="10"/>
                    </a:cubicBezTo>
                    <a:cubicBezTo>
                      <a:pt x="38" y="12"/>
                      <a:pt x="37" y="17"/>
                      <a:pt x="38" y="21"/>
                    </a:cubicBezTo>
                    <a:cubicBezTo>
                      <a:pt x="40" y="25"/>
                      <a:pt x="40" y="32"/>
                      <a:pt x="39" y="34"/>
                    </a:cubicBezTo>
                    <a:cubicBezTo>
                      <a:pt x="39" y="35"/>
                      <a:pt x="38" y="36"/>
                      <a:pt x="37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8"/>
                      <a:pt x="34" y="38"/>
                    </a:cubicBezTo>
                    <a:cubicBezTo>
                      <a:pt x="34" y="37"/>
                      <a:pt x="34" y="37"/>
                      <a:pt x="32" y="37"/>
                    </a:cubicBezTo>
                    <a:cubicBezTo>
                      <a:pt x="31" y="37"/>
                      <a:pt x="30" y="37"/>
                      <a:pt x="29" y="37"/>
                    </a:cubicBezTo>
                    <a:cubicBezTo>
                      <a:pt x="27" y="38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2" y="40"/>
                    </a:cubicBezTo>
                    <a:cubicBezTo>
                      <a:pt x="22" y="41"/>
                      <a:pt x="22" y="43"/>
                      <a:pt x="20" y="44"/>
                    </a:cubicBezTo>
                    <a:cubicBezTo>
                      <a:pt x="20" y="44"/>
                      <a:pt x="19" y="44"/>
                      <a:pt x="19" y="44"/>
                    </a:cubicBezTo>
                    <a:close/>
                    <a:moveTo>
                      <a:pt x="16" y="42"/>
                    </a:moveTo>
                    <a:cubicBezTo>
                      <a:pt x="17" y="42"/>
                      <a:pt x="19" y="42"/>
                      <a:pt x="19" y="42"/>
                    </a:cubicBezTo>
                    <a:cubicBezTo>
                      <a:pt x="20" y="42"/>
                      <a:pt x="20" y="41"/>
                      <a:pt x="20" y="40"/>
                    </a:cubicBezTo>
                    <a:cubicBezTo>
                      <a:pt x="21" y="38"/>
                      <a:pt x="21" y="36"/>
                      <a:pt x="24" y="36"/>
                    </a:cubicBezTo>
                    <a:cubicBezTo>
                      <a:pt x="25" y="36"/>
                      <a:pt x="27" y="36"/>
                      <a:pt x="28" y="35"/>
                    </a:cubicBezTo>
                    <a:cubicBezTo>
                      <a:pt x="30" y="35"/>
                      <a:pt x="31" y="35"/>
                      <a:pt x="32" y="35"/>
                    </a:cubicBezTo>
                    <a:cubicBezTo>
                      <a:pt x="33" y="35"/>
                      <a:pt x="35" y="35"/>
                      <a:pt x="36" y="37"/>
                    </a:cubicBezTo>
                    <a:cubicBezTo>
                      <a:pt x="37" y="34"/>
                      <a:pt x="37" y="34"/>
                      <a:pt x="38" y="33"/>
                    </a:cubicBezTo>
                    <a:cubicBezTo>
                      <a:pt x="38" y="32"/>
                      <a:pt x="38" y="25"/>
                      <a:pt x="37" y="21"/>
                    </a:cubicBezTo>
                    <a:cubicBezTo>
                      <a:pt x="35" y="17"/>
                      <a:pt x="36" y="11"/>
                      <a:pt x="39" y="9"/>
                    </a:cubicBezTo>
                    <a:cubicBezTo>
                      <a:pt x="39" y="9"/>
                      <a:pt x="39" y="8"/>
                      <a:pt x="40" y="5"/>
                    </a:cubicBezTo>
                    <a:cubicBezTo>
                      <a:pt x="37" y="4"/>
                      <a:pt x="34" y="3"/>
                      <a:pt x="32" y="3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20" y="5"/>
                      <a:pt x="19" y="4"/>
                      <a:pt x="18" y="3"/>
                    </a:cubicBezTo>
                    <a:cubicBezTo>
                      <a:pt x="17" y="1"/>
                      <a:pt x="15" y="1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1" y="6"/>
                      <a:pt x="10" y="7"/>
                      <a:pt x="11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4"/>
                      <a:pt x="7" y="14"/>
                      <a:pt x="5" y="14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3" y="20"/>
                      <a:pt x="3" y="21"/>
                      <a:pt x="2" y="22"/>
                    </a:cubicBezTo>
                    <a:cubicBezTo>
                      <a:pt x="2" y="23"/>
                      <a:pt x="4" y="24"/>
                      <a:pt x="5" y="25"/>
                    </a:cubicBezTo>
                    <a:cubicBezTo>
                      <a:pt x="7" y="27"/>
                      <a:pt x="10" y="29"/>
                      <a:pt x="10" y="31"/>
                    </a:cubicBezTo>
                    <a:cubicBezTo>
                      <a:pt x="11" y="33"/>
                      <a:pt x="13" y="37"/>
                      <a:pt x="1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5" name="Google Shape;306;p3">
                <a:extLst>
                  <a:ext uri="{FF2B5EF4-FFF2-40B4-BE49-F238E27FC236}">
                    <a16:creationId xmlns:a16="http://schemas.microsoft.com/office/drawing/2014/main" id="{1213D185-FA15-694C-B464-5A3CF5AF712C}"/>
                  </a:ext>
                </a:extLst>
              </p:cNvPr>
              <p:cNvSpPr/>
              <p:nvPr/>
            </p:nvSpPr>
            <p:spPr>
              <a:xfrm>
                <a:off x="3781" y="3085"/>
                <a:ext cx="38" cy="57"/>
              </a:xfrm>
              <a:custGeom>
                <a:avLst/>
                <a:gdLst/>
                <a:ahLst/>
                <a:cxnLst/>
                <a:rect l="l" t="t" r="r" b="b"/>
                <a:pathLst>
                  <a:path w="47" h="71" extrusionOk="0">
                    <a:moveTo>
                      <a:pt x="12" y="4"/>
                    </a:moveTo>
                    <a:cubicBezTo>
                      <a:pt x="10" y="6"/>
                      <a:pt x="6" y="9"/>
                      <a:pt x="9" y="11"/>
                    </a:cubicBezTo>
                    <a:cubicBezTo>
                      <a:pt x="11" y="12"/>
                      <a:pt x="12" y="16"/>
                      <a:pt x="7" y="16"/>
                    </a:cubicBezTo>
                    <a:cubicBezTo>
                      <a:pt x="3" y="16"/>
                      <a:pt x="3" y="18"/>
                      <a:pt x="3" y="20"/>
                    </a:cubicBezTo>
                    <a:cubicBezTo>
                      <a:pt x="3" y="23"/>
                      <a:pt x="0" y="24"/>
                      <a:pt x="2" y="26"/>
                    </a:cubicBezTo>
                    <a:cubicBezTo>
                      <a:pt x="3" y="27"/>
                      <a:pt x="6" y="31"/>
                      <a:pt x="8" y="33"/>
                    </a:cubicBezTo>
                    <a:cubicBezTo>
                      <a:pt x="9" y="32"/>
                      <a:pt x="10" y="31"/>
                      <a:pt x="12" y="31"/>
                    </a:cubicBezTo>
                    <a:cubicBezTo>
                      <a:pt x="16" y="32"/>
                      <a:pt x="13" y="38"/>
                      <a:pt x="16" y="40"/>
                    </a:cubicBezTo>
                    <a:cubicBezTo>
                      <a:pt x="19" y="41"/>
                      <a:pt x="19" y="46"/>
                      <a:pt x="17" y="48"/>
                    </a:cubicBezTo>
                    <a:cubicBezTo>
                      <a:pt x="14" y="49"/>
                      <a:pt x="13" y="59"/>
                      <a:pt x="19" y="65"/>
                    </a:cubicBezTo>
                    <a:cubicBezTo>
                      <a:pt x="24" y="71"/>
                      <a:pt x="28" y="70"/>
                      <a:pt x="29" y="68"/>
                    </a:cubicBezTo>
                    <a:cubicBezTo>
                      <a:pt x="30" y="67"/>
                      <a:pt x="34" y="68"/>
                      <a:pt x="35" y="66"/>
                    </a:cubicBezTo>
                    <a:cubicBezTo>
                      <a:pt x="37" y="64"/>
                      <a:pt x="38" y="66"/>
                      <a:pt x="40" y="64"/>
                    </a:cubicBezTo>
                    <a:cubicBezTo>
                      <a:pt x="42" y="62"/>
                      <a:pt x="44" y="63"/>
                      <a:pt x="47" y="64"/>
                    </a:cubicBezTo>
                    <a:cubicBezTo>
                      <a:pt x="45" y="60"/>
                      <a:pt x="42" y="55"/>
                      <a:pt x="41" y="53"/>
                    </a:cubicBezTo>
                    <a:cubicBezTo>
                      <a:pt x="40" y="49"/>
                      <a:pt x="32" y="44"/>
                      <a:pt x="33" y="43"/>
                    </a:cubicBezTo>
                    <a:cubicBezTo>
                      <a:pt x="35" y="41"/>
                      <a:pt x="34" y="35"/>
                      <a:pt x="37" y="34"/>
                    </a:cubicBezTo>
                    <a:cubicBezTo>
                      <a:pt x="40" y="34"/>
                      <a:pt x="43" y="33"/>
                      <a:pt x="42" y="30"/>
                    </a:cubicBezTo>
                    <a:cubicBezTo>
                      <a:pt x="41" y="28"/>
                      <a:pt x="42" y="26"/>
                      <a:pt x="43" y="24"/>
                    </a:cubicBezTo>
                    <a:cubicBezTo>
                      <a:pt x="40" y="23"/>
                      <a:pt x="36" y="16"/>
                      <a:pt x="34" y="16"/>
                    </a:cubicBezTo>
                    <a:cubicBezTo>
                      <a:pt x="31" y="16"/>
                      <a:pt x="28" y="14"/>
                      <a:pt x="29" y="10"/>
                    </a:cubicBezTo>
                    <a:cubicBezTo>
                      <a:pt x="30" y="6"/>
                      <a:pt x="23" y="6"/>
                      <a:pt x="19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2"/>
                      <a:pt x="13" y="4"/>
                      <a:pt x="12" y="4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6" name="Google Shape;307;p3">
                <a:extLst>
                  <a:ext uri="{FF2B5EF4-FFF2-40B4-BE49-F238E27FC236}">
                    <a16:creationId xmlns:a16="http://schemas.microsoft.com/office/drawing/2014/main" id="{DA995096-00AC-434D-8395-4B9717ED5D62}"/>
                  </a:ext>
                </a:extLst>
              </p:cNvPr>
              <p:cNvSpPr/>
              <p:nvPr/>
            </p:nvSpPr>
            <p:spPr>
              <a:xfrm>
                <a:off x="3780" y="3083"/>
                <a:ext cx="41" cy="58"/>
              </a:xfrm>
              <a:custGeom>
                <a:avLst/>
                <a:gdLst/>
                <a:ahLst/>
                <a:cxnLst/>
                <a:rect l="l" t="t" r="r" b="b"/>
                <a:pathLst>
                  <a:path w="50" h="72" extrusionOk="0">
                    <a:moveTo>
                      <a:pt x="27" y="72"/>
                    </a:moveTo>
                    <a:cubicBezTo>
                      <a:pt x="25" y="72"/>
                      <a:pt x="22" y="71"/>
                      <a:pt x="19" y="67"/>
                    </a:cubicBezTo>
                    <a:cubicBezTo>
                      <a:pt x="15" y="64"/>
                      <a:pt x="14" y="58"/>
                      <a:pt x="15" y="54"/>
                    </a:cubicBezTo>
                    <a:cubicBezTo>
                      <a:pt x="15" y="52"/>
                      <a:pt x="16" y="50"/>
                      <a:pt x="17" y="49"/>
                    </a:cubicBezTo>
                    <a:cubicBezTo>
                      <a:pt x="18" y="48"/>
                      <a:pt x="18" y="47"/>
                      <a:pt x="18" y="45"/>
                    </a:cubicBezTo>
                    <a:cubicBezTo>
                      <a:pt x="18" y="45"/>
                      <a:pt x="18" y="43"/>
                      <a:pt x="16" y="42"/>
                    </a:cubicBezTo>
                    <a:cubicBezTo>
                      <a:pt x="14" y="42"/>
                      <a:pt x="14" y="39"/>
                      <a:pt x="14" y="38"/>
                    </a:cubicBezTo>
                    <a:cubicBezTo>
                      <a:pt x="14" y="35"/>
                      <a:pt x="14" y="35"/>
                      <a:pt x="12" y="34"/>
                    </a:cubicBezTo>
                    <a:cubicBezTo>
                      <a:pt x="11" y="34"/>
                      <a:pt x="11" y="35"/>
                      <a:pt x="10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5" y="32"/>
                      <a:pt x="3" y="29"/>
                      <a:pt x="2" y="28"/>
                    </a:cubicBezTo>
                    <a:cubicBezTo>
                      <a:pt x="0" y="27"/>
                      <a:pt x="1" y="25"/>
                      <a:pt x="2" y="24"/>
                    </a:cubicBezTo>
                    <a:cubicBezTo>
                      <a:pt x="3" y="24"/>
                      <a:pt x="3" y="23"/>
                      <a:pt x="3" y="23"/>
                    </a:cubicBezTo>
                    <a:cubicBezTo>
                      <a:pt x="3" y="21"/>
                      <a:pt x="3" y="20"/>
                      <a:pt x="4" y="19"/>
                    </a:cubicBezTo>
                    <a:cubicBezTo>
                      <a:pt x="4" y="18"/>
                      <a:pt x="6" y="17"/>
                      <a:pt x="8" y="17"/>
                    </a:cubicBezTo>
                    <a:cubicBezTo>
                      <a:pt x="10" y="17"/>
                      <a:pt x="10" y="16"/>
                      <a:pt x="11" y="16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11" y="6"/>
                      <a:pt x="13" y="5"/>
                    </a:cubicBezTo>
                    <a:cubicBezTo>
                      <a:pt x="13" y="5"/>
                      <a:pt x="15" y="4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5"/>
                      <a:pt x="25" y="6"/>
                      <a:pt x="26" y="7"/>
                    </a:cubicBezTo>
                    <a:cubicBezTo>
                      <a:pt x="29" y="8"/>
                      <a:pt x="32" y="9"/>
                      <a:pt x="31" y="12"/>
                    </a:cubicBezTo>
                    <a:cubicBezTo>
                      <a:pt x="31" y="13"/>
                      <a:pt x="31" y="14"/>
                      <a:pt x="32" y="15"/>
                    </a:cubicBezTo>
                    <a:cubicBezTo>
                      <a:pt x="33" y="16"/>
                      <a:pt x="34" y="17"/>
                      <a:pt x="35" y="17"/>
                    </a:cubicBezTo>
                    <a:cubicBezTo>
                      <a:pt x="37" y="17"/>
                      <a:pt x="38" y="19"/>
                      <a:pt x="40" y="21"/>
                    </a:cubicBezTo>
                    <a:cubicBezTo>
                      <a:pt x="41" y="22"/>
                      <a:pt x="43" y="25"/>
                      <a:pt x="44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8"/>
                      <a:pt x="43" y="30"/>
                      <a:pt x="44" y="31"/>
                    </a:cubicBezTo>
                    <a:cubicBezTo>
                      <a:pt x="44" y="33"/>
                      <a:pt x="44" y="34"/>
                      <a:pt x="44" y="35"/>
                    </a:cubicBezTo>
                    <a:cubicBezTo>
                      <a:pt x="43" y="37"/>
                      <a:pt x="40" y="37"/>
                      <a:pt x="38" y="37"/>
                    </a:cubicBezTo>
                    <a:cubicBezTo>
                      <a:pt x="37" y="37"/>
                      <a:pt x="37" y="39"/>
                      <a:pt x="37" y="41"/>
                    </a:cubicBezTo>
                    <a:cubicBezTo>
                      <a:pt x="36" y="43"/>
                      <a:pt x="36" y="44"/>
                      <a:pt x="35" y="45"/>
                    </a:cubicBezTo>
                    <a:cubicBezTo>
                      <a:pt x="35" y="46"/>
                      <a:pt x="37" y="47"/>
                      <a:pt x="38" y="48"/>
                    </a:cubicBezTo>
                    <a:cubicBezTo>
                      <a:pt x="40" y="50"/>
                      <a:pt x="43" y="52"/>
                      <a:pt x="43" y="54"/>
                    </a:cubicBezTo>
                    <a:cubicBezTo>
                      <a:pt x="44" y="56"/>
                      <a:pt x="46" y="60"/>
                      <a:pt x="49" y="65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6" y="66"/>
                      <a:pt x="45" y="66"/>
                      <a:pt x="44" y="66"/>
                    </a:cubicBezTo>
                    <a:cubicBezTo>
                      <a:pt x="43" y="66"/>
                      <a:pt x="42" y="66"/>
                      <a:pt x="42" y="66"/>
                    </a:cubicBezTo>
                    <a:cubicBezTo>
                      <a:pt x="41" y="68"/>
                      <a:pt x="39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7" y="68"/>
                    </a:cubicBezTo>
                    <a:cubicBezTo>
                      <a:pt x="36" y="70"/>
                      <a:pt x="34" y="70"/>
                      <a:pt x="33" y="70"/>
                    </a:cubicBezTo>
                    <a:cubicBezTo>
                      <a:pt x="32" y="71"/>
                      <a:pt x="31" y="71"/>
                      <a:pt x="31" y="71"/>
                    </a:cubicBezTo>
                    <a:cubicBezTo>
                      <a:pt x="30" y="72"/>
                      <a:pt x="29" y="72"/>
                      <a:pt x="27" y="72"/>
                    </a:cubicBezTo>
                    <a:close/>
                    <a:moveTo>
                      <a:pt x="12" y="32"/>
                    </a:moveTo>
                    <a:cubicBezTo>
                      <a:pt x="12" y="32"/>
                      <a:pt x="13" y="32"/>
                      <a:pt x="13" y="32"/>
                    </a:cubicBezTo>
                    <a:cubicBezTo>
                      <a:pt x="16" y="33"/>
                      <a:pt x="16" y="35"/>
                      <a:pt x="16" y="37"/>
                    </a:cubicBezTo>
                    <a:cubicBezTo>
                      <a:pt x="16" y="39"/>
                      <a:pt x="16" y="40"/>
                      <a:pt x="17" y="41"/>
                    </a:cubicBezTo>
                    <a:cubicBezTo>
                      <a:pt x="19" y="41"/>
                      <a:pt x="20" y="43"/>
                      <a:pt x="20" y="45"/>
                    </a:cubicBezTo>
                    <a:cubicBezTo>
                      <a:pt x="20" y="47"/>
                      <a:pt x="20" y="49"/>
                      <a:pt x="18" y="50"/>
                    </a:cubicBezTo>
                    <a:cubicBezTo>
                      <a:pt x="18" y="51"/>
                      <a:pt x="17" y="52"/>
                      <a:pt x="17" y="54"/>
                    </a:cubicBezTo>
                    <a:cubicBezTo>
                      <a:pt x="17" y="58"/>
                      <a:pt x="17" y="63"/>
                      <a:pt x="20" y="66"/>
                    </a:cubicBezTo>
                    <a:cubicBezTo>
                      <a:pt x="24" y="70"/>
                      <a:pt x="26" y="70"/>
                      <a:pt x="27" y="70"/>
                    </a:cubicBezTo>
                    <a:cubicBezTo>
                      <a:pt x="28" y="70"/>
                      <a:pt x="29" y="70"/>
                      <a:pt x="29" y="70"/>
                    </a:cubicBezTo>
                    <a:cubicBezTo>
                      <a:pt x="30" y="69"/>
                      <a:pt x="31" y="68"/>
                      <a:pt x="33" y="68"/>
                    </a:cubicBezTo>
                    <a:cubicBezTo>
                      <a:pt x="34" y="68"/>
                      <a:pt x="35" y="68"/>
                      <a:pt x="35" y="67"/>
                    </a:cubicBezTo>
                    <a:cubicBezTo>
                      <a:pt x="36" y="66"/>
                      <a:pt x="37" y="66"/>
                      <a:pt x="38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9" y="66"/>
                      <a:pt x="40" y="66"/>
                      <a:pt x="41" y="65"/>
                    </a:cubicBezTo>
                    <a:cubicBezTo>
                      <a:pt x="42" y="64"/>
                      <a:pt x="44" y="64"/>
                      <a:pt x="46" y="64"/>
                    </a:cubicBezTo>
                    <a:cubicBezTo>
                      <a:pt x="44" y="61"/>
                      <a:pt x="42" y="57"/>
                      <a:pt x="41" y="55"/>
                    </a:cubicBezTo>
                    <a:cubicBezTo>
                      <a:pt x="41" y="54"/>
                      <a:pt x="39" y="52"/>
                      <a:pt x="37" y="50"/>
                    </a:cubicBezTo>
                    <a:cubicBezTo>
                      <a:pt x="35" y="48"/>
                      <a:pt x="33" y="47"/>
                      <a:pt x="33" y="45"/>
                    </a:cubicBezTo>
                    <a:cubicBezTo>
                      <a:pt x="33" y="45"/>
                      <a:pt x="33" y="44"/>
                      <a:pt x="34" y="44"/>
                    </a:cubicBezTo>
                    <a:cubicBezTo>
                      <a:pt x="34" y="43"/>
                      <a:pt x="34" y="42"/>
                      <a:pt x="35" y="41"/>
                    </a:cubicBezTo>
                    <a:cubicBezTo>
                      <a:pt x="35" y="38"/>
                      <a:pt x="36" y="36"/>
                      <a:pt x="38" y="35"/>
                    </a:cubicBezTo>
                    <a:cubicBezTo>
                      <a:pt x="40" y="35"/>
                      <a:pt x="41" y="34"/>
                      <a:pt x="42" y="34"/>
                    </a:cubicBezTo>
                    <a:cubicBezTo>
                      <a:pt x="42" y="33"/>
                      <a:pt x="42" y="33"/>
                      <a:pt x="42" y="32"/>
                    </a:cubicBezTo>
                    <a:cubicBezTo>
                      <a:pt x="41" y="31"/>
                      <a:pt x="42" y="29"/>
                      <a:pt x="42" y="26"/>
                    </a:cubicBezTo>
                    <a:cubicBezTo>
                      <a:pt x="41" y="26"/>
                      <a:pt x="40" y="24"/>
                      <a:pt x="38" y="22"/>
                    </a:cubicBezTo>
                    <a:cubicBezTo>
                      <a:pt x="37" y="21"/>
                      <a:pt x="36" y="19"/>
                      <a:pt x="35" y="19"/>
                    </a:cubicBezTo>
                    <a:cubicBezTo>
                      <a:pt x="33" y="19"/>
                      <a:pt x="31" y="18"/>
                      <a:pt x="30" y="17"/>
                    </a:cubicBezTo>
                    <a:cubicBezTo>
                      <a:pt x="29" y="16"/>
                      <a:pt x="29" y="14"/>
                      <a:pt x="29" y="12"/>
                    </a:cubicBezTo>
                    <a:cubicBezTo>
                      <a:pt x="29" y="10"/>
                      <a:pt x="28" y="10"/>
                      <a:pt x="25" y="8"/>
                    </a:cubicBezTo>
                    <a:cubicBezTo>
                      <a:pt x="23" y="7"/>
                      <a:pt x="21" y="6"/>
                      <a:pt x="20" y="4"/>
                    </a:cubicBezTo>
                    <a:cubicBezTo>
                      <a:pt x="19" y="4"/>
                      <a:pt x="18" y="3"/>
                      <a:pt x="17" y="3"/>
                    </a:cubicBezTo>
                    <a:cubicBezTo>
                      <a:pt x="16" y="5"/>
                      <a:pt x="15" y="6"/>
                      <a:pt x="14" y="7"/>
                    </a:cubicBezTo>
                    <a:cubicBezTo>
                      <a:pt x="12" y="8"/>
                      <a:pt x="10" y="10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3"/>
                      <a:pt x="13" y="15"/>
                      <a:pt x="13" y="16"/>
                    </a:cubicBezTo>
                    <a:cubicBezTo>
                      <a:pt x="12" y="17"/>
                      <a:pt x="12" y="19"/>
                      <a:pt x="8" y="19"/>
                    </a:cubicBezTo>
                    <a:cubicBezTo>
                      <a:pt x="7" y="19"/>
                      <a:pt x="6" y="19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5" y="24"/>
                      <a:pt x="4" y="25"/>
                      <a:pt x="4" y="26"/>
                    </a:cubicBezTo>
                    <a:cubicBezTo>
                      <a:pt x="4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8"/>
                      <a:pt x="6" y="30"/>
                      <a:pt x="9" y="34"/>
                    </a:cubicBezTo>
                    <a:cubicBezTo>
                      <a:pt x="10" y="33"/>
                      <a:pt x="11" y="32"/>
                      <a:pt x="1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7" name="Google Shape;308;p3">
                <a:extLst>
                  <a:ext uri="{FF2B5EF4-FFF2-40B4-BE49-F238E27FC236}">
                    <a16:creationId xmlns:a16="http://schemas.microsoft.com/office/drawing/2014/main" id="{5BD85AF9-D7E5-3F49-AF46-F1293CB4FE35}"/>
                  </a:ext>
                </a:extLst>
              </p:cNvPr>
              <p:cNvSpPr/>
              <p:nvPr/>
            </p:nvSpPr>
            <p:spPr>
              <a:xfrm>
                <a:off x="3836" y="3106"/>
                <a:ext cx="24" cy="3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7" extrusionOk="0">
                    <a:moveTo>
                      <a:pt x="1" y="16"/>
                    </a:moveTo>
                    <a:cubicBezTo>
                      <a:pt x="3" y="20"/>
                      <a:pt x="3" y="27"/>
                      <a:pt x="3" y="29"/>
                    </a:cubicBezTo>
                    <a:cubicBezTo>
                      <a:pt x="2" y="30"/>
                      <a:pt x="1" y="32"/>
                      <a:pt x="0" y="33"/>
                    </a:cubicBezTo>
                    <a:cubicBezTo>
                      <a:pt x="1" y="35"/>
                      <a:pt x="4" y="36"/>
                      <a:pt x="8" y="35"/>
                    </a:cubicBezTo>
                    <a:cubicBezTo>
                      <a:pt x="14" y="33"/>
                      <a:pt x="16" y="37"/>
                      <a:pt x="18" y="31"/>
                    </a:cubicBezTo>
                    <a:cubicBezTo>
                      <a:pt x="20" y="26"/>
                      <a:pt x="26" y="19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3"/>
                      <a:pt x="19" y="4"/>
                      <a:pt x="13" y="2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4" y="2"/>
                      <a:pt x="4" y="4"/>
                      <a:pt x="3" y="5"/>
                    </a:cubicBezTo>
                    <a:cubicBezTo>
                      <a:pt x="1" y="6"/>
                      <a:pt x="0" y="12"/>
                      <a:pt x="1" y="16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8" name="Google Shape;309;p3">
                <a:extLst>
                  <a:ext uri="{FF2B5EF4-FFF2-40B4-BE49-F238E27FC236}">
                    <a16:creationId xmlns:a16="http://schemas.microsoft.com/office/drawing/2014/main" id="{ED8CB058-98C1-9441-8133-166CF118C9D3}"/>
                  </a:ext>
                </a:extLst>
              </p:cNvPr>
              <p:cNvSpPr/>
              <p:nvPr/>
            </p:nvSpPr>
            <p:spPr>
              <a:xfrm>
                <a:off x="3834" y="3104"/>
                <a:ext cx="2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4" h="39" extrusionOk="0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4" y="39"/>
                      <a:pt x="2" y="38"/>
                      <a:pt x="1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2"/>
                      <a:pt x="3" y="31"/>
                      <a:pt x="4" y="30"/>
                    </a:cubicBezTo>
                    <a:cubicBezTo>
                      <a:pt x="4" y="29"/>
                      <a:pt x="4" y="22"/>
                      <a:pt x="3" y="18"/>
                    </a:cubicBezTo>
                    <a:cubicBezTo>
                      <a:pt x="1" y="14"/>
                      <a:pt x="2" y="8"/>
                      <a:pt x="5" y="6"/>
                    </a:cubicBezTo>
                    <a:cubicBezTo>
                      <a:pt x="5" y="6"/>
                      <a:pt x="5" y="5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1" y="2"/>
                      <a:pt x="13" y="3"/>
                      <a:pt x="15" y="3"/>
                    </a:cubicBezTo>
                    <a:cubicBezTo>
                      <a:pt x="19" y="4"/>
                      <a:pt x="23" y="8"/>
                      <a:pt x="27" y="11"/>
                    </a:cubicBezTo>
                    <a:cubicBezTo>
                      <a:pt x="29" y="14"/>
                      <a:pt x="31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8" y="22"/>
                      <a:pt x="23" y="29"/>
                      <a:pt x="21" y="33"/>
                    </a:cubicBezTo>
                    <a:cubicBezTo>
                      <a:pt x="20" y="37"/>
                      <a:pt x="18" y="38"/>
                      <a:pt x="15" y="37"/>
                    </a:cubicBezTo>
                    <a:cubicBezTo>
                      <a:pt x="14" y="37"/>
                      <a:pt x="13" y="37"/>
                      <a:pt x="11" y="38"/>
                    </a:cubicBezTo>
                    <a:cubicBezTo>
                      <a:pt x="9" y="38"/>
                      <a:pt x="8" y="39"/>
                      <a:pt x="7" y="39"/>
                    </a:cubicBezTo>
                    <a:close/>
                    <a:moveTo>
                      <a:pt x="3" y="35"/>
                    </a:moveTo>
                    <a:cubicBezTo>
                      <a:pt x="4" y="36"/>
                      <a:pt x="5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8" y="37"/>
                      <a:pt x="9" y="36"/>
                      <a:pt x="10" y="36"/>
                    </a:cubicBezTo>
                    <a:cubicBezTo>
                      <a:pt x="12" y="35"/>
                      <a:pt x="14" y="35"/>
                      <a:pt x="15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5"/>
                      <a:pt x="18" y="35"/>
                      <a:pt x="19" y="32"/>
                    </a:cubicBezTo>
                    <a:cubicBezTo>
                      <a:pt x="21" y="27"/>
                      <a:pt x="27" y="20"/>
                      <a:pt x="30" y="17"/>
                    </a:cubicBezTo>
                    <a:cubicBezTo>
                      <a:pt x="29" y="16"/>
                      <a:pt x="27" y="15"/>
                      <a:pt x="25" y="13"/>
                    </a:cubicBezTo>
                    <a:cubicBezTo>
                      <a:pt x="22" y="10"/>
                      <a:pt x="18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4" y="9"/>
                      <a:pt x="3" y="14"/>
                      <a:pt x="4" y="18"/>
                    </a:cubicBezTo>
                    <a:cubicBezTo>
                      <a:pt x="6" y="22"/>
                      <a:pt x="6" y="29"/>
                      <a:pt x="5" y="31"/>
                    </a:cubicBezTo>
                    <a:cubicBezTo>
                      <a:pt x="5" y="32"/>
                      <a:pt x="4" y="33"/>
                      <a:pt x="3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9" name="Google Shape;310;p3">
                <a:extLst>
                  <a:ext uri="{FF2B5EF4-FFF2-40B4-BE49-F238E27FC236}">
                    <a16:creationId xmlns:a16="http://schemas.microsoft.com/office/drawing/2014/main" id="{DA861FDA-9380-BA44-AF0C-2AA8E69314EA}"/>
                  </a:ext>
                </a:extLst>
              </p:cNvPr>
              <p:cNvSpPr/>
              <p:nvPr/>
            </p:nvSpPr>
            <p:spPr>
              <a:xfrm>
                <a:off x="3597" y="2963"/>
                <a:ext cx="83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6" extrusionOk="0">
                    <a:moveTo>
                      <a:pt x="83" y="23"/>
                    </a:moveTo>
                    <a:cubicBezTo>
                      <a:pt x="76" y="23"/>
                      <a:pt x="55" y="8"/>
                      <a:pt x="36" y="4"/>
                    </a:cubicBezTo>
                    <a:cubicBezTo>
                      <a:pt x="17" y="0"/>
                      <a:pt x="0" y="14"/>
                      <a:pt x="2" y="16"/>
                    </a:cubicBezTo>
                    <a:cubicBezTo>
                      <a:pt x="4" y="20"/>
                      <a:pt x="14" y="12"/>
                      <a:pt x="18" y="8"/>
                    </a:cubicBezTo>
                    <a:cubicBezTo>
                      <a:pt x="23" y="5"/>
                      <a:pt x="27" y="10"/>
                      <a:pt x="28" y="12"/>
                    </a:cubicBezTo>
                    <a:cubicBezTo>
                      <a:pt x="28" y="14"/>
                      <a:pt x="34" y="16"/>
                      <a:pt x="44" y="16"/>
                    </a:cubicBezTo>
                    <a:cubicBezTo>
                      <a:pt x="54" y="17"/>
                      <a:pt x="55" y="25"/>
                      <a:pt x="65" y="27"/>
                    </a:cubicBezTo>
                    <a:cubicBezTo>
                      <a:pt x="74" y="29"/>
                      <a:pt x="65" y="33"/>
                      <a:pt x="69" y="35"/>
                    </a:cubicBezTo>
                    <a:cubicBezTo>
                      <a:pt x="74" y="36"/>
                      <a:pt x="99" y="36"/>
                      <a:pt x="101" y="34"/>
                    </a:cubicBezTo>
                    <a:cubicBezTo>
                      <a:pt x="102" y="31"/>
                      <a:pt x="89" y="23"/>
                      <a:pt x="83" y="2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0" name="Google Shape;311;p3">
                <a:extLst>
                  <a:ext uri="{FF2B5EF4-FFF2-40B4-BE49-F238E27FC236}">
                    <a16:creationId xmlns:a16="http://schemas.microsoft.com/office/drawing/2014/main" id="{A4B134D4-1320-ED42-B9E9-5FB23D4607FF}"/>
                  </a:ext>
                </a:extLst>
              </p:cNvPr>
              <p:cNvSpPr/>
              <p:nvPr/>
            </p:nvSpPr>
            <p:spPr>
              <a:xfrm>
                <a:off x="3597" y="2964"/>
                <a:ext cx="83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" extrusionOk="0">
                    <a:moveTo>
                      <a:pt x="83" y="35"/>
                    </a:moveTo>
                    <a:cubicBezTo>
                      <a:pt x="83" y="35"/>
                      <a:pt x="83" y="35"/>
                      <a:pt x="83" y="35"/>
                    </a:cubicBezTo>
                    <a:cubicBezTo>
                      <a:pt x="80" y="35"/>
                      <a:pt x="72" y="35"/>
                      <a:pt x="69" y="33"/>
                    </a:cubicBezTo>
                    <a:cubicBezTo>
                      <a:pt x="68" y="33"/>
                      <a:pt x="67" y="33"/>
                      <a:pt x="67" y="32"/>
                    </a:cubicBezTo>
                    <a:cubicBezTo>
                      <a:pt x="67" y="31"/>
                      <a:pt x="67" y="30"/>
                      <a:pt x="68" y="29"/>
                    </a:cubicBezTo>
                    <a:cubicBezTo>
                      <a:pt x="68" y="28"/>
                      <a:pt x="68" y="28"/>
                      <a:pt x="68" y="27"/>
                    </a:cubicBezTo>
                    <a:cubicBezTo>
                      <a:pt x="68" y="27"/>
                      <a:pt x="67" y="26"/>
                      <a:pt x="64" y="26"/>
                    </a:cubicBezTo>
                    <a:cubicBezTo>
                      <a:pt x="60" y="25"/>
                      <a:pt x="57" y="22"/>
                      <a:pt x="54" y="20"/>
                    </a:cubicBezTo>
                    <a:cubicBezTo>
                      <a:pt x="52" y="18"/>
                      <a:pt x="49" y="15"/>
                      <a:pt x="44" y="15"/>
                    </a:cubicBezTo>
                    <a:cubicBezTo>
                      <a:pt x="29" y="14"/>
                      <a:pt x="27" y="12"/>
                      <a:pt x="27" y="10"/>
                    </a:cubicBezTo>
                    <a:cubicBezTo>
                      <a:pt x="27" y="9"/>
                      <a:pt x="24" y="6"/>
                      <a:pt x="22" y="6"/>
                    </a:cubicBezTo>
                    <a:cubicBezTo>
                      <a:pt x="21" y="6"/>
                      <a:pt x="20" y="7"/>
                      <a:pt x="19" y="7"/>
                    </a:cubicBezTo>
                    <a:cubicBezTo>
                      <a:pt x="19" y="8"/>
                      <a:pt x="18" y="8"/>
                      <a:pt x="17" y="9"/>
                    </a:cubicBezTo>
                    <a:cubicBezTo>
                      <a:pt x="13" y="12"/>
                      <a:pt x="7" y="16"/>
                      <a:pt x="4" y="16"/>
                    </a:cubicBezTo>
                    <a:cubicBezTo>
                      <a:pt x="2" y="16"/>
                      <a:pt x="1" y="15"/>
                      <a:pt x="1" y="15"/>
                    </a:cubicBezTo>
                    <a:cubicBezTo>
                      <a:pt x="1" y="14"/>
                      <a:pt x="0" y="14"/>
                      <a:pt x="1" y="12"/>
                    </a:cubicBezTo>
                    <a:cubicBezTo>
                      <a:pt x="3" y="8"/>
                      <a:pt x="15" y="0"/>
                      <a:pt x="28" y="0"/>
                    </a:cubicBezTo>
                    <a:cubicBezTo>
                      <a:pt x="31" y="0"/>
                      <a:pt x="34" y="1"/>
                      <a:pt x="36" y="1"/>
                    </a:cubicBezTo>
                    <a:cubicBezTo>
                      <a:pt x="47" y="4"/>
                      <a:pt x="59" y="9"/>
                      <a:pt x="68" y="14"/>
                    </a:cubicBezTo>
                    <a:cubicBezTo>
                      <a:pt x="74" y="17"/>
                      <a:pt x="80" y="20"/>
                      <a:pt x="83" y="20"/>
                    </a:cubicBezTo>
                    <a:cubicBezTo>
                      <a:pt x="88" y="20"/>
                      <a:pt x="100" y="27"/>
                      <a:pt x="102" y="30"/>
                    </a:cubicBezTo>
                    <a:cubicBezTo>
                      <a:pt x="102" y="31"/>
                      <a:pt x="102" y="32"/>
                      <a:pt x="101" y="32"/>
                    </a:cubicBezTo>
                    <a:cubicBezTo>
                      <a:pt x="100" y="34"/>
                      <a:pt x="87" y="35"/>
                      <a:pt x="83" y="35"/>
                    </a:cubicBezTo>
                    <a:close/>
                    <a:moveTo>
                      <a:pt x="22" y="4"/>
                    </a:moveTo>
                    <a:cubicBezTo>
                      <a:pt x="26" y="4"/>
                      <a:pt x="28" y="8"/>
                      <a:pt x="29" y="10"/>
                    </a:cubicBezTo>
                    <a:cubicBezTo>
                      <a:pt x="29" y="10"/>
                      <a:pt x="30" y="12"/>
                      <a:pt x="44" y="13"/>
                    </a:cubicBezTo>
                    <a:cubicBezTo>
                      <a:pt x="50" y="13"/>
                      <a:pt x="53" y="16"/>
                      <a:pt x="56" y="19"/>
                    </a:cubicBezTo>
                    <a:cubicBezTo>
                      <a:pt x="58" y="21"/>
                      <a:pt x="61" y="23"/>
                      <a:pt x="65" y="24"/>
                    </a:cubicBezTo>
                    <a:cubicBezTo>
                      <a:pt x="68" y="24"/>
                      <a:pt x="69" y="25"/>
                      <a:pt x="70" y="26"/>
                    </a:cubicBezTo>
                    <a:cubicBezTo>
                      <a:pt x="70" y="28"/>
                      <a:pt x="70" y="29"/>
                      <a:pt x="69" y="30"/>
                    </a:cubicBezTo>
                    <a:cubicBezTo>
                      <a:pt x="69" y="30"/>
                      <a:pt x="69" y="31"/>
                      <a:pt x="69" y="31"/>
                    </a:cubicBezTo>
                    <a:cubicBezTo>
                      <a:pt x="69" y="31"/>
                      <a:pt x="69" y="31"/>
                      <a:pt x="70" y="32"/>
                    </a:cubicBezTo>
                    <a:cubicBezTo>
                      <a:pt x="71" y="32"/>
                      <a:pt x="76" y="33"/>
                      <a:pt x="83" y="33"/>
                    </a:cubicBezTo>
                    <a:cubicBezTo>
                      <a:pt x="91" y="33"/>
                      <a:pt x="98" y="32"/>
                      <a:pt x="100" y="31"/>
                    </a:cubicBezTo>
                    <a:cubicBezTo>
                      <a:pt x="99" y="29"/>
                      <a:pt x="88" y="22"/>
                      <a:pt x="83" y="22"/>
                    </a:cubicBezTo>
                    <a:cubicBezTo>
                      <a:pt x="80" y="22"/>
                      <a:pt x="74" y="19"/>
                      <a:pt x="67" y="16"/>
                    </a:cubicBezTo>
                    <a:cubicBezTo>
                      <a:pt x="58" y="11"/>
                      <a:pt x="46" y="5"/>
                      <a:pt x="36" y="3"/>
                    </a:cubicBezTo>
                    <a:cubicBezTo>
                      <a:pt x="33" y="3"/>
                      <a:pt x="31" y="2"/>
                      <a:pt x="28" y="2"/>
                    </a:cubicBezTo>
                    <a:cubicBezTo>
                      <a:pt x="14" y="2"/>
                      <a:pt x="3" y="12"/>
                      <a:pt x="3" y="14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7" y="14"/>
                      <a:pt x="12" y="10"/>
                      <a:pt x="16" y="7"/>
                    </a:cubicBezTo>
                    <a:cubicBezTo>
                      <a:pt x="17" y="6"/>
                      <a:pt x="17" y="6"/>
                      <a:pt x="18" y="6"/>
                    </a:cubicBezTo>
                    <a:cubicBezTo>
                      <a:pt x="19" y="5"/>
                      <a:pt x="20" y="4"/>
                      <a:pt x="2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1" name="Google Shape;312;p3">
                <a:extLst>
                  <a:ext uri="{FF2B5EF4-FFF2-40B4-BE49-F238E27FC236}">
                    <a16:creationId xmlns:a16="http://schemas.microsoft.com/office/drawing/2014/main" id="{0F078CC9-7DD5-D642-9BD0-16BAFF168A9C}"/>
                  </a:ext>
                </a:extLst>
              </p:cNvPr>
              <p:cNvSpPr/>
              <p:nvPr/>
            </p:nvSpPr>
            <p:spPr>
              <a:xfrm>
                <a:off x="3645" y="3002"/>
                <a:ext cx="19" cy="9"/>
              </a:xfrm>
              <a:custGeom>
                <a:avLst/>
                <a:gdLst/>
                <a:ahLst/>
                <a:cxnLst/>
                <a:rect l="l" t="t" r="r" b="b"/>
                <a:pathLst>
                  <a:path w="23" h="11" extrusionOk="0">
                    <a:moveTo>
                      <a:pt x="2" y="3"/>
                    </a:moveTo>
                    <a:cubicBezTo>
                      <a:pt x="4" y="6"/>
                      <a:pt x="20" y="11"/>
                      <a:pt x="22" y="7"/>
                    </a:cubicBezTo>
                    <a:cubicBezTo>
                      <a:pt x="23" y="3"/>
                      <a:pt x="0" y="0"/>
                      <a:pt x="2" y="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2" name="Google Shape;313;p3">
                <a:extLst>
                  <a:ext uri="{FF2B5EF4-FFF2-40B4-BE49-F238E27FC236}">
                    <a16:creationId xmlns:a16="http://schemas.microsoft.com/office/drawing/2014/main" id="{B4842A1D-137F-A44F-BC9F-96C721909F02}"/>
                  </a:ext>
                </a:extLst>
              </p:cNvPr>
              <p:cNvSpPr/>
              <p:nvPr/>
            </p:nvSpPr>
            <p:spPr>
              <a:xfrm>
                <a:off x="3645" y="3003"/>
                <a:ext cx="19" cy="7"/>
              </a:xfrm>
              <a:custGeom>
                <a:avLst/>
                <a:gdLst/>
                <a:ahLst/>
                <a:cxnLst/>
                <a:rect l="l" t="t" r="r" b="b"/>
                <a:pathLst>
                  <a:path w="23" h="8" extrusionOk="0">
                    <a:moveTo>
                      <a:pt x="17" y="8"/>
                    </a:moveTo>
                    <a:cubicBezTo>
                      <a:pt x="17" y="8"/>
                      <a:pt x="17" y="8"/>
                      <a:pt x="17" y="8"/>
                    </a:cubicBezTo>
                    <a:cubicBezTo>
                      <a:pt x="12" y="8"/>
                      <a:pt x="2" y="6"/>
                      <a:pt x="1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0"/>
                      <a:pt x="6" y="0"/>
                    </a:cubicBezTo>
                    <a:cubicBezTo>
                      <a:pt x="10" y="0"/>
                      <a:pt x="20" y="1"/>
                      <a:pt x="22" y="4"/>
                    </a:cubicBezTo>
                    <a:cubicBezTo>
                      <a:pt x="23" y="5"/>
                      <a:pt x="23" y="6"/>
                      <a:pt x="22" y="6"/>
                    </a:cubicBezTo>
                    <a:cubicBezTo>
                      <a:pt x="22" y="8"/>
                      <a:pt x="20" y="8"/>
                      <a:pt x="17" y="8"/>
                    </a:cubicBezTo>
                    <a:close/>
                    <a:moveTo>
                      <a:pt x="3" y="2"/>
                    </a:moveTo>
                    <a:cubicBezTo>
                      <a:pt x="4" y="4"/>
                      <a:pt x="12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6"/>
                      <a:pt x="20" y="6"/>
                      <a:pt x="21" y="5"/>
                    </a:cubicBezTo>
                    <a:cubicBezTo>
                      <a:pt x="20" y="4"/>
                      <a:pt x="12" y="2"/>
                      <a:pt x="6" y="2"/>
                    </a:cubicBezTo>
                    <a:cubicBezTo>
                      <a:pt x="4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3" name="Google Shape;314;p3">
                <a:extLst>
                  <a:ext uri="{FF2B5EF4-FFF2-40B4-BE49-F238E27FC236}">
                    <a16:creationId xmlns:a16="http://schemas.microsoft.com/office/drawing/2014/main" id="{11D4A78C-698D-5344-90D2-97467781B159}"/>
                  </a:ext>
                </a:extLst>
              </p:cNvPr>
              <p:cNvSpPr/>
              <p:nvPr/>
            </p:nvSpPr>
            <p:spPr>
              <a:xfrm>
                <a:off x="3733" y="3001"/>
                <a:ext cx="16" cy="9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" extrusionOk="0">
                    <a:moveTo>
                      <a:pt x="4" y="6"/>
                    </a:moveTo>
                    <a:cubicBezTo>
                      <a:pt x="8" y="12"/>
                      <a:pt x="19" y="9"/>
                      <a:pt x="20" y="6"/>
                    </a:cubicBezTo>
                    <a:cubicBezTo>
                      <a:pt x="21" y="2"/>
                      <a:pt x="0" y="0"/>
                      <a:pt x="4" y="6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4" name="Google Shape;315;p3">
                <a:extLst>
                  <a:ext uri="{FF2B5EF4-FFF2-40B4-BE49-F238E27FC236}">
                    <a16:creationId xmlns:a16="http://schemas.microsoft.com/office/drawing/2014/main" id="{DFEED3D8-2BE7-A24B-A564-C38495E35AD6}"/>
                  </a:ext>
                </a:extLst>
              </p:cNvPr>
              <p:cNvSpPr/>
              <p:nvPr/>
            </p:nvSpPr>
            <p:spPr>
              <a:xfrm>
                <a:off x="3734" y="3001"/>
                <a:ext cx="15" cy="9"/>
              </a:xfrm>
              <a:custGeom>
                <a:avLst/>
                <a:gdLst/>
                <a:ahLst/>
                <a:cxnLst/>
                <a:rect l="l" t="t" r="r" b="b"/>
                <a:pathLst>
                  <a:path w="19" h="10" extrusionOk="0"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5" y="10"/>
                      <a:pt x="3" y="8"/>
                      <a:pt x="1" y="6"/>
                    </a:cubicBezTo>
                    <a:cubicBezTo>
                      <a:pt x="0" y="5"/>
                      <a:pt x="0" y="3"/>
                      <a:pt x="1" y="3"/>
                    </a:cubicBezTo>
                    <a:cubicBezTo>
                      <a:pt x="2" y="1"/>
                      <a:pt x="6" y="0"/>
                      <a:pt x="8" y="0"/>
                    </a:cubicBezTo>
                    <a:cubicBezTo>
                      <a:pt x="11" y="0"/>
                      <a:pt x="17" y="1"/>
                      <a:pt x="18" y="4"/>
                    </a:cubicBezTo>
                    <a:cubicBezTo>
                      <a:pt x="19" y="4"/>
                      <a:pt x="19" y="5"/>
                      <a:pt x="19" y="6"/>
                    </a:cubicBezTo>
                    <a:cubicBezTo>
                      <a:pt x="18" y="8"/>
                      <a:pt x="13" y="10"/>
                      <a:pt x="9" y="10"/>
                    </a:cubicBezTo>
                    <a:close/>
                    <a:moveTo>
                      <a:pt x="8" y="3"/>
                    </a:moveTo>
                    <a:cubicBezTo>
                      <a:pt x="5" y="3"/>
                      <a:pt x="3" y="3"/>
                      <a:pt x="3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7"/>
                      <a:pt x="7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8"/>
                      <a:pt x="17" y="6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2" y="3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5" name="Google Shape;316;p3">
                <a:extLst>
                  <a:ext uri="{FF2B5EF4-FFF2-40B4-BE49-F238E27FC236}">
                    <a16:creationId xmlns:a16="http://schemas.microsoft.com/office/drawing/2014/main" id="{FD4B6C74-EB23-6444-B22C-480D3D627010}"/>
                  </a:ext>
                </a:extLst>
              </p:cNvPr>
              <p:cNvSpPr/>
              <p:nvPr/>
            </p:nvSpPr>
            <p:spPr>
              <a:xfrm>
                <a:off x="3542" y="3139"/>
                <a:ext cx="130" cy="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65" extrusionOk="0">
                    <a:moveTo>
                      <a:pt x="156" y="17"/>
                    </a:moveTo>
                    <a:cubicBezTo>
                      <a:pt x="153" y="13"/>
                      <a:pt x="150" y="10"/>
                      <a:pt x="149" y="11"/>
                    </a:cubicBezTo>
                    <a:cubicBezTo>
                      <a:pt x="148" y="13"/>
                      <a:pt x="145" y="13"/>
                      <a:pt x="142" y="11"/>
                    </a:cubicBezTo>
                    <a:cubicBezTo>
                      <a:pt x="139" y="10"/>
                      <a:pt x="138" y="7"/>
                      <a:pt x="136" y="7"/>
                    </a:cubicBezTo>
                    <a:cubicBezTo>
                      <a:pt x="134" y="7"/>
                      <a:pt x="128" y="3"/>
                      <a:pt x="124" y="0"/>
                    </a:cubicBezTo>
                    <a:cubicBezTo>
                      <a:pt x="124" y="1"/>
                      <a:pt x="124" y="1"/>
                      <a:pt x="124" y="2"/>
                    </a:cubicBezTo>
                    <a:cubicBezTo>
                      <a:pt x="124" y="4"/>
                      <a:pt x="121" y="5"/>
                      <a:pt x="117" y="5"/>
                    </a:cubicBezTo>
                    <a:cubicBezTo>
                      <a:pt x="114" y="5"/>
                      <a:pt x="114" y="9"/>
                      <a:pt x="114" y="12"/>
                    </a:cubicBezTo>
                    <a:cubicBezTo>
                      <a:pt x="114" y="15"/>
                      <a:pt x="111" y="15"/>
                      <a:pt x="110" y="18"/>
                    </a:cubicBezTo>
                    <a:cubicBezTo>
                      <a:pt x="109" y="21"/>
                      <a:pt x="110" y="21"/>
                      <a:pt x="107" y="23"/>
                    </a:cubicBezTo>
                    <a:cubicBezTo>
                      <a:pt x="104" y="24"/>
                      <a:pt x="103" y="27"/>
                      <a:pt x="105" y="30"/>
                    </a:cubicBezTo>
                    <a:cubicBezTo>
                      <a:pt x="107" y="32"/>
                      <a:pt x="105" y="35"/>
                      <a:pt x="105" y="36"/>
                    </a:cubicBezTo>
                    <a:cubicBezTo>
                      <a:pt x="104" y="38"/>
                      <a:pt x="107" y="38"/>
                      <a:pt x="110" y="41"/>
                    </a:cubicBezTo>
                    <a:cubicBezTo>
                      <a:pt x="113" y="44"/>
                      <a:pt x="114" y="40"/>
                      <a:pt x="115" y="42"/>
                    </a:cubicBezTo>
                    <a:cubicBezTo>
                      <a:pt x="116" y="44"/>
                      <a:pt x="114" y="48"/>
                      <a:pt x="111" y="48"/>
                    </a:cubicBezTo>
                    <a:cubicBezTo>
                      <a:pt x="110" y="48"/>
                      <a:pt x="110" y="48"/>
                      <a:pt x="110" y="48"/>
                    </a:cubicBezTo>
                    <a:cubicBezTo>
                      <a:pt x="112" y="50"/>
                      <a:pt x="112" y="52"/>
                      <a:pt x="112" y="53"/>
                    </a:cubicBezTo>
                    <a:cubicBezTo>
                      <a:pt x="110" y="55"/>
                      <a:pt x="109" y="55"/>
                      <a:pt x="112" y="58"/>
                    </a:cubicBezTo>
                    <a:cubicBezTo>
                      <a:pt x="115" y="61"/>
                      <a:pt x="117" y="57"/>
                      <a:pt x="119" y="60"/>
                    </a:cubicBezTo>
                    <a:cubicBezTo>
                      <a:pt x="121" y="63"/>
                      <a:pt x="123" y="65"/>
                      <a:pt x="126" y="60"/>
                    </a:cubicBezTo>
                    <a:cubicBezTo>
                      <a:pt x="128" y="54"/>
                      <a:pt x="130" y="46"/>
                      <a:pt x="135" y="44"/>
                    </a:cubicBezTo>
                    <a:cubicBezTo>
                      <a:pt x="139" y="43"/>
                      <a:pt x="148" y="41"/>
                      <a:pt x="154" y="34"/>
                    </a:cubicBezTo>
                    <a:cubicBezTo>
                      <a:pt x="159" y="27"/>
                      <a:pt x="156" y="26"/>
                      <a:pt x="159" y="24"/>
                    </a:cubicBezTo>
                    <a:cubicBezTo>
                      <a:pt x="161" y="22"/>
                      <a:pt x="160" y="21"/>
                      <a:pt x="156" y="17"/>
                    </a:cubicBezTo>
                    <a:close/>
                    <a:moveTo>
                      <a:pt x="4" y="14"/>
                    </a:moveTo>
                    <a:cubicBezTo>
                      <a:pt x="0" y="20"/>
                      <a:pt x="8" y="27"/>
                      <a:pt x="10" y="24"/>
                    </a:cubicBezTo>
                    <a:cubicBezTo>
                      <a:pt x="12" y="20"/>
                      <a:pt x="8" y="8"/>
                      <a:pt x="4" y="14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6" name="Google Shape;317;p3">
                <a:extLst>
                  <a:ext uri="{FF2B5EF4-FFF2-40B4-BE49-F238E27FC236}">
                    <a16:creationId xmlns:a16="http://schemas.microsoft.com/office/drawing/2014/main" id="{D3D44E63-1948-F24C-BECC-0CCA3C0B1937}"/>
                  </a:ext>
                </a:extLst>
              </p:cNvPr>
              <p:cNvSpPr/>
              <p:nvPr/>
            </p:nvSpPr>
            <p:spPr>
              <a:xfrm>
                <a:off x="3542" y="3137"/>
                <a:ext cx="130" cy="53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6" extrusionOk="0">
                    <a:moveTo>
                      <a:pt x="122" y="66"/>
                    </a:moveTo>
                    <a:cubicBezTo>
                      <a:pt x="122" y="66"/>
                      <a:pt x="122" y="66"/>
                      <a:pt x="122" y="66"/>
                    </a:cubicBezTo>
                    <a:cubicBezTo>
                      <a:pt x="120" y="66"/>
                      <a:pt x="119" y="65"/>
                      <a:pt x="117" y="63"/>
                    </a:cubicBezTo>
                    <a:cubicBezTo>
                      <a:pt x="116" y="61"/>
                      <a:pt x="115" y="62"/>
                      <a:pt x="115" y="62"/>
                    </a:cubicBezTo>
                    <a:cubicBezTo>
                      <a:pt x="114" y="62"/>
                      <a:pt x="114" y="62"/>
                      <a:pt x="113" y="62"/>
                    </a:cubicBezTo>
                    <a:cubicBezTo>
                      <a:pt x="112" y="62"/>
                      <a:pt x="111" y="62"/>
                      <a:pt x="110" y="61"/>
                    </a:cubicBezTo>
                    <a:cubicBezTo>
                      <a:pt x="107" y="58"/>
                      <a:pt x="107" y="57"/>
                      <a:pt x="109" y="56"/>
                    </a:cubicBezTo>
                    <a:cubicBezTo>
                      <a:pt x="109" y="55"/>
                      <a:pt x="109" y="55"/>
                      <a:pt x="110" y="55"/>
                    </a:cubicBezTo>
                    <a:cubicBezTo>
                      <a:pt x="110" y="54"/>
                      <a:pt x="110" y="53"/>
                      <a:pt x="108" y="51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9" y="49"/>
                      <a:pt x="109" y="49"/>
                      <a:pt x="110" y="49"/>
                    </a:cubicBezTo>
                    <a:cubicBezTo>
                      <a:pt x="111" y="49"/>
                      <a:pt x="112" y="48"/>
                      <a:pt x="113" y="47"/>
                    </a:cubicBezTo>
                    <a:cubicBezTo>
                      <a:pt x="113" y="46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2" y="45"/>
                      <a:pt x="112" y="45"/>
                      <a:pt x="111" y="45"/>
                    </a:cubicBezTo>
                    <a:cubicBezTo>
                      <a:pt x="110" y="45"/>
                      <a:pt x="109" y="45"/>
                      <a:pt x="108" y="44"/>
                    </a:cubicBezTo>
                    <a:cubicBezTo>
                      <a:pt x="107" y="43"/>
                      <a:pt x="106" y="42"/>
                      <a:pt x="105" y="41"/>
                    </a:cubicBezTo>
                    <a:cubicBezTo>
                      <a:pt x="104" y="40"/>
                      <a:pt x="102" y="39"/>
                      <a:pt x="103" y="38"/>
                    </a:cubicBezTo>
                    <a:cubicBezTo>
                      <a:pt x="103" y="37"/>
                      <a:pt x="103" y="37"/>
                      <a:pt x="103" y="36"/>
                    </a:cubicBezTo>
                    <a:cubicBezTo>
                      <a:pt x="104" y="35"/>
                      <a:pt x="104" y="34"/>
                      <a:pt x="103" y="32"/>
                    </a:cubicBezTo>
                    <a:cubicBezTo>
                      <a:pt x="102" y="31"/>
                      <a:pt x="102" y="29"/>
                      <a:pt x="102" y="28"/>
                    </a:cubicBezTo>
                    <a:cubicBezTo>
                      <a:pt x="103" y="26"/>
                      <a:pt x="104" y="25"/>
                      <a:pt x="106" y="24"/>
                    </a:cubicBezTo>
                    <a:cubicBezTo>
                      <a:pt x="107" y="23"/>
                      <a:pt x="107" y="23"/>
                      <a:pt x="107" y="22"/>
                    </a:cubicBezTo>
                    <a:cubicBezTo>
                      <a:pt x="107" y="22"/>
                      <a:pt x="107" y="21"/>
                      <a:pt x="108" y="19"/>
                    </a:cubicBezTo>
                    <a:cubicBezTo>
                      <a:pt x="109" y="18"/>
                      <a:pt x="110" y="17"/>
                      <a:pt x="111" y="16"/>
                    </a:cubicBezTo>
                    <a:cubicBezTo>
                      <a:pt x="112" y="15"/>
                      <a:pt x="112" y="15"/>
                      <a:pt x="112" y="14"/>
                    </a:cubicBezTo>
                    <a:cubicBezTo>
                      <a:pt x="112" y="13"/>
                      <a:pt x="112" y="13"/>
                      <a:pt x="112" y="13"/>
                    </a:cubicBezTo>
                    <a:cubicBezTo>
                      <a:pt x="112" y="11"/>
                      <a:pt x="112" y="6"/>
                      <a:pt x="116" y="6"/>
                    </a:cubicBezTo>
                    <a:cubicBezTo>
                      <a:pt x="119" y="6"/>
                      <a:pt x="121" y="5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2" y="3"/>
                      <a:pt x="122" y="3"/>
                      <a:pt x="122" y="2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4" y="1"/>
                      <a:pt x="124" y="1"/>
                      <a:pt x="124" y="1"/>
                    </a:cubicBezTo>
                    <a:cubicBezTo>
                      <a:pt x="128" y="5"/>
                      <a:pt x="134" y="8"/>
                      <a:pt x="135" y="8"/>
                    </a:cubicBezTo>
                    <a:cubicBezTo>
                      <a:pt x="137" y="8"/>
                      <a:pt x="138" y="9"/>
                      <a:pt x="139" y="10"/>
                    </a:cubicBezTo>
                    <a:cubicBezTo>
                      <a:pt x="140" y="11"/>
                      <a:pt x="140" y="12"/>
                      <a:pt x="142" y="12"/>
                    </a:cubicBezTo>
                    <a:cubicBezTo>
                      <a:pt x="142" y="13"/>
                      <a:pt x="144" y="13"/>
                      <a:pt x="145" y="13"/>
                    </a:cubicBezTo>
                    <a:cubicBezTo>
                      <a:pt x="147" y="13"/>
                      <a:pt x="147" y="13"/>
                      <a:pt x="148" y="13"/>
                    </a:cubicBezTo>
                    <a:cubicBezTo>
                      <a:pt x="148" y="12"/>
                      <a:pt x="148" y="12"/>
                      <a:pt x="149" y="12"/>
                    </a:cubicBezTo>
                    <a:cubicBezTo>
                      <a:pt x="150" y="12"/>
                      <a:pt x="152" y="14"/>
                      <a:pt x="156" y="18"/>
                    </a:cubicBezTo>
                    <a:cubicBezTo>
                      <a:pt x="159" y="21"/>
                      <a:pt x="160" y="23"/>
                      <a:pt x="160" y="25"/>
                    </a:cubicBezTo>
                    <a:cubicBezTo>
                      <a:pt x="160" y="25"/>
                      <a:pt x="160" y="26"/>
                      <a:pt x="159" y="27"/>
                    </a:cubicBezTo>
                    <a:cubicBezTo>
                      <a:pt x="158" y="28"/>
                      <a:pt x="158" y="28"/>
                      <a:pt x="157" y="29"/>
                    </a:cubicBezTo>
                    <a:cubicBezTo>
                      <a:pt x="157" y="30"/>
                      <a:pt x="157" y="32"/>
                      <a:pt x="153" y="37"/>
                    </a:cubicBezTo>
                    <a:cubicBezTo>
                      <a:pt x="149" y="43"/>
                      <a:pt x="140" y="45"/>
                      <a:pt x="136" y="47"/>
                    </a:cubicBezTo>
                    <a:cubicBezTo>
                      <a:pt x="135" y="47"/>
                      <a:pt x="134" y="47"/>
                      <a:pt x="134" y="47"/>
                    </a:cubicBezTo>
                    <a:cubicBezTo>
                      <a:pt x="131" y="48"/>
                      <a:pt x="129" y="53"/>
                      <a:pt x="128" y="58"/>
                    </a:cubicBezTo>
                    <a:cubicBezTo>
                      <a:pt x="127" y="59"/>
                      <a:pt x="126" y="61"/>
                      <a:pt x="126" y="62"/>
                    </a:cubicBezTo>
                    <a:cubicBezTo>
                      <a:pt x="125" y="64"/>
                      <a:pt x="124" y="66"/>
                      <a:pt x="122" y="66"/>
                    </a:cubicBezTo>
                    <a:close/>
                    <a:moveTo>
                      <a:pt x="116" y="60"/>
                    </a:moveTo>
                    <a:cubicBezTo>
                      <a:pt x="117" y="60"/>
                      <a:pt x="118" y="60"/>
                      <a:pt x="119" y="61"/>
                    </a:cubicBezTo>
                    <a:cubicBezTo>
                      <a:pt x="119" y="62"/>
                      <a:pt x="121" y="64"/>
                      <a:pt x="122" y="64"/>
                    </a:cubicBezTo>
                    <a:cubicBezTo>
                      <a:pt x="122" y="64"/>
                      <a:pt x="123" y="64"/>
                      <a:pt x="124" y="61"/>
                    </a:cubicBezTo>
                    <a:cubicBezTo>
                      <a:pt x="125" y="60"/>
                      <a:pt x="125" y="58"/>
                      <a:pt x="126" y="57"/>
                    </a:cubicBezTo>
                    <a:cubicBezTo>
                      <a:pt x="127" y="52"/>
                      <a:pt x="129" y="46"/>
                      <a:pt x="133" y="45"/>
                    </a:cubicBezTo>
                    <a:cubicBezTo>
                      <a:pt x="134" y="45"/>
                      <a:pt x="134" y="45"/>
                      <a:pt x="135" y="45"/>
                    </a:cubicBezTo>
                    <a:cubicBezTo>
                      <a:pt x="140" y="43"/>
                      <a:pt x="147" y="41"/>
                      <a:pt x="152" y="35"/>
                    </a:cubicBezTo>
                    <a:cubicBezTo>
                      <a:pt x="155" y="32"/>
                      <a:pt x="155" y="30"/>
                      <a:pt x="155" y="29"/>
                    </a:cubicBezTo>
                    <a:cubicBezTo>
                      <a:pt x="156" y="27"/>
                      <a:pt x="156" y="27"/>
                      <a:pt x="157" y="25"/>
                    </a:cubicBezTo>
                    <a:cubicBezTo>
                      <a:pt x="158" y="25"/>
                      <a:pt x="158" y="24"/>
                      <a:pt x="158" y="24"/>
                    </a:cubicBezTo>
                    <a:cubicBezTo>
                      <a:pt x="158" y="23"/>
                      <a:pt x="157" y="22"/>
                      <a:pt x="155" y="19"/>
                    </a:cubicBezTo>
                    <a:cubicBezTo>
                      <a:pt x="153" y="18"/>
                      <a:pt x="150" y="15"/>
                      <a:pt x="149" y="14"/>
                    </a:cubicBezTo>
                    <a:cubicBezTo>
                      <a:pt x="148" y="16"/>
                      <a:pt x="143" y="16"/>
                      <a:pt x="140" y="14"/>
                    </a:cubicBezTo>
                    <a:cubicBezTo>
                      <a:pt x="139" y="14"/>
                      <a:pt x="138" y="13"/>
                      <a:pt x="137" y="12"/>
                    </a:cubicBezTo>
                    <a:cubicBezTo>
                      <a:pt x="136" y="11"/>
                      <a:pt x="136" y="10"/>
                      <a:pt x="135" y="10"/>
                    </a:cubicBezTo>
                    <a:cubicBezTo>
                      <a:pt x="133" y="10"/>
                      <a:pt x="128" y="7"/>
                      <a:pt x="124" y="4"/>
                    </a:cubicBezTo>
                    <a:cubicBezTo>
                      <a:pt x="124" y="5"/>
                      <a:pt x="124" y="5"/>
                      <a:pt x="123" y="6"/>
                    </a:cubicBezTo>
                    <a:cubicBezTo>
                      <a:pt x="122" y="7"/>
                      <a:pt x="120" y="8"/>
                      <a:pt x="116" y="8"/>
                    </a:cubicBezTo>
                    <a:cubicBezTo>
                      <a:pt x="114" y="8"/>
                      <a:pt x="114" y="10"/>
                      <a:pt x="114" y="13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16"/>
                      <a:pt x="113" y="17"/>
                      <a:pt x="112" y="18"/>
                    </a:cubicBezTo>
                    <a:cubicBezTo>
                      <a:pt x="111" y="19"/>
                      <a:pt x="110" y="19"/>
                      <a:pt x="110" y="20"/>
                    </a:cubicBezTo>
                    <a:cubicBezTo>
                      <a:pt x="109" y="21"/>
                      <a:pt x="109" y="22"/>
                      <a:pt x="109" y="22"/>
                    </a:cubicBezTo>
                    <a:cubicBezTo>
                      <a:pt x="109" y="24"/>
                      <a:pt x="109" y="25"/>
                      <a:pt x="107" y="26"/>
                    </a:cubicBezTo>
                    <a:cubicBezTo>
                      <a:pt x="106" y="27"/>
                      <a:pt x="105" y="27"/>
                      <a:pt x="104" y="28"/>
                    </a:cubicBezTo>
                    <a:cubicBezTo>
                      <a:pt x="104" y="29"/>
                      <a:pt x="104" y="30"/>
                      <a:pt x="105" y="31"/>
                    </a:cubicBezTo>
                    <a:cubicBezTo>
                      <a:pt x="107" y="34"/>
                      <a:pt x="106" y="36"/>
                      <a:pt x="10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6" y="39"/>
                      <a:pt x="106" y="40"/>
                    </a:cubicBezTo>
                    <a:cubicBezTo>
                      <a:pt x="107" y="40"/>
                      <a:pt x="109" y="41"/>
                      <a:pt x="110" y="42"/>
                    </a:cubicBezTo>
                    <a:cubicBezTo>
                      <a:pt x="110" y="43"/>
                      <a:pt x="111" y="43"/>
                      <a:pt x="111" y="43"/>
                    </a:cubicBezTo>
                    <a:cubicBezTo>
                      <a:pt x="111" y="43"/>
                      <a:pt x="112" y="43"/>
                      <a:pt x="112" y="43"/>
                    </a:cubicBezTo>
                    <a:cubicBezTo>
                      <a:pt x="112" y="43"/>
                      <a:pt x="113" y="42"/>
                      <a:pt x="113" y="42"/>
                    </a:cubicBezTo>
                    <a:cubicBezTo>
                      <a:pt x="114" y="42"/>
                      <a:pt x="115" y="43"/>
                      <a:pt x="115" y="44"/>
                    </a:cubicBezTo>
                    <a:cubicBezTo>
                      <a:pt x="115" y="45"/>
                      <a:pt x="115" y="47"/>
                      <a:pt x="115" y="48"/>
                    </a:cubicBezTo>
                    <a:cubicBezTo>
                      <a:pt x="114" y="50"/>
                      <a:pt x="112" y="51"/>
                      <a:pt x="111" y="51"/>
                    </a:cubicBezTo>
                    <a:cubicBezTo>
                      <a:pt x="112" y="53"/>
                      <a:pt x="112" y="54"/>
                      <a:pt x="111" y="56"/>
                    </a:cubicBezTo>
                    <a:cubicBezTo>
                      <a:pt x="111" y="56"/>
                      <a:pt x="111" y="57"/>
                      <a:pt x="111" y="57"/>
                    </a:cubicBezTo>
                    <a:cubicBezTo>
                      <a:pt x="110" y="57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1" y="59"/>
                    </a:cubicBezTo>
                    <a:cubicBezTo>
                      <a:pt x="112" y="60"/>
                      <a:pt x="113" y="60"/>
                      <a:pt x="113" y="60"/>
                    </a:cubicBezTo>
                    <a:cubicBezTo>
                      <a:pt x="113" y="60"/>
                      <a:pt x="114" y="60"/>
                      <a:pt x="114" y="60"/>
                    </a:cubicBezTo>
                    <a:cubicBezTo>
                      <a:pt x="115" y="60"/>
                      <a:pt x="115" y="60"/>
                      <a:pt x="116" y="60"/>
                    </a:cubicBezTo>
                    <a:close/>
                    <a:moveTo>
                      <a:pt x="7" y="28"/>
                    </a:moveTo>
                    <a:cubicBezTo>
                      <a:pt x="7" y="28"/>
                      <a:pt x="7" y="28"/>
                      <a:pt x="7" y="28"/>
                    </a:cubicBezTo>
                    <a:cubicBezTo>
                      <a:pt x="5" y="28"/>
                      <a:pt x="3" y="26"/>
                      <a:pt x="2" y="23"/>
                    </a:cubicBezTo>
                    <a:cubicBezTo>
                      <a:pt x="0" y="21"/>
                      <a:pt x="0" y="18"/>
                      <a:pt x="2" y="15"/>
                    </a:cubicBezTo>
                    <a:cubicBezTo>
                      <a:pt x="3" y="14"/>
                      <a:pt x="4" y="13"/>
                      <a:pt x="5" y="13"/>
                    </a:cubicBezTo>
                    <a:cubicBezTo>
                      <a:pt x="6" y="13"/>
                      <a:pt x="8" y="14"/>
                      <a:pt x="9" y="16"/>
                    </a:cubicBezTo>
                    <a:cubicBezTo>
                      <a:pt x="10" y="19"/>
                      <a:pt x="11" y="24"/>
                      <a:pt x="10" y="26"/>
                    </a:cubicBezTo>
                    <a:cubicBezTo>
                      <a:pt x="9" y="27"/>
                      <a:pt x="8" y="28"/>
                      <a:pt x="7" y="28"/>
                    </a:cubicBezTo>
                    <a:close/>
                    <a:moveTo>
                      <a:pt x="5" y="15"/>
                    </a:moveTo>
                    <a:cubicBezTo>
                      <a:pt x="5" y="15"/>
                      <a:pt x="4" y="16"/>
                      <a:pt x="4" y="17"/>
                    </a:cubicBezTo>
                    <a:cubicBezTo>
                      <a:pt x="2" y="19"/>
                      <a:pt x="3" y="21"/>
                      <a:pt x="3" y="22"/>
                    </a:cubicBezTo>
                    <a:cubicBezTo>
                      <a:pt x="4" y="24"/>
                      <a:pt x="6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9" y="24"/>
                      <a:pt x="8" y="19"/>
                      <a:pt x="7" y="17"/>
                    </a:cubicBezTo>
                    <a:cubicBezTo>
                      <a:pt x="6" y="16"/>
                      <a:pt x="6" y="15"/>
                      <a:pt x="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" name="Google Shape;318;p3">
                <a:extLst>
                  <a:ext uri="{FF2B5EF4-FFF2-40B4-BE49-F238E27FC236}">
                    <a16:creationId xmlns:a16="http://schemas.microsoft.com/office/drawing/2014/main" id="{2EA72863-C8C2-1C4A-AEE7-3D388EFD7A40}"/>
                  </a:ext>
                </a:extLst>
              </p:cNvPr>
              <p:cNvSpPr/>
              <p:nvPr/>
            </p:nvSpPr>
            <p:spPr>
              <a:xfrm>
                <a:off x="3692" y="2255"/>
                <a:ext cx="478" cy="35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2" extrusionOk="0">
                    <a:moveTo>
                      <a:pt x="558" y="41"/>
                    </a:moveTo>
                    <a:cubicBezTo>
                      <a:pt x="548" y="41"/>
                      <a:pt x="539" y="42"/>
                      <a:pt x="539" y="50"/>
                    </a:cubicBezTo>
                    <a:cubicBezTo>
                      <a:pt x="538" y="57"/>
                      <a:pt x="525" y="48"/>
                      <a:pt x="519" y="51"/>
                    </a:cubicBezTo>
                    <a:cubicBezTo>
                      <a:pt x="513" y="53"/>
                      <a:pt x="516" y="45"/>
                      <a:pt x="510" y="48"/>
                    </a:cubicBezTo>
                    <a:cubicBezTo>
                      <a:pt x="505" y="51"/>
                      <a:pt x="498" y="57"/>
                      <a:pt x="491" y="60"/>
                    </a:cubicBezTo>
                    <a:cubicBezTo>
                      <a:pt x="485" y="63"/>
                      <a:pt x="479" y="70"/>
                      <a:pt x="475" y="71"/>
                    </a:cubicBezTo>
                    <a:cubicBezTo>
                      <a:pt x="471" y="71"/>
                      <a:pt x="484" y="58"/>
                      <a:pt x="491" y="51"/>
                    </a:cubicBezTo>
                    <a:cubicBezTo>
                      <a:pt x="498" y="44"/>
                      <a:pt x="494" y="36"/>
                      <a:pt x="485" y="37"/>
                    </a:cubicBezTo>
                    <a:cubicBezTo>
                      <a:pt x="476" y="38"/>
                      <a:pt x="478" y="43"/>
                      <a:pt x="473" y="45"/>
                    </a:cubicBezTo>
                    <a:cubicBezTo>
                      <a:pt x="468" y="46"/>
                      <a:pt x="443" y="58"/>
                      <a:pt x="442" y="54"/>
                    </a:cubicBezTo>
                    <a:cubicBezTo>
                      <a:pt x="441" y="51"/>
                      <a:pt x="462" y="44"/>
                      <a:pt x="462" y="42"/>
                    </a:cubicBezTo>
                    <a:cubicBezTo>
                      <a:pt x="462" y="39"/>
                      <a:pt x="435" y="39"/>
                      <a:pt x="423" y="41"/>
                    </a:cubicBezTo>
                    <a:cubicBezTo>
                      <a:pt x="411" y="42"/>
                      <a:pt x="390" y="49"/>
                      <a:pt x="390" y="46"/>
                    </a:cubicBezTo>
                    <a:cubicBezTo>
                      <a:pt x="389" y="42"/>
                      <a:pt x="414" y="37"/>
                      <a:pt x="427" y="36"/>
                    </a:cubicBezTo>
                    <a:cubicBezTo>
                      <a:pt x="440" y="34"/>
                      <a:pt x="462" y="37"/>
                      <a:pt x="472" y="33"/>
                    </a:cubicBezTo>
                    <a:cubicBezTo>
                      <a:pt x="482" y="29"/>
                      <a:pt x="496" y="29"/>
                      <a:pt x="499" y="25"/>
                    </a:cubicBezTo>
                    <a:cubicBezTo>
                      <a:pt x="501" y="22"/>
                      <a:pt x="488" y="18"/>
                      <a:pt x="481" y="18"/>
                    </a:cubicBezTo>
                    <a:cubicBezTo>
                      <a:pt x="474" y="19"/>
                      <a:pt x="467" y="18"/>
                      <a:pt x="468" y="14"/>
                    </a:cubicBezTo>
                    <a:cubicBezTo>
                      <a:pt x="468" y="11"/>
                      <a:pt x="457" y="10"/>
                      <a:pt x="456" y="7"/>
                    </a:cubicBezTo>
                    <a:cubicBezTo>
                      <a:pt x="455" y="5"/>
                      <a:pt x="434" y="7"/>
                      <a:pt x="429" y="4"/>
                    </a:cubicBezTo>
                    <a:cubicBezTo>
                      <a:pt x="424" y="1"/>
                      <a:pt x="411" y="0"/>
                      <a:pt x="400" y="1"/>
                    </a:cubicBezTo>
                    <a:cubicBezTo>
                      <a:pt x="388" y="1"/>
                      <a:pt x="365" y="1"/>
                      <a:pt x="359" y="2"/>
                    </a:cubicBezTo>
                    <a:cubicBezTo>
                      <a:pt x="354" y="2"/>
                      <a:pt x="350" y="4"/>
                      <a:pt x="346" y="4"/>
                    </a:cubicBezTo>
                    <a:cubicBezTo>
                      <a:pt x="341" y="4"/>
                      <a:pt x="333" y="5"/>
                      <a:pt x="336" y="9"/>
                    </a:cubicBezTo>
                    <a:cubicBezTo>
                      <a:pt x="341" y="14"/>
                      <a:pt x="328" y="17"/>
                      <a:pt x="329" y="12"/>
                    </a:cubicBezTo>
                    <a:cubicBezTo>
                      <a:pt x="330" y="8"/>
                      <a:pt x="318" y="6"/>
                      <a:pt x="314" y="9"/>
                    </a:cubicBezTo>
                    <a:cubicBezTo>
                      <a:pt x="310" y="13"/>
                      <a:pt x="291" y="5"/>
                      <a:pt x="288" y="9"/>
                    </a:cubicBezTo>
                    <a:cubicBezTo>
                      <a:pt x="285" y="13"/>
                      <a:pt x="263" y="12"/>
                      <a:pt x="256" y="13"/>
                    </a:cubicBezTo>
                    <a:cubicBezTo>
                      <a:pt x="250" y="14"/>
                      <a:pt x="266" y="19"/>
                      <a:pt x="266" y="22"/>
                    </a:cubicBezTo>
                    <a:cubicBezTo>
                      <a:pt x="265" y="25"/>
                      <a:pt x="244" y="22"/>
                      <a:pt x="249" y="27"/>
                    </a:cubicBezTo>
                    <a:cubicBezTo>
                      <a:pt x="253" y="32"/>
                      <a:pt x="267" y="36"/>
                      <a:pt x="273" y="42"/>
                    </a:cubicBezTo>
                    <a:cubicBezTo>
                      <a:pt x="280" y="49"/>
                      <a:pt x="268" y="45"/>
                      <a:pt x="261" y="40"/>
                    </a:cubicBezTo>
                    <a:cubicBezTo>
                      <a:pt x="253" y="35"/>
                      <a:pt x="244" y="37"/>
                      <a:pt x="239" y="32"/>
                    </a:cubicBezTo>
                    <a:cubicBezTo>
                      <a:pt x="235" y="27"/>
                      <a:pt x="218" y="23"/>
                      <a:pt x="213" y="26"/>
                    </a:cubicBezTo>
                    <a:cubicBezTo>
                      <a:pt x="208" y="30"/>
                      <a:pt x="225" y="36"/>
                      <a:pt x="225" y="40"/>
                    </a:cubicBezTo>
                    <a:cubicBezTo>
                      <a:pt x="225" y="43"/>
                      <a:pt x="214" y="39"/>
                      <a:pt x="212" y="40"/>
                    </a:cubicBezTo>
                    <a:cubicBezTo>
                      <a:pt x="210" y="42"/>
                      <a:pt x="200" y="31"/>
                      <a:pt x="194" y="31"/>
                    </a:cubicBezTo>
                    <a:cubicBezTo>
                      <a:pt x="188" y="31"/>
                      <a:pt x="193" y="36"/>
                      <a:pt x="193" y="43"/>
                    </a:cubicBezTo>
                    <a:cubicBezTo>
                      <a:pt x="193" y="50"/>
                      <a:pt x="182" y="54"/>
                      <a:pt x="185" y="49"/>
                    </a:cubicBezTo>
                    <a:cubicBezTo>
                      <a:pt x="188" y="45"/>
                      <a:pt x="186" y="32"/>
                      <a:pt x="180" y="30"/>
                    </a:cubicBezTo>
                    <a:cubicBezTo>
                      <a:pt x="174" y="27"/>
                      <a:pt x="158" y="35"/>
                      <a:pt x="150" y="34"/>
                    </a:cubicBezTo>
                    <a:cubicBezTo>
                      <a:pt x="142" y="34"/>
                      <a:pt x="132" y="37"/>
                      <a:pt x="139" y="41"/>
                    </a:cubicBezTo>
                    <a:cubicBezTo>
                      <a:pt x="146" y="45"/>
                      <a:pt x="138" y="47"/>
                      <a:pt x="132" y="43"/>
                    </a:cubicBezTo>
                    <a:cubicBezTo>
                      <a:pt x="126" y="38"/>
                      <a:pt x="107" y="43"/>
                      <a:pt x="111" y="45"/>
                    </a:cubicBezTo>
                    <a:cubicBezTo>
                      <a:pt x="115" y="48"/>
                      <a:pt x="116" y="57"/>
                      <a:pt x="114" y="60"/>
                    </a:cubicBezTo>
                    <a:cubicBezTo>
                      <a:pt x="111" y="63"/>
                      <a:pt x="103" y="57"/>
                      <a:pt x="95" y="57"/>
                    </a:cubicBezTo>
                    <a:cubicBezTo>
                      <a:pt x="87" y="58"/>
                      <a:pt x="49" y="76"/>
                      <a:pt x="51" y="81"/>
                    </a:cubicBezTo>
                    <a:cubicBezTo>
                      <a:pt x="54" y="86"/>
                      <a:pt x="70" y="82"/>
                      <a:pt x="75" y="84"/>
                    </a:cubicBezTo>
                    <a:cubicBezTo>
                      <a:pt x="80" y="87"/>
                      <a:pt x="73" y="98"/>
                      <a:pt x="67" y="102"/>
                    </a:cubicBezTo>
                    <a:cubicBezTo>
                      <a:pt x="61" y="107"/>
                      <a:pt x="37" y="102"/>
                      <a:pt x="37" y="108"/>
                    </a:cubicBezTo>
                    <a:cubicBezTo>
                      <a:pt x="36" y="113"/>
                      <a:pt x="0" y="114"/>
                      <a:pt x="0" y="122"/>
                    </a:cubicBezTo>
                    <a:cubicBezTo>
                      <a:pt x="0" y="125"/>
                      <a:pt x="2" y="128"/>
                      <a:pt x="6" y="129"/>
                    </a:cubicBezTo>
                    <a:cubicBezTo>
                      <a:pt x="11" y="130"/>
                      <a:pt x="17" y="128"/>
                      <a:pt x="22" y="134"/>
                    </a:cubicBezTo>
                    <a:cubicBezTo>
                      <a:pt x="26" y="139"/>
                      <a:pt x="39" y="139"/>
                      <a:pt x="48" y="136"/>
                    </a:cubicBezTo>
                    <a:cubicBezTo>
                      <a:pt x="57" y="132"/>
                      <a:pt x="63" y="136"/>
                      <a:pt x="63" y="141"/>
                    </a:cubicBezTo>
                    <a:cubicBezTo>
                      <a:pt x="63" y="146"/>
                      <a:pt x="43" y="139"/>
                      <a:pt x="37" y="143"/>
                    </a:cubicBezTo>
                    <a:cubicBezTo>
                      <a:pt x="31" y="147"/>
                      <a:pt x="13" y="144"/>
                      <a:pt x="13" y="148"/>
                    </a:cubicBezTo>
                    <a:cubicBezTo>
                      <a:pt x="14" y="152"/>
                      <a:pt x="23" y="151"/>
                      <a:pt x="31" y="152"/>
                    </a:cubicBezTo>
                    <a:cubicBezTo>
                      <a:pt x="38" y="154"/>
                      <a:pt x="31" y="157"/>
                      <a:pt x="31" y="160"/>
                    </a:cubicBezTo>
                    <a:cubicBezTo>
                      <a:pt x="31" y="163"/>
                      <a:pt x="35" y="162"/>
                      <a:pt x="43" y="166"/>
                    </a:cubicBezTo>
                    <a:cubicBezTo>
                      <a:pt x="50" y="170"/>
                      <a:pt x="62" y="172"/>
                      <a:pt x="58" y="168"/>
                    </a:cubicBezTo>
                    <a:cubicBezTo>
                      <a:pt x="54" y="164"/>
                      <a:pt x="66" y="164"/>
                      <a:pt x="68" y="167"/>
                    </a:cubicBezTo>
                    <a:cubicBezTo>
                      <a:pt x="70" y="169"/>
                      <a:pt x="75" y="163"/>
                      <a:pt x="81" y="164"/>
                    </a:cubicBezTo>
                    <a:cubicBezTo>
                      <a:pt x="86" y="166"/>
                      <a:pt x="88" y="159"/>
                      <a:pt x="92" y="162"/>
                    </a:cubicBezTo>
                    <a:cubicBezTo>
                      <a:pt x="97" y="165"/>
                      <a:pt x="117" y="167"/>
                      <a:pt x="124" y="170"/>
                    </a:cubicBezTo>
                    <a:cubicBezTo>
                      <a:pt x="130" y="174"/>
                      <a:pt x="140" y="175"/>
                      <a:pt x="139" y="180"/>
                    </a:cubicBezTo>
                    <a:cubicBezTo>
                      <a:pt x="138" y="186"/>
                      <a:pt x="145" y="190"/>
                      <a:pt x="152" y="193"/>
                    </a:cubicBezTo>
                    <a:cubicBezTo>
                      <a:pt x="160" y="197"/>
                      <a:pt x="162" y="204"/>
                      <a:pt x="161" y="209"/>
                    </a:cubicBezTo>
                    <a:cubicBezTo>
                      <a:pt x="161" y="214"/>
                      <a:pt x="170" y="217"/>
                      <a:pt x="168" y="220"/>
                    </a:cubicBezTo>
                    <a:cubicBezTo>
                      <a:pt x="167" y="222"/>
                      <a:pt x="168" y="225"/>
                      <a:pt x="173" y="230"/>
                    </a:cubicBezTo>
                    <a:cubicBezTo>
                      <a:pt x="178" y="234"/>
                      <a:pt x="165" y="238"/>
                      <a:pt x="168" y="242"/>
                    </a:cubicBezTo>
                    <a:cubicBezTo>
                      <a:pt x="171" y="246"/>
                      <a:pt x="164" y="253"/>
                      <a:pt x="173" y="255"/>
                    </a:cubicBezTo>
                    <a:cubicBezTo>
                      <a:pt x="182" y="256"/>
                      <a:pt x="180" y="248"/>
                      <a:pt x="187" y="248"/>
                    </a:cubicBezTo>
                    <a:cubicBezTo>
                      <a:pt x="194" y="248"/>
                      <a:pt x="187" y="254"/>
                      <a:pt x="191" y="258"/>
                    </a:cubicBezTo>
                    <a:cubicBezTo>
                      <a:pt x="194" y="262"/>
                      <a:pt x="202" y="261"/>
                      <a:pt x="209" y="267"/>
                    </a:cubicBezTo>
                    <a:cubicBezTo>
                      <a:pt x="216" y="273"/>
                      <a:pt x="212" y="276"/>
                      <a:pt x="205" y="271"/>
                    </a:cubicBezTo>
                    <a:cubicBezTo>
                      <a:pt x="199" y="266"/>
                      <a:pt x="180" y="267"/>
                      <a:pt x="180" y="269"/>
                    </a:cubicBezTo>
                    <a:cubicBezTo>
                      <a:pt x="180" y="271"/>
                      <a:pt x="201" y="283"/>
                      <a:pt x="206" y="281"/>
                    </a:cubicBezTo>
                    <a:cubicBezTo>
                      <a:pt x="210" y="279"/>
                      <a:pt x="217" y="288"/>
                      <a:pt x="214" y="291"/>
                    </a:cubicBezTo>
                    <a:cubicBezTo>
                      <a:pt x="211" y="294"/>
                      <a:pt x="213" y="301"/>
                      <a:pt x="212" y="304"/>
                    </a:cubicBezTo>
                    <a:cubicBezTo>
                      <a:pt x="212" y="308"/>
                      <a:pt x="204" y="304"/>
                      <a:pt x="200" y="305"/>
                    </a:cubicBezTo>
                    <a:cubicBezTo>
                      <a:pt x="195" y="306"/>
                      <a:pt x="192" y="307"/>
                      <a:pt x="192" y="312"/>
                    </a:cubicBezTo>
                    <a:cubicBezTo>
                      <a:pt x="192" y="317"/>
                      <a:pt x="185" y="320"/>
                      <a:pt x="184" y="326"/>
                    </a:cubicBezTo>
                    <a:cubicBezTo>
                      <a:pt x="183" y="332"/>
                      <a:pt x="190" y="332"/>
                      <a:pt x="194" y="334"/>
                    </a:cubicBezTo>
                    <a:cubicBezTo>
                      <a:pt x="197" y="337"/>
                      <a:pt x="187" y="339"/>
                      <a:pt x="186" y="343"/>
                    </a:cubicBezTo>
                    <a:cubicBezTo>
                      <a:pt x="186" y="347"/>
                      <a:pt x="196" y="355"/>
                      <a:pt x="200" y="357"/>
                    </a:cubicBezTo>
                    <a:cubicBezTo>
                      <a:pt x="203" y="359"/>
                      <a:pt x="200" y="369"/>
                      <a:pt x="201" y="374"/>
                    </a:cubicBezTo>
                    <a:cubicBezTo>
                      <a:pt x="203" y="378"/>
                      <a:pt x="208" y="372"/>
                      <a:pt x="207" y="379"/>
                    </a:cubicBezTo>
                    <a:cubicBezTo>
                      <a:pt x="206" y="385"/>
                      <a:pt x="212" y="385"/>
                      <a:pt x="212" y="388"/>
                    </a:cubicBezTo>
                    <a:cubicBezTo>
                      <a:pt x="212" y="392"/>
                      <a:pt x="221" y="392"/>
                      <a:pt x="219" y="397"/>
                    </a:cubicBezTo>
                    <a:cubicBezTo>
                      <a:pt x="218" y="402"/>
                      <a:pt x="222" y="406"/>
                      <a:pt x="224" y="408"/>
                    </a:cubicBezTo>
                    <a:cubicBezTo>
                      <a:pt x="226" y="411"/>
                      <a:pt x="233" y="416"/>
                      <a:pt x="235" y="420"/>
                    </a:cubicBezTo>
                    <a:cubicBezTo>
                      <a:pt x="236" y="424"/>
                      <a:pt x="240" y="428"/>
                      <a:pt x="246" y="427"/>
                    </a:cubicBezTo>
                    <a:cubicBezTo>
                      <a:pt x="251" y="426"/>
                      <a:pt x="251" y="430"/>
                      <a:pt x="255" y="430"/>
                    </a:cubicBezTo>
                    <a:cubicBezTo>
                      <a:pt x="259" y="429"/>
                      <a:pt x="265" y="432"/>
                      <a:pt x="266" y="435"/>
                    </a:cubicBezTo>
                    <a:cubicBezTo>
                      <a:pt x="268" y="438"/>
                      <a:pt x="280" y="441"/>
                      <a:pt x="283" y="441"/>
                    </a:cubicBezTo>
                    <a:cubicBezTo>
                      <a:pt x="287" y="442"/>
                      <a:pt x="287" y="436"/>
                      <a:pt x="290" y="434"/>
                    </a:cubicBezTo>
                    <a:cubicBezTo>
                      <a:pt x="294" y="432"/>
                      <a:pt x="292" y="420"/>
                      <a:pt x="295" y="419"/>
                    </a:cubicBezTo>
                    <a:cubicBezTo>
                      <a:pt x="298" y="418"/>
                      <a:pt x="297" y="405"/>
                      <a:pt x="294" y="404"/>
                    </a:cubicBezTo>
                    <a:cubicBezTo>
                      <a:pt x="292" y="402"/>
                      <a:pt x="293" y="398"/>
                      <a:pt x="299" y="399"/>
                    </a:cubicBezTo>
                    <a:cubicBezTo>
                      <a:pt x="306" y="400"/>
                      <a:pt x="304" y="393"/>
                      <a:pt x="307" y="392"/>
                    </a:cubicBezTo>
                    <a:cubicBezTo>
                      <a:pt x="310" y="391"/>
                      <a:pt x="308" y="385"/>
                      <a:pt x="311" y="385"/>
                    </a:cubicBezTo>
                    <a:cubicBezTo>
                      <a:pt x="313" y="384"/>
                      <a:pt x="313" y="380"/>
                      <a:pt x="311" y="378"/>
                    </a:cubicBezTo>
                    <a:cubicBezTo>
                      <a:pt x="309" y="376"/>
                      <a:pt x="311" y="374"/>
                      <a:pt x="315" y="373"/>
                    </a:cubicBezTo>
                    <a:cubicBezTo>
                      <a:pt x="318" y="373"/>
                      <a:pt x="317" y="368"/>
                      <a:pt x="313" y="366"/>
                    </a:cubicBezTo>
                    <a:cubicBezTo>
                      <a:pt x="308" y="364"/>
                      <a:pt x="310" y="359"/>
                      <a:pt x="314" y="362"/>
                    </a:cubicBezTo>
                    <a:cubicBezTo>
                      <a:pt x="319" y="366"/>
                      <a:pt x="322" y="363"/>
                      <a:pt x="320" y="360"/>
                    </a:cubicBezTo>
                    <a:cubicBezTo>
                      <a:pt x="317" y="356"/>
                      <a:pt x="323" y="355"/>
                      <a:pt x="329" y="354"/>
                    </a:cubicBezTo>
                    <a:cubicBezTo>
                      <a:pt x="335" y="354"/>
                      <a:pt x="338" y="350"/>
                      <a:pt x="337" y="346"/>
                    </a:cubicBezTo>
                    <a:cubicBezTo>
                      <a:pt x="336" y="341"/>
                      <a:pt x="344" y="342"/>
                      <a:pt x="342" y="346"/>
                    </a:cubicBezTo>
                    <a:cubicBezTo>
                      <a:pt x="340" y="350"/>
                      <a:pt x="341" y="354"/>
                      <a:pt x="344" y="351"/>
                    </a:cubicBezTo>
                    <a:cubicBezTo>
                      <a:pt x="346" y="348"/>
                      <a:pt x="352" y="350"/>
                      <a:pt x="362" y="347"/>
                    </a:cubicBezTo>
                    <a:cubicBezTo>
                      <a:pt x="371" y="344"/>
                      <a:pt x="381" y="336"/>
                      <a:pt x="383" y="328"/>
                    </a:cubicBezTo>
                    <a:cubicBezTo>
                      <a:pt x="385" y="321"/>
                      <a:pt x="396" y="322"/>
                      <a:pt x="395" y="316"/>
                    </a:cubicBezTo>
                    <a:cubicBezTo>
                      <a:pt x="394" y="311"/>
                      <a:pt x="397" y="309"/>
                      <a:pt x="404" y="313"/>
                    </a:cubicBezTo>
                    <a:cubicBezTo>
                      <a:pt x="411" y="316"/>
                      <a:pt x="406" y="310"/>
                      <a:pt x="414" y="310"/>
                    </a:cubicBezTo>
                    <a:cubicBezTo>
                      <a:pt x="422" y="310"/>
                      <a:pt x="420" y="308"/>
                      <a:pt x="428" y="307"/>
                    </a:cubicBezTo>
                    <a:cubicBezTo>
                      <a:pt x="436" y="307"/>
                      <a:pt x="456" y="304"/>
                      <a:pt x="462" y="298"/>
                    </a:cubicBezTo>
                    <a:cubicBezTo>
                      <a:pt x="469" y="292"/>
                      <a:pt x="484" y="287"/>
                      <a:pt x="490" y="284"/>
                    </a:cubicBezTo>
                    <a:cubicBezTo>
                      <a:pt x="496" y="280"/>
                      <a:pt x="497" y="277"/>
                      <a:pt x="493" y="279"/>
                    </a:cubicBezTo>
                    <a:cubicBezTo>
                      <a:pt x="490" y="281"/>
                      <a:pt x="482" y="281"/>
                      <a:pt x="476" y="280"/>
                    </a:cubicBezTo>
                    <a:cubicBezTo>
                      <a:pt x="471" y="278"/>
                      <a:pt x="461" y="273"/>
                      <a:pt x="455" y="277"/>
                    </a:cubicBezTo>
                    <a:cubicBezTo>
                      <a:pt x="448" y="281"/>
                      <a:pt x="452" y="272"/>
                      <a:pt x="458" y="271"/>
                    </a:cubicBezTo>
                    <a:cubicBezTo>
                      <a:pt x="463" y="270"/>
                      <a:pt x="461" y="267"/>
                      <a:pt x="460" y="262"/>
                    </a:cubicBezTo>
                    <a:cubicBezTo>
                      <a:pt x="458" y="256"/>
                      <a:pt x="469" y="260"/>
                      <a:pt x="473" y="266"/>
                    </a:cubicBezTo>
                    <a:cubicBezTo>
                      <a:pt x="478" y="273"/>
                      <a:pt x="487" y="276"/>
                      <a:pt x="494" y="273"/>
                    </a:cubicBezTo>
                    <a:cubicBezTo>
                      <a:pt x="502" y="271"/>
                      <a:pt x="495" y="265"/>
                      <a:pt x="498" y="260"/>
                    </a:cubicBezTo>
                    <a:cubicBezTo>
                      <a:pt x="501" y="256"/>
                      <a:pt x="474" y="243"/>
                      <a:pt x="473" y="238"/>
                    </a:cubicBezTo>
                    <a:cubicBezTo>
                      <a:pt x="471" y="234"/>
                      <a:pt x="479" y="237"/>
                      <a:pt x="487" y="240"/>
                    </a:cubicBezTo>
                    <a:cubicBezTo>
                      <a:pt x="494" y="243"/>
                      <a:pt x="496" y="234"/>
                      <a:pt x="496" y="230"/>
                    </a:cubicBezTo>
                    <a:cubicBezTo>
                      <a:pt x="496" y="226"/>
                      <a:pt x="480" y="226"/>
                      <a:pt x="473" y="230"/>
                    </a:cubicBezTo>
                    <a:cubicBezTo>
                      <a:pt x="466" y="234"/>
                      <a:pt x="459" y="224"/>
                      <a:pt x="469" y="223"/>
                    </a:cubicBezTo>
                    <a:cubicBezTo>
                      <a:pt x="478" y="222"/>
                      <a:pt x="469" y="218"/>
                      <a:pt x="472" y="215"/>
                    </a:cubicBezTo>
                    <a:cubicBezTo>
                      <a:pt x="475" y="212"/>
                      <a:pt x="487" y="224"/>
                      <a:pt x="494" y="222"/>
                    </a:cubicBezTo>
                    <a:cubicBezTo>
                      <a:pt x="500" y="220"/>
                      <a:pt x="505" y="222"/>
                      <a:pt x="510" y="218"/>
                    </a:cubicBezTo>
                    <a:cubicBezTo>
                      <a:pt x="515" y="213"/>
                      <a:pt x="500" y="209"/>
                      <a:pt x="497" y="206"/>
                    </a:cubicBezTo>
                    <a:cubicBezTo>
                      <a:pt x="494" y="202"/>
                      <a:pt x="513" y="203"/>
                      <a:pt x="519" y="204"/>
                    </a:cubicBezTo>
                    <a:cubicBezTo>
                      <a:pt x="524" y="204"/>
                      <a:pt x="526" y="195"/>
                      <a:pt x="521" y="197"/>
                    </a:cubicBezTo>
                    <a:cubicBezTo>
                      <a:pt x="517" y="199"/>
                      <a:pt x="500" y="191"/>
                      <a:pt x="504" y="186"/>
                    </a:cubicBezTo>
                    <a:cubicBezTo>
                      <a:pt x="507" y="181"/>
                      <a:pt x="513" y="187"/>
                      <a:pt x="521" y="183"/>
                    </a:cubicBezTo>
                    <a:cubicBezTo>
                      <a:pt x="528" y="180"/>
                      <a:pt x="521" y="166"/>
                      <a:pt x="516" y="166"/>
                    </a:cubicBezTo>
                    <a:cubicBezTo>
                      <a:pt x="511" y="166"/>
                      <a:pt x="499" y="164"/>
                      <a:pt x="499" y="161"/>
                    </a:cubicBezTo>
                    <a:cubicBezTo>
                      <a:pt x="499" y="159"/>
                      <a:pt x="489" y="156"/>
                      <a:pt x="492" y="154"/>
                    </a:cubicBezTo>
                    <a:cubicBezTo>
                      <a:pt x="495" y="151"/>
                      <a:pt x="498" y="157"/>
                      <a:pt x="505" y="152"/>
                    </a:cubicBezTo>
                    <a:cubicBezTo>
                      <a:pt x="511" y="147"/>
                      <a:pt x="525" y="153"/>
                      <a:pt x="531" y="152"/>
                    </a:cubicBezTo>
                    <a:cubicBezTo>
                      <a:pt x="537" y="151"/>
                      <a:pt x="529" y="140"/>
                      <a:pt x="525" y="142"/>
                    </a:cubicBezTo>
                    <a:cubicBezTo>
                      <a:pt x="522" y="144"/>
                      <a:pt x="510" y="144"/>
                      <a:pt x="509" y="138"/>
                    </a:cubicBezTo>
                    <a:cubicBezTo>
                      <a:pt x="508" y="132"/>
                      <a:pt x="520" y="138"/>
                      <a:pt x="522" y="136"/>
                    </a:cubicBezTo>
                    <a:cubicBezTo>
                      <a:pt x="524" y="133"/>
                      <a:pt x="506" y="125"/>
                      <a:pt x="503" y="131"/>
                    </a:cubicBezTo>
                    <a:cubicBezTo>
                      <a:pt x="500" y="137"/>
                      <a:pt x="490" y="135"/>
                      <a:pt x="495" y="132"/>
                    </a:cubicBezTo>
                    <a:cubicBezTo>
                      <a:pt x="501" y="128"/>
                      <a:pt x="502" y="119"/>
                      <a:pt x="501" y="114"/>
                    </a:cubicBezTo>
                    <a:cubicBezTo>
                      <a:pt x="501" y="109"/>
                      <a:pt x="521" y="109"/>
                      <a:pt x="518" y="101"/>
                    </a:cubicBezTo>
                    <a:cubicBezTo>
                      <a:pt x="516" y="93"/>
                      <a:pt x="528" y="91"/>
                      <a:pt x="534" y="91"/>
                    </a:cubicBezTo>
                    <a:cubicBezTo>
                      <a:pt x="541" y="91"/>
                      <a:pt x="534" y="83"/>
                      <a:pt x="528" y="83"/>
                    </a:cubicBezTo>
                    <a:cubicBezTo>
                      <a:pt x="521" y="84"/>
                      <a:pt x="515" y="91"/>
                      <a:pt x="512" y="89"/>
                    </a:cubicBezTo>
                    <a:cubicBezTo>
                      <a:pt x="509" y="86"/>
                      <a:pt x="519" y="81"/>
                      <a:pt x="525" y="81"/>
                    </a:cubicBezTo>
                    <a:cubicBezTo>
                      <a:pt x="531" y="81"/>
                      <a:pt x="544" y="80"/>
                      <a:pt x="549" y="77"/>
                    </a:cubicBezTo>
                    <a:cubicBezTo>
                      <a:pt x="554" y="74"/>
                      <a:pt x="541" y="72"/>
                      <a:pt x="531" y="73"/>
                    </a:cubicBezTo>
                    <a:cubicBezTo>
                      <a:pt x="522" y="74"/>
                      <a:pt x="522" y="70"/>
                      <a:pt x="536" y="70"/>
                    </a:cubicBezTo>
                    <a:cubicBezTo>
                      <a:pt x="550" y="69"/>
                      <a:pt x="547" y="67"/>
                      <a:pt x="557" y="65"/>
                    </a:cubicBezTo>
                    <a:cubicBezTo>
                      <a:pt x="567" y="64"/>
                      <a:pt x="564" y="60"/>
                      <a:pt x="570" y="60"/>
                    </a:cubicBezTo>
                    <a:cubicBezTo>
                      <a:pt x="576" y="60"/>
                      <a:pt x="591" y="53"/>
                      <a:pt x="591" y="50"/>
                    </a:cubicBezTo>
                    <a:cubicBezTo>
                      <a:pt x="591" y="47"/>
                      <a:pt x="569" y="41"/>
                      <a:pt x="558" y="41"/>
                    </a:cubicBezTo>
                    <a:close/>
                    <a:moveTo>
                      <a:pt x="202" y="289"/>
                    </a:moveTo>
                    <a:cubicBezTo>
                      <a:pt x="203" y="285"/>
                      <a:pt x="198" y="288"/>
                      <a:pt x="195" y="282"/>
                    </a:cubicBezTo>
                    <a:cubicBezTo>
                      <a:pt x="192" y="277"/>
                      <a:pt x="177" y="274"/>
                      <a:pt x="176" y="279"/>
                    </a:cubicBezTo>
                    <a:cubicBezTo>
                      <a:pt x="175" y="280"/>
                      <a:pt x="171" y="283"/>
                      <a:pt x="174" y="287"/>
                    </a:cubicBezTo>
                    <a:cubicBezTo>
                      <a:pt x="178" y="291"/>
                      <a:pt x="181" y="289"/>
                      <a:pt x="185" y="293"/>
                    </a:cubicBezTo>
                    <a:cubicBezTo>
                      <a:pt x="189" y="297"/>
                      <a:pt x="202" y="294"/>
                      <a:pt x="202" y="289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8" name="Google Shape;319;p3">
                <a:extLst>
                  <a:ext uri="{FF2B5EF4-FFF2-40B4-BE49-F238E27FC236}">
                    <a16:creationId xmlns:a16="http://schemas.microsoft.com/office/drawing/2014/main" id="{3D6F20B6-F0B7-AF46-8743-FB3D53534E21}"/>
                  </a:ext>
                </a:extLst>
              </p:cNvPr>
              <p:cNvSpPr/>
              <p:nvPr/>
            </p:nvSpPr>
            <p:spPr>
              <a:xfrm>
                <a:off x="3691" y="2254"/>
                <a:ext cx="480" cy="358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43" extrusionOk="0">
                    <a:moveTo>
                      <a:pt x="285" y="443"/>
                    </a:moveTo>
                    <a:cubicBezTo>
                      <a:pt x="285" y="443"/>
                      <a:pt x="284" y="443"/>
                      <a:pt x="284" y="443"/>
                    </a:cubicBezTo>
                    <a:cubicBezTo>
                      <a:pt x="284" y="443"/>
                      <a:pt x="268" y="440"/>
                      <a:pt x="266" y="436"/>
                    </a:cubicBezTo>
                    <a:cubicBezTo>
                      <a:pt x="266" y="434"/>
                      <a:pt x="261" y="432"/>
                      <a:pt x="257" y="432"/>
                    </a:cubicBezTo>
                    <a:cubicBezTo>
                      <a:pt x="257" y="432"/>
                      <a:pt x="257" y="432"/>
                      <a:pt x="256" y="432"/>
                    </a:cubicBezTo>
                    <a:cubicBezTo>
                      <a:pt x="254" y="432"/>
                      <a:pt x="253" y="431"/>
                      <a:pt x="251" y="430"/>
                    </a:cubicBezTo>
                    <a:cubicBezTo>
                      <a:pt x="250" y="429"/>
                      <a:pt x="249" y="428"/>
                      <a:pt x="247" y="429"/>
                    </a:cubicBezTo>
                    <a:cubicBezTo>
                      <a:pt x="246" y="429"/>
                      <a:pt x="245" y="429"/>
                      <a:pt x="245" y="429"/>
                    </a:cubicBezTo>
                    <a:cubicBezTo>
                      <a:pt x="240" y="429"/>
                      <a:pt x="236" y="424"/>
                      <a:pt x="235" y="421"/>
                    </a:cubicBezTo>
                    <a:cubicBezTo>
                      <a:pt x="234" y="419"/>
                      <a:pt x="231" y="417"/>
                      <a:pt x="228" y="414"/>
                    </a:cubicBezTo>
                    <a:cubicBezTo>
                      <a:pt x="227" y="413"/>
                      <a:pt x="225" y="411"/>
                      <a:pt x="224" y="410"/>
                    </a:cubicBezTo>
                    <a:cubicBezTo>
                      <a:pt x="224" y="409"/>
                      <a:pt x="223" y="409"/>
                      <a:pt x="223" y="408"/>
                    </a:cubicBezTo>
                    <a:cubicBezTo>
                      <a:pt x="221" y="406"/>
                      <a:pt x="218" y="402"/>
                      <a:pt x="219" y="397"/>
                    </a:cubicBezTo>
                    <a:cubicBezTo>
                      <a:pt x="220" y="396"/>
                      <a:pt x="219" y="395"/>
                      <a:pt x="216" y="394"/>
                    </a:cubicBezTo>
                    <a:cubicBezTo>
                      <a:pt x="214" y="393"/>
                      <a:pt x="212" y="392"/>
                      <a:pt x="212" y="389"/>
                    </a:cubicBezTo>
                    <a:cubicBezTo>
                      <a:pt x="212" y="388"/>
                      <a:pt x="211" y="388"/>
                      <a:pt x="210" y="387"/>
                    </a:cubicBezTo>
                    <a:cubicBezTo>
                      <a:pt x="209" y="385"/>
                      <a:pt x="207" y="384"/>
                      <a:pt x="207" y="380"/>
                    </a:cubicBezTo>
                    <a:cubicBezTo>
                      <a:pt x="207" y="378"/>
                      <a:pt x="207" y="378"/>
                      <a:pt x="207" y="378"/>
                    </a:cubicBezTo>
                    <a:cubicBezTo>
                      <a:pt x="207" y="378"/>
                      <a:pt x="207" y="378"/>
                      <a:pt x="206" y="378"/>
                    </a:cubicBezTo>
                    <a:cubicBezTo>
                      <a:pt x="206" y="378"/>
                      <a:pt x="206" y="378"/>
                      <a:pt x="206" y="378"/>
                    </a:cubicBezTo>
                    <a:cubicBezTo>
                      <a:pt x="205" y="378"/>
                      <a:pt x="205" y="378"/>
                      <a:pt x="205" y="378"/>
                    </a:cubicBezTo>
                    <a:cubicBezTo>
                      <a:pt x="203" y="378"/>
                      <a:pt x="202" y="377"/>
                      <a:pt x="201" y="375"/>
                    </a:cubicBezTo>
                    <a:cubicBezTo>
                      <a:pt x="201" y="373"/>
                      <a:pt x="201" y="370"/>
                      <a:pt x="201" y="367"/>
                    </a:cubicBezTo>
                    <a:cubicBezTo>
                      <a:pt x="201" y="364"/>
                      <a:pt x="202" y="360"/>
                      <a:pt x="200" y="359"/>
                    </a:cubicBezTo>
                    <a:cubicBezTo>
                      <a:pt x="197" y="357"/>
                      <a:pt x="185" y="349"/>
                      <a:pt x="186" y="344"/>
                    </a:cubicBezTo>
                    <a:cubicBezTo>
                      <a:pt x="186" y="341"/>
                      <a:pt x="189" y="340"/>
                      <a:pt x="192" y="338"/>
                    </a:cubicBezTo>
                    <a:cubicBezTo>
                      <a:pt x="193" y="338"/>
                      <a:pt x="194" y="337"/>
                      <a:pt x="194" y="337"/>
                    </a:cubicBezTo>
                    <a:cubicBezTo>
                      <a:pt x="194" y="337"/>
                      <a:pt x="194" y="336"/>
                      <a:pt x="194" y="336"/>
                    </a:cubicBezTo>
                    <a:cubicBezTo>
                      <a:pt x="193" y="336"/>
                      <a:pt x="192" y="335"/>
                      <a:pt x="190" y="335"/>
                    </a:cubicBezTo>
                    <a:cubicBezTo>
                      <a:pt x="187" y="333"/>
                      <a:pt x="183" y="332"/>
                      <a:pt x="184" y="327"/>
                    </a:cubicBezTo>
                    <a:cubicBezTo>
                      <a:pt x="185" y="324"/>
                      <a:pt x="187" y="321"/>
                      <a:pt x="189" y="319"/>
                    </a:cubicBezTo>
                    <a:cubicBezTo>
                      <a:pt x="190" y="317"/>
                      <a:pt x="192" y="315"/>
                      <a:pt x="192" y="313"/>
                    </a:cubicBezTo>
                    <a:cubicBezTo>
                      <a:pt x="192" y="307"/>
                      <a:pt x="196" y="306"/>
                      <a:pt x="201" y="305"/>
                    </a:cubicBezTo>
                    <a:cubicBezTo>
                      <a:pt x="203" y="305"/>
                      <a:pt x="205" y="305"/>
                      <a:pt x="207" y="305"/>
                    </a:cubicBezTo>
                    <a:cubicBezTo>
                      <a:pt x="208" y="306"/>
                      <a:pt x="210" y="306"/>
                      <a:pt x="211" y="306"/>
                    </a:cubicBezTo>
                    <a:cubicBezTo>
                      <a:pt x="212" y="306"/>
                      <a:pt x="212" y="306"/>
                      <a:pt x="212" y="305"/>
                    </a:cubicBezTo>
                    <a:cubicBezTo>
                      <a:pt x="212" y="304"/>
                      <a:pt x="212" y="303"/>
                      <a:pt x="212" y="301"/>
                    </a:cubicBezTo>
                    <a:cubicBezTo>
                      <a:pt x="212" y="298"/>
                      <a:pt x="212" y="294"/>
                      <a:pt x="214" y="291"/>
                    </a:cubicBezTo>
                    <a:cubicBezTo>
                      <a:pt x="215" y="291"/>
                      <a:pt x="215" y="290"/>
                      <a:pt x="214" y="288"/>
                    </a:cubicBezTo>
                    <a:cubicBezTo>
                      <a:pt x="213" y="285"/>
                      <a:pt x="209" y="282"/>
                      <a:pt x="207" y="283"/>
                    </a:cubicBezTo>
                    <a:cubicBezTo>
                      <a:pt x="207" y="283"/>
                      <a:pt x="206" y="283"/>
                      <a:pt x="205" y="283"/>
                    </a:cubicBezTo>
                    <a:cubicBezTo>
                      <a:pt x="200" y="283"/>
                      <a:pt x="180" y="273"/>
                      <a:pt x="180" y="270"/>
                    </a:cubicBezTo>
                    <a:cubicBezTo>
                      <a:pt x="180" y="268"/>
                      <a:pt x="183" y="267"/>
                      <a:pt x="190" y="267"/>
                    </a:cubicBezTo>
                    <a:cubicBezTo>
                      <a:pt x="194" y="267"/>
                      <a:pt x="202" y="268"/>
                      <a:pt x="207" y="271"/>
                    </a:cubicBezTo>
                    <a:cubicBezTo>
                      <a:pt x="209" y="273"/>
                      <a:pt x="211" y="273"/>
                      <a:pt x="212" y="273"/>
                    </a:cubicBezTo>
                    <a:cubicBezTo>
                      <a:pt x="212" y="273"/>
                      <a:pt x="213" y="273"/>
                      <a:pt x="213" y="273"/>
                    </a:cubicBezTo>
                    <a:cubicBezTo>
                      <a:pt x="213" y="273"/>
                      <a:pt x="213" y="271"/>
                      <a:pt x="210" y="269"/>
                    </a:cubicBezTo>
                    <a:cubicBezTo>
                      <a:pt x="206" y="266"/>
                      <a:pt x="202" y="264"/>
                      <a:pt x="198" y="263"/>
                    </a:cubicBezTo>
                    <a:cubicBezTo>
                      <a:pt x="195" y="263"/>
                      <a:pt x="193" y="262"/>
                      <a:pt x="191" y="260"/>
                    </a:cubicBezTo>
                    <a:cubicBezTo>
                      <a:pt x="189" y="258"/>
                      <a:pt x="190" y="255"/>
                      <a:pt x="190" y="253"/>
                    </a:cubicBezTo>
                    <a:cubicBezTo>
                      <a:pt x="190" y="252"/>
                      <a:pt x="191" y="251"/>
                      <a:pt x="190" y="251"/>
                    </a:cubicBezTo>
                    <a:cubicBezTo>
                      <a:pt x="190" y="251"/>
                      <a:pt x="190" y="250"/>
                      <a:pt x="188" y="250"/>
                    </a:cubicBezTo>
                    <a:cubicBezTo>
                      <a:pt x="186" y="250"/>
                      <a:pt x="185" y="252"/>
                      <a:pt x="183" y="253"/>
                    </a:cubicBezTo>
                    <a:cubicBezTo>
                      <a:pt x="182" y="255"/>
                      <a:pt x="180" y="257"/>
                      <a:pt x="176" y="257"/>
                    </a:cubicBezTo>
                    <a:cubicBezTo>
                      <a:pt x="175" y="257"/>
                      <a:pt x="174" y="257"/>
                      <a:pt x="174" y="257"/>
                    </a:cubicBezTo>
                    <a:cubicBezTo>
                      <a:pt x="171" y="256"/>
                      <a:pt x="170" y="256"/>
                      <a:pt x="169" y="254"/>
                    </a:cubicBezTo>
                    <a:cubicBezTo>
                      <a:pt x="168" y="253"/>
                      <a:pt x="168" y="250"/>
                      <a:pt x="169" y="248"/>
                    </a:cubicBezTo>
                    <a:cubicBezTo>
                      <a:pt x="169" y="246"/>
                      <a:pt x="169" y="244"/>
                      <a:pt x="168" y="243"/>
                    </a:cubicBezTo>
                    <a:cubicBezTo>
                      <a:pt x="166" y="241"/>
                      <a:pt x="169" y="238"/>
                      <a:pt x="171" y="236"/>
                    </a:cubicBezTo>
                    <a:cubicBezTo>
                      <a:pt x="173" y="235"/>
                      <a:pt x="174" y="234"/>
                      <a:pt x="174" y="233"/>
                    </a:cubicBezTo>
                    <a:cubicBezTo>
                      <a:pt x="174" y="233"/>
                      <a:pt x="174" y="232"/>
                      <a:pt x="173" y="231"/>
                    </a:cubicBezTo>
                    <a:cubicBezTo>
                      <a:pt x="168" y="227"/>
                      <a:pt x="166" y="223"/>
                      <a:pt x="168" y="220"/>
                    </a:cubicBezTo>
                    <a:cubicBezTo>
                      <a:pt x="168" y="220"/>
                      <a:pt x="167" y="218"/>
                      <a:pt x="166" y="218"/>
                    </a:cubicBezTo>
                    <a:cubicBezTo>
                      <a:pt x="164" y="216"/>
                      <a:pt x="161" y="213"/>
                      <a:pt x="161" y="210"/>
                    </a:cubicBezTo>
                    <a:cubicBezTo>
                      <a:pt x="161" y="207"/>
                      <a:pt x="161" y="199"/>
                      <a:pt x="153" y="195"/>
                    </a:cubicBezTo>
                    <a:cubicBezTo>
                      <a:pt x="146" y="192"/>
                      <a:pt x="138" y="188"/>
                      <a:pt x="139" y="181"/>
                    </a:cubicBezTo>
                    <a:cubicBezTo>
                      <a:pt x="139" y="179"/>
                      <a:pt x="136" y="177"/>
                      <a:pt x="131" y="175"/>
                    </a:cubicBezTo>
                    <a:cubicBezTo>
                      <a:pt x="129" y="174"/>
                      <a:pt x="126" y="174"/>
                      <a:pt x="124" y="172"/>
                    </a:cubicBezTo>
                    <a:cubicBezTo>
                      <a:pt x="121" y="171"/>
                      <a:pt x="113" y="169"/>
                      <a:pt x="107" y="168"/>
                    </a:cubicBezTo>
                    <a:cubicBezTo>
                      <a:pt x="101" y="167"/>
                      <a:pt x="95" y="166"/>
                      <a:pt x="93" y="164"/>
                    </a:cubicBezTo>
                    <a:cubicBezTo>
                      <a:pt x="91" y="163"/>
                      <a:pt x="90" y="164"/>
                      <a:pt x="88" y="165"/>
                    </a:cubicBezTo>
                    <a:cubicBezTo>
                      <a:pt x="87" y="166"/>
                      <a:pt x="85" y="167"/>
                      <a:pt x="83" y="167"/>
                    </a:cubicBezTo>
                    <a:cubicBezTo>
                      <a:pt x="83" y="167"/>
                      <a:pt x="82" y="167"/>
                      <a:pt x="82" y="166"/>
                    </a:cubicBezTo>
                    <a:cubicBezTo>
                      <a:pt x="79" y="166"/>
                      <a:pt x="77" y="167"/>
                      <a:pt x="74" y="168"/>
                    </a:cubicBezTo>
                    <a:cubicBezTo>
                      <a:pt x="73" y="169"/>
                      <a:pt x="71" y="169"/>
                      <a:pt x="70" y="169"/>
                    </a:cubicBezTo>
                    <a:cubicBezTo>
                      <a:pt x="69" y="169"/>
                      <a:pt x="69" y="169"/>
                      <a:pt x="68" y="168"/>
                    </a:cubicBezTo>
                    <a:cubicBezTo>
                      <a:pt x="68" y="168"/>
                      <a:pt x="65" y="167"/>
                      <a:pt x="62" y="167"/>
                    </a:cubicBezTo>
                    <a:cubicBezTo>
                      <a:pt x="60" y="167"/>
                      <a:pt x="60" y="167"/>
                      <a:pt x="59" y="167"/>
                    </a:cubicBezTo>
                    <a:cubicBezTo>
                      <a:pt x="59" y="167"/>
                      <a:pt x="59" y="167"/>
                      <a:pt x="59" y="167"/>
                    </a:cubicBezTo>
                    <a:cubicBezTo>
                      <a:pt x="59" y="167"/>
                      <a:pt x="59" y="168"/>
                      <a:pt x="60" y="168"/>
                    </a:cubicBezTo>
                    <a:cubicBezTo>
                      <a:pt x="60" y="169"/>
                      <a:pt x="61" y="170"/>
                      <a:pt x="61" y="171"/>
                    </a:cubicBezTo>
                    <a:cubicBezTo>
                      <a:pt x="60" y="172"/>
                      <a:pt x="58" y="172"/>
                      <a:pt x="58" y="172"/>
                    </a:cubicBezTo>
                    <a:cubicBezTo>
                      <a:pt x="54" y="172"/>
                      <a:pt x="48" y="170"/>
                      <a:pt x="43" y="168"/>
                    </a:cubicBezTo>
                    <a:cubicBezTo>
                      <a:pt x="40" y="167"/>
                      <a:pt x="38" y="166"/>
                      <a:pt x="36" y="165"/>
                    </a:cubicBezTo>
                    <a:cubicBezTo>
                      <a:pt x="33" y="164"/>
                      <a:pt x="31" y="164"/>
                      <a:pt x="31" y="161"/>
                    </a:cubicBezTo>
                    <a:cubicBezTo>
                      <a:pt x="31" y="159"/>
                      <a:pt x="32" y="158"/>
                      <a:pt x="33" y="157"/>
                    </a:cubicBezTo>
                    <a:cubicBezTo>
                      <a:pt x="33" y="157"/>
                      <a:pt x="34" y="156"/>
                      <a:pt x="34" y="155"/>
                    </a:cubicBezTo>
                    <a:cubicBezTo>
                      <a:pt x="34" y="155"/>
                      <a:pt x="34" y="155"/>
                      <a:pt x="32" y="154"/>
                    </a:cubicBezTo>
                    <a:cubicBezTo>
                      <a:pt x="29" y="154"/>
                      <a:pt x="27" y="154"/>
                      <a:pt x="25" y="153"/>
                    </a:cubicBezTo>
                    <a:cubicBezTo>
                      <a:pt x="19" y="153"/>
                      <a:pt x="14" y="152"/>
                      <a:pt x="13" y="149"/>
                    </a:cubicBezTo>
                    <a:cubicBezTo>
                      <a:pt x="13" y="148"/>
                      <a:pt x="13" y="148"/>
                      <a:pt x="14" y="147"/>
                    </a:cubicBezTo>
                    <a:cubicBezTo>
                      <a:pt x="15" y="146"/>
                      <a:pt x="18" y="145"/>
                      <a:pt x="24" y="145"/>
                    </a:cubicBezTo>
                    <a:cubicBezTo>
                      <a:pt x="29" y="145"/>
                      <a:pt x="35" y="145"/>
                      <a:pt x="38" y="143"/>
                    </a:cubicBezTo>
                    <a:cubicBezTo>
                      <a:pt x="39" y="142"/>
                      <a:pt x="41" y="142"/>
                      <a:pt x="44" y="142"/>
                    </a:cubicBezTo>
                    <a:cubicBezTo>
                      <a:pt x="47" y="142"/>
                      <a:pt x="50" y="142"/>
                      <a:pt x="53" y="143"/>
                    </a:cubicBezTo>
                    <a:cubicBezTo>
                      <a:pt x="55" y="143"/>
                      <a:pt x="58" y="143"/>
                      <a:pt x="60" y="143"/>
                    </a:cubicBezTo>
                    <a:cubicBezTo>
                      <a:pt x="61" y="143"/>
                      <a:pt x="63" y="143"/>
                      <a:pt x="63" y="142"/>
                    </a:cubicBezTo>
                    <a:cubicBezTo>
                      <a:pt x="63" y="141"/>
                      <a:pt x="63" y="140"/>
                      <a:pt x="62" y="139"/>
                    </a:cubicBezTo>
                    <a:cubicBezTo>
                      <a:pt x="59" y="136"/>
                      <a:pt x="54" y="136"/>
                      <a:pt x="49" y="138"/>
                    </a:cubicBezTo>
                    <a:cubicBezTo>
                      <a:pt x="45" y="139"/>
                      <a:pt x="41" y="140"/>
                      <a:pt x="36" y="140"/>
                    </a:cubicBezTo>
                    <a:cubicBezTo>
                      <a:pt x="30" y="140"/>
                      <a:pt x="24" y="138"/>
                      <a:pt x="22" y="135"/>
                    </a:cubicBezTo>
                    <a:cubicBezTo>
                      <a:pt x="19" y="132"/>
                      <a:pt x="15" y="132"/>
                      <a:pt x="11" y="132"/>
                    </a:cubicBezTo>
                    <a:cubicBezTo>
                      <a:pt x="10" y="132"/>
                      <a:pt x="8" y="131"/>
                      <a:pt x="6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0" y="117"/>
                      <a:pt x="11" y="115"/>
                      <a:pt x="22" y="113"/>
                    </a:cubicBezTo>
                    <a:cubicBezTo>
                      <a:pt x="28" y="112"/>
                      <a:pt x="37" y="110"/>
                      <a:pt x="37" y="109"/>
                    </a:cubicBezTo>
                    <a:cubicBezTo>
                      <a:pt x="37" y="105"/>
                      <a:pt x="44" y="105"/>
                      <a:pt x="52" y="105"/>
                    </a:cubicBezTo>
                    <a:cubicBezTo>
                      <a:pt x="58" y="104"/>
                      <a:pt x="65" y="104"/>
                      <a:pt x="67" y="102"/>
                    </a:cubicBezTo>
                    <a:cubicBezTo>
                      <a:pt x="72" y="99"/>
                      <a:pt x="77" y="92"/>
                      <a:pt x="77" y="89"/>
                    </a:cubicBezTo>
                    <a:cubicBezTo>
                      <a:pt x="77" y="88"/>
                      <a:pt x="76" y="87"/>
                      <a:pt x="76" y="86"/>
                    </a:cubicBezTo>
                    <a:cubicBezTo>
                      <a:pt x="74" y="86"/>
                      <a:pt x="71" y="85"/>
                      <a:pt x="68" y="85"/>
                    </a:cubicBezTo>
                    <a:cubicBezTo>
                      <a:pt x="67" y="85"/>
                      <a:pt x="66" y="85"/>
                      <a:pt x="65" y="85"/>
                    </a:cubicBezTo>
                    <a:cubicBezTo>
                      <a:pt x="64" y="85"/>
                      <a:pt x="63" y="85"/>
                      <a:pt x="62" y="85"/>
                    </a:cubicBezTo>
                    <a:cubicBezTo>
                      <a:pt x="58" y="85"/>
                      <a:pt x="53" y="85"/>
                      <a:pt x="51" y="82"/>
                    </a:cubicBezTo>
                    <a:cubicBezTo>
                      <a:pt x="51" y="82"/>
                      <a:pt x="51" y="81"/>
                      <a:pt x="52" y="80"/>
                    </a:cubicBezTo>
                    <a:cubicBezTo>
                      <a:pt x="56" y="73"/>
                      <a:pt x="89" y="58"/>
                      <a:pt x="96" y="57"/>
                    </a:cubicBezTo>
                    <a:cubicBezTo>
                      <a:pt x="100" y="57"/>
                      <a:pt x="104" y="58"/>
                      <a:pt x="107" y="59"/>
                    </a:cubicBezTo>
                    <a:cubicBezTo>
                      <a:pt x="109" y="60"/>
                      <a:pt x="111" y="61"/>
                      <a:pt x="112" y="61"/>
                    </a:cubicBezTo>
                    <a:cubicBezTo>
                      <a:pt x="113" y="61"/>
                      <a:pt x="114" y="61"/>
                      <a:pt x="114" y="60"/>
                    </a:cubicBezTo>
                    <a:cubicBezTo>
                      <a:pt x="115" y="59"/>
                      <a:pt x="115" y="57"/>
                      <a:pt x="115" y="54"/>
                    </a:cubicBezTo>
                    <a:cubicBezTo>
                      <a:pt x="114" y="51"/>
                      <a:pt x="113" y="48"/>
                      <a:pt x="111" y="47"/>
                    </a:cubicBezTo>
                    <a:cubicBezTo>
                      <a:pt x="110" y="46"/>
                      <a:pt x="110" y="45"/>
                      <a:pt x="110" y="45"/>
                    </a:cubicBezTo>
                    <a:cubicBezTo>
                      <a:pt x="111" y="42"/>
                      <a:pt x="120" y="41"/>
                      <a:pt x="125" y="41"/>
                    </a:cubicBezTo>
                    <a:cubicBezTo>
                      <a:pt x="128" y="41"/>
                      <a:pt x="132" y="41"/>
                      <a:pt x="134" y="43"/>
                    </a:cubicBezTo>
                    <a:cubicBezTo>
                      <a:pt x="136" y="44"/>
                      <a:pt x="138" y="45"/>
                      <a:pt x="140" y="45"/>
                    </a:cubicBezTo>
                    <a:cubicBezTo>
                      <a:pt x="141" y="45"/>
                      <a:pt x="141" y="44"/>
                      <a:pt x="142" y="44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2" y="44"/>
                      <a:pt x="141" y="44"/>
                      <a:pt x="139" y="42"/>
                    </a:cubicBezTo>
                    <a:cubicBezTo>
                      <a:pt x="137" y="41"/>
                      <a:pt x="136" y="40"/>
                      <a:pt x="137" y="38"/>
                    </a:cubicBezTo>
                    <a:cubicBezTo>
                      <a:pt x="138" y="35"/>
                      <a:pt x="146" y="34"/>
                      <a:pt x="150" y="34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2" y="34"/>
                      <a:pt x="152" y="34"/>
                      <a:pt x="152" y="34"/>
                    </a:cubicBezTo>
                    <a:cubicBezTo>
                      <a:pt x="155" y="34"/>
                      <a:pt x="160" y="33"/>
                      <a:pt x="165" y="32"/>
                    </a:cubicBezTo>
                    <a:cubicBezTo>
                      <a:pt x="169" y="30"/>
                      <a:pt x="174" y="29"/>
                      <a:pt x="178" y="29"/>
                    </a:cubicBezTo>
                    <a:cubicBezTo>
                      <a:pt x="179" y="29"/>
                      <a:pt x="180" y="29"/>
                      <a:pt x="181" y="30"/>
                    </a:cubicBezTo>
                    <a:cubicBezTo>
                      <a:pt x="184" y="31"/>
                      <a:pt x="186" y="33"/>
                      <a:pt x="187" y="37"/>
                    </a:cubicBezTo>
                    <a:cubicBezTo>
                      <a:pt x="189" y="42"/>
                      <a:pt x="189" y="48"/>
                      <a:pt x="187" y="51"/>
                    </a:cubicBezTo>
                    <a:cubicBezTo>
                      <a:pt x="187" y="51"/>
                      <a:pt x="187" y="51"/>
                      <a:pt x="187" y="51"/>
                    </a:cubicBezTo>
                    <a:cubicBezTo>
                      <a:pt x="189" y="51"/>
                      <a:pt x="193" y="48"/>
                      <a:pt x="193" y="44"/>
                    </a:cubicBezTo>
                    <a:cubicBezTo>
                      <a:pt x="193" y="41"/>
                      <a:pt x="192" y="39"/>
                      <a:pt x="192" y="37"/>
                    </a:cubicBezTo>
                    <a:cubicBezTo>
                      <a:pt x="191" y="35"/>
                      <a:pt x="191" y="33"/>
                      <a:pt x="192" y="32"/>
                    </a:cubicBezTo>
                    <a:cubicBezTo>
                      <a:pt x="192" y="31"/>
                      <a:pt x="194" y="30"/>
                      <a:pt x="195" y="30"/>
                    </a:cubicBezTo>
                    <a:cubicBezTo>
                      <a:pt x="198" y="30"/>
                      <a:pt x="203" y="34"/>
                      <a:pt x="207" y="37"/>
                    </a:cubicBezTo>
                    <a:cubicBezTo>
                      <a:pt x="209" y="38"/>
                      <a:pt x="211" y="40"/>
                      <a:pt x="212" y="40"/>
                    </a:cubicBezTo>
                    <a:cubicBezTo>
                      <a:pt x="213" y="40"/>
                      <a:pt x="216" y="40"/>
                      <a:pt x="219" y="40"/>
                    </a:cubicBezTo>
                    <a:cubicBezTo>
                      <a:pt x="220" y="41"/>
                      <a:pt x="222" y="41"/>
                      <a:pt x="223" y="41"/>
                    </a:cubicBezTo>
                    <a:cubicBezTo>
                      <a:pt x="224" y="41"/>
                      <a:pt x="225" y="41"/>
                      <a:pt x="225" y="41"/>
                    </a:cubicBezTo>
                    <a:cubicBezTo>
                      <a:pt x="225" y="40"/>
                      <a:pt x="222" y="37"/>
                      <a:pt x="219" y="36"/>
                    </a:cubicBezTo>
                    <a:cubicBezTo>
                      <a:pt x="216" y="33"/>
                      <a:pt x="212" y="31"/>
                      <a:pt x="212" y="29"/>
                    </a:cubicBezTo>
                    <a:cubicBezTo>
                      <a:pt x="212" y="28"/>
                      <a:pt x="213" y="27"/>
                      <a:pt x="214" y="26"/>
                    </a:cubicBezTo>
                    <a:cubicBezTo>
                      <a:pt x="215" y="26"/>
                      <a:pt x="217" y="25"/>
                      <a:pt x="219" y="25"/>
                    </a:cubicBezTo>
                    <a:cubicBezTo>
                      <a:pt x="226" y="25"/>
                      <a:pt x="237" y="28"/>
                      <a:pt x="241" y="32"/>
                    </a:cubicBezTo>
                    <a:cubicBezTo>
                      <a:pt x="243" y="35"/>
                      <a:pt x="247" y="35"/>
                      <a:pt x="251" y="36"/>
                    </a:cubicBezTo>
                    <a:cubicBezTo>
                      <a:pt x="254" y="37"/>
                      <a:pt x="259" y="38"/>
                      <a:pt x="262" y="40"/>
                    </a:cubicBezTo>
                    <a:cubicBezTo>
                      <a:pt x="267" y="43"/>
                      <a:pt x="273" y="46"/>
                      <a:pt x="275" y="46"/>
                    </a:cubicBezTo>
                    <a:cubicBezTo>
                      <a:pt x="275" y="45"/>
                      <a:pt x="274" y="45"/>
                      <a:pt x="274" y="44"/>
                    </a:cubicBezTo>
                    <a:cubicBezTo>
                      <a:pt x="270" y="41"/>
                      <a:pt x="265" y="38"/>
                      <a:pt x="260" y="36"/>
                    </a:cubicBezTo>
                    <a:cubicBezTo>
                      <a:pt x="256" y="33"/>
                      <a:pt x="251" y="31"/>
                      <a:pt x="249" y="28"/>
                    </a:cubicBezTo>
                    <a:cubicBezTo>
                      <a:pt x="248" y="27"/>
                      <a:pt x="248" y="26"/>
                      <a:pt x="248" y="26"/>
                    </a:cubicBezTo>
                    <a:cubicBezTo>
                      <a:pt x="249" y="24"/>
                      <a:pt x="253" y="24"/>
                      <a:pt x="259" y="23"/>
                    </a:cubicBezTo>
                    <a:cubicBezTo>
                      <a:pt x="261" y="23"/>
                      <a:pt x="265" y="23"/>
                      <a:pt x="266" y="22"/>
                    </a:cubicBezTo>
                    <a:cubicBezTo>
                      <a:pt x="265" y="22"/>
                      <a:pt x="262" y="20"/>
                      <a:pt x="260" y="19"/>
                    </a:cubicBezTo>
                    <a:cubicBezTo>
                      <a:pt x="256" y="17"/>
                      <a:pt x="254" y="16"/>
                      <a:pt x="255" y="14"/>
                    </a:cubicBezTo>
                    <a:cubicBezTo>
                      <a:pt x="255" y="13"/>
                      <a:pt x="256" y="13"/>
                      <a:pt x="257" y="13"/>
                    </a:cubicBezTo>
                    <a:cubicBezTo>
                      <a:pt x="259" y="12"/>
                      <a:pt x="263" y="12"/>
                      <a:pt x="268" y="12"/>
                    </a:cubicBezTo>
                    <a:cubicBezTo>
                      <a:pt x="275" y="12"/>
                      <a:pt x="287" y="12"/>
                      <a:pt x="288" y="9"/>
                    </a:cubicBezTo>
                    <a:cubicBezTo>
                      <a:pt x="289" y="8"/>
                      <a:pt x="291" y="8"/>
                      <a:pt x="293" y="8"/>
                    </a:cubicBezTo>
                    <a:cubicBezTo>
                      <a:pt x="295" y="8"/>
                      <a:pt x="299" y="8"/>
                      <a:pt x="302" y="9"/>
                    </a:cubicBezTo>
                    <a:cubicBezTo>
                      <a:pt x="305" y="10"/>
                      <a:pt x="309" y="10"/>
                      <a:pt x="311" y="10"/>
                    </a:cubicBezTo>
                    <a:cubicBezTo>
                      <a:pt x="313" y="10"/>
                      <a:pt x="314" y="10"/>
                      <a:pt x="315" y="9"/>
                    </a:cubicBezTo>
                    <a:cubicBezTo>
                      <a:pt x="317" y="8"/>
                      <a:pt x="320" y="8"/>
                      <a:pt x="321" y="8"/>
                    </a:cubicBezTo>
                    <a:cubicBezTo>
                      <a:pt x="325" y="8"/>
                      <a:pt x="329" y="9"/>
                      <a:pt x="331" y="11"/>
                    </a:cubicBezTo>
                    <a:cubicBezTo>
                      <a:pt x="331" y="11"/>
                      <a:pt x="331" y="12"/>
                      <a:pt x="331" y="13"/>
                    </a:cubicBezTo>
                    <a:cubicBezTo>
                      <a:pt x="331" y="14"/>
                      <a:pt x="331" y="14"/>
                      <a:pt x="331" y="14"/>
                    </a:cubicBezTo>
                    <a:cubicBezTo>
                      <a:pt x="332" y="14"/>
                      <a:pt x="332" y="14"/>
                      <a:pt x="333" y="14"/>
                    </a:cubicBezTo>
                    <a:cubicBezTo>
                      <a:pt x="335" y="14"/>
                      <a:pt x="337" y="14"/>
                      <a:pt x="337" y="13"/>
                    </a:cubicBezTo>
                    <a:cubicBezTo>
                      <a:pt x="337" y="12"/>
                      <a:pt x="337" y="11"/>
                      <a:pt x="336" y="10"/>
                    </a:cubicBezTo>
                    <a:cubicBezTo>
                      <a:pt x="335" y="9"/>
                      <a:pt x="335" y="8"/>
                      <a:pt x="336" y="7"/>
                    </a:cubicBezTo>
                    <a:cubicBezTo>
                      <a:pt x="337" y="5"/>
                      <a:pt x="343" y="4"/>
                      <a:pt x="345" y="4"/>
                    </a:cubicBezTo>
                    <a:cubicBezTo>
                      <a:pt x="346" y="4"/>
                      <a:pt x="346" y="4"/>
                      <a:pt x="347" y="4"/>
                    </a:cubicBezTo>
                    <a:cubicBezTo>
                      <a:pt x="349" y="4"/>
                      <a:pt x="351" y="4"/>
                      <a:pt x="354" y="3"/>
                    </a:cubicBezTo>
                    <a:cubicBezTo>
                      <a:pt x="356" y="2"/>
                      <a:pt x="358" y="2"/>
                      <a:pt x="360" y="2"/>
                    </a:cubicBezTo>
                    <a:cubicBezTo>
                      <a:pt x="363" y="1"/>
                      <a:pt x="369" y="1"/>
                      <a:pt x="376" y="1"/>
                    </a:cubicBezTo>
                    <a:cubicBezTo>
                      <a:pt x="385" y="1"/>
                      <a:pt x="394" y="1"/>
                      <a:pt x="400" y="0"/>
                    </a:cubicBezTo>
                    <a:cubicBezTo>
                      <a:pt x="403" y="0"/>
                      <a:pt x="405" y="0"/>
                      <a:pt x="407" y="0"/>
                    </a:cubicBezTo>
                    <a:cubicBezTo>
                      <a:pt x="416" y="0"/>
                      <a:pt x="426" y="1"/>
                      <a:pt x="430" y="4"/>
                    </a:cubicBezTo>
                    <a:cubicBezTo>
                      <a:pt x="433" y="5"/>
                      <a:pt x="440" y="6"/>
                      <a:pt x="445" y="6"/>
                    </a:cubicBezTo>
                    <a:cubicBezTo>
                      <a:pt x="454" y="6"/>
                      <a:pt x="457" y="6"/>
                      <a:pt x="458" y="8"/>
                    </a:cubicBezTo>
                    <a:cubicBezTo>
                      <a:pt x="458" y="9"/>
                      <a:pt x="461" y="10"/>
                      <a:pt x="463" y="10"/>
                    </a:cubicBezTo>
                    <a:cubicBezTo>
                      <a:pt x="466" y="11"/>
                      <a:pt x="470" y="13"/>
                      <a:pt x="470" y="15"/>
                    </a:cubicBezTo>
                    <a:cubicBezTo>
                      <a:pt x="470" y="16"/>
                      <a:pt x="470" y="16"/>
                      <a:pt x="470" y="16"/>
                    </a:cubicBezTo>
                    <a:cubicBezTo>
                      <a:pt x="471" y="18"/>
                      <a:pt x="475" y="18"/>
                      <a:pt x="480" y="18"/>
                    </a:cubicBezTo>
                    <a:cubicBezTo>
                      <a:pt x="480" y="18"/>
                      <a:pt x="481" y="18"/>
                      <a:pt x="482" y="18"/>
                    </a:cubicBezTo>
                    <a:cubicBezTo>
                      <a:pt x="488" y="18"/>
                      <a:pt x="499" y="21"/>
                      <a:pt x="501" y="25"/>
                    </a:cubicBezTo>
                    <a:cubicBezTo>
                      <a:pt x="501" y="25"/>
                      <a:pt x="501" y="26"/>
                      <a:pt x="501" y="27"/>
                    </a:cubicBezTo>
                    <a:cubicBezTo>
                      <a:pt x="499" y="29"/>
                      <a:pt x="494" y="30"/>
                      <a:pt x="489" y="31"/>
                    </a:cubicBezTo>
                    <a:cubicBezTo>
                      <a:pt x="484" y="32"/>
                      <a:pt x="478" y="33"/>
                      <a:pt x="473" y="35"/>
                    </a:cubicBezTo>
                    <a:cubicBezTo>
                      <a:pt x="467" y="37"/>
                      <a:pt x="456" y="37"/>
                      <a:pt x="445" y="37"/>
                    </a:cubicBezTo>
                    <a:cubicBezTo>
                      <a:pt x="439" y="37"/>
                      <a:pt x="433" y="37"/>
                      <a:pt x="428" y="38"/>
                    </a:cubicBezTo>
                    <a:cubicBezTo>
                      <a:pt x="414" y="40"/>
                      <a:pt x="394" y="44"/>
                      <a:pt x="392" y="46"/>
                    </a:cubicBezTo>
                    <a:cubicBezTo>
                      <a:pt x="392" y="47"/>
                      <a:pt x="392" y="47"/>
                      <a:pt x="393" y="47"/>
                    </a:cubicBezTo>
                    <a:cubicBezTo>
                      <a:pt x="396" y="47"/>
                      <a:pt x="402" y="45"/>
                      <a:pt x="409" y="44"/>
                    </a:cubicBezTo>
                    <a:cubicBezTo>
                      <a:pt x="414" y="42"/>
                      <a:pt x="419" y="41"/>
                      <a:pt x="424" y="40"/>
                    </a:cubicBezTo>
                    <a:cubicBezTo>
                      <a:pt x="429" y="40"/>
                      <a:pt x="436" y="39"/>
                      <a:pt x="444" y="39"/>
                    </a:cubicBezTo>
                    <a:cubicBezTo>
                      <a:pt x="464" y="39"/>
                      <a:pt x="464" y="42"/>
                      <a:pt x="464" y="43"/>
                    </a:cubicBezTo>
                    <a:cubicBezTo>
                      <a:pt x="464" y="44"/>
                      <a:pt x="462" y="46"/>
                      <a:pt x="455" y="49"/>
                    </a:cubicBezTo>
                    <a:cubicBezTo>
                      <a:pt x="451" y="50"/>
                      <a:pt x="444" y="53"/>
                      <a:pt x="444" y="55"/>
                    </a:cubicBezTo>
                    <a:cubicBezTo>
                      <a:pt x="444" y="55"/>
                      <a:pt x="444" y="55"/>
                      <a:pt x="445" y="55"/>
                    </a:cubicBezTo>
                    <a:cubicBezTo>
                      <a:pt x="445" y="55"/>
                      <a:pt x="445" y="55"/>
                      <a:pt x="445" y="55"/>
                    </a:cubicBezTo>
                    <a:cubicBezTo>
                      <a:pt x="448" y="55"/>
                      <a:pt x="457" y="51"/>
                      <a:pt x="464" y="48"/>
                    </a:cubicBezTo>
                    <a:cubicBezTo>
                      <a:pt x="468" y="46"/>
                      <a:pt x="472" y="45"/>
                      <a:pt x="474" y="45"/>
                    </a:cubicBezTo>
                    <a:cubicBezTo>
                      <a:pt x="475" y="44"/>
                      <a:pt x="476" y="43"/>
                      <a:pt x="477" y="42"/>
                    </a:cubicBezTo>
                    <a:cubicBezTo>
                      <a:pt x="479" y="40"/>
                      <a:pt x="480" y="37"/>
                      <a:pt x="486" y="37"/>
                    </a:cubicBezTo>
                    <a:cubicBezTo>
                      <a:pt x="491" y="36"/>
                      <a:pt x="495" y="38"/>
                      <a:pt x="496" y="42"/>
                    </a:cubicBezTo>
                    <a:cubicBezTo>
                      <a:pt x="498" y="45"/>
                      <a:pt x="496" y="49"/>
                      <a:pt x="493" y="53"/>
                    </a:cubicBezTo>
                    <a:cubicBezTo>
                      <a:pt x="481" y="65"/>
                      <a:pt x="478" y="69"/>
                      <a:pt x="477" y="71"/>
                    </a:cubicBezTo>
                    <a:cubicBezTo>
                      <a:pt x="479" y="70"/>
                      <a:pt x="481" y="68"/>
                      <a:pt x="483" y="66"/>
                    </a:cubicBezTo>
                    <a:cubicBezTo>
                      <a:pt x="486" y="64"/>
                      <a:pt x="489" y="62"/>
                      <a:pt x="492" y="60"/>
                    </a:cubicBezTo>
                    <a:cubicBezTo>
                      <a:pt x="496" y="59"/>
                      <a:pt x="499" y="56"/>
                      <a:pt x="503" y="53"/>
                    </a:cubicBezTo>
                    <a:cubicBezTo>
                      <a:pt x="506" y="51"/>
                      <a:pt x="508" y="49"/>
                      <a:pt x="511" y="48"/>
                    </a:cubicBezTo>
                    <a:cubicBezTo>
                      <a:pt x="512" y="47"/>
                      <a:pt x="513" y="47"/>
                      <a:pt x="513" y="47"/>
                    </a:cubicBezTo>
                    <a:cubicBezTo>
                      <a:pt x="515" y="47"/>
                      <a:pt x="516" y="49"/>
                      <a:pt x="517" y="50"/>
                    </a:cubicBezTo>
                    <a:cubicBezTo>
                      <a:pt x="517" y="51"/>
                      <a:pt x="517" y="51"/>
                      <a:pt x="518" y="51"/>
                    </a:cubicBezTo>
                    <a:cubicBezTo>
                      <a:pt x="518" y="51"/>
                      <a:pt x="519" y="51"/>
                      <a:pt x="519" y="51"/>
                    </a:cubicBezTo>
                    <a:cubicBezTo>
                      <a:pt x="522" y="50"/>
                      <a:pt x="526" y="51"/>
                      <a:pt x="530" y="52"/>
                    </a:cubicBezTo>
                    <a:cubicBezTo>
                      <a:pt x="532" y="52"/>
                      <a:pt x="534" y="53"/>
                      <a:pt x="536" y="53"/>
                    </a:cubicBezTo>
                    <a:cubicBezTo>
                      <a:pt x="538" y="53"/>
                      <a:pt x="538" y="52"/>
                      <a:pt x="539" y="51"/>
                    </a:cubicBezTo>
                    <a:cubicBezTo>
                      <a:pt x="539" y="42"/>
                      <a:pt x="550" y="40"/>
                      <a:pt x="559" y="40"/>
                    </a:cubicBezTo>
                    <a:cubicBezTo>
                      <a:pt x="569" y="40"/>
                      <a:pt x="593" y="46"/>
                      <a:pt x="593" y="51"/>
                    </a:cubicBezTo>
                    <a:cubicBezTo>
                      <a:pt x="593" y="55"/>
                      <a:pt x="576" y="62"/>
                      <a:pt x="571" y="62"/>
                    </a:cubicBezTo>
                    <a:cubicBezTo>
                      <a:pt x="569" y="62"/>
                      <a:pt x="568" y="63"/>
                      <a:pt x="567" y="64"/>
                    </a:cubicBezTo>
                    <a:cubicBezTo>
                      <a:pt x="566" y="65"/>
                      <a:pt x="564" y="67"/>
                      <a:pt x="558" y="67"/>
                    </a:cubicBezTo>
                    <a:cubicBezTo>
                      <a:pt x="554" y="68"/>
                      <a:pt x="553" y="69"/>
                      <a:pt x="551" y="69"/>
                    </a:cubicBezTo>
                    <a:cubicBezTo>
                      <a:pt x="548" y="70"/>
                      <a:pt x="545" y="72"/>
                      <a:pt x="537" y="72"/>
                    </a:cubicBezTo>
                    <a:cubicBezTo>
                      <a:pt x="532" y="72"/>
                      <a:pt x="529" y="72"/>
                      <a:pt x="528" y="73"/>
                    </a:cubicBezTo>
                    <a:cubicBezTo>
                      <a:pt x="529" y="73"/>
                      <a:pt x="531" y="73"/>
                      <a:pt x="532" y="73"/>
                    </a:cubicBezTo>
                    <a:cubicBezTo>
                      <a:pt x="534" y="73"/>
                      <a:pt x="536" y="72"/>
                      <a:pt x="537" y="72"/>
                    </a:cubicBezTo>
                    <a:cubicBezTo>
                      <a:pt x="541" y="72"/>
                      <a:pt x="551" y="73"/>
                      <a:pt x="552" y="76"/>
                    </a:cubicBezTo>
                    <a:cubicBezTo>
                      <a:pt x="552" y="77"/>
                      <a:pt x="552" y="78"/>
                      <a:pt x="551" y="79"/>
                    </a:cubicBezTo>
                    <a:cubicBezTo>
                      <a:pt x="545" y="82"/>
                      <a:pt x="528" y="83"/>
                      <a:pt x="526" y="83"/>
                    </a:cubicBezTo>
                    <a:cubicBezTo>
                      <a:pt x="521" y="83"/>
                      <a:pt x="514" y="86"/>
                      <a:pt x="513" y="88"/>
                    </a:cubicBezTo>
                    <a:cubicBezTo>
                      <a:pt x="513" y="88"/>
                      <a:pt x="513" y="88"/>
                      <a:pt x="513" y="89"/>
                    </a:cubicBezTo>
                    <a:cubicBezTo>
                      <a:pt x="515" y="90"/>
                      <a:pt x="517" y="88"/>
                      <a:pt x="520" y="87"/>
                    </a:cubicBezTo>
                    <a:cubicBezTo>
                      <a:pt x="523" y="85"/>
                      <a:pt x="526" y="84"/>
                      <a:pt x="529" y="83"/>
                    </a:cubicBezTo>
                    <a:cubicBezTo>
                      <a:pt x="534" y="83"/>
                      <a:pt x="539" y="87"/>
                      <a:pt x="539" y="90"/>
                    </a:cubicBezTo>
                    <a:cubicBezTo>
                      <a:pt x="539" y="91"/>
                      <a:pt x="539" y="92"/>
                      <a:pt x="538" y="92"/>
                    </a:cubicBezTo>
                    <a:cubicBezTo>
                      <a:pt x="537" y="93"/>
                      <a:pt x="536" y="93"/>
                      <a:pt x="535" y="93"/>
                    </a:cubicBezTo>
                    <a:cubicBezTo>
                      <a:pt x="530" y="93"/>
                      <a:pt x="523" y="94"/>
                      <a:pt x="521" y="97"/>
                    </a:cubicBezTo>
                    <a:cubicBezTo>
                      <a:pt x="520" y="98"/>
                      <a:pt x="520" y="100"/>
                      <a:pt x="520" y="101"/>
                    </a:cubicBezTo>
                    <a:cubicBezTo>
                      <a:pt x="522" y="107"/>
                      <a:pt x="515" y="109"/>
                      <a:pt x="510" y="111"/>
                    </a:cubicBezTo>
                    <a:cubicBezTo>
                      <a:pt x="507" y="112"/>
                      <a:pt x="503" y="114"/>
                      <a:pt x="503" y="115"/>
                    </a:cubicBezTo>
                    <a:cubicBezTo>
                      <a:pt x="504" y="119"/>
                      <a:pt x="503" y="130"/>
                      <a:pt x="497" y="134"/>
                    </a:cubicBezTo>
                    <a:cubicBezTo>
                      <a:pt x="496" y="134"/>
                      <a:pt x="496" y="135"/>
                      <a:pt x="496" y="135"/>
                    </a:cubicBezTo>
                    <a:cubicBezTo>
                      <a:pt x="496" y="135"/>
                      <a:pt x="496" y="135"/>
                      <a:pt x="497" y="135"/>
                    </a:cubicBezTo>
                    <a:cubicBezTo>
                      <a:pt x="499" y="135"/>
                      <a:pt x="502" y="134"/>
                      <a:pt x="503" y="132"/>
                    </a:cubicBezTo>
                    <a:cubicBezTo>
                      <a:pt x="504" y="131"/>
                      <a:pt x="505" y="129"/>
                      <a:pt x="509" y="129"/>
                    </a:cubicBezTo>
                    <a:cubicBezTo>
                      <a:pt x="515" y="129"/>
                      <a:pt x="523" y="132"/>
                      <a:pt x="524" y="135"/>
                    </a:cubicBezTo>
                    <a:cubicBezTo>
                      <a:pt x="525" y="136"/>
                      <a:pt x="524" y="137"/>
                      <a:pt x="524" y="137"/>
                    </a:cubicBezTo>
                    <a:cubicBezTo>
                      <a:pt x="523" y="138"/>
                      <a:pt x="522" y="138"/>
                      <a:pt x="521" y="138"/>
                    </a:cubicBezTo>
                    <a:cubicBezTo>
                      <a:pt x="520" y="138"/>
                      <a:pt x="518" y="138"/>
                      <a:pt x="517" y="138"/>
                    </a:cubicBezTo>
                    <a:cubicBezTo>
                      <a:pt x="516" y="138"/>
                      <a:pt x="514" y="138"/>
                      <a:pt x="513" y="138"/>
                    </a:cubicBezTo>
                    <a:cubicBezTo>
                      <a:pt x="512" y="138"/>
                      <a:pt x="512" y="138"/>
                      <a:pt x="511" y="138"/>
                    </a:cubicBezTo>
                    <a:cubicBezTo>
                      <a:pt x="511" y="138"/>
                      <a:pt x="511" y="139"/>
                      <a:pt x="511" y="139"/>
                    </a:cubicBezTo>
                    <a:cubicBezTo>
                      <a:pt x="512" y="143"/>
                      <a:pt x="517" y="143"/>
                      <a:pt x="519" y="143"/>
                    </a:cubicBezTo>
                    <a:cubicBezTo>
                      <a:pt x="522" y="143"/>
                      <a:pt x="524" y="143"/>
                      <a:pt x="526" y="142"/>
                    </a:cubicBezTo>
                    <a:cubicBezTo>
                      <a:pt x="526" y="142"/>
                      <a:pt x="527" y="142"/>
                      <a:pt x="527" y="142"/>
                    </a:cubicBezTo>
                    <a:cubicBezTo>
                      <a:pt x="531" y="142"/>
                      <a:pt x="535" y="147"/>
                      <a:pt x="535" y="150"/>
                    </a:cubicBezTo>
                    <a:cubicBezTo>
                      <a:pt x="535" y="152"/>
                      <a:pt x="534" y="154"/>
                      <a:pt x="532" y="154"/>
                    </a:cubicBezTo>
                    <a:cubicBezTo>
                      <a:pt x="530" y="155"/>
                      <a:pt x="527" y="154"/>
                      <a:pt x="523" y="153"/>
                    </a:cubicBezTo>
                    <a:cubicBezTo>
                      <a:pt x="520" y="153"/>
                      <a:pt x="516" y="152"/>
                      <a:pt x="513" y="152"/>
                    </a:cubicBezTo>
                    <a:cubicBezTo>
                      <a:pt x="510" y="152"/>
                      <a:pt x="508" y="153"/>
                      <a:pt x="507" y="154"/>
                    </a:cubicBezTo>
                    <a:cubicBezTo>
                      <a:pt x="505" y="156"/>
                      <a:pt x="502" y="156"/>
                      <a:pt x="500" y="156"/>
                    </a:cubicBezTo>
                    <a:cubicBezTo>
                      <a:pt x="499" y="156"/>
                      <a:pt x="498" y="156"/>
                      <a:pt x="497" y="156"/>
                    </a:cubicBezTo>
                    <a:cubicBezTo>
                      <a:pt x="495" y="155"/>
                      <a:pt x="494" y="155"/>
                      <a:pt x="493" y="156"/>
                    </a:cubicBezTo>
                    <a:cubicBezTo>
                      <a:pt x="493" y="156"/>
                      <a:pt x="493" y="156"/>
                      <a:pt x="493" y="156"/>
                    </a:cubicBezTo>
                    <a:cubicBezTo>
                      <a:pt x="493" y="156"/>
                      <a:pt x="495" y="158"/>
                      <a:pt x="497" y="158"/>
                    </a:cubicBezTo>
                    <a:cubicBezTo>
                      <a:pt x="499" y="159"/>
                      <a:pt x="501" y="161"/>
                      <a:pt x="501" y="162"/>
                    </a:cubicBezTo>
                    <a:cubicBezTo>
                      <a:pt x="502" y="164"/>
                      <a:pt x="511" y="166"/>
                      <a:pt x="517" y="166"/>
                    </a:cubicBezTo>
                    <a:cubicBezTo>
                      <a:pt x="521" y="166"/>
                      <a:pt x="524" y="171"/>
                      <a:pt x="525" y="175"/>
                    </a:cubicBezTo>
                    <a:cubicBezTo>
                      <a:pt x="527" y="180"/>
                      <a:pt x="525" y="184"/>
                      <a:pt x="522" y="185"/>
                    </a:cubicBezTo>
                    <a:cubicBezTo>
                      <a:pt x="520" y="186"/>
                      <a:pt x="518" y="187"/>
                      <a:pt x="516" y="187"/>
                    </a:cubicBezTo>
                    <a:cubicBezTo>
                      <a:pt x="515" y="187"/>
                      <a:pt x="513" y="186"/>
                      <a:pt x="512" y="186"/>
                    </a:cubicBezTo>
                    <a:cubicBezTo>
                      <a:pt x="511" y="186"/>
                      <a:pt x="510" y="186"/>
                      <a:pt x="509" y="186"/>
                    </a:cubicBezTo>
                    <a:cubicBezTo>
                      <a:pt x="507" y="186"/>
                      <a:pt x="506" y="187"/>
                      <a:pt x="506" y="188"/>
                    </a:cubicBezTo>
                    <a:cubicBezTo>
                      <a:pt x="505" y="188"/>
                      <a:pt x="505" y="189"/>
                      <a:pt x="506" y="190"/>
                    </a:cubicBezTo>
                    <a:cubicBezTo>
                      <a:pt x="508" y="193"/>
                      <a:pt x="516" y="197"/>
                      <a:pt x="521" y="197"/>
                    </a:cubicBezTo>
                    <a:cubicBezTo>
                      <a:pt x="521" y="197"/>
                      <a:pt x="522" y="197"/>
                      <a:pt x="522" y="197"/>
                    </a:cubicBezTo>
                    <a:cubicBezTo>
                      <a:pt x="523" y="197"/>
                      <a:pt x="525" y="197"/>
                      <a:pt x="525" y="198"/>
                    </a:cubicBezTo>
                    <a:cubicBezTo>
                      <a:pt x="526" y="198"/>
                      <a:pt x="526" y="199"/>
                      <a:pt x="526" y="200"/>
                    </a:cubicBezTo>
                    <a:cubicBezTo>
                      <a:pt x="526" y="202"/>
                      <a:pt x="524" y="206"/>
                      <a:pt x="520" y="206"/>
                    </a:cubicBezTo>
                    <a:cubicBezTo>
                      <a:pt x="518" y="206"/>
                      <a:pt x="518" y="206"/>
                      <a:pt x="518" y="206"/>
                    </a:cubicBezTo>
                    <a:cubicBezTo>
                      <a:pt x="515" y="205"/>
                      <a:pt x="511" y="205"/>
                      <a:pt x="507" y="205"/>
                    </a:cubicBezTo>
                    <a:cubicBezTo>
                      <a:pt x="501" y="205"/>
                      <a:pt x="500" y="206"/>
                      <a:pt x="499" y="206"/>
                    </a:cubicBezTo>
                    <a:cubicBezTo>
                      <a:pt x="500" y="207"/>
                      <a:pt x="503" y="208"/>
                      <a:pt x="505" y="210"/>
                    </a:cubicBezTo>
                    <a:cubicBezTo>
                      <a:pt x="509" y="212"/>
                      <a:pt x="513" y="214"/>
                      <a:pt x="513" y="216"/>
                    </a:cubicBezTo>
                    <a:cubicBezTo>
                      <a:pt x="513" y="218"/>
                      <a:pt x="513" y="219"/>
                      <a:pt x="512" y="219"/>
                    </a:cubicBezTo>
                    <a:cubicBezTo>
                      <a:pt x="508" y="222"/>
                      <a:pt x="505" y="222"/>
                      <a:pt x="502" y="223"/>
                    </a:cubicBezTo>
                    <a:cubicBezTo>
                      <a:pt x="500" y="223"/>
                      <a:pt x="497" y="223"/>
                      <a:pt x="495" y="224"/>
                    </a:cubicBezTo>
                    <a:cubicBezTo>
                      <a:pt x="494" y="224"/>
                      <a:pt x="494" y="224"/>
                      <a:pt x="493" y="224"/>
                    </a:cubicBezTo>
                    <a:cubicBezTo>
                      <a:pt x="490" y="224"/>
                      <a:pt x="485" y="222"/>
                      <a:pt x="482" y="220"/>
                    </a:cubicBezTo>
                    <a:cubicBezTo>
                      <a:pt x="479" y="218"/>
                      <a:pt x="476" y="217"/>
                      <a:pt x="475" y="217"/>
                    </a:cubicBezTo>
                    <a:cubicBezTo>
                      <a:pt x="474" y="217"/>
                      <a:pt x="474" y="217"/>
                      <a:pt x="474" y="217"/>
                    </a:cubicBezTo>
                    <a:cubicBezTo>
                      <a:pt x="474" y="218"/>
                      <a:pt x="474" y="218"/>
                      <a:pt x="474" y="219"/>
                    </a:cubicBezTo>
                    <a:cubicBezTo>
                      <a:pt x="475" y="221"/>
                      <a:pt x="476" y="222"/>
                      <a:pt x="475" y="223"/>
                    </a:cubicBezTo>
                    <a:cubicBezTo>
                      <a:pt x="474" y="224"/>
                      <a:pt x="473" y="225"/>
                      <a:pt x="470" y="225"/>
                    </a:cubicBezTo>
                    <a:cubicBezTo>
                      <a:pt x="467" y="226"/>
                      <a:pt x="466" y="227"/>
                      <a:pt x="466" y="228"/>
                    </a:cubicBezTo>
                    <a:cubicBezTo>
                      <a:pt x="466" y="229"/>
                      <a:pt x="468" y="231"/>
                      <a:pt x="470" y="231"/>
                    </a:cubicBezTo>
                    <a:cubicBezTo>
                      <a:pt x="471" y="231"/>
                      <a:pt x="472" y="230"/>
                      <a:pt x="473" y="230"/>
                    </a:cubicBezTo>
                    <a:cubicBezTo>
                      <a:pt x="477" y="227"/>
                      <a:pt x="483" y="227"/>
                      <a:pt x="488" y="227"/>
                    </a:cubicBezTo>
                    <a:cubicBezTo>
                      <a:pt x="490" y="227"/>
                      <a:pt x="498" y="227"/>
                      <a:pt x="498" y="231"/>
                    </a:cubicBezTo>
                    <a:cubicBezTo>
                      <a:pt x="498" y="235"/>
                      <a:pt x="497" y="243"/>
                      <a:pt x="491" y="243"/>
                    </a:cubicBezTo>
                    <a:cubicBezTo>
                      <a:pt x="490" y="243"/>
                      <a:pt x="489" y="242"/>
                      <a:pt x="488" y="242"/>
                    </a:cubicBezTo>
                    <a:cubicBezTo>
                      <a:pt x="483" y="240"/>
                      <a:pt x="478" y="238"/>
                      <a:pt x="475" y="238"/>
                    </a:cubicBezTo>
                    <a:cubicBezTo>
                      <a:pt x="475" y="238"/>
                      <a:pt x="475" y="238"/>
                      <a:pt x="475" y="238"/>
                    </a:cubicBezTo>
                    <a:cubicBezTo>
                      <a:pt x="475" y="238"/>
                      <a:pt x="474" y="238"/>
                      <a:pt x="475" y="239"/>
                    </a:cubicBezTo>
                    <a:cubicBezTo>
                      <a:pt x="475" y="240"/>
                      <a:pt x="481" y="244"/>
                      <a:pt x="486" y="248"/>
                    </a:cubicBezTo>
                    <a:cubicBezTo>
                      <a:pt x="494" y="253"/>
                      <a:pt x="500" y="257"/>
                      <a:pt x="500" y="260"/>
                    </a:cubicBezTo>
                    <a:cubicBezTo>
                      <a:pt x="500" y="261"/>
                      <a:pt x="500" y="262"/>
                      <a:pt x="500" y="262"/>
                    </a:cubicBezTo>
                    <a:cubicBezTo>
                      <a:pt x="499" y="263"/>
                      <a:pt x="499" y="265"/>
                      <a:pt x="499" y="267"/>
                    </a:cubicBezTo>
                    <a:cubicBezTo>
                      <a:pt x="500" y="270"/>
                      <a:pt x="501" y="274"/>
                      <a:pt x="496" y="275"/>
                    </a:cubicBezTo>
                    <a:cubicBezTo>
                      <a:pt x="494" y="276"/>
                      <a:pt x="492" y="276"/>
                      <a:pt x="490" y="276"/>
                    </a:cubicBezTo>
                    <a:cubicBezTo>
                      <a:pt x="483" y="276"/>
                      <a:pt x="477" y="273"/>
                      <a:pt x="473" y="268"/>
                    </a:cubicBezTo>
                    <a:cubicBezTo>
                      <a:pt x="471" y="264"/>
                      <a:pt x="465" y="261"/>
                      <a:pt x="463" y="261"/>
                    </a:cubicBezTo>
                    <a:cubicBezTo>
                      <a:pt x="462" y="261"/>
                      <a:pt x="462" y="261"/>
                      <a:pt x="462" y="261"/>
                    </a:cubicBezTo>
                    <a:cubicBezTo>
                      <a:pt x="461" y="261"/>
                      <a:pt x="461" y="262"/>
                      <a:pt x="462" y="262"/>
                    </a:cubicBezTo>
                    <a:cubicBezTo>
                      <a:pt x="462" y="263"/>
                      <a:pt x="462" y="265"/>
                      <a:pt x="462" y="265"/>
                    </a:cubicBezTo>
                    <a:cubicBezTo>
                      <a:pt x="463" y="268"/>
                      <a:pt x="464" y="269"/>
                      <a:pt x="463" y="271"/>
                    </a:cubicBezTo>
                    <a:cubicBezTo>
                      <a:pt x="462" y="272"/>
                      <a:pt x="461" y="272"/>
                      <a:pt x="459" y="273"/>
                    </a:cubicBezTo>
                    <a:cubicBezTo>
                      <a:pt x="457" y="273"/>
                      <a:pt x="455" y="275"/>
                      <a:pt x="454" y="276"/>
                    </a:cubicBezTo>
                    <a:cubicBezTo>
                      <a:pt x="454" y="277"/>
                      <a:pt x="454" y="278"/>
                      <a:pt x="454" y="278"/>
                    </a:cubicBezTo>
                    <a:cubicBezTo>
                      <a:pt x="454" y="278"/>
                      <a:pt x="454" y="278"/>
                      <a:pt x="455" y="277"/>
                    </a:cubicBezTo>
                    <a:cubicBezTo>
                      <a:pt x="457" y="276"/>
                      <a:pt x="459" y="276"/>
                      <a:pt x="462" y="276"/>
                    </a:cubicBezTo>
                    <a:cubicBezTo>
                      <a:pt x="466" y="276"/>
                      <a:pt x="470" y="277"/>
                      <a:pt x="473" y="278"/>
                    </a:cubicBezTo>
                    <a:cubicBezTo>
                      <a:pt x="475" y="279"/>
                      <a:pt x="476" y="279"/>
                      <a:pt x="478" y="280"/>
                    </a:cubicBezTo>
                    <a:cubicBezTo>
                      <a:pt x="480" y="280"/>
                      <a:pt x="482" y="280"/>
                      <a:pt x="485" y="280"/>
                    </a:cubicBezTo>
                    <a:cubicBezTo>
                      <a:pt x="489" y="280"/>
                      <a:pt x="492" y="280"/>
                      <a:pt x="494" y="279"/>
                    </a:cubicBezTo>
                    <a:cubicBezTo>
                      <a:pt x="496" y="278"/>
                      <a:pt x="497" y="278"/>
                      <a:pt x="498" y="279"/>
                    </a:cubicBezTo>
                    <a:cubicBezTo>
                      <a:pt x="498" y="281"/>
                      <a:pt x="492" y="285"/>
                      <a:pt x="491" y="285"/>
                    </a:cubicBezTo>
                    <a:cubicBezTo>
                      <a:pt x="489" y="287"/>
                      <a:pt x="485" y="289"/>
                      <a:pt x="481" y="290"/>
                    </a:cubicBezTo>
                    <a:cubicBezTo>
                      <a:pt x="475" y="293"/>
                      <a:pt x="468" y="296"/>
                      <a:pt x="464" y="300"/>
                    </a:cubicBezTo>
                    <a:cubicBezTo>
                      <a:pt x="457" y="306"/>
                      <a:pt x="436" y="309"/>
                      <a:pt x="429" y="309"/>
                    </a:cubicBezTo>
                    <a:cubicBezTo>
                      <a:pt x="425" y="309"/>
                      <a:pt x="424" y="310"/>
                      <a:pt x="422" y="311"/>
                    </a:cubicBezTo>
                    <a:cubicBezTo>
                      <a:pt x="421" y="312"/>
                      <a:pt x="419" y="312"/>
                      <a:pt x="415" y="312"/>
                    </a:cubicBezTo>
                    <a:cubicBezTo>
                      <a:pt x="411" y="312"/>
                      <a:pt x="411" y="313"/>
                      <a:pt x="410" y="314"/>
                    </a:cubicBezTo>
                    <a:cubicBezTo>
                      <a:pt x="410" y="315"/>
                      <a:pt x="410" y="316"/>
                      <a:pt x="408" y="316"/>
                    </a:cubicBezTo>
                    <a:cubicBezTo>
                      <a:pt x="407" y="316"/>
                      <a:pt x="406" y="315"/>
                      <a:pt x="405" y="315"/>
                    </a:cubicBezTo>
                    <a:cubicBezTo>
                      <a:pt x="401" y="313"/>
                      <a:pt x="398" y="313"/>
                      <a:pt x="397" y="314"/>
                    </a:cubicBezTo>
                    <a:cubicBezTo>
                      <a:pt x="397" y="314"/>
                      <a:pt x="397" y="316"/>
                      <a:pt x="397" y="317"/>
                    </a:cubicBezTo>
                    <a:cubicBezTo>
                      <a:pt x="398" y="320"/>
                      <a:pt x="395" y="322"/>
                      <a:pt x="392" y="323"/>
                    </a:cubicBezTo>
                    <a:cubicBezTo>
                      <a:pt x="389" y="325"/>
                      <a:pt x="386" y="326"/>
                      <a:pt x="385" y="330"/>
                    </a:cubicBezTo>
                    <a:cubicBezTo>
                      <a:pt x="383" y="338"/>
                      <a:pt x="373" y="346"/>
                      <a:pt x="363" y="349"/>
                    </a:cubicBezTo>
                    <a:cubicBezTo>
                      <a:pt x="358" y="350"/>
                      <a:pt x="354" y="351"/>
                      <a:pt x="352" y="351"/>
                    </a:cubicBezTo>
                    <a:cubicBezTo>
                      <a:pt x="348" y="351"/>
                      <a:pt x="347" y="351"/>
                      <a:pt x="345" y="352"/>
                    </a:cubicBezTo>
                    <a:cubicBezTo>
                      <a:pt x="344" y="354"/>
                      <a:pt x="342" y="354"/>
                      <a:pt x="341" y="353"/>
                    </a:cubicBezTo>
                    <a:cubicBezTo>
                      <a:pt x="340" y="351"/>
                      <a:pt x="340" y="349"/>
                      <a:pt x="342" y="346"/>
                    </a:cubicBezTo>
                    <a:cubicBezTo>
                      <a:pt x="342" y="346"/>
                      <a:pt x="342" y="345"/>
                      <a:pt x="342" y="345"/>
                    </a:cubicBezTo>
                    <a:cubicBezTo>
                      <a:pt x="341" y="344"/>
                      <a:pt x="339" y="344"/>
                      <a:pt x="339" y="345"/>
                    </a:cubicBezTo>
                    <a:cubicBezTo>
                      <a:pt x="339" y="345"/>
                      <a:pt x="339" y="346"/>
                      <a:pt x="339" y="347"/>
                    </a:cubicBezTo>
                    <a:cubicBezTo>
                      <a:pt x="339" y="349"/>
                      <a:pt x="339" y="351"/>
                      <a:pt x="338" y="352"/>
                    </a:cubicBezTo>
                    <a:cubicBezTo>
                      <a:pt x="336" y="354"/>
                      <a:pt x="334" y="356"/>
                      <a:pt x="330" y="356"/>
                    </a:cubicBezTo>
                    <a:cubicBezTo>
                      <a:pt x="324" y="357"/>
                      <a:pt x="321" y="358"/>
                      <a:pt x="321" y="359"/>
                    </a:cubicBezTo>
                    <a:cubicBezTo>
                      <a:pt x="321" y="359"/>
                      <a:pt x="321" y="359"/>
                      <a:pt x="321" y="360"/>
                    </a:cubicBezTo>
                    <a:cubicBezTo>
                      <a:pt x="322" y="362"/>
                      <a:pt x="323" y="363"/>
                      <a:pt x="322" y="364"/>
                    </a:cubicBezTo>
                    <a:cubicBezTo>
                      <a:pt x="321" y="366"/>
                      <a:pt x="318" y="366"/>
                      <a:pt x="315" y="364"/>
                    </a:cubicBezTo>
                    <a:cubicBezTo>
                      <a:pt x="314" y="364"/>
                      <a:pt x="313" y="363"/>
                      <a:pt x="313" y="363"/>
                    </a:cubicBezTo>
                    <a:cubicBezTo>
                      <a:pt x="312" y="363"/>
                      <a:pt x="312" y="364"/>
                      <a:pt x="312" y="364"/>
                    </a:cubicBezTo>
                    <a:cubicBezTo>
                      <a:pt x="312" y="364"/>
                      <a:pt x="312" y="365"/>
                      <a:pt x="314" y="366"/>
                    </a:cubicBezTo>
                    <a:cubicBezTo>
                      <a:pt x="317" y="367"/>
                      <a:pt x="319" y="370"/>
                      <a:pt x="319" y="372"/>
                    </a:cubicBezTo>
                    <a:cubicBezTo>
                      <a:pt x="319" y="374"/>
                      <a:pt x="318" y="375"/>
                      <a:pt x="316" y="375"/>
                    </a:cubicBezTo>
                    <a:cubicBezTo>
                      <a:pt x="314" y="376"/>
                      <a:pt x="313" y="376"/>
                      <a:pt x="312" y="377"/>
                    </a:cubicBezTo>
                    <a:cubicBezTo>
                      <a:pt x="312" y="377"/>
                      <a:pt x="312" y="378"/>
                      <a:pt x="313" y="378"/>
                    </a:cubicBezTo>
                    <a:cubicBezTo>
                      <a:pt x="314" y="380"/>
                      <a:pt x="315" y="383"/>
                      <a:pt x="314" y="385"/>
                    </a:cubicBezTo>
                    <a:cubicBezTo>
                      <a:pt x="314" y="386"/>
                      <a:pt x="313" y="386"/>
                      <a:pt x="312" y="387"/>
                    </a:cubicBezTo>
                    <a:cubicBezTo>
                      <a:pt x="312" y="387"/>
                      <a:pt x="311" y="388"/>
                      <a:pt x="311" y="389"/>
                    </a:cubicBezTo>
                    <a:cubicBezTo>
                      <a:pt x="311" y="391"/>
                      <a:pt x="310" y="393"/>
                      <a:pt x="308" y="394"/>
                    </a:cubicBezTo>
                    <a:cubicBezTo>
                      <a:pt x="307" y="394"/>
                      <a:pt x="307" y="395"/>
                      <a:pt x="307" y="396"/>
                    </a:cubicBezTo>
                    <a:cubicBezTo>
                      <a:pt x="306" y="398"/>
                      <a:pt x="305" y="401"/>
                      <a:pt x="300" y="401"/>
                    </a:cubicBezTo>
                    <a:cubicBezTo>
                      <a:pt x="297" y="400"/>
                      <a:pt x="295" y="401"/>
                      <a:pt x="295" y="402"/>
                    </a:cubicBezTo>
                    <a:cubicBezTo>
                      <a:pt x="295" y="403"/>
                      <a:pt x="295" y="403"/>
                      <a:pt x="296" y="404"/>
                    </a:cubicBezTo>
                    <a:cubicBezTo>
                      <a:pt x="299" y="405"/>
                      <a:pt x="299" y="412"/>
                      <a:pt x="299" y="415"/>
                    </a:cubicBezTo>
                    <a:cubicBezTo>
                      <a:pt x="299" y="418"/>
                      <a:pt x="298" y="420"/>
                      <a:pt x="297" y="421"/>
                    </a:cubicBezTo>
                    <a:cubicBezTo>
                      <a:pt x="296" y="421"/>
                      <a:pt x="295" y="425"/>
                      <a:pt x="295" y="427"/>
                    </a:cubicBezTo>
                    <a:cubicBezTo>
                      <a:pt x="294" y="431"/>
                      <a:pt x="294" y="435"/>
                      <a:pt x="292" y="436"/>
                    </a:cubicBezTo>
                    <a:cubicBezTo>
                      <a:pt x="291" y="436"/>
                      <a:pt x="290" y="438"/>
                      <a:pt x="289" y="439"/>
                    </a:cubicBezTo>
                    <a:cubicBezTo>
                      <a:pt x="288" y="441"/>
                      <a:pt x="287" y="443"/>
                      <a:pt x="285" y="443"/>
                    </a:cubicBezTo>
                    <a:close/>
                    <a:moveTo>
                      <a:pt x="257" y="430"/>
                    </a:moveTo>
                    <a:cubicBezTo>
                      <a:pt x="262" y="430"/>
                      <a:pt x="267" y="432"/>
                      <a:pt x="268" y="435"/>
                    </a:cubicBezTo>
                    <a:cubicBezTo>
                      <a:pt x="269" y="437"/>
                      <a:pt x="279" y="440"/>
                      <a:pt x="284" y="441"/>
                    </a:cubicBezTo>
                    <a:cubicBezTo>
                      <a:pt x="286" y="441"/>
                      <a:pt x="286" y="440"/>
                      <a:pt x="287" y="438"/>
                    </a:cubicBezTo>
                    <a:cubicBezTo>
                      <a:pt x="288" y="437"/>
                      <a:pt x="289" y="435"/>
                      <a:pt x="291" y="434"/>
                    </a:cubicBezTo>
                    <a:cubicBezTo>
                      <a:pt x="292" y="433"/>
                      <a:pt x="293" y="429"/>
                      <a:pt x="293" y="427"/>
                    </a:cubicBezTo>
                    <a:cubicBezTo>
                      <a:pt x="293" y="423"/>
                      <a:pt x="294" y="419"/>
                      <a:pt x="296" y="419"/>
                    </a:cubicBezTo>
                    <a:cubicBezTo>
                      <a:pt x="296" y="419"/>
                      <a:pt x="297" y="418"/>
                      <a:pt x="297" y="415"/>
                    </a:cubicBezTo>
                    <a:cubicBezTo>
                      <a:pt x="297" y="410"/>
                      <a:pt x="296" y="406"/>
                      <a:pt x="295" y="405"/>
                    </a:cubicBezTo>
                    <a:cubicBezTo>
                      <a:pt x="294" y="405"/>
                      <a:pt x="293" y="403"/>
                      <a:pt x="293" y="402"/>
                    </a:cubicBezTo>
                    <a:cubicBezTo>
                      <a:pt x="293" y="400"/>
                      <a:pt x="295" y="398"/>
                      <a:pt x="300" y="399"/>
                    </a:cubicBezTo>
                    <a:cubicBezTo>
                      <a:pt x="303" y="399"/>
                      <a:pt x="304" y="398"/>
                      <a:pt x="305" y="396"/>
                    </a:cubicBezTo>
                    <a:cubicBezTo>
                      <a:pt x="305" y="394"/>
                      <a:pt x="306" y="393"/>
                      <a:pt x="307" y="392"/>
                    </a:cubicBezTo>
                    <a:cubicBezTo>
                      <a:pt x="308" y="392"/>
                      <a:pt x="309" y="391"/>
                      <a:pt x="309" y="389"/>
                    </a:cubicBezTo>
                    <a:cubicBezTo>
                      <a:pt x="309" y="387"/>
                      <a:pt x="310" y="385"/>
                      <a:pt x="311" y="385"/>
                    </a:cubicBezTo>
                    <a:cubicBezTo>
                      <a:pt x="312" y="385"/>
                      <a:pt x="312" y="384"/>
                      <a:pt x="312" y="384"/>
                    </a:cubicBezTo>
                    <a:cubicBezTo>
                      <a:pt x="313" y="383"/>
                      <a:pt x="312" y="381"/>
                      <a:pt x="311" y="379"/>
                    </a:cubicBezTo>
                    <a:cubicBezTo>
                      <a:pt x="310" y="378"/>
                      <a:pt x="310" y="377"/>
                      <a:pt x="311" y="376"/>
                    </a:cubicBezTo>
                    <a:cubicBezTo>
                      <a:pt x="311" y="375"/>
                      <a:pt x="313" y="374"/>
                      <a:pt x="316" y="373"/>
                    </a:cubicBezTo>
                    <a:cubicBezTo>
                      <a:pt x="316" y="373"/>
                      <a:pt x="317" y="373"/>
                      <a:pt x="317" y="372"/>
                    </a:cubicBezTo>
                    <a:cubicBezTo>
                      <a:pt x="317" y="371"/>
                      <a:pt x="316" y="369"/>
                      <a:pt x="313" y="368"/>
                    </a:cubicBezTo>
                    <a:cubicBezTo>
                      <a:pt x="311" y="367"/>
                      <a:pt x="310" y="365"/>
                      <a:pt x="310" y="363"/>
                    </a:cubicBezTo>
                    <a:cubicBezTo>
                      <a:pt x="310" y="361"/>
                      <a:pt x="313" y="361"/>
                      <a:pt x="316" y="363"/>
                    </a:cubicBezTo>
                    <a:cubicBezTo>
                      <a:pt x="317" y="364"/>
                      <a:pt x="319" y="364"/>
                      <a:pt x="319" y="364"/>
                    </a:cubicBezTo>
                    <a:cubicBezTo>
                      <a:pt x="320" y="364"/>
                      <a:pt x="320" y="364"/>
                      <a:pt x="320" y="363"/>
                    </a:cubicBezTo>
                    <a:cubicBezTo>
                      <a:pt x="320" y="363"/>
                      <a:pt x="320" y="362"/>
                      <a:pt x="320" y="361"/>
                    </a:cubicBezTo>
                    <a:cubicBezTo>
                      <a:pt x="319" y="360"/>
                      <a:pt x="319" y="359"/>
                      <a:pt x="319" y="358"/>
                    </a:cubicBezTo>
                    <a:cubicBezTo>
                      <a:pt x="320" y="356"/>
                      <a:pt x="325" y="354"/>
                      <a:pt x="330" y="354"/>
                    </a:cubicBezTo>
                    <a:cubicBezTo>
                      <a:pt x="333" y="354"/>
                      <a:pt x="335" y="353"/>
                      <a:pt x="336" y="351"/>
                    </a:cubicBezTo>
                    <a:cubicBezTo>
                      <a:pt x="337" y="350"/>
                      <a:pt x="337" y="349"/>
                      <a:pt x="337" y="347"/>
                    </a:cubicBezTo>
                    <a:cubicBezTo>
                      <a:pt x="336" y="346"/>
                      <a:pt x="337" y="344"/>
                      <a:pt x="337" y="344"/>
                    </a:cubicBezTo>
                    <a:cubicBezTo>
                      <a:pt x="338" y="343"/>
                      <a:pt x="339" y="342"/>
                      <a:pt x="340" y="342"/>
                    </a:cubicBezTo>
                    <a:cubicBezTo>
                      <a:pt x="342" y="342"/>
                      <a:pt x="343" y="343"/>
                      <a:pt x="344" y="344"/>
                    </a:cubicBezTo>
                    <a:cubicBezTo>
                      <a:pt x="344" y="344"/>
                      <a:pt x="344" y="346"/>
                      <a:pt x="343" y="347"/>
                    </a:cubicBezTo>
                    <a:cubicBezTo>
                      <a:pt x="342" y="349"/>
                      <a:pt x="343" y="351"/>
                      <a:pt x="343" y="352"/>
                    </a:cubicBezTo>
                    <a:cubicBezTo>
                      <a:pt x="343" y="352"/>
                      <a:pt x="343" y="351"/>
                      <a:pt x="344" y="351"/>
                    </a:cubicBezTo>
                    <a:cubicBezTo>
                      <a:pt x="346" y="349"/>
                      <a:pt x="348" y="349"/>
                      <a:pt x="351" y="349"/>
                    </a:cubicBezTo>
                    <a:cubicBezTo>
                      <a:pt x="354" y="349"/>
                      <a:pt x="358" y="348"/>
                      <a:pt x="362" y="347"/>
                    </a:cubicBezTo>
                    <a:cubicBezTo>
                      <a:pt x="372" y="344"/>
                      <a:pt x="381" y="336"/>
                      <a:pt x="383" y="329"/>
                    </a:cubicBezTo>
                    <a:cubicBezTo>
                      <a:pt x="384" y="325"/>
                      <a:pt x="388" y="323"/>
                      <a:pt x="391" y="321"/>
                    </a:cubicBezTo>
                    <a:cubicBezTo>
                      <a:pt x="394" y="320"/>
                      <a:pt x="395" y="319"/>
                      <a:pt x="395" y="318"/>
                    </a:cubicBezTo>
                    <a:cubicBezTo>
                      <a:pt x="394" y="315"/>
                      <a:pt x="395" y="313"/>
                      <a:pt x="395" y="313"/>
                    </a:cubicBezTo>
                    <a:cubicBezTo>
                      <a:pt x="396" y="312"/>
                      <a:pt x="397" y="311"/>
                      <a:pt x="399" y="311"/>
                    </a:cubicBezTo>
                    <a:cubicBezTo>
                      <a:pt x="401" y="311"/>
                      <a:pt x="403" y="312"/>
                      <a:pt x="406" y="313"/>
                    </a:cubicBezTo>
                    <a:cubicBezTo>
                      <a:pt x="407" y="314"/>
                      <a:pt x="408" y="314"/>
                      <a:pt x="408" y="314"/>
                    </a:cubicBezTo>
                    <a:cubicBezTo>
                      <a:pt x="408" y="314"/>
                      <a:pt x="408" y="314"/>
                      <a:pt x="409" y="313"/>
                    </a:cubicBezTo>
                    <a:cubicBezTo>
                      <a:pt x="409" y="312"/>
                      <a:pt x="410" y="310"/>
                      <a:pt x="415" y="310"/>
                    </a:cubicBezTo>
                    <a:cubicBezTo>
                      <a:pt x="418" y="310"/>
                      <a:pt x="420" y="310"/>
                      <a:pt x="421" y="309"/>
                    </a:cubicBezTo>
                    <a:cubicBezTo>
                      <a:pt x="423" y="308"/>
                      <a:pt x="425" y="307"/>
                      <a:pt x="429" y="307"/>
                    </a:cubicBezTo>
                    <a:cubicBezTo>
                      <a:pt x="437" y="307"/>
                      <a:pt x="456" y="303"/>
                      <a:pt x="463" y="298"/>
                    </a:cubicBezTo>
                    <a:cubicBezTo>
                      <a:pt x="467" y="294"/>
                      <a:pt x="474" y="291"/>
                      <a:pt x="481" y="288"/>
                    </a:cubicBezTo>
                    <a:cubicBezTo>
                      <a:pt x="484" y="287"/>
                      <a:pt x="488" y="285"/>
                      <a:pt x="490" y="284"/>
                    </a:cubicBezTo>
                    <a:cubicBezTo>
                      <a:pt x="492" y="283"/>
                      <a:pt x="493" y="282"/>
                      <a:pt x="494" y="281"/>
                    </a:cubicBezTo>
                    <a:cubicBezTo>
                      <a:pt x="491" y="282"/>
                      <a:pt x="488" y="283"/>
                      <a:pt x="485" y="283"/>
                    </a:cubicBezTo>
                    <a:cubicBezTo>
                      <a:pt x="482" y="283"/>
                      <a:pt x="480" y="282"/>
                      <a:pt x="477" y="282"/>
                    </a:cubicBezTo>
                    <a:cubicBezTo>
                      <a:pt x="476" y="281"/>
                      <a:pt x="474" y="281"/>
                      <a:pt x="473" y="280"/>
                    </a:cubicBezTo>
                    <a:cubicBezTo>
                      <a:pt x="469" y="279"/>
                      <a:pt x="465" y="278"/>
                      <a:pt x="462" y="278"/>
                    </a:cubicBezTo>
                    <a:cubicBezTo>
                      <a:pt x="460" y="278"/>
                      <a:pt x="458" y="278"/>
                      <a:pt x="456" y="279"/>
                    </a:cubicBezTo>
                    <a:cubicBezTo>
                      <a:pt x="455" y="280"/>
                      <a:pt x="454" y="280"/>
                      <a:pt x="453" y="280"/>
                    </a:cubicBezTo>
                    <a:cubicBezTo>
                      <a:pt x="452" y="280"/>
                      <a:pt x="452" y="279"/>
                      <a:pt x="451" y="278"/>
                    </a:cubicBezTo>
                    <a:cubicBezTo>
                      <a:pt x="451" y="276"/>
                      <a:pt x="455" y="271"/>
                      <a:pt x="459" y="271"/>
                    </a:cubicBezTo>
                    <a:cubicBezTo>
                      <a:pt x="460" y="270"/>
                      <a:pt x="461" y="270"/>
                      <a:pt x="461" y="270"/>
                    </a:cubicBezTo>
                    <a:cubicBezTo>
                      <a:pt x="461" y="269"/>
                      <a:pt x="461" y="268"/>
                      <a:pt x="460" y="266"/>
                    </a:cubicBezTo>
                    <a:cubicBezTo>
                      <a:pt x="460" y="265"/>
                      <a:pt x="460" y="264"/>
                      <a:pt x="459" y="263"/>
                    </a:cubicBezTo>
                    <a:cubicBezTo>
                      <a:pt x="459" y="262"/>
                      <a:pt x="459" y="261"/>
                      <a:pt x="460" y="260"/>
                    </a:cubicBezTo>
                    <a:cubicBezTo>
                      <a:pt x="460" y="259"/>
                      <a:pt x="461" y="259"/>
                      <a:pt x="463" y="259"/>
                    </a:cubicBezTo>
                    <a:cubicBezTo>
                      <a:pt x="466" y="259"/>
                      <a:pt x="472" y="262"/>
                      <a:pt x="475" y="267"/>
                    </a:cubicBezTo>
                    <a:cubicBezTo>
                      <a:pt x="478" y="271"/>
                      <a:pt x="484" y="274"/>
                      <a:pt x="490" y="274"/>
                    </a:cubicBezTo>
                    <a:cubicBezTo>
                      <a:pt x="492" y="274"/>
                      <a:pt x="493" y="274"/>
                      <a:pt x="495" y="273"/>
                    </a:cubicBezTo>
                    <a:cubicBezTo>
                      <a:pt x="499" y="272"/>
                      <a:pt x="498" y="271"/>
                      <a:pt x="497" y="268"/>
                    </a:cubicBezTo>
                    <a:cubicBezTo>
                      <a:pt x="497" y="265"/>
                      <a:pt x="496" y="263"/>
                      <a:pt x="498" y="261"/>
                    </a:cubicBezTo>
                    <a:cubicBezTo>
                      <a:pt x="498" y="261"/>
                      <a:pt x="498" y="261"/>
                      <a:pt x="498" y="261"/>
                    </a:cubicBezTo>
                    <a:cubicBezTo>
                      <a:pt x="498" y="258"/>
                      <a:pt x="490" y="253"/>
                      <a:pt x="485" y="249"/>
                    </a:cubicBezTo>
                    <a:cubicBezTo>
                      <a:pt x="478" y="245"/>
                      <a:pt x="473" y="242"/>
                      <a:pt x="473" y="239"/>
                    </a:cubicBezTo>
                    <a:cubicBezTo>
                      <a:pt x="472" y="238"/>
                      <a:pt x="472" y="237"/>
                      <a:pt x="473" y="237"/>
                    </a:cubicBezTo>
                    <a:cubicBezTo>
                      <a:pt x="473" y="236"/>
                      <a:pt x="474" y="236"/>
                      <a:pt x="475" y="236"/>
                    </a:cubicBezTo>
                    <a:cubicBezTo>
                      <a:pt x="478" y="236"/>
                      <a:pt x="483" y="238"/>
                      <a:pt x="488" y="240"/>
                    </a:cubicBezTo>
                    <a:cubicBezTo>
                      <a:pt x="489" y="240"/>
                      <a:pt x="490" y="240"/>
                      <a:pt x="491" y="240"/>
                    </a:cubicBezTo>
                    <a:cubicBezTo>
                      <a:pt x="495" y="240"/>
                      <a:pt x="496" y="234"/>
                      <a:pt x="496" y="231"/>
                    </a:cubicBezTo>
                    <a:cubicBezTo>
                      <a:pt x="496" y="230"/>
                      <a:pt x="493" y="229"/>
                      <a:pt x="488" y="229"/>
                    </a:cubicBezTo>
                    <a:cubicBezTo>
                      <a:pt x="482" y="229"/>
                      <a:pt x="477" y="230"/>
                      <a:pt x="474" y="232"/>
                    </a:cubicBezTo>
                    <a:cubicBezTo>
                      <a:pt x="473" y="232"/>
                      <a:pt x="472" y="233"/>
                      <a:pt x="470" y="233"/>
                    </a:cubicBezTo>
                    <a:cubicBezTo>
                      <a:pt x="467" y="233"/>
                      <a:pt x="464" y="230"/>
                      <a:pt x="464" y="228"/>
                    </a:cubicBezTo>
                    <a:cubicBezTo>
                      <a:pt x="464" y="227"/>
                      <a:pt x="464" y="224"/>
                      <a:pt x="470" y="223"/>
                    </a:cubicBezTo>
                    <a:cubicBezTo>
                      <a:pt x="473" y="223"/>
                      <a:pt x="473" y="222"/>
                      <a:pt x="473" y="222"/>
                    </a:cubicBezTo>
                    <a:cubicBezTo>
                      <a:pt x="473" y="222"/>
                      <a:pt x="473" y="221"/>
                      <a:pt x="473" y="220"/>
                    </a:cubicBezTo>
                    <a:cubicBezTo>
                      <a:pt x="472" y="219"/>
                      <a:pt x="471" y="217"/>
                      <a:pt x="473" y="216"/>
                    </a:cubicBezTo>
                    <a:cubicBezTo>
                      <a:pt x="473" y="215"/>
                      <a:pt x="474" y="215"/>
                      <a:pt x="475" y="215"/>
                    </a:cubicBezTo>
                    <a:cubicBezTo>
                      <a:pt x="477" y="215"/>
                      <a:pt x="479" y="216"/>
                      <a:pt x="483" y="218"/>
                    </a:cubicBezTo>
                    <a:cubicBezTo>
                      <a:pt x="486" y="220"/>
                      <a:pt x="490" y="222"/>
                      <a:pt x="493" y="222"/>
                    </a:cubicBezTo>
                    <a:cubicBezTo>
                      <a:pt x="494" y="222"/>
                      <a:pt x="494" y="222"/>
                      <a:pt x="494" y="222"/>
                    </a:cubicBezTo>
                    <a:cubicBezTo>
                      <a:pt x="497" y="221"/>
                      <a:pt x="499" y="221"/>
                      <a:pt x="501" y="221"/>
                    </a:cubicBezTo>
                    <a:cubicBezTo>
                      <a:pt x="505" y="220"/>
                      <a:pt x="507" y="220"/>
                      <a:pt x="510" y="218"/>
                    </a:cubicBezTo>
                    <a:cubicBezTo>
                      <a:pt x="511" y="217"/>
                      <a:pt x="511" y="217"/>
                      <a:pt x="511" y="217"/>
                    </a:cubicBezTo>
                    <a:cubicBezTo>
                      <a:pt x="511" y="215"/>
                      <a:pt x="507" y="213"/>
                      <a:pt x="504" y="212"/>
                    </a:cubicBezTo>
                    <a:cubicBezTo>
                      <a:pt x="501" y="210"/>
                      <a:pt x="499" y="209"/>
                      <a:pt x="497" y="207"/>
                    </a:cubicBezTo>
                    <a:cubicBezTo>
                      <a:pt x="497" y="206"/>
                      <a:pt x="497" y="206"/>
                      <a:pt x="497" y="205"/>
                    </a:cubicBezTo>
                    <a:cubicBezTo>
                      <a:pt x="497" y="204"/>
                      <a:pt x="499" y="203"/>
                      <a:pt x="507" y="203"/>
                    </a:cubicBezTo>
                    <a:cubicBezTo>
                      <a:pt x="511" y="203"/>
                      <a:pt x="515" y="203"/>
                      <a:pt x="518" y="203"/>
                    </a:cubicBezTo>
                    <a:cubicBezTo>
                      <a:pt x="520" y="204"/>
                      <a:pt x="520" y="204"/>
                      <a:pt x="520" y="204"/>
                    </a:cubicBezTo>
                    <a:cubicBezTo>
                      <a:pt x="522" y="204"/>
                      <a:pt x="524" y="201"/>
                      <a:pt x="524" y="200"/>
                    </a:cubicBezTo>
                    <a:cubicBezTo>
                      <a:pt x="524" y="199"/>
                      <a:pt x="523" y="199"/>
                      <a:pt x="523" y="199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8" y="201"/>
                      <a:pt x="506" y="196"/>
                      <a:pt x="504" y="191"/>
                    </a:cubicBezTo>
                    <a:cubicBezTo>
                      <a:pt x="503" y="189"/>
                      <a:pt x="503" y="187"/>
                      <a:pt x="504" y="187"/>
                    </a:cubicBezTo>
                    <a:cubicBezTo>
                      <a:pt x="505" y="184"/>
                      <a:pt x="508" y="184"/>
                      <a:pt x="509" y="184"/>
                    </a:cubicBezTo>
                    <a:cubicBezTo>
                      <a:pt x="510" y="184"/>
                      <a:pt x="511" y="184"/>
                      <a:pt x="512" y="184"/>
                    </a:cubicBezTo>
                    <a:cubicBezTo>
                      <a:pt x="514" y="184"/>
                      <a:pt x="515" y="185"/>
                      <a:pt x="516" y="185"/>
                    </a:cubicBezTo>
                    <a:cubicBezTo>
                      <a:pt x="518" y="185"/>
                      <a:pt x="520" y="184"/>
                      <a:pt x="521" y="183"/>
                    </a:cubicBezTo>
                    <a:cubicBezTo>
                      <a:pt x="524" y="182"/>
                      <a:pt x="524" y="178"/>
                      <a:pt x="523" y="176"/>
                    </a:cubicBezTo>
                    <a:cubicBezTo>
                      <a:pt x="522" y="172"/>
                      <a:pt x="519" y="168"/>
                      <a:pt x="517" y="168"/>
                    </a:cubicBezTo>
                    <a:cubicBezTo>
                      <a:pt x="517" y="168"/>
                      <a:pt x="499" y="167"/>
                      <a:pt x="499" y="162"/>
                    </a:cubicBezTo>
                    <a:cubicBezTo>
                      <a:pt x="499" y="162"/>
                      <a:pt x="497" y="161"/>
                      <a:pt x="496" y="160"/>
                    </a:cubicBezTo>
                    <a:cubicBezTo>
                      <a:pt x="493" y="159"/>
                      <a:pt x="491" y="158"/>
                      <a:pt x="491" y="156"/>
                    </a:cubicBezTo>
                    <a:cubicBezTo>
                      <a:pt x="491" y="156"/>
                      <a:pt x="491" y="155"/>
                      <a:pt x="492" y="154"/>
                    </a:cubicBezTo>
                    <a:cubicBezTo>
                      <a:pt x="493" y="153"/>
                      <a:pt x="495" y="153"/>
                      <a:pt x="497" y="154"/>
                    </a:cubicBezTo>
                    <a:cubicBezTo>
                      <a:pt x="498" y="154"/>
                      <a:pt x="499" y="154"/>
                      <a:pt x="500" y="154"/>
                    </a:cubicBezTo>
                    <a:cubicBezTo>
                      <a:pt x="502" y="154"/>
                      <a:pt x="504" y="154"/>
                      <a:pt x="505" y="152"/>
                    </a:cubicBezTo>
                    <a:cubicBezTo>
                      <a:pt x="507" y="151"/>
                      <a:pt x="510" y="150"/>
                      <a:pt x="513" y="150"/>
                    </a:cubicBezTo>
                    <a:cubicBezTo>
                      <a:pt x="516" y="150"/>
                      <a:pt x="520" y="151"/>
                      <a:pt x="523" y="151"/>
                    </a:cubicBezTo>
                    <a:cubicBezTo>
                      <a:pt x="527" y="152"/>
                      <a:pt x="530" y="153"/>
                      <a:pt x="532" y="152"/>
                    </a:cubicBezTo>
                    <a:cubicBezTo>
                      <a:pt x="533" y="152"/>
                      <a:pt x="533" y="152"/>
                      <a:pt x="533" y="151"/>
                    </a:cubicBezTo>
                    <a:cubicBezTo>
                      <a:pt x="533" y="148"/>
                      <a:pt x="529" y="144"/>
                      <a:pt x="527" y="144"/>
                    </a:cubicBezTo>
                    <a:cubicBezTo>
                      <a:pt x="527" y="144"/>
                      <a:pt x="527" y="144"/>
                      <a:pt x="527" y="144"/>
                    </a:cubicBezTo>
                    <a:cubicBezTo>
                      <a:pt x="525" y="145"/>
                      <a:pt x="522" y="145"/>
                      <a:pt x="519" y="145"/>
                    </a:cubicBezTo>
                    <a:cubicBezTo>
                      <a:pt x="513" y="145"/>
                      <a:pt x="510" y="143"/>
                      <a:pt x="509" y="140"/>
                    </a:cubicBezTo>
                    <a:cubicBezTo>
                      <a:pt x="509" y="138"/>
                      <a:pt x="509" y="138"/>
                      <a:pt x="510" y="137"/>
                    </a:cubicBezTo>
                    <a:cubicBezTo>
                      <a:pt x="511" y="136"/>
                      <a:pt x="512" y="136"/>
                      <a:pt x="513" y="136"/>
                    </a:cubicBezTo>
                    <a:cubicBezTo>
                      <a:pt x="515" y="136"/>
                      <a:pt x="516" y="136"/>
                      <a:pt x="517" y="136"/>
                    </a:cubicBezTo>
                    <a:cubicBezTo>
                      <a:pt x="519" y="136"/>
                      <a:pt x="520" y="136"/>
                      <a:pt x="521" y="136"/>
                    </a:cubicBezTo>
                    <a:cubicBezTo>
                      <a:pt x="522" y="136"/>
                      <a:pt x="522" y="136"/>
                      <a:pt x="522" y="136"/>
                    </a:cubicBezTo>
                    <a:cubicBezTo>
                      <a:pt x="522" y="135"/>
                      <a:pt x="515" y="131"/>
                      <a:pt x="509" y="131"/>
                    </a:cubicBezTo>
                    <a:cubicBezTo>
                      <a:pt x="507" y="131"/>
                      <a:pt x="506" y="131"/>
                      <a:pt x="505" y="133"/>
                    </a:cubicBezTo>
                    <a:cubicBezTo>
                      <a:pt x="503" y="136"/>
                      <a:pt x="500" y="137"/>
                      <a:pt x="497" y="137"/>
                    </a:cubicBezTo>
                    <a:cubicBezTo>
                      <a:pt x="495" y="137"/>
                      <a:pt x="494" y="136"/>
                      <a:pt x="494" y="135"/>
                    </a:cubicBezTo>
                    <a:cubicBezTo>
                      <a:pt x="493" y="135"/>
                      <a:pt x="494" y="133"/>
                      <a:pt x="496" y="132"/>
                    </a:cubicBezTo>
                    <a:cubicBezTo>
                      <a:pt x="500" y="129"/>
                      <a:pt x="502" y="120"/>
                      <a:pt x="501" y="115"/>
                    </a:cubicBezTo>
                    <a:cubicBezTo>
                      <a:pt x="501" y="112"/>
                      <a:pt x="505" y="111"/>
                      <a:pt x="509" y="109"/>
                    </a:cubicBezTo>
                    <a:cubicBezTo>
                      <a:pt x="515" y="107"/>
                      <a:pt x="519" y="105"/>
                      <a:pt x="518" y="102"/>
                    </a:cubicBezTo>
                    <a:cubicBezTo>
                      <a:pt x="518" y="100"/>
                      <a:pt x="518" y="98"/>
                      <a:pt x="519" y="96"/>
                    </a:cubicBezTo>
                    <a:cubicBezTo>
                      <a:pt x="523" y="91"/>
                      <a:pt x="532" y="91"/>
                      <a:pt x="535" y="91"/>
                    </a:cubicBezTo>
                    <a:cubicBezTo>
                      <a:pt x="536" y="91"/>
                      <a:pt x="537" y="91"/>
                      <a:pt x="537" y="90"/>
                    </a:cubicBezTo>
                    <a:cubicBezTo>
                      <a:pt x="537" y="89"/>
                      <a:pt x="533" y="85"/>
                      <a:pt x="529" y="85"/>
                    </a:cubicBezTo>
                    <a:cubicBezTo>
                      <a:pt x="526" y="86"/>
                      <a:pt x="524" y="87"/>
                      <a:pt x="521" y="89"/>
                    </a:cubicBezTo>
                    <a:cubicBezTo>
                      <a:pt x="519" y="90"/>
                      <a:pt x="517" y="91"/>
                      <a:pt x="515" y="91"/>
                    </a:cubicBezTo>
                    <a:cubicBezTo>
                      <a:pt x="514" y="91"/>
                      <a:pt x="513" y="91"/>
                      <a:pt x="512" y="90"/>
                    </a:cubicBezTo>
                    <a:cubicBezTo>
                      <a:pt x="511" y="89"/>
                      <a:pt x="511" y="88"/>
                      <a:pt x="511" y="87"/>
                    </a:cubicBezTo>
                    <a:cubicBezTo>
                      <a:pt x="513" y="84"/>
                      <a:pt x="521" y="80"/>
                      <a:pt x="526" y="80"/>
                    </a:cubicBezTo>
                    <a:cubicBezTo>
                      <a:pt x="532" y="80"/>
                      <a:pt x="545" y="80"/>
                      <a:pt x="550" y="77"/>
                    </a:cubicBezTo>
                    <a:cubicBezTo>
                      <a:pt x="550" y="77"/>
                      <a:pt x="550" y="77"/>
                      <a:pt x="550" y="77"/>
                    </a:cubicBezTo>
                    <a:cubicBezTo>
                      <a:pt x="550" y="76"/>
                      <a:pt x="544" y="75"/>
                      <a:pt x="537" y="75"/>
                    </a:cubicBezTo>
                    <a:cubicBezTo>
                      <a:pt x="536" y="75"/>
                      <a:pt x="534" y="75"/>
                      <a:pt x="533" y="75"/>
                    </a:cubicBezTo>
                    <a:cubicBezTo>
                      <a:pt x="531" y="75"/>
                      <a:pt x="530" y="75"/>
                      <a:pt x="529" y="75"/>
                    </a:cubicBezTo>
                    <a:cubicBezTo>
                      <a:pt x="527" y="75"/>
                      <a:pt x="525" y="74"/>
                      <a:pt x="525" y="73"/>
                    </a:cubicBezTo>
                    <a:cubicBezTo>
                      <a:pt x="525" y="70"/>
                      <a:pt x="533" y="70"/>
                      <a:pt x="537" y="70"/>
                    </a:cubicBezTo>
                    <a:cubicBezTo>
                      <a:pt x="545" y="69"/>
                      <a:pt x="547" y="68"/>
                      <a:pt x="550" y="67"/>
                    </a:cubicBezTo>
                    <a:cubicBezTo>
                      <a:pt x="552" y="67"/>
                      <a:pt x="554" y="66"/>
                      <a:pt x="558" y="65"/>
                    </a:cubicBezTo>
                    <a:cubicBezTo>
                      <a:pt x="563" y="65"/>
                      <a:pt x="564" y="63"/>
                      <a:pt x="565" y="62"/>
                    </a:cubicBezTo>
                    <a:cubicBezTo>
                      <a:pt x="566" y="61"/>
                      <a:pt x="568" y="60"/>
                      <a:pt x="571" y="60"/>
                    </a:cubicBezTo>
                    <a:cubicBezTo>
                      <a:pt x="577" y="60"/>
                      <a:pt x="591" y="53"/>
                      <a:pt x="591" y="51"/>
                    </a:cubicBezTo>
                    <a:cubicBezTo>
                      <a:pt x="590" y="49"/>
                      <a:pt x="570" y="43"/>
                      <a:pt x="559" y="43"/>
                    </a:cubicBezTo>
                    <a:cubicBezTo>
                      <a:pt x="547" y="43"/>
                      <a:pt x="541" y="45"/>
                      <a:pt x="541" y="51"/>
                    </a:cubicBezTo>
                    <a:cubicBezTo>
                      <a:pt x="541" y="53"/>
                      <a:pt x="540" y="55"/>
                      <a:pt x="536" y="55"/>
                    </a:cubicBezTo>
                    <a:cubicBezTo>
                      <a:pt x="534" y="55"/>
                      <a:pt x="532" y="54"/>
                      <a:pt x="529" y="54"/>
                    </a:cubicBezTo>
                    <a:cubicBezTo>
                      <a:pt x="526" y="53"/>
                      <a:pt x="522" y="52"/>
                      <a:pt x="520" y="53"/>
                    </a:cubicBezTo>
                    <a:cubicBezTo>
                      <a:pt x="519" y="53"/>
                      <a:pt x="519" y="53"/>
                      <a:pt x="518" y="53"/>
                    </a:cubicBezTo>
                    <a:cubicBezTo>
                      <a:pt x="516" y="53"/>
                      <a:pt x="515" y="52"/>
                      <a:pt x="515" y="51"/>
                    </a:cubicBezTo>
                    <a:cubicBezTo>
                      <a:pt x="514" y="49"/>
                      <a:pt x="514" y="49"/>
                      <a:pt x="513" y="49"/>
                    </a:cubicBezTo>
                    <a:cubicBezTo>
                      <a:pt x="513" y="49"/>
                      <a:pt x="513" y="49"/>
                      <a:pt x="512" y="50"/>
                    </a:cubicBezTo>
                    <a:cubicBezTo>
                      <a:pt x="509" y="51"/>
                      <a:pt x="507" y="53"/>
                      <a:pt x="504" y="55"/>
                    </a:cubicBezTo>
                    <a:cubicBezTo>
                      <a:pt x="500" y="58"/>
                      <a:pt x="497" y="61"/>
                      <a:pt x="493" y="62"/>
                    </a:cubicBezTo>
                    <a:cubicBezTo>
                      <a:pt x="490" y="64"/>
                      <a:pt x="487" y="66"/>
                      <a:pt x="484" y="68"/>
                    </a:cubicBezTo>
                    <a:cubicBezTo>
                      <a:pt x="481" y="70"/>
                      <a:pt x="479" y="72"/>
                      <a:pt x="476" y="73"/>
                    </a:cubicBezTo>
                    <a:cubicBezTo>
                      <a:pt x="475" y="73"/>
                      <a:pt x="475" y="72"/>
                      <a:pt x="474" y="72"/>
                    </a:cubicBezTo>
                    <a:cubicBezTo>
                      <a:pt x="474" y="71"/>
                      <a:pt x="473" y="69"/>
                      <a:pt x="491" y="51"/>
                    </a:cubicBezTo>
                    <a:cubicBezTo>
                      <a:pt x="494" y="48"/>
                      <a:pt x="495" y="45"/>
                      <a:pt x="494" y="42"/>
                    </a:cubicBezTo>
                    <a:cubicBezTo>
                      <a:pt x="493" y="40"/>
                      <a:pt x="490" y="38"/>
                      <a:pt x="486" y="39"/>
                    </a:cubicBezTo>
                    <a:cubicBezTo>
                      <a:pt x="481" y="39"/>
                      <a:pt x="480" y="41"/>
                      <a:pt x="479" y="43"/>
                    </a:cubicBezTo>
                    <a:cubicBezTo>
                      <a:pt x="478" y="44"/>
                      <a:pt x="477" y="46"/>
                      <a:pt x="474" y="47"/>
                    </a:cubicBezTo>
                    <a:cubicBezTo>
                      <a:pt x="473" y="47"/>
                      <a:pt x="469" y="49"/>
                      <a:pt x="465" y="50"/>
                    </a:cubicBezTo>
                    <a:cubicBezTo>
                      <a:pt x="457" y="53"/>
                      <a:pt x="448" y="57"/>
                      <a:pt x="445" y="57"/>
                    </a:cubicBezTo>
                    <a:cubicBezTo>
                      <a:pt x="443" y="57"/>
                      <a:pt x="442" y="56"/>
                      <a:pt x="442" y="56"/>
                    </a:cubicBezTo>
                    <a:cubicBezTo>
                      <a:pt x="441" y="53"/>
                      <a:pt x="446" y="50"/>
                      <a:pt x="454" y="47"/>
                    </a:cubicBezTo>
                    <a:cubicBezTo>
                      <a:pt x="457" y="46"/>
                      <a:pt x="461" y="44"/>
                      <a:pt x="462" y="43"/>
                    </a:cubicBezTo>
                    <a:cubicBezTo>
                      <a:pt x="460" y="42"/>
                      <a:pt x="454" y="41"/>
                      <a:pt x="444" y="41"/>
                    </a:cubicBezTo>
                    <a:cubicBezTo>
                      <a:pt x="436" y="41"/>
                      <a:pt x="429" y="42"/>
                      <a:pt x="424" y="43"/>
                    </a:cubicBezTo>
                    <a:cubicBezTo>
                      <a:pt x="420" y="43"/>
                      <a:pt x="414" y="44"/>
                      <a:pt x="409" y="46"/>
                    </a:cubicBezTo>
                    <a:cubicBezTo>
                      <a:pt x="403" y="47"/>
                      <a:pt x="396" y="49"/>
                      <a:pt x="393" y="49"/>
                    </a:cubicBezTo>
                    <a:cubicBezTo>
                      <a:pt x="391" y="49"/>
                      <a:pt x="390" y="48"/>
                      <a:pt x="389" y="47"/>
                    </a:cubicBezTo>
                    <a:cubicBezTo>
                      <a:pt x="389" y="41"/>
                      <a:pt x="427" y="36"/>
                      <a:pt x="428" y="36"/>
                    </a:cubicBezTo>
                    <a:cubicBezTo>
                      <a:pt x="432" y="35"/>
                      <a:pt x="439" y="35"/>
                      <a:pt x="445" y="35"/>
                    </a:cubicBezTo>
                    <a:cubicBezTo>
                      <a:pt x="456" y="35"/>
                      <a:pt x="467" y="35"/>
                      <a:pt x="473" y="33"/>
                    </a:cubicBezTo>
                    <a:cubicBezTo>
                      <a:pt x="477" y="31"/>
                      <a:pt x="483" y="30"/>
                      <a:pt x="488" y="29"/>
                    </a:cubicBezTo>
                    <a:cubicBezTo>
                      <a:pt x="493" y="28"/>
                      <a:pt x="498" y="27"/>
                      <a:pt x="499" y="26"/>
                    </a:cubicBezTo>
                    <a:cubicBezTo>
                      <a:pt x="499" y="26"/>
                      <a:pt x="499" y="26"/>
                      <a:pt x="499" y="25"/>
                    </a:cubicBezTo>
                    <a:cubicBezTo>
                      <a:pt x="498" y="23"/>
                      <a:pt x="489" y="20"/>
                      <a:pt x="483" y="20"/>
                    </a:cubicBezTo>
                    <a:cubicBezTo>
                      <a:pt x="482" y="20"/>
                      <a:pt x="482" y="20"/>
                      <a:pt x="482" y="20"/>
                    </a:cubicBezTo>
                    <a:cubicBezTo>
                      <a:pt x="481" y="20"/>
                      <a:pt x="480" y="20"/>
                      <a:pt x="480" y="20"/>
                    </a:cubicBezTo>
                    <a:cubicBezTo>
                      <a:pt x="474" y="20"/>
                      <a:pt x="470" y="19"/>
                      <a:pt x="468" y="18"/>
                    </a:cubicBezTo>
                    <a:cubicBezTo>
                      <a:pt x="468" y="17"/>
                      <a:pt x="468" y="16"/>
                      <a:pt x="468" y="15"/>
                    </a:cubicBezTo>
                    <a:cubicBezTo>
                      <a:pt x="468" y="14"/>
                      <a:pt x="464" y="13"/>
                      <a:pt x="462" y="12"/>
                    </a:cubicBezTo>
                    <a:cubicBezTo>
                      <a:pt x="459" y="11"/>
                      <a:pt x="457" y="10"/>
                      <a:pt x="456" y="9"/>
                    </a:cubicBezTo>
                    <a:cubicBezTo>
                      <a:pt x="455" y="8"/>
                      <a:pt x="449" y="8"/>
                      <a:pt x="445" y="8"/>
                    </a:cubicBezTo>
                    <a:cubicBezTo>
                      <a:pt x="439" y="8"/>
                      <a:pt x="432" y="7"/>
                      <a:pt x="429" y="6"/>
                    </a:cubicBezTo>
                    <a:cubicBezTo>
                      <a:pt x="426" y="4"/>
                      <a:pt x="417" y="2"/>
                      <a:pt x="407" y="2"/>
                    </a:cubicBezTo>
                    <a:cubicBezTo>
                      <a:pt x="405" y="2"/>
                      <a:pt x="403" y="2"/>
                      <a:pt x="401" y="3"/>
                    </a:cubicBezTo>
                    <a:cubicBezTo>
                      <a:pt x="394" y="3"/>
                      <a:pt x="385" y="3"/>
                      <a:pt x="376" y="3"/>
                    </a:cubicBezTo>
                    <a:cubicBezTo>
                      <a:pt x="369" y="3"/>
                      <a:pt x="363" y="3"/>
                      <a:pt x="360" y="4"/>
                    </a:cubicBezTo>
                    <a:cubicBezTo>
                      <a:pt x="358" y="4"/>
                      <a:pt x="356" y="4"/>
                      <a:pt x="354" y="5"/>
                    </a:cubicBezTo>
                    <a:cubicBezTo>
                      <a:pt x="352" y="6"/>
                      <a:pt x="349" y="6"/>
                      <a:pt x="346" y="6"/>
                    </a:cubicBezTo>
                    <a:cubicBezTo>
                      <a:pt x="346" y="6"/>
                      <a:pt x="346" y="6"/>
                      <a:pt x="345" y="6"/>
                    </a:cubicBezTo>
                    <a:cubicBezTo>
                      <a:pt x="342" y="6"/>
                      <a:pt x="338" y="7"/>
                      <a:pt x="338" y="8"/>
                    </a:cubicBezTo>
                    <a:cubicBezTo>
                      <a:pt x="337" y="8"/>
                      <a:pt x="338" y="9"/>
                      <a:pt x="338" y="9"/>
                    </a:cubicBezTo>
                    <a:cubicBezTo>
                      <a:pt x="340" y="11"/>
                      <a:pt x="340" y="12"/>
                      <a:pt x="339" y="13"/>
                    </a:cubicBezTo>
                    <a:cubicBezTo>
                      <a:pt x="338" y="15"/>
                      <a:pt x="335" y="17"/>
                      <a:pt x="333" y="17"/>
                    </a:cubicBezTo>
                    <a:cubicBezTo>
                      <a:pt x="332" y="17"/>
                      <a:pt x="330" y="16"/>
                      <a:pt x="330" y="15"/>
                    </a:cubicBezTo>
                    <a:cubicBezTo>
                      <a:pt x="329" y="15"/>
                      <a:pt x="329" y="14"/>
                      <a:pt x="329" y="13"/>
                    </a:cubicBezTo>
                    <a:cubicBezTo>
                      <a:pt x="329" y="13"/>
                      <a:pt x="329" y="12"/>
                      <a:pt x="329" y="12"/>
                    </a:cubicBezTo>
                    <a:cubicBezTo>
                      <a:pt x="328" y="11"/>
                      <a:pt x="324" y="10"/>
                      <a:pt x="321" y="10"/>
                    </a:cubicBezTo>
                    <a:cubicBezTo>
                      <a:pt x="319" y="10"/>
                      <a:pt x="317" y="10"/>
                      <a:pt x="316" y="11"/>
                    </a:cubicBezTo>
                    <a:cubicBezTo>
                      <a:pt x="315" y="12"/>
                      <a:pt x="313" y="12"/>
                      <a:pt x="311" y="12"/>
                    </a:cubicBezTo>
                    <a:cubicBezTo>
                      <a:pt x="308" y="12"/>
                      <a:pt x="305" y="12"/>
                      <a:pt x="301" y="11"/>
                    </a:cubicBezTo>
                    <a:cubicBezTo>
                      <a:pt x="298" y="11"/>
                      <a:pt x="295" y="10"/>
                      <a:pt x="293" y="10"/>
                    </a:cubicBezTo>
                    <a:cubicBezTo>
                      <a:pt x="291" y="10"/>
                      <a:pt x="290" y="10"/>
                      <a:pt x="290" y="11"/>
                    </a:cubicBezTo>
                    <a:cubicBezTo>
                      <a:pt x="288" y="13"/>
                      <a:pt x="280" y="14"/>
                      <a:pt x="268" y="14"/>
                    </a:cubicBezTo>
                    <a:cubicBezTo>
                      <a:pt x="264" y="14"/>
                      <a:pt x="259" y="14"/>
                      <a:pt x="257" y="15"/>
                    </a:cubicBezTo>
                    <a:cubicBezTo>
                      <a:pt x="257" y="15"/>
                      <a:pt x="257" y="15"/>
                      <a:pt x="257" y="15"/>
                    </a:cubicBezTo>
                    <a:cubicBezTo>
                      <a:pt x="258" y="16"/>
                      <a:pt x="260" y="16"/>
                      <a:pt x="261" y="17"/>
                    </a:cubicBezTo>
                    <a:cubicBezTo>
                      <a:pt x="266" y="19"/>
                      <a:pt x="268" y="21"/>
                      <a:pt x="268" y="23"/>
                    </a:cubicBezTo>
                    <a:cubicBezTo>
                      <a:pt x="267" y="25"/>
                      <a:pt x="265" y="25"/>
                      <a:pt x="259" y="25"/>
                    </a:cubicBezTo>
                    <a:cubicBezTo>
                      <a:pt x="256" y="25"/>
                      <a:pt x="251" y="26"/>
                      <a:pt x="250" y="27"/>
                    </a:cubicBezTo>
                    <a:cubicBezTo>
                      <a:pt x="250" y="27"/>
                      <a:pt x="250" y="27"/>
                      <a:pt x="250" y="27"/>
                    </a:cubicBezTo>
                    <a:cubicBezTo>
                      <a:pt x="250" y="27"/>
                      <a:pt x="250" y="27"/>
                      <a:pt x="251" y="27"/>
                    </a:cubicBezTo>
                    <a:cubicBezTo>
                      <a:pt x="252" y="29"/>
                      <a:pt x="257" y="32"/>
                      <a:pt x="261" y="34"/>
                    </a:cubicBezTo>
                    <a:cubicBezTo>
                      <a:pt x="266" y="36"/>
                      <a:pt x="272" y="39"/>
                      <a:pt x="275" y="43"/>
                    </a:cubicBezTo>
                    <a:cubicBezTo>
                      <a:pt x="277" y="44"/>
                      <a:pt x="278" y="46"/>
                      <a:pt x="277" y="47"/>
                    </a:cubicBezTo>
                    <a:cubicBezTo>
                      <a:pt x="277" y="47"/>
                      <a:pt x="276" y="48"/>
                      <a:pt x="275" y="48"/>
                    </a:cubicBezTo>
                    <a:cubicBezTo>
                      <a:pt x="272" y="48"/>
                      <a:pt x="266" y="45"/>
                      <a:pt x="261" y="42"/>
                    </a:cubicBezTo>
                    <a:cubicBezTo>
                      <a:pt x="258" y="40"/>
                      <a:pt x="254" y="39"/>
                      <a:pt x="250" y="38"/>
                    </a:cubicBezTo>
                    <a:cubicBezTo>
                      <a:pt x="246" y="37"/>
                      <a:pt x="242" y="36"/>
                      <a:pt x="240" y="34"/>
                    </a:cubicBezTo>
                    <a:cubicBezTo>
                      <a:pt x="236" y="30"/>
                      <a:pt x="226" y="27"/>
                      <a:pt x="219" y="27"/>
                    </a:cubicBezTo>
                    <a:cubicBezTo>
                      <a:pt x="217" y="27"/>
                      <a:pt x="216" y="28"/>
                      <a:pt x="215" y="28"/>
                    </a:cubicBezTo>
                    <a:cubicBezTo>
                      <a:pt x="215" y="28"/>
                      <a:pt x="214" y="29"/>
                      <a:pt x="214" y="29"/>
                    </a:cubicBezTo>
                    <a:cubicBezTo>
                      <a:pt x="214" y="30"/>
                      <a:pt x="218" y="32"/>
                      <a:pt x="220" y="34"/>
                    </a:cubicBezTo>
                    <a:cubicBezTo>
                      <a:pt x="224" y="36"/>
                      <a:pt x="227" y="39"/>
                      <a:pt x="227" y="41"/>
                    </a:cubicBezTo>
                    <a:cubicBezTo>
                      <a:pt x="227" y="42"/>
                      <a:pt x="227" y="43"/>
                      <a:pt x="223" y="43"/>
                    </a:cubicBezTo>
                    <a:cubicBezTo>
                      <a:pt x="222" y="43"/>
                      <a:pt x="220" y="43"/>
                      <a:pt x="218" y="43"/>
                    </a:cubicBezTo>
                    <a:cubicBezTo>
                      <a:pt x="217" y="42"/>
                      <a:pt x="215" y="42"/>
                      <a:pt x="214" y="42"/>
                    </a:cubicBezTo>
                    <a:cubicBezTo>
                      <a:pt x="213" y="42"/>
                      <a:pt x="213" y="42"/>
                      <a:pt x="213" y="42"/>
                    </a:cubicBezTo>
                    <a:cubicBezTo>
                      <a:pt x="213" y="42"/>
                      <a:pt x="213" y="42"/>
                      <a:pt x="212" y="42"/>
                    </a:cubicBezTo>
                    <a:cubicBezTo>
                      <a:pt x="211" y="42"/>
                      <a:pt x="209" y="41"/>
                      <a:pt x="205" y="38"/>
                    </a:cubicBezTo>
                    <a:cubicBezTo>
                      <a:pt x="202" y="36"/>
                      <a:pt x="198" y="33"/>
                      <a:pt x="195" y="33"/>
                    </a:cubicBezTo>
                    <a:cubicBezTo>
                      <a:pt x="194" y="33"/>
                      <a:pt x="193" y="33"/>
                      <a:pt x="193" y="33"/>
                    </a:cubicBezTo>
                    <a:cubicBezTo>
                      <a:pt x="193" y="33"/>
                      <a:pt x="193" y="35"/>
                      <a:pt x="194" y="37"/>
                    </a:cubicBezTo>
                    <a:cubicBezTo>
                      <a:pt x="194" y="39"/>
                      <a:pt x="195" y="41"/>
                      <a:pt x="195" y="44"/>
                    </a:cubicBezTo>
                    <a:cubicBezTo>
                      <a:pt x="195" y="49"/>
                      <a:pt x="189" y="53"/>
                      <a:pt x="186" y="53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84" y="52"/>
                      <a:pt x="185" y="50"/>
                      <a:pt x="185" y="50"/>
                    </a:cubicBezTo>
                    <a:cubicBezTo>
                      <a:pt x="187" y="47"/>
                      <a:pt x="187" y="42"/>
                      <a:pt x="185" y="38"/>
                    </a:cubicBezTo>
                    <a:cubicBezTo>
                      <a:pt x="184" y="35"/>
                      <a:pt x="183" y="32"/>
                      <a:pt x="181" y="32"/>
                    </a:cubicBezTo>
                    <a:cubicBezTo>
                      <a:pt x="180" y="31"/>
                      <a:pt x="179" y="31"/>
                      <a:pt x="178" y="31"/>
                    </a:cubicBezTo>
                    <a:cubicBezTo>
                      <a:pt x="175" y="31"/>
                      <a:pt x="170" y="33"/>
                      <a:pt x="165" y="34"/>
                    </a:cubicBezTo>
                    <a:cubicBezTo>
                      <a:pt x="160" y="35"/>
                      <a:pt x="156" y="36"/>
                      <a:pt x="152" y="36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1" y="36"/>
                      <a:pt x="150" y="36"/>
                    </a:cubicBezTo>
                    <a:cubicBezTo>
                      <a:pt x="144" y="36"/>
                      <a:pt x="139" y="38"/>
                      <a:pt x="139" y="39"/>
                    </a:cubicBezTo>
                    <a:cubicBezTo>
                      <a:pt x="139" y="39"/>
                      <a:pt x="139" y="40"/>
                      <a:pt x="140" y="41"/>
                    </a:cubicBezTo>
                    <a:cubicBezTo>
                      <a:pt x="143" y="42"/>
                      <a:pt x="144" y="44"/>
                      <a:pt x="144" y="45"/>
                    </a:cubicBezTo>
                    <a:cubicBezTo>
                      <a:pt x="143" y="46"/>
                      <a:pt x="142" y="47"/>
                      <a:pt x="140" y="47"/>
                    </a:cubicBezTo>
                    <a:cubicBezTo>
                      <a:pt x="138" y="47"/>
                      <a:pt x="135" y="46"/>
                      <a:pt x="133" y="44"/>
                    </a:cubicBezTo>
                    <a:cubicBezTo>
                      <a:pt x="131" y="43"/>
                      <a:pt x="129" y="43"/>
                      <a:pt x="125" y="43"/>
                    </a:cubicBezTo>
                    <a:cubicBezTo>
                      <a:pt x="119" y="43"/>
                      <a:pt x="113" y="44"/>
                      <a:pt x="112" y="46"/>
                    </a:cubicBezTo>
                    <a:cubicBezTo>
                      <a:pt x="115" y="47"/>
                      <a:pt x="116" y="50"/>
                      <a:pt x="117" y="54"/>
                    </a:cubicBezTo>
                    <a:cubicBezTo>
                      <a:pt x="117" y="57"/>
                      <a:pt x="117" y="60"/>
                      <a:pt x="115" y="62"/>
                    </a:cubicBezTo>
                    <a:cubicBezTo>
                      <a:pt x="115" y="62"/>
                      <a:pt x="114" y="63"/>
                      <a:pt x="112" y="63"/>
                    </a:cubicBezTo>
                    <a:cubicBezTo>
                      <a:pt x="111" y="63"/>
                      <a:pt x="109" y="62"/>
                      <a:pt x="106" y="61"/>
                    </a:cubicBezTo>
                    <a:cubicBezTo>
                      <a:pt x="103" y="60"/>
                      <a:pt x="100" y="59"/>
                      <a:pt x="96" y="59"/>
                    </a:cubicBezTo>
                    <a:cubicBezTo>
                      <a:pt x="90" y="60"/>
                      <a:pt x="58" y="74"/>
                      <a:pt x="54" y="80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4" y="83"/>
                      <a:pt x="58" y="83"/>
                      <a:pt x="62" y="83"/>
                    </a:cubicBezTo>
                    <a:cubicBezTo>
                      <a:pt x="63" y="83"/>
                      <a:pt x="64" y="83"/>
                      <a:pt x="65" y="83"/>
                    </a:cubicBezTo>
                    <a:cubicBezTo>
                      <a:pt x="66" y="83"/>
                      <a:pt x="67" y="83"/>
                      <a:pt x="68" y="83"/>
                    </a:cubicBezTo>
                    <a:cubicBezTo>
                      <a:pt x="71" y="83"/>
                      <a:pt x="75" y="83"/>
                      <a:pt x="77" y="85"/>
                    </a:cubicBezTo>
                    <a:cubicBezTo>
                      <a:pt x="78" y="85"/>
                      <a:pt x="79" y="87"/>
                      <a:pt x="79" y="89"/>
                    </a:cubicBezTo>
                    <a:cubicBezTo>
                      <a:pt x="79" y="93"/>
                      <a:pt x="74" y="101"/>
                      <a:pt x="69" y="104"/>
                    </a:cubicBezTo>
                    <a:cubicBezTo>
                      <a:pt x="65" y="106"/>
                      <a:pt x="59" y="106"/>
                      <a:pt x="52" y="107"/>
                    </a:cubicBezTo>
                    <a:cubicBezTo>
                      <a:pt x="46" y="107"/>
                      <a:pt x="39" y="107"/>
                      <a:pt x="39" y="109"/>
                    </a:cubicBezTo>
                    <a:cubicBezTo>
                      <a:pt x="39" y="112"/>
                      <a:pt x="33" y="113"/>
                      <a:pt x="23" y="115"/>
                    </a:cubicBezTo>
                    <a:cubicBezTo>
                      <a:pt x="14" y="117"/>
                      <a:pt x="2" y="119"/>
                      <a:pt x="2" y="123"/>
                    </a:cubicBezTo>
                    <a:cubicBezTo>
                      <a:pt x="2" y="124"/>
                      <a:pt x="2" y="128"/>
                      <a:pt x="7" y="129"/>
                    </a:cubicBezTo>
                    <a:cubicBezTo>
                      <a:pt x="8" y="129"/>
                      <a:pt x="10" y="129"/>
                      <a:pt x="11" y="130"/>
                    </a:cubicBezTo>
                    <a:cubicBezTo>
                      <a:pt x="15" y="130"/>
                      <a:pt x="20" y="130"/>
                      <a:pt x="23" y="134"/>
                    </a:cubicBezTo>
                    <a:cubicBezTo>
                      <a:pt x="26" y="136"/>
                      <a:pt x="30" y="138"/>
                      <a:pt x="36" y="138"/>
                    </a:cubicBezTo>
                    <a:cubicBezTo>
                      <a:pt x="41" y="138"/>
                      <a:pt x="45" y="137"/>
                      <a:pt x="49" y="136"/>
                    </a:cubicBezTo>
                    <a:cubicBezTo>
                      <a:pt x="54" y="133"/>
                      <a:pt x="60" y="134"/>
                      <a:pt x="63" y="137"/>
                    </a:cubicBezTo>
                    <a:cubicBezTo>
                      <a:pt x="65" y="139"/>
                      <a:pt x="65" y="141"/>
                      <a:pt x="65" y="142"/>
                    </a:cubicBezTo>
                    <a:cubicBezTo>
                      <a:pt x="65" y="145"/>
                      <a:pt x="61" y="145"/>
                      <a:pt x="60" y="145"/>
                    </a:cubicBezTo>
                    <a:cubicBezTo>
                      <a:pt x="58" y="145"/>
                      <a:pt x="55" y="145"/>
                      <a:pt x="52" y="145"/>
                    </a:cubicBezTo>
                    <a:cubicBezTo>
                      <a:pt x="49" y="144"/>
                      <a:pt x="46" y="144"/>
                      <a:pt x="44" y="144"/>
                    </a:cubicBezTo>
                    <a:cubicBezTo>
                      <a:pt x="41" y="144"/>
                      <a:pt x="40" y="144"/>
                      <a:pt x="39" y="145"/>
                    </a:cubicBezTo>
                    <a:cubicBezTo>
                      <a:pt x="35" y="147"/>
                      <a:pt x="30" y="147"/>
                      <a:pt x="24" y="147"/>
                    </a:cubicBezTo>
                    <a:cubicBezTo>
                      <a:pt x="21" y="147"/>
                      <a:pt x="16" y="148"/>
                      <a:pt x="15" y="148"/>
                    </a:cubicBezTo>
                    <a:cubicBezTo>
                      <a:pt x="16" y="150"/>
                      <a:pt x="20" y="151"/>
                      <a:pt x="25" y="151"/>
                    </a:cubicBezTo>
                    <a:cubicBezTo>
                      <a:pt x="27" y="152"/>
                      <a:pt x="30" y="152"/>
                      <a:pt x="32" y="152"/>
                    </a:cubicBezTo>
                    <a:cubicBezTo>
                      <a:pt x="34" y="153"/>
                      <a:pt x="36" y="153"/>
                      <a:pt x="36" y="154"/>
                    </a:cubicBezTo>
                    <a:cubicBezTo>
                      <a:pt x="37" y="156"/>
                      <a:pt x="36" y="157"/>
                      <a:pt x="35" y="158"/>
                    </a:cubicBezTo>
                    <a:cubicBezTo>
                      <a:pt x="34" y="159"/>
                      <a:pt x="33" y="160"/>
                      <a:pt x="33" y="161"/>
                    </a:cubicBezTo>
                    <a:cubicBezTo>
                      <a:pt x="33" y="162"/>
                      <a:pt x="34" y="162"/>
                      <a:pt x="37" y="163"/>
                    </a:cubicBezTo>
                    <a:cubicBezTo>
                      <a:pt x="39" y="164"/>
                      <a:pt x="41" y="165"/>
                      <a:pt x="44" y="166"/>
                    </a:cubicBezTo>
                    <a:cubicBezTo>
                      <a:pt x="48" y="168"/>
                      <a:pt x="55" y="170"/>
                      <a:pt x="58" y="170"/>
                    </a:cubicBezTo>
                    <a:cubicBezTo>
                      <a:pt x="58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8" y="170"/>
                    </a:cubicBezTo>
                    <a:cubicBezTo>
                      <a:pt x="57" y="168"/>
                      <a:pt x="57" y="167"/>
                      <a:pt x="58" y="167"/>
                    </a:cubicBezTo>
                    <a:cubicBezTo>
                      <a:pt x="58" y="165"/>
                      <a:pt x="60" y="165"/>
                      <a:pt x="62" y="165"/>
                    </a:cubicBezTo>
                    <a:cubicBezTo>
                      <a:pt x="64" y="165"/>
                      <a:pt x="68" y="165"/>
                      <a:pt x="70" y="167"/>
                    </a:cubicBezTo>
                    <a:cubicBezTo>
                      <a:pt x="70" y="168"/>
                      <a:pt x="72" y="167"/>
                      <a:pt x="73" y="166"/>
                    </a:cubicBezTo>
                    <a:cubicBezTo>
                      <a:pt x="75" y="165"/>
                      <a:pt x="78" y="164"/>
                      <a:pt x="80" y="164"/>
                    </a:cubicBezTo>
                    <a:cubicBezTo>
                      <a:pt x="81" y="164"/>
                      <a:pt x="81" y="164"/>
                      <a:pt x="82" y="164"/>
                    </a:cubicBezTo>
                    <a:cubicBezTo>
                      <a:pt x="84" y="165"/>
                      <a:pt x="86" y="164"/>
                      <a:pt x="87" y="163"/>
                    </a:cubicBezTo>
                    <a:cubicBezTo>
                      <a:pt x="89" y="162"/>
                      <a:pt x="90" y="161"/>
                      <a:pt x="91" y="161"/>
                    </a:cubicBezTo>
                    <a:cubicBezTo>
                      <a:pt x="92" y="161"/>
                      <a:pt x="93" y="162"/>
                      <a:pt x="94" y="162"/>
                    </a:cubicBezTo>
                    <a:cubicBezTo>
                      <a:pt x="96" y="164"/>
                      <a:pt x="102" y="165"/>
                      <a:pt x="108" y="166"/>
                    </a:cubicBezTo>
                    <a:cubicBezTo>
                      <a:pt x="114" y="167"/>
                      <a:pt x="121" y="169"/>
                      <a:pt x="125" y="171"/>
                    </a:cubicBezTo>
                    <a:cubicBezTo>
                      <a:pt x="127" y="172"/>
                      <a:pt x="130" y="173"/>
                      <a:pt x="132" y="173"/>
                    </a:cubicBezTo>
                    <a:cubicBezTo>
                      <a:pt x="137" y="175"/>
                      <a:pt x="142" y="177"/>
                      <a:pt x="141" y="182"/>
                    </a:cubicBezTo>
                    <a:cubicBezTo>
                      <a:pt x="140" y="187"/>
                      <a:pt x="148" y="191"/>
                      <a:pt x="154" y="193"/>
                    </a:cubicBezTo>
                    <a:cubicBezTo>
                      <a:pt x="163" y="198"/>
                      <a:pt x="164" y="207"/>
                      <a:pt x="163" y="210"/>
                    </a:cubicBezTo>
                    <a:cubicBezTo>
                      <a:pt x="163" y="212"/>
                      <a:pt x="165" y="214"/>
                      <a:pt x="167" y="216"/>
                    </a:cubicBezTo>
                    <a:cubicBezTo>
                      <a:pt x="169" y="218"/>
                      <a:pt x="171" y="219"/>
                      <a:pt x="170" y="221"/>
                    </a:cubicBezTo>
                    <a:cubicBezTo>
                      <a:pt x="169" y="223"/>
                      <a:pt x="170" y="226"/>
                      <a:pt x="175" y="230"/>
                    </a:cubicBezTo>
                    <a:cubicBezTo>
                      <a:pt x="176" y="231"/>
                      <a:pt x="176" y="232"/>
                      <a:pt x="176" y="233"/>
                    </a:cubicBezTo>
                    <a:cubicBezTo>
                      <a:pt x="176" y="235"/>
                      <a:pt x="174" y="236"/>
                      <a:pt x="173" y="238"/>
                    </a:cubicBezTo>
                    <a:cubicBezTo>
                      <a:pt x="170" y="240"/>
                      <a:pt x="169" y="241"/>
                      <a:pt x="170" y="242"/>
                    </a:cubicBezTo>
                    <a:cubicBezTo>
                      <a:pt x="172" y="244"/>
                      <a:pt x="171" y="246"/>
                      <a:pt x="171" y="249"/>
                    </a:cubicBezTo>
                    <a:cubicBezTo>
                      <a:pt x="170" y="250"/>
                      <a:pt x="170" y="252"/>
                      <a:pt x="171" y="253"/>
                    </a:cubicBezTo>
                    <a:cubicBezTo>
                      <a:pt x="171" y="254"/>
                      <a:pt x="172" y="254"/>
                      <a:pt x="174" y="255"/>
                    </a:cubicBezTo>
                    <a:cubicBezTo>
                      <a:pt x="175" y="255"/>
                      <a:pt x="175" y="255"/>
                      <a:pt x="176" y="255"/>
                    </a:cubicBezTo>
                    <a:cubicBezTo>
                      <a:pt x="179" y="255"/>
                      <a:pt x="180" y="253"/>
                      <a:pt x="182" y="252"/>
                    </a:cubicBezTo>
                    <a:cubicBezTo>
                      <a:pt x="183" y="250"/>
                      <a:pt x="185" y="248"/>
                      <a:pt x="188" y="248"/>
                    </a:cubicBezTo>
                    <a:cubicBezTo>
                      <a:pt x="190" y="248"/>
                      <a:pt x="191" y="249"/>
                      <a:pt x="192" y="250"/>
                    </a:cubicBezTo>
                    <a:cubicBezTo>
                      <a:pt x="193" y="251"/>
                      <a:pt x="192" y="252"/>
                      <a:pt x="192" y="254"/>
                    </a:cubicBezTo>
                    <a:cubicBezTo>
                      <a:pt x="192" y="256"/>
                      <a:pt x="191" y="257"/>
                      <a:pt x="192" y="258"/>
                    </a:cubicBezTo>
                    <a:cubicBezTo>
                      <a:pt x="194" y="260"/>
                      <a:pt x="196" y="261"/>
                      <a:pt x="199" y="261"/>
                    </a:cubicBezTo>
                    <a:cubicBezTo>
                      <a:pt x="203" y="262"/>
                      <a:pt x="207" y="264"/>
                      <a:pt x="211" y="267"/>
                    </a:cubicBezTo>
                    <a:cubicBezTo>
                      <a:pt x="214" y="270"/>
                      <a:pt x="215" y="272"/>
                      <a:pt x="215" y="274"/>
                    </a:cubicBezTo>
                    <a:cubicBezTo>
                      <a:pt x="214" y="275"/>
                      <a:pt x="213" y="276"/>
                      <a:pt x="212" y="276"/>
                    </a:cubicBezTo>
                    <a:cubicBezTo>
                      <a:pt x="210" y="276"/>
                      <a:pt x="208" y="275"/>
                      <a:pt x="206" y="273"/>
                    </a:cubicBezTo>
                    <a:cubicBezTo>
                      <a:pt x="203" y="271"/>
                      <a:pt x="197" y="270"/>
                      <a:pt x="190" y="270"/>
                    </a:cubicBezTo>
                    <a:cubicBezTo>
                      <a:pt x="186" y="270"/>
                      <a:pt x="183" y="270"/>
                      <a:pt x="182" y="270"/>
                    </a:cubicBezTo>
                    <a:cubicBezTo>
                      <a:pt x="185" y="273"/>
                      <a:pt x="200" y="281"/>
                      <a:pt x="205" y="281"/>
                    </a:cubicBezTo>
                    <a:cubicBezTo>
                      <a:pt x="206" y="281"/>
                      <a:pt x="206" y="281"/>
                      <a:pt x="206" y="281"/>
                    </a:cubicBezTo>
                    <a:cubicBezTo>
                      <a:pt x="207" y="281"/>
                      <a:pt x="207" y="281"/>
                      <a:pt x="208" y="281"/>
                    </a:cubicBezTo>
                    <a:cubicBezTo>
                      <a:pt x="211" y="281"/>
                      <a:pt x="215" y="284"/>
                      <a:pt x="216" y="288"/>
                    </a:cubicBezTo>
                    <a:cubicBezTo>
                      <a:pt x="217" y="290"/>
                      <a:pt x="217" y="292"/>
                      <a:pt x="216" y="293"/>
                    </a:cubicBezTo>
                    <a:cubicBezTo>
                      <a:pt x="214" y="294"/>
                      <a:pt x="214" y="298"/>
                      <a:pt x="214" y="301"/>
                    </a:cubicBezTo>
                    <a:cubicBezTo>
                      <a:pt x="214" y="303"/>
                      <a:pt x="214" y="304"/>
                      <a:pt x="214" y="306"/>
                    </a:cubicBezTo>
                    <a:cubicBezTo>
                      <a:pt x="214" y="307"/>
                      <a:pt x="213" y="308"/>
                      <a:pt x="211" y="308"/>
                    </a:cubicBezTo>
                    <a:cubicBezTo>
                      <a:pt x="209" y="308"/>
                      <a:pt x="208" y="308"/>
                      <a:pt x="207" y="308"/>
                    </a:cubicBezTo>
                    <a:cubicBezTo>
                      <a:pt x="205" y="307"/>
                      <a:pt x="203" y="307"/>
                      <a:pt x="201" y="307"/>
                    </a:cubicBezTo>
                    <a:cubicBezTo>
                      <a:pt x="196" y="308"/>
                      <a:pt x="194" y="309"/>
                      <a:pt x="194" y="313"/>
                    </a:cubicBezTo>
                    <a:cubicBezTo>
                      <a:pt x="194" y="316"/>
                      <a:pt x="192" y="318"/>
                      <a:pt x="190" y="320"/>
                    </a:cubicBezTo>
                    <a:cubicBezTo>
                      <a:pt x="188" y="322"/>
                      <a:pt x="187" y="325"/>
                      <a:pt x="186" y="327"/>
                    </a:cubicBezTo>
                    <a:cubicBezTo>
                      <a:pt x="186" y="330"/>
                      <a:pt x="188" y="331"/>
                      <a:pt x="191" y="333"/>
                    </a:cubicBezTo>
                    <a:cubicBezTo>
                      <a:pt x="193" y="333"/>
                      <a:pt x="194" y="334"/>
                      <a:pt x="195" y="335"/>
                    </a:cubicBezTo>
                    <a:cubicBezTo>
                      <a:pt x="196" y="335"/>
                      <a:pt x="196" y="336"/>
                      <a:pt x="196" y="337"/>
                    </a:cubicBezTo>
                    <a:cubicBezTo>
                      <a:pt x="196" y="338"/>
                      <a:pt x="195" y="339"/>
                      <a:pt x="193" y="340"/>
                    </a:cubicBezTo>
                    <a:cubicBezTo>
                      <a:pt x="191" y="341"/>
                      <a:pt x="188" y="343"/>
                      <a:pt x="188" y="344"/>
                    </a:cubicBezTo>
                    <a:cubicBezTo>
                      <a:pt x="188" y="348"/>
                      <a:pt x="197" y="355"/>
                      <a:pt x="201" y="357"/>
                    </a:cubicBezTo>
                    <a:cubicBezTo>
                      <a:pt x="204" y="359"/>
                      <a:pt x="204" y="363"/>
                      <a:pt x="203" y="367"/>
                    </a:cubicBezTo>
                    <a:cubicBezTo>
                      <a:pt x="203" y="370"/>
                      <a:pt x="203" y="372"/>
                      <a:pt x="203" y="374"/>
                    </a:cubicBezTo>
                    <a:cubicBezTo>
                      <a:pt x="204" y="376"/>
                      <a:pt x="205" y="376"/>
                      <a:pt x="206" y="376"/>
                    </a:cubicBezTo>
                    <a:cubicBezTo>
                      <a:pt x="206" y="376"/>
                      <a:pt x="206" y="376"/>
                      <a:pt x="206" y="376"/>
                    </a:cubicBezTo>
                    <a:cubicBezTo>
                      <a:pt x="207" y="376"/>
                      <a:pt x="208" y="376"/>
                      <a:pt x="208" y="376"/>
                    </a:cubicBezTo>
                    <a:cubicBezTo>
                      <a:pt x="209" y="377"/>
                      <a:pt x="209" y="378"/>
                      <a:pt x="209" y="380"/>
                    </a:cubicBezTo>
                    <a:cubicBezTo>
                      <a:pt x="209" y="383"/>
                      <a:pt x="210" y="384"/>
                      <a:pt x="211" y="385"/>
                    </a:cubicBezTo>
                    <a:cubicBezTo>
                      <a:pt x="213" y="386"/>
                      <a:pt x="214" y="387"/>
                      <a:pt x="214" y="389"/>
                    </a:cubicBezTo>
                    <a:cubicBezTo>
                      <a:pt x="214" y="390"/>
                      <a:pt x="215" y="391"/>
                      <a:pt x="217" y="392"/>
                    </a:cubicBezTo>
                    <a:cubicBezTo>
                      <a:pt x="219" y="393"/>
                      <a:pt x="223" y="394"/>
                      <a:pt x="221" y="398"/>
                    </a:cubicBezTo>
                    <a:cubicBezTo>
                      <a:pt x="220" y="402"/>
                      <a:pt x="222" y="405"/>
                      <a:pt x="224" y="407"/>
                    </a:cubicBezTo>
                    <a:cubicBezTo>
                      <a:pt x="225" y="408"/>
                      <a:pt x="225" y="408"/>
                      <a:pt x="226" y="409"/>
                    </a:cubicBezTo>
                    <a:cubicBezTo>
                      <a:pt x="226" y="410"/>
                      <a:pt x="228" y="411"/>
                      <a:pt x="230" y="413"/>
                    </a:cubicBezTo>
                    <a:cubicBezTo>
                      <a:pt x="233" y="415"/>
                      <a:pt x="236" y="418"/>
                      <a:pt x="237" y="420"/>
                    </a:cubicBezTo>
                    <a:cubicBezTo>
                      <a:pt x="238" y="423"/>
                      <a:pt x="241" y="427"/>
                      <a:pt x="245" y="427"/>
                    </a:cubicBezTo>
                    <a:cubicBezTo>
                      <a:pt x="245" y="427"/>
                      <a:pt x="246" y="427"/>
                      <a:pt x="246" y="427"/>
                    </a:cubicBezTo>
                    <a:cubicBezTo>
                      <a:pt x="247" y="427"/>
                      <a:pt x="248" y="427"/>
                      <a:pt x="248" y="427"/>
                    </a:cubicBezTo>
                    <a:cubicBezTo>
                      <a:pt x="250" y="427"/>
                      <a:pt x="252" y="428"/>
                      <a:pt x="253" y="429"/>
                    </a:cubicBezTo>
                    <a:cubicBezTo>
                      <a:pt x="254" y="429"/>
                      <a:pt x="255" y="430"/>
                      <a:pt x="256" y="430"/>
                    </a:cubicBezTo>
                    <a:cubicBezTo>
                      <a:pt x="256" y="430"/>
                      <a:pt x="257" y="430"/>
                      <a:pt x="257" y="430"/>
                    </a:cubicBezTo>
                    <a:close/>
                    <a:moveTo>
                      <a:pt x="192" y="297"/>
                    </a:moveTo>
                    <a:cubicBezTo>
                      <a:pt x="192" y="297"/>
                      <a:pt x="192" y="297"/>
                      <a:pt x="192" y="297"/>
                    </a:cubicBezTo>
                    <a:cubicBezTo>
                      <a:pt x="190" y="297"/>
                      <a:pt x="187" y="297"/>
                      <a:pt x="185" y="295"/>
                    </a:cubicBezTo>
                    <a:cubicBezTo>
                      <a:pt x="183" y="293"/>
                      <a:pt x="182" y="293"/>
                      <a:pt x="180" y="292"/>
                    </a:cubicBezTo>
                    <a:cubicBezTo>
                      <a:pt x="179" y="292"/>
                      <a:pt x="177" y="291"/>
                      <a:pt x="175" y="289"/>
                    </a:cubicBezTo>
                    <a:cubicBezTo>
                      <a:pt x="171" y="285"/>
                      <a:pt x="174" y="282"/>
                      <a:pt x="175" y="281"/>
                    </a:cubicBezTo>
                    <a:cubicBezTo>
                      <a:pt x="175" y="280"/>
                      <a:pt x="176" y="280"/>
                      <a:pt x="176" y="279"/>
                    </a:cubicBezTo>
                    <a:cubicBezTo>
                      <a:pt x="177" y="278"/>
                      <a:pt x="179" y="276"/>
                      <a:pt x="182" y="276"/>
                    </a:cubicBezTo>
                    <a:cubicBezTo>
                      <a:pt x="188" y="276"/>
                      <a:pt x="195" y="279"/>
                      <a:pt x="197" y="283"/>
                    </a:cubicBezTo>
                    <a:cubicBezTo>
                      <a:pt x="198" y="285"/>
                      <a:pt x="199" y="286"/>
                      <a:pt x="201" y="286"/>
                    </a:cubicBezTo>
                    <a:cubicBezTo>
                      <a:pt x="203" y="287"/>
                      <a:pt x="205" y="287"/>
                      <a:pt x="204" y="290"/>
                    </a:cubicBezTo>
                    <a:cubicBezTo>
                      <a:pt x="204" y="294"/>
                      <a:pt x="198" y="297"/>
                      <a:pt x="192" y="297"/>
                    </a:cubicBezTo>
                    <a:close/>
                    <a:moveTo>
                      <a:pt x="182" y="279"/>
                    </a:moveTo>
                    <a:cubicBezTo>
                      <a:pt x="180" y="279"/>
                      <a:pt x="178" y="279"/>
                      <a:pt x="178" y="280"/>
                    </a:cubicBezTo>
                    <a:cubicBezTo>
                      <a:pt x="178" y="281"/>
                      <a:pt x="177" y="281"/>
                      <a:pt x="177" y="282"/>
                    </a:cubicBezTo>
                    <a:cubicBezTo>
                      <a:pt x="175" y="284"/>
                      <a:pt x="174" y="285"/>
                      <a:pt x="176" y="287"/>
                    </a:cubicBezTo>
                    <a:cubicBezTo>
                      <a:pt x="178" y="289"/>
                      <a:pt x="179" y="290"/>
                      <a:pt x="181" y="290"/>
                    </a:cubicBezTo>
                    <a:cubicBezTo>
                      <a:pt x="183" y="291"/>
                      <a:pt x="184" y="291"/>
                      <a:pt x="187" y="294"/>
                    </a:cubicBezTo>
                    <a:cubicBezTo>
                      <a:pt x="188" y="294"/>
                      <a:pt x="190" y="295"/>
                      <a:pt x="192" y="295"/>
                    </a:cubicBezTo>
                    <a:cubicBezTo>
                      <a:pt x="197" y="295"/>
                      <a:pt x="202" y="293"/>
                      <a:pt x="202" y="290"/>
                    </a:cubicBezTo>
                    <a:cubicBezTo>
                      <a:pt x="203" y="289"/>
                      <a:pt x="202" y="289"/>
                      <a:pt x="200" y="288"/>
                    </a:cubicBezTo>
                    <a:cubicBezTo>
                      <a:pt x="199" y="287"/>
                      <a:pt x="196" y="287"/>
                      <a:pt x="195" y="284"/>
                    </a:cubicBezTo>
                    <a:cubicBezTo>
                      <a:pt x="193" y="281"/>
                      <a:pt x="187" y="279"/>
                      <a:pt x="182" y="2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9" name="Google Shape;320;p3">
                <a:extLst>
                  <a:ext uri="{FF2B5EF4-FFF2-40B4-BE49-F238E27FC236}">
                    <a16:creationId xmlns:a16="http://schemas.microsoft.com/office/drawing/2014/main" id="{D392CF51-91DC-1B47-B5B8-D32C99C4A685}"/>
                  </a:ext>
                </a:extLst>
              </p:cNvPr>
              <p:cNvSpPr/>
              <p:nvPr/>
            </p:nvSpPr>
            <p:spPr>
              <a:xfrm>
                <a:off x="3155" y="2261"/>
                <a:ext cx="696" cy="53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663" extrusionOk="0">
                    <a:moveTo>
                      <a:pt x="170" y="581"/>
                    </a:moveTo>
                    <a:cubicBezTo>
                      <a:pt x="167" y="578"/>
                      <a:pt x="159" y="579"/>
                      <a:pt x="158" y="576"/>
                    </a:cubicBezTo>
                    <a:cubicBezTo>
                      <a:pt x="157" y="573"/>
                      <a:pt x="151" y="563"/>
                      <a:pt x="147" y="563"/>
                    </a:cubicBezTo>
                    <a:cubicBezTo>
                      <a:pt x="143" y="563"/>
                      <a:pt x="139" y="564"/>
                      <a:pt x="134" y="560"/>
                    </a:cubicBezTo>
                    <a:cubicBezTo>
                      <a:pt x="130" y="557"/>
                      <a:pt x="127" y="557"/>
                      <a:pt x="124" y="559"/>
                    </a:cubicBezTo>
                    <a:cubicBezTo>
                      <a:pt x="121" y="561"/>
                      <a:pt x="128" y="561"/>
                      <a:pt x="127" y="563"/>
                    </a:cubicBezTo>
                    <a:cubicBezTo>
                      <a:pt x="127" y="566"/>
                      <a:pt x="129" y="567"/>
                      <a:pt x="132" y="566"/>
                    </a:cubicBezTo>
                    <a:cubicBezTo>
                      <a:pt x="134" y="566"/>
                      <a:pt x="136" y="571"/>
                      <a:pt x="139" y="572"/>
                    </a:cubicBezTo>
                    <a:cubicBezTo>
                      <a:pt x="141" y="572"/>
                      <a:pt x="142" y="576"/>
                      <a:pt x="145" y="576"/>
                    </a:cubicBezTo>
                    <a:cubicBezTo>
                      <a:pt x="148" y="576"/>
                      <a:pt x="149" y="579"/>
                      <a:pt x="150" y="581"/>
                    </a:cubicBezTo>
                    <a:cubicBezTo>
                      <a:pt x="152" y="583"/>
                      <a:pt x="155" y="581"/>
                      <a:pt x="155" y="583"/>
                    </a:cubicBezTo>
                    <a:cubicBezTo>
                      <a:pt x="155" y="585"/>
                      <a:pt x="158" y="587"/>
                      <a:pt x="159" y="589"/>
                    </a:cubicBezTo>
                    <a:cubicBezTo>
                      <a:pt x="165" y="589"/>
                      <a:pt x="170" y="590"/>
                      <a:pt x="175" y="589"/>
                    </a:cubicBezTo>
                    <a:cubicBezTo>
                      <a:pt x="175" y="587"/>
                      <a:pt x="175" y="586"/>
                      <a:pt x="176" y="585"/>
                    </a:cubicBezTo>
                    <a:cubicBezTo>
                      <a:pt x="177" y="582"/>
                      <a:pt x="172" y="584"/>
                      <a:pt x="170" y="581"/>
                    </a:cubicBezTo>
                    <a:close/>
                    <a:moveTo>
                      <a:pt x="162" y="241"/>
                    </a:moveTo>
                    <a:cubicBezTo>
                      <a:pt x="170" y="242"/>
                      <a:pt x="171" y="256"/>
                      <a:pt x="176" y="256"/>
                    </a:cubicBezTo>
                    <a:cubicBezTo>
                      <a:pt x="179" y="256"/>
                      <a:pt x="177" y="252"/>
                      <a:pt x="182" y="252"/>
                    </a:cubicBezTo>
                    <a:cubicBezTo>
                      <a:pt x="188" y="252"/>
                      <a:pt x="187" y="249"/>
                      <a:pt x="192" y="249"/>
                    </a:cubicBezTo>
                    <a:cubicBezTo>
                      <a:pt x="197" y="250"/>
                      <a:pt x="201" y="248"/>
                      <a:pt x="201" y="242"/>
                    </a:cubicBezTo>
                    <a:cubicBezTo>
                      <a:pt x="201" y="236"/>
                      <a:pt x="205" y="234"/>
                      <a:pt x="210" y="232"/>
                    </a:cubicBezTo>
                    <a:cubicBezTo>
                      <a:pt x="215" y="231"/>
                      <a:pt x="211" y="225"/>
                      <a:pt x="218" y="223"/>
                    </a:cubicBezTo>
                    <a:cubicBezTo>
                      <a:pt x="225" y="221"/>
                      <a:pt x="245" y="213"/>
                      <a:pt x="249" y="210"/>
                    </a:cubicBezTo>
                    <a:cubicBezTo>
                      <a:pt x="252" y="208"/>
                      <a:pt x="245" y="204"/>
                      <a:pt x="237" y="199"/>
                    </a:cubicBezTo>
                    <a:cubicBezTo>
                      <a:pt x="229" y="195"/>
                      <a:pt x="223" y="193"/>
                      <a:pt x="217" y="197"/>
                    </a:cubicBezTo>
                    <a:cubicBezTo>
                      <a:pt x="211" y="201"/>
                      <a:pt x="216" y="193"/>
                      <a:pt x="211" y="195"/>
                    </a:cubicBezTo>
                    <a:cubicBezTo>
                      <a:pt x="206" y="197"/>
                      <a:pt x="194" y="192"/>
                      <a:pt x="192" y="190"/>
                    </a:cubicBezTo>
                    <a:cubicBezTo>
                      <a:pt x="190" y="187"/>
                      <a:pt x="167" y="194"/>
                      <a:pt x="161" y="194"/>
                    </a:cubicBezTo>
                    <a:cubicBezTo>
                      <a:pt x="156" y="194"/>
                      <a:pt x="162" y="200"/>
                      <a:pt x="166" y="203"/>
                    </a:cubicBezTo>
                    <a:cubicBezTo>
                      <a:pt x="170" y="206"/>
                      <a:pt x="156" y="216"/>
                      <a:pt x="159" y="218"/>
                    </a:cubicBezTo>
                    <a:cubicBezTo>
                      <a:pt x="161" y="220"/>
                      <a:pt x="156" y="226"/>
                      <a:pt x="150" y="232"/>
                    </a:cubicBezTo>
                    <a:cubicBezTo>
                      <a:pt x="144" y="239"/>
                      <a:pt x="155" y="239"/>
                      <a:pt x="162" y="241"/>
                    </a:cubicBezTo>
                    <a:close/>
                    <a:moveTo>
                      <a:pt x="376" y="276"/>
                    </a:moveTo>
                    <a:cubicBezTo>
                      <a:pt x="379" y="273"/>
                      <a:pt x="390" y="282"/>
                      <a:pt x="390" y="275"/>
                    </a:cubicBezTo>
                    <a:cubicBezTo>
                      <a:pt x="391" y="269"/>
                      <a:pt x="378" y="266"/>
                      <a:pt x="373" y="262"/>
                    </a:cubicBezTo>
                    <a:cubicBezTo>
                      <a:pt x="368" y="259"/>
                      <a:pt x="366" y="261"/>
                      <a:pt x="358" y="255"/>
                    </a:cubicBezTo>
                    <a:cubicBezTo>
                      <a:pt x="349" y="249"/>
                      <a:pt x="360" y="246"/>
                      <a:pt x="354" y="241"/>
                    </a:cubicBezTo>
                    <a:cubicBezTo>
                      <a:pt x="348" y="236"/>
                      <a:pt x="346" y="223"/>
                      <a:pt x="350" y="219"/>
                    </a:cubicBezTo>
                    <a:cubicBezTo>
                      <a:pt x="354" y="215"/>
                      <a:pt x="359" y="208"/>
                      <a:pt x="351" y="205"/>
                    </a:cubicBezTo>
                    <a:cubicBezTo>
                      <a:pt x="344" y="202"/>
                      <a:pt x="331" y="208"/>
                      <a:pt x="332" y="210"/>
                    </a:cubicBezTo>
                    <a:cubicBezTo>
                      <a:pt x="334" y="211"/>
                      <a:pt x="344" y="217"/>
                      <a:pt x="344" y="220"/>
                    </a:cubicBezTo>
                    <a:cubicBezTo>
                      <a:pt x="344" y="223"/>
                      <a:pt x="334" y="213"/>
                      <a:pt x="331" y="215"/>
                    </a:cubicBezTo>
                    <a:cubicBezTo>
                      <a:pt x="328" y="217"/>
                      <a:pt x="324" y="211"/>
                      <a:pt x="321" y="215"/>
                    </a:cubicBezTo>
                    <a:cubicBezTo>
                      <a:pt x="318" y="219"/>
                      <a:pt x="325" y="234"/>
                      <a:pt x="327" y="238"/>
                    </a:cubicBezTo>
                    <a:cubicBezTo>
                      <a:pt x="330" y="243"/>
                      <a:pt x="325" y="243"/>
                      <a:pt x="321" y="244"/>
                    </a:cubicBezTo>
                    <a:cubicBezTo>
                      <a:pt x="318" y="244"/>
                      <a:pt x="317" y="232"/>
                      <a:pt x="314" y="227"/>
                    </a:cubicBezTo>
                    <a:cubicBezTo>
                      <a:pt x="311" y="222"/>
                      <a:pt x="297" y="217"/>
                      <a:pt x="296" y="220"/>
                    </a:cubicBezTo>
                    <a:cubicBezTo>
                      <a:pt x="295" y="223"/>
                      <a:pt x="305" y="223"/>
                      <a:pt x="303" y="228"/>
                    </a:cubicBezTo>
                    <a:cubicBezTo>
                      <a:pt x="302" y="233"/>
                      <a:pt x="297" y="225"/>
                      <a:pt x="292" y="229"/>
                    </a:cubicBezTo>
                    <a:cubicBezTo>
                      <a:pt x="287" y="233"/>
                      <a:pt x="288" y="230"/>
                      <a:pt x="289" y="226"/>
                    </a:cubicBezTo>
                    <a:cubicBezTo>
                      <a:pt x="290" y="223"/>
                      <a:pt x="282" y="218"/>
                      <a:pt x="274" y="219"/>
                    </a:cubicBezTo>
                    <a:cubicBezTo>
                      <a:pt x="265" y="220"/>
                      <a:pt x="270" y="226"/>
                      <a:pt x="267" y="228"/>
                    </a:cubicBezTo>
                    <a:cubicBezTo>
                      <a:pt x="265" y="230"/>
                      <a:pt x="252" y="227"/>
                      <a:pt x="260" y="225"/>
                    </a:cubicBezTo>
                    <a:cubicBezTo>
                      <a:pt x="268" y="223"/>
                      <a:pt x="265" y="219"/>
                      <a:pt x="262" y="214"/>
                    </a:cubicBezTo>
                    <a:cubicBezTo>
                      <a:pt x="259" y="209"/>
                      <a:pt x="251" y="215"/>
                      <a:pt x="237" y="220"/>
                    </a:cubicBezTo>
                    <a:cubicBezTo>
                      <a:pt x="224" y="224"/>
                      <a:pt x="218" y="229"/>
                      <a:pt x="220" y="230"/>
                    </a:cubicBezTo>
                    <a:cubicBezTo>
                      <a:pt x="221" y="230"/>
                      <a:pt x="222" y="232"/>
                      <a:pt x="217" y="237"/>
                    </a:cubicBezTo>
                    <a:cubicBezTo>
                      <a:pt x="212" y="241"/>
                      <a:pt x="217" y="245"/>
                      <a:pt x="221" y="245"/>
                    </a:cubicBezTo>
                    <a:cubicBezTo>
                      <a:pt x="226" y="245"/>
                      <a:pt x="222" y="249"/>
                      <a:pt x="225" y="250"/>
                    </a:cubicBezTo>
                    <a:cubicBezTo>
                      <a:pt x="228" y="250"/>
                      <a:pt x="244" y="244"/>
                      <a:pt x="248" y="247"/>
                    </a:cubicBezTo>
                    <a:cubicBezTo>
                      <a:pt x="252" y="250"/>
                      <a:pt x="223" y="251"/>
                      <a:pt x="223" y="256"/>
                    </a:cubicBezTo>
                    <a:cubicBezTo>
                      <a:pt x="223" y="262"/>
                      <a:pt x="239" y="265"/>
                      <a:pt x="251" y="262"/>
                    </a:cubicBezTo>
                    <a:cubicBezTo>
                      <a:pt x="263" y="260"/>
                      <a:pt x="284" y="264"/>
                      <a:pt x="284" y="267"/>
                    </a:cubicBezTo>
                    <a:cubicBezTo>
                      <a:pt x="284" y="270"/>
                      <a:pt x="270" y="269"/>
                      <a:pt x="259" y="269"/>
                    </a:cubicBezTo>
                    <a:cubicBezTo>
                      <a:pt x="248" y="268"/>
                      <a:pt x="230" y="272"/>
                      <a:pt x="231" y="275"/>
                    </a:cubicBezTo>
                    <a:cubicBezTo>
                      <a:pt x="232" y="279"/>
                      <a:pt x="233" y="279"/>
                      <a:pt x="244" y="284"/>
                    </a:cubicBezTo>
                    <a:cubicBezTo>
                      <a:pt x="255" y="289"/>
                      <a:pt x="267" y="282"/>
                      <a:pt x="266" y="289"/>
                    </a:cubicBezTo>
                    <a:cubicBezTo>
                      <a:pt x="266" y="296"/>
                      <a:pt x="272" y="298"/>
                      <a:pt x="287" y="298"/>
                    </a:cubicBezTo>
                    <a:cubicBezTo>
                      <a:pt x="302" y="299"/>
                      <a:pt x="309" y="292"/>
                      <a:pt x="317" y="292"/>
                    </a:cubicBezTo>
                    <a:cubicBezTo>
                      <a:pt x="324" y="292"/>
                      <a:pt x="327" y="291"/>
                      <a:pt x="331" y="286"/>
                    </a:cubicBezTo>
                    <a:cubicBezTo>
                      <a:pt x="334" y="281"/>
                      <a:pt x="337" y="284"/>
                      <a:pt x="338" y="286"/>
                    </a:cubicBezTo>
                    <a:cubicBezTo>
                      <a:pt x="339" y="289"/>
                      <a:pt x="348" y="289"/>
                      <a:pt x="350" y="291"/>
                    </a:cubicBezTo>
                    <a:cubicBezTo>
                      <a:pt x="356" y="296"/>
                      <a:pt x="374" y="295"/>
                      <a:pt x="381" y="291"/>
                    </a:cubicBezTo>
                    <a:cubicBezTo>
                      <a:pt x="388" y="288"/>
                      <a:pt x="378" y="278"/>
                      <a:pt x="374" y="283"/>
                    </a:cubicBezTo>
                    <a:cubicBezTo>
                      <a:pt x="371" y="287"/>
                      <a:pt x="368" y="284"/>
                      <a:pt x="367" y="282"/>
                    </a:cubicBezTo>
                    <a:cubicBezTo>
                      <a:pt x="366" y="280"/>
                      <a:pt x="374" y="279"/>
                      <a:pt x="376" y="276"/>
                    </a:cubicBezTo>
                    <a:close/>
                    <a:moveTo>
                      <a:pt x="214" y="170"/>
                    </a:moveTo>
                    <a:cubicBezTo>
                      <a:pt x="221" y="171"/>
                      <a:pt x="229" y="164"/>
                      <a:pt x="229" y="160"/>
                    </a:cubicBezTo>
                    <a:cubicBezTo>
                      <a:pt x="228" y="157"/>
                      <a:pt x="210" y="170"/>
                      <a:pt x="214" y="170"/>
                    </a:cubicBezTo>
                    <a:close/>
                    <a:moveTo>
                      <a:pt x="178" y="158"/>
                    </a:moveTo>
                    <a:cubicBezTo>
                      <a:pt x="181" y="160"/>
                      <a:pt x="178" y="166"/>
                      <a:pt x="182" y="164"/>
                    </a:cubicBezTo>
                    <a:cubicBezTo>
                      <a:pt x="185" y="162"/>
                      <a:pt x="186" y="162"/>
                      <a:pt x="188" y="163"/>
                    </a:cubicBezTo>
                    <a:cubicBezTo>
                      <a:pt x="193" y="164"/>
                      <a:pt x="194" y="160"/>
                      <a:pt x="196" y="158"/>
                    </a:cubicBezTo>
                    <a:cubicBezTo>
                      <a:pt x="198" y="156"/>
                      <a:pt x="197" y="166"/>
                      <a:pt x="203" y="166"/>
                    </a:cubicBezTo>
                    <a:cubicBezTo>
                      <a:pt x="208" y="166"/>
                      <a:pt x="207" y="155"/>
                      <a:pt x="211" y="158"/>
                    </a:cubicBezTo>
                    <a:cubicBezTo>
                      <a:pt x="215" y="161"/>
                      <a:pt x="217" y="157"/>
                      <a:pt x="218" y="154"/>
                    </a:cubicBezTo>
                    <a:cubicBezTo>
                      <a:pt x="218" y="151"/>
                      <a:pt x="218" y="146"/>
                      <a:pt x="223" y="145"/>
                    </a:cubicBezTo>
                    <a:cubicBezTo>
                      <a:pt x="228" y="144"/>
                      <a:pt x="224" y="150"/>
                      <a:pt x="226" y="154"/>
                    </a:cubicBezTo>
                    <a:cubicBezTo>
                      <a:pt x="229" y="159"/>
                      <a:pt x="235" y="154"/>
                      <a:pt x="235" y="151"/>
                    </a:cubicBezTo>
                    <a:cubicBezTo>
                      <a:pt x="236" y="149"/>
                      <a:pt x="243" y="151"/>
                      <a:pt x="243" y="148"/>
                    </a:cubicBezTo>
                    <a:cubicBezTo>
                      <a:pt x="242" y="145"/>
                      <a:pt x="245" y="144"/>
                      <a:pt x="243" y="140"/>
                    </a:cubicBezTo>
                    <a:cubicBezTo>
                      <a:pt x="241" y="137"/>
                      <a:pt x="246" y="138"/>
                      <a:pt x="249" y="135"/>
                    </a:cubicBezTo>
                    <a:cubicBezTo>
                      <a:pt x="251" y="133"/>
                      <a:pt x="245" y="135"/>
                      <a:pt x="241" y="131"/>
                    </a:cubicBezTo>
                    <a:cubicBezTo>
                      <a:pt x="237" y="127"/>
                      <a:pt x="235" y="132"/>
                      <a:pt x="235" y="135"/>
                    </a:cubicBezTo>
                    <a:cubicBezTo>
                      <a:pt x="235" y="137"/>
                      <a:pt x="227" y="135"/>
                      <a:pt x="222" y="133"/>
                    </a:cubicBezTo>
                    <a:cubicBezTo>
                      <a:pt x="218" y="132"/>
                      <a:pt x="212" y="139"/>
                      <a:pt x="205" y="142"/>
                    </a:cubicBezTo>
                    <a:cubicBezTo>
                      <a:pt x="198" y="146"/>
                      <a:pt x="197" y="152"/>
                      <a:pt x="191" y="151"/>
                    </a:cubicBezTo>
                    <a:cubicBezTo>
                      <a:pt x="185" y="151"/>
                      <a:pt x="175" y="157"/>
                      <a:pt x="178" y="158"/>
                    </a:cubicBezTo>
                    <a:close/>
                    <a:moveTo>
                      <a:pt x="245" y="156"/>
                    </a:moveTo>
                    <a:cubicBezTo>
                      <a:pt x="239" y="157"/>
                      <a:pt x="239" y="163"/>
                      <a:pt x="246" y="163"/>
                    </a:cubicBezTo>
                    <a:cubicBezTo>
                      <a:pt x="253" y="163"/>
                      <a:pt x="255" y="165"/>
                      <a:pt x="245" y="164"/>
                    </a:cubicBezTo>
                    <a:cubicBezTo>
                      <a:pt x="236" y="164"/>
                      <a:pt x="231" y="172"/>
                      <a:pt x="238" y="171"/>
                    </a:cubicBezTo>
                    <a:cubicBezTo>
                      <a:pt x="245" y="169"/>
                      <a:pt x="253" y="169"/>
                      <a:pt x="248" y="171"/>
                    </a:cubicBezTo>
                    <a:cubicBezTo>
                      <a:pt x="243" y="172"/>
                      <a:pt x="229" y="174"/>
                      <a:pt x="231" y="176"/>
                    </a:cubicBezTo>
                    <a:cubicBezTo>
                      <a:pt x="232" y="178"/>
                      <a:pt x="238" y="178"/>
                      <a:pt x="243" y="180"/>
                    </a:cubicBezTo>
                    <a:cubicBezTo>
                      <a:pt x="249" y="182"/>
                      <a:pt x="252" y="183"/>
                      <a:pt x="257" y="178"/>
                    </a:cubicBezTo>
                    <a:cubicBezTo>
                      <a:pt x="261" y="174"/>
                      <a:pt x="266" y="169"/>
                      <a:pt x="264" y="175"/>
                    </a:cubicBezTo>
                    <a:cubicBezTo>
                      <a:pt x="262" y="182"/>
                      <a:pt x="271" y="177"/>
                      <a:pt x="283" y="177"/>
                    </a:cubicBezTo>
                    <a:cubicBezTo>
                      <a:pt x="294" y="176"/>
                      <a:pt x="281" y="184"/>
                      <a:pt x="269" y="184"/>
                    </a:cubicBezTo>
                    <a:cubicBezTo>
                      <a:pt x="257" y="185"/>
                      <a:pt x="259" y="191"/>
                      <a:pt x="268" y="193"/>
                    </a:cubicBezTo>
                    <a:cubicBezTo>
                      <a:pt x="278" y="196"/>
                      <a:pt x="298" y="187"/>
                      <a:pt x="302" y="183"/>
                    </a:cubicBezTo>
                    <a:cubicBezTo>
                      <a:pt x="307" y="178"/>
                      <a:pt x="311" y="185"/>
                      <a:pt x="316" y="182"/>
                    </a:cubicBezTo>
                    <a:cubicBezTo>
                      <a:pt x="321" y="178"/>
                      <a:pt x="330" y="182"/>
                      <a:pt x="338" y="181"/>
                    </a:cubicBezTo>
                    <a:cubicBezTo>
                      <a:pt x="346" y="179"/>
                      <a:pt x="347" y="163"/>
                      <a:pt x="341" y="161"/>
                    </a:cubicBezTo>
                    <a:cubicBezTo>
                      <a:pt x="335" y="158"/>
                      <a:pt x="335" y="164"/>
                      <a:pt x="331" y="165"/>
                    </a:cubicBezTo>
                    <a:cubicBezTo>
                      <a:pt x="326" y="166"/>
                      <a:pt x="323" y="160"/>
                      <a:pt x="320" y="156"/>
                    </a:cubicBezTo>
                    <a:cubicBezTo>
                      <a:pt x="316" y="152"/>
                      <a:pt x="318" y="145"/>
                      <a:pt x="313" y="145"/>
                    </a:cubicBezTo>
                    <a:cubicBezTo>
                      <a:pt x="307" y="146"/>
                      <a:pt x="295" y="155"/>
                      <a:pt x="302" y="156"/>
                    </a:cubicBezTo>
                    <a:cubicBezTo>
                      <a:pt x="310" y="157"/>
                      <a:pt x="307" y="161"/>
                      <a:pt x="303" y="163"/>
                    </a:cubicBezTo>
                    <a:cubicBezTo>
                      <a:pt x="299" y="164"/>
                      <a:pt x="312" y="167"/>
                      <a:pt x="311" y="170"/>
                    </a:cubicBezTo>
                    <a:cubicBezTo>
                      <a:pt x="309" y="172"/>
                      <a:pt x="289" y="170"/>
                      <a:pt x="288" y="166"/>
                    </a:cubicBezTo>
                    <a:cubicBezTo>
                      <a:pt x="287" y="162"/>
                      <a:pt x="272" y="154"/>
                      <a:pt x="266" y="156"/>
                    </a:cubicBezTo>
                    <a:cubicBezTo>
                      <a:pt x="259" y="157"/>
                      <a:pt x="262" y="151"/>
                      <a:pt x="255" y="150"/>
                    </a:cubicBezTo>
                    <a:cubicBezTo>
                      <a:pt x="249" y="150"/>
                      <a:pt x="251" y="156"/>
                      <a:pt x="245" y="156"/>
                    </a:cubicBezTo>
                    <a:close/>
                    <a:moveTo>
                      <a:pt x="267" y="125"/>
                    </a:moveTo>
                    <a:cubicBezTo>
                      <a:pt x="269" y="120"/>
                      <a:pt x="253" y="121"/>
                      <a:pt x="254" y="123"/>
                    </a:cubicBezTo>
                    <a:cubicBezTo>
                      <a:pt x="257" y="127"/>
                      <a:pt x="265" y="130"/>
                      <a:pt x="267" y="125"/>
                    </a:cubicBezTo>
                    <a:close/>
                    <a:moveTo>
                      <a:pt x="303" y="123"/>
                    </a:moveTo>
                    <a:cubicBezTo>
                      <a:pt x="308" y="122"/>
                      <a:pt x="306" y="118"/>
                      <a:pt x="297" y="119"/>
                    </a:cubicBezTo>
                    <a:cubicBezTo>
                      <a:pt x="288" y="121"/>
                      <a:pt x="272" y="121"/>
                      <a:pt x="272" y="127"/>
                    </a:cubicBezTo>
                    <a:cubicBezTo>
                      <a:pt x="272" y="132"/>
                      <a:pt x="275" y="135"/>
                      <a:pt x="285" y="136"/>
                    </a:cubicBezTo>
                    <a:cubicBezTo>
                      <a:pt x="295" y="136"/>
                      <a:pt x="304" y="127"/>
                      <a:pt x="299" y="127"/>
                    </a:cubicBezTo>
                    <a:cubicBezTo>
                      <a:pt x="294" y="127"/>
                      <a:pt x="297" y="124"/>
                      <a:pt x="303" y="123"/>
                    </a:cubicBezTo>
                    <a:close/>
                    <a:moveTo>
                      <a:pt x="282" y="115"/>
                    </a:moveTo>
                    <a:cubicBezTo>
                      <a:pt x="286" y="117"/>
                      <a:pt x="290" y="111"/>
                      <a:pt x="293" y="114"/>
                    </a:cubicBezTo>
                    <a:cubicBezTo>
                      <a:pt x="296" y="116"/>
                      <a:pt x="310" y="118"/>
                      <a:pt x="310" y="112"/>
                    </a:cubicBezTo>
                    <a:cubicBezTo>
                      <a:pt x="310" y="105"/>
                      <a:pt x="293" y="104"/>
                      <a:pt x="289" y="106"/>
                    </a:cubicBezTo>
                    <a:cubicBezTo>
                      <a:pt x="284" y="109"/>
                      <a:pt x="265" y="110"/>
                      <a:pt x="270" y="114"/>
                    </a:cubicBezTo>
                    <a:cubicBezTo>
                      <a:pt x="274" y="117"/>
                      <a:pt x="278" y="113"/>
                      <a:pt x="282" y="115"/>
                    </a:cubicBezTo>
                    <a:close/>
                    <a:moveTo>
                      <a:pt x="353" y="102"/>
                    </a:moveTo>
                    <a:cubicBezTo>
                      <a:pt x="358" y="98"/>
                      <a:pt x="368" y="104"/>
                      <a:pt x="366" y="108"/>
                    </a:cubicBezTo>
                    <a:cubicBezTo>
                      <a:pt x="364" y="112"/>
                      <a:pt x="350" y="107"/>
                      <a:pt x="351" y="110"/>
                    </a:cubicBezTo>
                    <a:cubicBezTo>
                      <a:pt x="351" y="112"/>
                      <a:pt x="353" y="117"/>
                      <a:pt x="363" y="114"/>
                    </a:cubicBezTo>
                    <a:cubicBezTo>
                      <a:pt x="373" y="111"/>
                      <a:pt x="382" y="113"/>
                      <a:pt x="389" y="118"/>
                    </a:cubicBezTo>
                    <a:cubicBezTo>
                      <a:pt x="396" y="124"/>
                      <a:pt x="402" y="126"/>
                      <a:pt x="407" y="121"/>
                    </a:cubicBezTo>
                    <a:cubicBezTo>
                      <a:pt x="412" y="115"/>
                      <a:pt x="401" y="114"/>
                      <a:pt x="403" y="110"/>
                    </a:cubicBezTo>
                    <a:cubicBezTo>
                      <a:pt x="405" y="106"/>
                      <a:pt x="396" y="103"/>
                      <a:pt x="391" y="103"/>
                    </a:cubicBezTo>
                    <a:cubicBezTo>
                      <a:pt x="387" y="103"/>
                      <a:pt x="385" y="94"/>
                      <a:pt x="381" y="96"/>
                    </a:cubicBezTo>
                    <a:cubicBezTo>
                      <a:pt x="377" y="98"/>
                      <a:pt x="375" y="101"/>
                      <a:pt x="375" y="95"/>
                    </a:cubicBezTo>
                    <a:cubicBezTo>
                      <a:pt x="375" y="90"/>
                      <a:pt x="352" y="89"/>
                      <a:pt x="347" y="91"/>
                    </a:cubicBezTo>
                    <a:cubicBezTo>
                      <a:pt x="341" y="94"/>
                      <a:pt x="348" y="105"/>
                      <a:pt x="353" y="102"/>
                    </a:cubicBezTo>
                    <a:close/>
                    <a:moveTo>
                      <a:pt x="356" y="138"/>
                    </a:moveTo>
                    <a:cubicBezTo>
                      <a:pt x="360" y="133"/>
                      <a:pt x="343" y="120"/>
                      <a:pt x="342" y="126"/>
                    </a:cubicBezTo>
                    <a:cubicBezTo>
                      <a:pt x="341" y="133"/>
                      <a:pt x="353" y="142"/>
                      <a:pt x="356" y="138"/>
                    </a:cubicBezTo>
                    <a:close/>
                    <a:moveTo>
                      <a:pt x="412" y="82"/>
                    </a:moveTo>
                    <a:cubicBezTo>
                      <a:pt x="415" y="76"/>
                      <a:pt x="394" y="72"/>
                      <a:pt x="399" y="77"/>
                    </a:cubicBezTo>
                    <a:cubicBezTo>
                      <a:pt x="402" y="79"/>
                      <a:pt x="409" y="87"/>
                      <a:pt x="412" y="82"/>
                    </a:cubicBezTo>
                    <a:close/>
                    <a:moveTo>
                      <a:pt x="364" y="179"/>
                    </a:moveTo>
                    <a:cubicBezTo>
                      <a:pt x="367" y="175"/>
                      <a:pt x="357" y="168"/>
                      <a:pt x="355" y="174"/>
                    </a:cubicBezTo>
                    <a:cubicBezTo>
                      <a:pt x="352" y="180"/>
                      <a:pt x="361" y="182"/>
                      <a:pt x="364" y="179"/>
                    </a:cubicBezTo>
                    <a:close/>
                    <a:moveTo>
                      <a:pt x="412" y="149"/>
                    </a:moveTo>
                    <a:cubicBezTo>
                      <a:pt x="412" y="153"/>
                      <a:pt x="402" y="148"/>
                      <a:pt x="394" y="145"/>
                    </a:cubicBezTo>
                    <a:cubicBezTo>
                      <a:pt x="386" y="142"/>
                      <a:pt x="391" y="151"/>
                      <a:pt x="397" y="156"/>
                    </a:cubicBezTo>
                    <a:cubicBezTo>
                      <a:pt x="403" y="161"/>
                      <a:pt x="394" y="159"/>
                      <a:pt x="386" y="153"/>
                    </a:cubicBezTo>
                    <a:cubicBezTo>
                      <a:pt x="378" y="148"/>
                      <a:pt x="379" y="157"/>
                      <a:pt x="382" y="160"/>
                    </a:cubicBezTo>
                    <a:cubicBezTo>
                      <a:pt x="386" y="163"/>
                      <a:pt x="382" y="167"/>
                      <a:pt x="376" y="160"/>
                    </a:cubicBezTo>
                    <a:cubicBezTo>
                      <a:pt x="371" y="154"/>
                      <a:pt x="369" y="146"/>
                      <a:pt x="361" y="146"/>
                    </a:cubicBezTo>
                    <a:cubicBezTo>
                      <a:pt x="352" y="145"/>
                      <a:pt x="356" y="154"/>
                      <a:pt x="359" y="158"/>
                    </a:cubicBezTo>
                    <a:cubicBezTo>
                      <a:pt x="364" y="163"/>
                      <a:pt x="368" y="165"/>
                      <a:pt x="375" y="169"/>
                    </a:cubicBezTo>
                    <a:cubicBezTo>
                      <a:pt x="382" y="172"/>
                      <a:pt x="393" y="167"/>
                      <a:pt x="398" y="168"/>
                    </a:cubicBezTo>
                    <a:cubicBezTo>
                      <a:pt x="403" y="169"/>
                      <a:pt x="392" y="176"/>
                      <a:pt x="396" y="180"/>
                    </a:cubicBezTo>
                    <a:cubicBezTo>
                      <a:pt x="399" y="184"/>
                      <a:pt x="409" y="181"/>
                      <a:pt x="416" y="181"/>
                    </a:cubicBezTo>
                    <a:cubicBezTo>
                      <a:pt x="423" y="181"/>
                      <a:pt x="420" y="176"/>
                      <a:pt x="424" y="173"/>
                    </a:cubicBezTo>
                    <a:cubicBezTo>
                      <a:pt x="428" y="170"/>
                      <a:pt x="420" y="171"/>
                      <a:pt x="423" y="163"/>
                    </a:cubicBezTo>
                    <a:cubicBezTo>
                      <a:pt x="427" y="156"/>
                      <a:pt x="412" y="145"/>
                      <a:pt x="412" y="149"/>
                    </a:cubicBezTo>
                    <a:close/>
                    <a:moveTo>
                      <a:pt x="430" y="124"/>
                    </a:moveTo>
                    <a:cubicBezTo>
                      <a:pt x="436" y="124"/>
                      <a:pt x="442" y="123"/>
                      <a:pt x="447" y="121"/>
                    </a:cubicBezTo>
                    <a:cubicBezTo>
                      <a:pt x="453" y="118"/>
                      <a:pt x="444" y="118"/>
                      <a:pt x="448" y="113"/>
                    </a:cubicBezTo>
                    <a:cubicBezTo>
                      <a:pt x="452" y="108"/>
                      <a:pt x="439" y="108"/>
                      <a:pt x="438" y="109"/>
                    </a:cubicBezTo>
                    <a:cubicBezTo>
                      <a:pt x="437" y="111"/>
                      <a:pt x="420" y="99"/>
                      <a:pt x="418" y="103"/>
                    </a:cubicBezTo>
                    <a:cubicBezTo>
                      <a:pt x="415" y="107"/>
                      <a:pt x="424" y="124"/>
                      <a:pt x="430" y="124"/>
                    </a:cubicBezTo>
                    <a:close/>
                    <a:moveTo>
                      <a:pt x="465" y="126"/>
                    </a:moveTo>
                    <a:cubicBezTo>
                      <a:pt x="464" y="123"/>
                      <a:pt x="431" y="127"/>
                      <a:pt x="436" y="131"/>
                    </a:cubicBezTo>
                    <a:cubicBezTo>
                      <a:pt x="445" y="137"/>
                      <a:pt x="466" y="128"/>
                      <a:pt x="465" y="126"/>
                    </a:cubicBezTo>
                    <a:close/>
                    <a:moveTo>
                      <a:pt x="460" y="188"/>
                    </a:moveTo>
                    <a:cubicBezTo>
                      <a:pt x="468" y="188"/>
                      <a:pt x="464" y="178"/>
                      <a:pt x="455" y="172"/>
                    </a:cubicBezTo>
                    <a:cubicBezTo>
                      <a:pt x="447" y="166"/>
                      <a:pt x="427" y="179"/>
                      <a:pt x="431" y="181"/>
                    </a:cubicBezTo>
                    <a:cubicBezTo>
                      <a:pt x="435" y="184"/>
                      <a:pt x="452" y="189"/>
                      <a:pt x="460" y="188"/>
                    </a:cubicBezTo>
                    <a:close/>
                    <a:moveTo>
                      <a:pt x="405" y="248"/>
                    </a:moveTo>
                    <a:cubicBezTo>
                      <a:pt x="415" y="255"/>
                      <a:pt x="412" y="243"/>
                      <a:pt x="422" y="244"/>
                    </a:cubicBezTo>
                    <a:cubicBezTo>
                      <a:pt x="433" y="244"/>
                      <a:pt x="433" y="226"/>
                      <a:pt x="435" y="220"/>
                    </a:cubicBezTo>
                    <a:cubicBezTo>
                      <a:pt x="437" y="214"/>
                      <a:pt x="427" y="214"/>
                      <a:pt x="429" y="219"/>
                    </a:cubicBezTo>
                    <a:cubicBezTo>
                      <a:pt x="432" y="223"/>
                      <a:pt x="429" y="228"/>
                      <a:pt x="428" y="223"/>
                    </a:cubicBezTo>
                    <a:cubicBezTo>
                      <a:pt x="427" y="217"/>
                      <a:pt x="419" y="222"/>
                      <a:pt x="416" y="218"/>
                    </a:cubicBezTo>
                    <a:cubicBezTo>
                      <a:pt x="413" y="214"/>
                      <a:pt x="425" y="213"/>
                      <a:pt x="428" y="208"/>
                    </a:cubicBezTo>
                    <a:cubicBezTo>
                      <a:pt x="431" y="202"/>
                      <a:pt x="418" y="203"/>
                      <a:pt x="421" y="199"/>
                    </a:cubicBezTo>
                    <a:cubicBezTo>
                      <a:pt x="424" y="194"/>
                      <a:pt x="403" y="199"/>
                      <a:pt x="409" y="202"/>
                    </a:cubicBezTo>
                    <a:cubicBezTo>
                      <a:pt x="415" y="204"/>
                      <a:pt x="409" y="208"/>
                      <a:pt x="403" y="203"/>
                    </a:cubicBezTo>
                    <a:cubicBezTo>
                      <a:pt x="397" y="199"/>
                      <a:pt x="381" y="206"/>
                      <a:pt x="387" y="211"/>
                    </a:cubicBezTo>
                    <a:cubicBezTo>
                      <a:pt x="391" y="215"/>
                      <a:pt x="406" y="208"/>
                      <a:pt x="397" y="220"/>
                    </a:cubicBezTo>
                    <a:cubicBezTo>
                      <a:pt x="389" y="231"/>
                      <a:pt x="386" y="217"/>
                      <a:pt x="378" y="218"/>
                    </a:cubicBezTo>
                    <a:cubicBezTo>
                      <a:pt x="370" y="219"/>
                      <a:pt x="374" y="229"/>
                      <a:pt x="385" y="232"/>
                    </a:cubicBezTo>
                    <a:cubicBezTo>
                      <a:pt x="397" y="235"/>
                      <a:pt x="396" y="242"/>
                      <a:pt x="405" y="248"/>
                    </a:cubicBezTo>
                    <a:close/>
                    <a:moveTo>
                      <a:pt x="475" y="180"/>
                    </a:moveTo>
                    <a:cubicBezTo>
                      <a:pt x="478" y="188"/>
                      <a:pt x="481" y="182"/>
                      <a:pt x="486" y="186"/>
                    </a:cubicBezTo>
                    <a:cubicBezTo>
                      <a:pt x="491" y="189"/>
                      <a:pt x="498" y="191"/>
                      <a:pt x="502" y="188"/>
                    </a:cubicBezTo>
                    <a:cubicBezTo>
                      <a:pt x="506" y="184"/>
                      <a:pt x="508" y="182"/>
                      <a:pt x="509" y="185"/>
                    </a:cubicBezTo>
                    <a:cubicBezTo>
                      <a:pt x="511" y="190"/>
                      <a:pt x="520" y="190"/>
                      <a:pt x="541" y="191"/>
                    </a:cubicBezTo>
                    <a:cubicBezTo>
                      <a:pt x="562" y="191"/>
                      <a:pt x="556" y="182"/>
                      <a:pt x="562" y="186"/>
                    </a:cubicBezTo>
                    <a:cubicBezTo>
                      <a:pt x="568" y="189"/>
                      <a:pt x="582" y="189"/>
                      <a:pt x="588" y="188"/>
                    </a:cubicBezTo>
                    <a:cubicBezTo>
                      <a:pt x="594" y="187"/>
                      <a:pt x="597" y="177"/>
                      <a:pt x="597" y="172"/>
                    </a:cubicBezTo>
                    <a:cubicBezTo>
                      <a:pt x="596" y="168"/>
                      <a:pt x="550" y="164"/>
                      <a:pt x="542" y="169"/>
                    </a:cubicBezTo>
                    <a:cubicBezTo>
                      <a:pt x="534" y="173"/>
                      <a:pt x="521" y="166"/>
                      <a:pt x="515" y="170"/>
                    </a:cubicBezTo>
                    <a:cubicBezTo>
                      <a:pt x="508" y="173"/>
                      <a:pt x="511" y="166"/>
                      <a:pt x="499" y="165"/>
                    </a:cubicBezTo>
                    <a:cubicBezTo>
                      <a:pt x="487" y="165"/>
                      <a:pt x="500" y="159"/>
                      <a:pt x="502" y="156"/>
                    </a:cubicBezTo>
                    <a:cubicBezTo>
                      <a:pt x="504" y="154"/>
                      <a:pt x="484" y="147"/>
                      <a:pt x="476" y="148"/>
                    </a:cubicBezTo>
                    <a:cubicBezTo>
                      <a:pt x="468" y="150"/>
                      <a:pt x="463" y="146"/>
                      <a:pt x="456" y="142"/>
                    </a:cubicBezTo>
                    <a:cubicBezTo>
                      <a:pt x="448" y="139"/>
                      <a:pt x="427" y="140"/>
                      <a:pt x="431" y="146"/>
                    </a:cubicBezTo>
                    <a:cubicBezTo>
                      <a:pt x="434" y="150"/>
                      <a:pt x="459" y="159"/>
                      <a:pt x="462" y="155"/>
                    </a:cubicBezTo>
                    <a:cubicBezTo>
                      <a:pt x="464" y="151"/>
                      <a:pt x="471" y="160"/>
                      <a:pt x="475" y="165"/>
                    </a:cubicBezTo>
                    <a:cubicBezTo>
                      <a:pt x="478" y="169"/>
                      <a:pt x="472" y="171"/>
                      <a:pt x="475" y="180"/>
                    </a:cubicBezTo>
                    <a:close/>
                    <a:moveTo>
                      <a:pt x="497" y="129"/>
                    </a:moveTo>
                    <a:cubicBezTo>
                      <a:pt x="489" y="125"/>
                      <a:pt x="479" y="133"/>
                      <a:pt x="487" y="136"/>
                    </a:cubicBezTo>
                    <a:cubicBezTo>
                      <a:pt x="494" y="139"/>
                      <a:pt x="505" y="133"/>
                      <a:pt x="497" y="129"/>
                    </a:cubicBezTo>
                    <a:close/>
                    <a:moveTo>
                      <a:pt x="435" y="81"/>
                    </a:moveTo>
                    <a:cubicBezTo>
                      <a:pt x="441" y="84"/>
                      <a:pt x="438" y="88"/>
                      <a:pt x="445" y="91"/>
                    </a:cubicBezTo>
                    <a:cubicBezTo>
                      <a:pt x="451" y="94"/>
                      <a:pt x="471" y="88"/>
                      <a:pt x="473" y="92"/>
                    </a:cubicBezTo>
                    <a:cubicBezTo>
                      <a:pt x="475" y="97"/>
                      <a:pt x="453" y="97"/>
                      <a:pt x="456" y="100"/>
                    </a:cubicBezTo>
                    <a:cubicBezTo>
                      <a:pt x="459" y="103"/>
                      <a:pt x="471" y="108"/>
                      <a:pt x="469" y="111"/>
                    </a:cubicBezTo>
                    <a:cubicBezTo>
                      <a:pt x="468" y="113"/>
                      <a:pt x="490" y="121"/>
                      <a:pt x="492" y="117"/>
                    </a:cubicBezTo>
                    <a:cubicBezTo>
                      <a:pt x="494" y="114"/>
                      <a:pt x="500" y="115"/>
                      <a:pt x="506" y="117"/>
                    </a:cubicBezTo>
                    <a:cubicBezTo>
                      <a:pt x="511" y="119"/>
                      <a:pt x="512" y="103"/>
                      <a:pt x="516" y="106"/>
                    </a:cubicBezTo>
                    <a:cubicBezTo>
                      <a:pt x="520" y="109"/>
                      <a:pt x="519" y="100"/>
                      <a:pt x="526" y="98"/>
                    </a:cubicBezTo>
                    <a:cubicBezTo>
                      <a:pt x="532" y="95"/>
                      <a:pt x="541" y="95"/>
                      <a:pt x="542" y="92"/>
                    </a:cubicBezTo>
                    <a:cubicBezTo>
                      <a:pt x="542" y="90"/>
                      <a:pt x="540" y="87"/>
                      <a:pt x="532" y="88"/>
                    </a:cubicBezTo>
                    <a:cubicBezTo>
                      <a:pt x="525" y="89"/>
                      <a:pt x="520" y="86"/>
                      <a:pt x="523" y="82"/>
                    </a:cubicBezTo>
                    <a:cubicBezTo>
                      <a:pt x="526" y="77"/>
                      <a:pt x="514" y="76"/>
                      <a:pt x="519" y="73"/>
                    </a:cubicBezTo>
                    <a:cubicBezTo>
                      <a:pt x="523" y="69"/>
                      <a:pt x="511" y="66"/>
                      <a:pt x="512" y="71"/>
                    </a:cubicBezTo>
                    <a:cubicBezTo>
                      <a:pt x="513" y="76"/>
                      <a:pt x="504" y="71"/>
                      <a:pt x="503" y="67"/>
                    </a:cubicBezTo>
                    <a:cubicBezTo>
                      <a:pt x="502" y="62"/>
                      <a:pt x="484" y="60"/>
                      <a:pt x="472" y="50"/>
                    </a:cubicBezTo>
                    <a:cubicBezTo>
                      <a:pt x="461" y="40"/>
                      <a:pt x="449" y="47"/>
                      <a:pt x="456" y="48"/>
                    </a:cubicBezTo>
                    <a:cubicBezTo>
                      <a:pt x="463" y="49"/>
                      <a:pt x="462" y="53"/>
                      <a:pt x="457" y="52"/>
                    </a:cubicBezTo>
                    <a:cubicBezTo>
                      <a:pt x="451" y="52"/>
                      <a:pt x="441" y="53"/>
                      <a:pt x="450" y="56"/>
                    </a:cubicBezTo>
                    <a:cubicBezTo>
                      <a:pt x="459" y="59"/>
                      <a:pt x="449" y="61"/>
                      <a:pt x="442" y="61"/>
                    </a:cubicBezTo>
                    <a:cubicBezTo>
                      <a:pt x="435" y="61"/>
                      <a:pt x="434" y="70"/>
                      <a:pt x="444" y="71"/>
                    </a:cubicBezTo>
                    <a:cubicBezTo>
                      <a:pt x="453" y="73"/>
                      <a:pt x="446" y="78"/>
                      <a:pt x="439" y="76"/>
                    </a:cubicBezTo>
                    <a:cubicBezTo>
                      <a:pt x="431" y="74"/>
                      <a:pt x="428" y="78"/>
                      <a:pt x="435" y="81"/>
                    </a:cubicBezTo>
                    <a:close/>
                    <a:moveTo>
                      <a:pt x="487" y="39"/>
                    </a:moveTo>
                    <a:cubicBezTo>
                      <a:pt x="493" y="35"/>
                      <a:pt x="498" y="38"/>
                      <a:pt x="493" y="40"/>
                    </a:cubicBezTo>
                    <a:cubicBezTo>
                      <a:pt x="487" y="43"/>
                      <a:pt x="489" y="44"/>
                      <a:pt x="496" y="44"/>
                    </a:cubicBezTo>
                    <a:cubicBezTo>
                      <a:pt x="504" y="44"/>
                      <a:pt x="493" y="46"/>
                      <a:pt x="493" y="50"/>
                    </a:cubicBezTo>
                    <a:cubicBezTo>
                      <a:pt x="493" y="55"/>
                      <a:pt x="502" y="52"/>
                      <a:pt x="502" y="56"/>
                    </a:cubicBezTo>
                    <a:cubicBezTo>
                      <a:pt x="503" y="61"/>
                      <a:pt x="521" y="62"/>
                      <a:pt x="527" y="57"/>
                    </a:cubicBezTo>
                    <a:cubicBezTo>
                      <a:pt x="532" y="52"/>
                      <a:pt x="530" y="59"/>
                      <a:pt x="530" y="62"/>
                    </a:cubicBezTo>
                    <a:cubicBezTo>
                      <a:pt x="529" y="65"/>
                      <a:pt x="556" y="68"/>
                      <a:pt x="557" y="64"/>
                    </a:cubicBezTo>
                    <a:cubicBezTo>
                      <a:pt x="559" y="60"/>
                      <a:pt x="562" y="62"/>
                      <a:pt x="568" y="63"/>
                    </a:cubicBezTo>
                    <a:cubicBezTo>
                      <a:pt x="573" y="64"/>
                      <a:pt x="598" y="58"/>
                      <a:pt x="598" y="53"/>
                    </a:cubicBezTo>
                    <a:cubicBezTo>
                      <a:pt x="599" y="48"/>
                      <a:pt x="607" y="56"/>
                      <a:pt x="598" y="61"/>
                    </a:cubicBezTo>
                    <a:cubicBezTo>
                      <a:pt x="590" y="67"/>
                      <a:pt x="574" y="66"/>
                      <a:pt x="567" y="68"/>
                    </a:cubicBezTo>
                    <a:cubicBezTo>
                      <a:pt x="559" y="70"/>
                      <a:pt x="571" y="75"/>
                      <a:pt x="579" y="81"/>
                    </a:cubicBezTo>
                    <a:cubicBezTo>
                      <a:pt x="586" y="86"/>
                      <a:pt x="569" y="83"/>
                      <a:pt x="562" y="76"/>
                    </a:cubicBezTo>
                    <a:cubicBezTo>
                      <a:pt x="556" y="69"/>
                      <a:pt x="540" y="69"/>
                      <a:pt x="532" y="69"/>
                    </a:cubicBezTo>
                    <a:cubicBezTo>
                      <a:pt x="524" y="70"/>
                      <a:pt x="526" y="85"/>
                      <a:pt x="532" y="85"/>
                    </a:cubicBezTo>
                    <a:cubicBezTo>
                      <a:pt x="538" y="85"/>
                      <a:pt x="544" y="87"/>
                      <a:pt x="550" y="96"/>
                    </a:cubicBezTo>
                    <a:cubicBezTo>
                      <a:pt x="556" y="106"/>
                      <a:pt x="569" y="103"/>
                      <a:pt x="569" y="108"/>
                    </a:cubicBezTo>
                    <a:cubicBezTo>
                      <a:pt x="569" y="112"/>
                      <a:pt x="553" y="104"/>
                      <a:pt x="543" y="103"/>
                    </a:cubicBezTo>
                    <a:cubicBezTo>
                      <a:pt x="534" y="101"/>
                      <a:pt x="519" y="107"/>
                      <a:pt x="518" y="114"/>
                    </a:cubicBezTo>
                    <a:cubicBezTo>
                      <a:pt x="518" y="121"/>
                      <a:pt x="532" y="120"/>
                      <a:pt x="541" y="114"/>
                    </a:cubicBezTo>
                    <a:cubicBezTo>
                      <a:pt x="551" y="109"/>
                      <a:pt x="544" y="116"/>
                      <a:pt x="539" y="120"/>
                    </a:cubicBezTo>
                    <a:cubicBezTo>
                      <a:pt x="535" y="124"/>
                      <a:pt x="550" y="128"/>
                      <a:pt x="550" y="133"/>
                    </a:cubicBezTo>
                    <a:cubicBezTo>
                      <a:pt x="550" y="138"/>
                      <a:pt x="539" y="136"/>
                      <a:pt x="538" y="132"/>
                    </a:cubicBezTo>
                    <a:cubicBezTo>
                      <a:pt x="536" y="127"/>
                      <a:pt x="532" y="122"/>
                      <a:pt x="521" y="123"/>
                    </a:cubicBezTo>
                    <a:cubicBezTo>
                      <a:pt x="510" y="124"/>
                      <a:pt x="513" y="132"/>
                      <a:pt x="520" y="133"/>
                    </a:cubicBezTo>
                    <a:cubicBezTo>
                      <a:pt x="526" y="133"/>
                      <a:pt x="527" y="139"/>
                      <a:pt x="519" y="139"/>
                    </a:cubicBezTo>
                    <a:cubicBezTo>
                      <a:pt x="511" y="139"/>
                      <a:pt x="494" y="143"/>
                      <a:pt x="499" y="148"/>
                    </a:cubicBezTo>
                    <a:cubicBezTo>
                      <a:pt x="505" y="154"/>
                      <a:pt x="527" y="148"/>
                      <a:pt x="531" y="152"/>
                    </a:cubicBezTo>
                    <a:cubicBezTo>
                      <a:pt x="535" y="155"/>
                      <a:pt x="546" y="157"/>
                      <a:pt x="548" y="153"/>
                    </a:cubicBezTo>
                    <a:cubicBezTo>
                      <a:pt x="551" y="149"/>
                      <a:pt x="559" y="151"/>
                      <a:pt x="568" y="151"/>
                    </a:cubicBezTo>
                    <a:cubicBezTo>
                      <a:pt x="577" y="151"/>
                      <a:pt x="579" y="152"/>
                      <a:pt x="583" y="155"/>
                    </a:cubicBezTo>
                    <a:cubicBezTo>
                      <a:pt x="586" y="159"/>
                      <a:pt x="593" y="157"/>
                      <a:pt x="598" y="154"/>
                    </a:cubicBezTo>
                    <a:cubicBezTo>
                      <a:pt x="603" y="151"/>
                      <a:pt x="603" y="151"/>
                      <a:pt x="609" y="151"/>
                    </a:cubicBezTo>
                    <a:cubicBezTo>
                      <a:pt x="615" y="151"/>
                      <a:pt x="616" y="147"/>
                      <a:pt x="613" y="142"/>
                    </a:cubicBezTo>
                    <a:cubicBezTo>
                      <a:pt x="610" y="137"/>
                      <a:pt x="602" y="145"/>
                      <a:pt x="601" y="142"/>
                    </a:cubicBezTo>
                    <a:cubicBezTo>
                      <a:pt x="600" y="138"/>
                      <a:pt x="593" y="136"/>
                      <a:pt x="581" y="138"/>
                    </a:cubicBezTo>
                    <a:cubicBezTo>
                      <a:pt x="569" y="140"/>
                      <a:pt x="574" y="130"/>
                      <a:pt x="582" y="133"/>
                    </a:cubicBezTo>
                    <a:cubicBezTo>
                      <a:pt x="589" y="135"/>
                      <a:pt x="599" y="134"/>
                      <a:pt x="607" y="132"/>
                    </a:cubicBezTo>
                    <a:cubicBezTo>
                      <a:pt x="615" y="130"/>
                      <a:pt x="609" y="126"/>
                      <a:pt x="609" y="122"/>
                    </a:cubicBezTo>
                    <a:cubicBezTo>
                      <a:pt x="609" y="119"/>
                      <a:pt x="619" y="121"/>
                      <a:pt x="627" y="121"/>
                    </a:cubicBezTo>
                    <a:cubicBezTo>
                      <a:pt x="634" y="121"/>
                      <a:pt x="646" y="109"/>
                      <a:pt x="646" y="101"/>
                    </a:cubicBezTo>
                    <a:cubicBezTo>
                      <a:pt x="646" y="94"/>
                      <a:pt x="629" y="96"/>
                      <a:pt x="620" y="96"/>
                    </a:cubicBezTo>
                    <a:cubicBezTo>
                      <a:pt x="612" y="96"/>
                      <a:pt x="626" y="89"/>
                      <a:pt x="642" y="90"/>
                    </a:cubicBezTo>
                    <a:cubicBezTo>
                      <a:pt x="658" y="91"/>
                      <a:pt x="651" y="84"/>
                      <a:pt x="654" y="81"/>
                    </a:cubicBezTo>
                    <a:cubicBezTo>
                      <a:pt x="657" y="79"/>
                      <a:pt x="665" y="84"/>
                      <a:pt x="673" y="82"/>
                    </a:cubicBezTo>
                    <a:cubicBezTo>
                      <a:pt x="681" y="81"/>
                      <a:pt x="676" y="74"/>
                      <a:pt x="681" y="74"/>
                    </a:cubicBezTo>
                    <a:cubicBezTo>
                      <a:pt x="685" y="74"/>
                      <a:pt x="694" y="68"/>
                      <a:pt x="712" y="58"/>
                    </a:cubicBezTo>
                    <a:cubicBezTo>
                      <a:pt x="729" y="48"/>
                      <a:pt x="743" y="50"/>
                      <a:pt x="744" y="44"/>
                    </a:cubicBezTo>
                    <a:cubicBezTo>
                      <a:pt x="744" y="39"/>
                      <a:pt x="719" y="44"/>
                      <a:pt x="715" y="43"/>
                    </a:cubicBezTo>
                    <a:cubicBezTo>
                      <a:pt x="711" y="41"/>
                      <a:pt x="732" y="36"/>
                      <a:pt x="738" y="38"/>
                    </a:cubicBezTo>
                    <a:cubicBezTo>
                      <a:pt x="743" y="39"/>
                      <a:pt x="750" y="38"/>
                      <a:pt x="767" y="29"/>
                    </a:cubicBezTo>
                    <a:cubicBezTo>
                      <a:pt x="785" y="20"/>
                      <a:pt x="777" y="18"/>
                      <a:pt x="770" y="20"/>
                    </a:cubicBezTo>
                    <a:cubicBezTo>
                      <a:pt x="762" y="21"/>
                      <a:pt x="754" y="18"/>
                      <a:pt x="755" y="14"/>
                    </a:cubicBezTo>
                    <a:cubicBezTo>
                      <a:pt x="755" y="9"/>
                      <a:pt x="744" y="13"/>
                      <a:pt x="744" y="11"/>
                    </a:cubicBezTo>
                    <a:cubicBezTo>
                      <a:pt x="743" y="8"/>
                      <a:pt x="733" y="9"/>
                      <a:pt x="722" y="14"/>
                    </a:cubicBezTo>
                    <a:cubicBezTo>
                      <a:pt x="711" y="18"/>
                      <a:pt x="721" y="9"/>
                      <a:pt x="726" y="8"/>
                    </a:cubicBezTo>
                    <a:cubicBezTo>
                      <a:pt x="730" y="6"/>
                      <a:pt x="697" y="8"/>
                      <a:pt x="692" y="4"/>
                    </a:cubicBezTo>
                    <a:cubicBezTo>
                      <a:pt x="686" y="0"/>
                      <a:pt x="680" y="10"/>
                      <a:pt x="675" y="5"/>
                    </a:cubicBezTo>
                    <a:cubicBezTo>
                      <a:pt x="670" y="0"/>
                      <a:pt x="656" y="4"/>
                      <a:pt x="658" y="8"/>
                    </a:cubicBezTo>
                    <a:cubicBezTo>
                      <a:pt x="660" y="12"/>
                      <a:pt x="656" y="12"/>
                      <a:pt x="651" y="8"/>
                    </a:cubicBezTo>
                    <a:cubicBezTo>
                      <a:pt x="646" y="3"/>
                      <a:pt x="636" y="8"/>
                      <a:pt x="627" y="7"/>
                    </a:cubicBezTo>
                    <a:cubicBezTo>
                      <a:pt x="618" y="5"/>
                      <a:pt x="622" y="14"/>
                      <a:pt x="612" y="10"/>
                    </a:cubicBezTo>
                    <a:cubicBezTo>
                      <a:pt x="602" y="5"/>
                      <a:pt x="591" y="8"/>
                      <a:pt x="594" y="9"/>
                    </a:cubicBezTo>
                    <a:cubicBezTo>
                      <a:pt x="597" y="10"/>
                      <a:pt x="593" y="13"/>
                      <a:pt x="589" y="11"/>
                    </a:cubicBezTo>
                    <a:cubicBezTo>
                      <a:pt x="585" y="10"/>
                      <a:pt x="581" y="12"/>
                      <a:pt x="583" y="16"/>
                    </a:cubicBezTo>
                    <a:cubicBezTo>
                      <a:pt x="585" y="20"/>
                      <a:pt x="567" y="15"/>
                      <a:pt x="567" y="20"/>
                    </a:cubicBezTo>
                    <a:cubicBezTo>
                      <a:pt x="567" y="24"/>
                      <a:pt x="561" y="27"/>
                      <a:pt x="556" y="23"/>
                    </a:cubicBezTo>
                    <a:cubicBezTo>
                      <a:pt x="550" y="18"/>
                      <a:pt x="534" y="17"/>
                      <a:pt x="539" y="21"/>
                    </a:cubicBezTo>
                    <a:cubicBezTo>
                      <a:pt x="544" y="25"/>
                      <a:pt x="524" y="23"/>
                      <a:pt x="529" y="26"/>
                    </a:cubicBezTo>
                    <a:cubicBezTo>
                      <a:pt x="535" y="30"/>
                      <a:pt x="523" y="33"/>
                      <a:pt x="523" y="31"/>
                    </a:cubicBezTo>
                    <a:cubicBezTo>
                      <a:pt x="523" y="29"/>
                      <a:pt x="512" y="25"/>
                      <a:pt x="508" y="29"/>
                    </a:cubicBezTo>
                    <a:cubicBezTo>
                      <a:pt x="504" y="33"/>
                      <a:pt x="502" y="38"/>
                      <a:pt x="500" y="35"/>
                    </a:cubicBezTo>
                    <a:cubicBezTo>
                      <a:pt x="498" y="32"/>
                      <a:pt x="489" y="33"/>
                      <a:pt x="480" y="37"/>
                    </a:cubicBezTo>
                    <a:cubicBezTo>
                      <a:pt x="471" y="40"/>
                      <a:pt x="481" y="43"/>
                      <a:pt x="487" y="39"/>
                    </a:cubicBezTo>
                    <a:close/>
                    <a:moveTo>
                      <a:pt x="595" y="409"/>
                    </a:moveTo>
                    <a:cubicBezTo>
                      <a:pt x="598" y="408"/>
                      <a:pt x="604" y="397"/>
                      <a:pt x="596" y="398"/>
                    </a:cubicBezTo>
                    <a:cubicBezTo>
                      <a:pt x="589" y="398"/>
                      <a:pt x="590" y="409"/>
                      <a:pt x="595" y="409"/>
                    </a:cubicBezTo>
                    <a:close/>
                    <a:moveTo>
                      <a:pt x="557" y="399"/>
                    </a:moveTo>
                    <a:cubicBezTo>
                      <a:pt x="564" y="403"/>
                      <a:pt x="574" y="392"/>
                      <a:pt x="574" y="388"/>
                    </a:cubicBezTo>
                    <a:cubicBezTo>
                      <a:pt x="573" y="385"/>
                      <a:pt x="549" y="394"/>
                      <a:pt x="557" y="399"/>
                    </a:cubicBezTo>
                    <a:close/>
                    <a:moveTo>
                      <a:pt x="588" y="376"/>
                    </a:moveTo>
                    <a:cubicBezTo>
                      <a:pt x="589" y="371"/>
                      <a:pt x="574" y="370"/>
                      <a:pt x="575" y="365"/>
                    </a:cubicBezTo>
                    <a:cubicBezTo>
                      <a:pt x="576" y="360"/>
                      <a:pt x="561" y="356"/>
                      <a:pt x="556" y="354"/>
                    </a:cubicBezTo>
                    <a:cubicBezTo>
                      <a:pt x="551" y="351"/>
                      <a:pt x="544" y="350"/>
                      <a:pt x="544" y="345"/>
                    </a:cubicBezTo>
                    <a:cubicBezTo>
                      <a:pt x="544" y="340"/>
                      <a:pt x="534" y="343"/>
                      <a:pt x="533" y="351"/>
                    </a:cubicBezTo>
                    <a:cubicBezTo>
                      <a:pt x="533" y="359"/>
                      <a:pt x="529" y="357"/>
                      <a:pt x="531" y="364"/>
                    </a:cubicBezTo>
                    <a:cubicBezTo>
                      <a:pt x="533" y="372"/>
                      <a:pt x="521" y="373"/>
                      <a:pt x="523" y="377"/>
                    </a:cubicBezTo>
                    <a:cubicBezTo>
                      <a:pt x="524" y="381"/>
                      <a:pt x="529" y="377"/>
                      <a:pt x="535" y="377"/>
                    </a:cubicBezTo>
                    <a:cubicBezTo>
                      <a:pt x="540" y="377"/>
                      <a:pt x="533" y="384"/>
                      <a:pt x="540" y="385"/>
                    </a:cubicBezTo>
                    <a:cubicBezTo>
                      <a:pt x="545" y="385"/>
                      <a:pt x="554" y="379"/>
                      <a:pt x="556" y="376"/>
                    </a:cubicBezTo>
                    <a:cubicBezTo>
                      <a:pt x="558" y="372"/>
                      <a:pt x="562" y="371"/>
                      <a:pt x="568" y="375"/>
                    </a:cubicBezTo>
                    <a:cubicBezTo>
                      <a:pt x="574" y="379"/>
                      <a:pt x="587" y="380"/>
                      <a:pt x="588" y="376"/>
                    </a:cubicBezTo>
                    <a:close/>
                    <a:moveTo>
                      <a:pt x="728" y="338"/>
                    </a:moveTo>
                    <a:cubicBezTo>
                      <a:pt x="733" y="338"/>
                      <a:pt x="734" y="345"/>
                      <a:pt x="742" y="352"/>
                    </a:cubicBezTo>
                    <a:cubicBezTo>
                      <a:pt x="750" y="358"/>
                      <a:pt x="751" y="354"/>
                      <a:pt x="753" y="349"/>
                    </a:cubicBezTo>
                    <a:cubicBezTo>
                      <a:pt x="754" y="344"/>
                      <a:pt x="763" y="348"/>
                      <a:pt x="762" y="343"/>
                    </a:cubicBezTo>
                    <a:cubicBezTo>
                      <a:pt x="762" y="339"/>
                      <a:pt x="770" y="333"/>
                      <a:pt x="775" y="331"/>
                    </a:cubicBezTo>
                    <a:cubicBezTo>
                      <a:pt x="780" y="329"/>
                      <a:pt x="771" y="324"/>
                      <a:pt x="764" y="324"/>
                    </a:cubicBezTo>
                    <a:cubicBezTo>
                      <a:pt x="757" y="325"/>
                      <a:pt x="756" y="320"/>
                      <a:pt x="756" y="317"/>
                    </a:cubicBezTo>
                    <a:cubicBezTo>
                      <a:pt x="756" y="314"/>
                      <a:pt x="743" y="307"/>
                      <a:pt x="738" y="308"/>
                    </a:cubicBezTo>
                    <a:cubicBezTo>
                      <a:pt x="734" y="309"/>
                      <a:pt x="727" y="302"/>
                      <a:pt x="721" y="302"/>
                    </a:cubicBezTo>
                    <a:cubicBezTo>
                      <a:pt x="716" y="301"/>
                      <a:pt x="708" y="297"/>
                      <a:pt x="709" y="291"/>
                    </a:cubicBezTo>
                    <a:cubicBezTo>
                      <a:pt x="709" y="285"/>
                      <a:pt x="720" y="293"/>
                      <a:pt x="722" y="288"/>
                    </a:cubicBezTo>
                    <a:cubicBezTo>
                      <a:pt x="724" y="283"/>
                      <a:pt x="711" y="286"/>
                      <a:pt x="711" y="283"/>
                    </a:cubicBezTo>
                    <a:cubicBezTo>
                      <a:pt x="710" y="279"/>
                      <a:pt x="714" y="280"/>
                      <a:pt x="716" y="278"/>
                    </a:cubicBezTo>
                    <a:cubicBezTo>
                      <a:pt x="719" y="276"/>
                      <a:pt x="714" y="272"/>
                      <a:pt x="711" y="270"/>
                    </a:cubicBezTo>
                    <a:cubicBezTo>
                      <a:pt x="708" y="268"/>
                      <a:pt x="707" y="274"/>
                      <a:pt x="704" y="274"/>
                    </a:cubicBezTo>
                    <a:cubicBezTo>
                      <a:pt x="701" y="274"/>
                      <a:pt x="704" y="269"/>
                      <a:pt x="706" y="266"/>
                    </a:cubicBezTo>
                    <a:cubicBezTo>
                      <a:pt x="708" y="263"/>
                      <a:pt x="696" y="259"/>
                      <a:pt x="691" y="261"/>
                    </a:cubicBezTo>
                    <a:cubicBezTo>
                      <a:pt x="686" y="263"/>
                      <a:pt x="684" y="260"/>
                      <a:pt x="684" y="256"/>
                    </a:cubicBezTo>
                    <a:cubicBezTo>
                      <a:pt x="684" y="253"/>
                      <a:pt x="675" y="256"/>
                      <a:pt x="672" y="259"/>
                    </a:cubicBezTo>
                    <a:cubicBezTo>
                      <a:pt x="668" y="262"/>
                      <a:pt x="664" y="256"/>
                      <a:pt x="668" y="256"/>
                    </a:cubicBezTo>
                    <a:cubicBezTo>
                      <a:pt x="673" y="256"/>
                      <a:pt x="678" y="252"/>
                      <a:pt x="676" y="248"/>
                    </a:cubicBezTo>
                    <a:cubicBezTo>
                      <a:pt x="675" y="244"/>
                      <a:pt x="664" y="244"/>
                      <a:pt x="662" y="249"/>
                    </a:cubicBezTo>
                    <a:cubicBezTo>
                      <a:pt x="660" y="253"/>
                      <a:pt x="651" y="244"/>
                      <a:pt x="651" y="240"/>
                    </a:cubicBezTo>
                    <a:cubicBezTo>
                      <a:pt x="651" y="236"/>
                      <a:pt x="637" y="239"/>
                      <a:pt x="639" y="233"/>
                    </a:cubicBezTo>
                    <a:cubicBezTo>
                      <a:pt x="640" y="226"/>
                      <a:pt x="623" y="225"/>
                      <a:pt x="618" y="225"/>
                    </a:cubicBezTo>
                    <a:cubicBezTo>
                      <a:pt x="613" y="225"/>
                      <a:pt x="607" y="229"/>
                      <a:pt x="607" y="233"/>
                    </a:cubicBezTo>
                    <a:cubicBezTo>
                      <a:pt x="608" y="237"/>
                      <a:pt x="602" y="235"/>
                      <a:pt x="601" y="231"/>
                    </a:cubicBezTo>
                    <a:cubicBezTo>
                      <a:pt x="601" y="226"/>
                      <a:pt x="589" y="236"/>
                      <a:pt x="586" y="236"/>
                    </a:cubicBezTo>
                    <a:cubicBezTo>
                      <a:pt x="582" y="236"/>
                      <a:pt x="588" y="223"/>
                      <a:pt x="586" y="220"/>
                    </a:cubicBezTo>
                    <a:cubicBezTo>
                      <a:pt x="584" y="216"/>
                      <a:pt x="582" y="214"/>
                      <a:pt x="579" y="208"/>
                    </a:cubicBezTo>
                    <a:cubicBezTo>
                      <a:pt x="577" y="202"/>
                      <a:pt x="564" y="204"/>
                      <a:pt x="560" y="208"/>
                    </a:cubicBezTo>
                    <a:cubicBezTo>
                      <a:pt x="557" y="212"/>
                      <a:pt x="546" y="210"/>
                      <a:pt x="540" y="216"/>
                    </a:cubicBezTo>
                    <a:cubicBezTo>
                      <a:pt x="534" y="222"/>
                      <a:pt x="540" y="228"/>
                      <a:pt x="543" y="230"/>
                    </a:cubicBezTo>
                    <a:cubicBezTo>
                      <a:pt x="545" y="232"/>
                      <a:pt x="534" y="236"/>
                      <a:pt x="538" y="239"/>
                    </a:cubicBezTo>
                    <a:cubicBezTo>
                      <a:pt x="541" y="243"/>
                      <a:pt x="547" y="241"/>
                      <a:pt x="548" y="247"/>
                    </a:cubicBezTo>
                    <a:cubicBezTo>
                      <a:pt x="548" y="252"/>
                      <a:pt x="534" y="245"/>
                      <a:pt x="532" y="240"/>
                    </a:cubicBezTo>
                    <a:cubicBezTo>
                      <a:pt x="529" y="235"/>
                      <a:pt x="532" y="231"/>
                      <a:pt x="529" y="228"/>
                    </a:cubicBezTo>
                    <a:cubicBezTo>
                      <a:pt x="526" y="224"/>
                      <a:pt x="529" y="220"/>
                      <a:pt x="535" y="214"/>
                    </a:cubicBezTo>
                    <a:cubicBezTo>
                      <a:pt x="540" y="208"/>
                      <a:pt x="544" y="209"/>
                      <a:pt x="544" y="205"/>
                    </a:cubicBezTo>
                    <a:cubicBezTo>
                      <a:pt x="544" y="202"/>
                      <a:pt x="520" y="202"/>
                      <a:pt x="506" y="215"/>
                    </a:cubicBezTo>
                    <a:cubicBezTo>
                      <a:pt x="492" y="228"/>
                      <a:pt x="496" y="245"/>
                      <a:pt x="497" y="248"/>
                    </a:cubicBezTo>
                    <a:cubicBezTo>
                      <a:pt x="498" y="252"/>
                      <a:pt x="511" y="250"/>
                      <a:pt x="518" y="252"/>
                    </a:cubicBezTo>
                    <a:cubicBezTo>
                      <a:pt x="525" y="254"/>
                      <a:pt x="521" y="257"/>
                      <a:pt x="516" y="256"/>
                    </a:cubicBezTo>
                    <a:cubicBezTo>
                      <a:pt x="510" y="256"/>
                      <a:pt x="501" y="254"/>
                      <a:pt x="501" y="258"/>
                    </a:cubicBezTo>
                    <a:cubicBezTo>
                      <a:pt x="502" y="262"/>
                      <a:pt x="513" y="269"/>
                      <a:pt x="520" y="267"/>
                    </a:cubicBezTo>
                    <a:cubicBezTo>
                      <a:pt x="527" y="265"/>
                      <a:pt x="527" y="265"/>
                      <a:pt x="530" y="269"/>
                    </a:cubicBezTo>
                    <a:cubicBezTo>
                      <a:pt x="533" y="273"/>
                      <a:pt x="541" y="272"/>
                      <a:pt x="549" y="272"/>
                    </a:cubicBezTo>
                    <a:cubicBezTo>
                      <a:pt x="557" y="273"/>
                      <a:pt x="567" y="276"/>
                      <a:pt x="571" y="276"/>
                    </a:cubicBezTo>
                    <a:cubicBezTo>
                      <a:pt x="574" y="277"/>
                      <a:pt x="579" y="274"/>
                      <a:pt x="580" y="272"/>
                    </a:cubicBezTo>
                    <a:cubicBezTo>
                      <a:pt x="582" y="270"/>
                      <a:pt x="598" y="275"/>
                      <a:pt x="602" y="275"/>
                    </a:cubicBezTo>
                    <a:cubicBezTo>
                      <a:pt x="607" y="274"/>
                      <a:pt x="604" y="270"/>
                      <a:pt x="601" y="269"/>
                    </a:cubicBezTo>
                    <a:cubicBezTo>
                      <a:pt x="598" y="268"/>
                      <a:pt x="599" y="262"/>
                      <a:pt x="603" y="264"/>
                    </a:cubicBezTo>
                    <a:cubicBezTo>
                      <a:pt x="607" y="266"/>
                      <a:pt x="613" y="268"/>
                      <a:pt x="615" y="271"/>
                    </a:cubicBezTo>
                    <a:cubicBezTo>
                      <a:pt x="616" y="275"/>
                      <a:pt x="619" y="273"/>
                      <a:pt x="620" y="276"/>
                    </a:cubicBezTo>
                    <a:cubicBezTo>
                      <a:pt x="620" y="279"/>
                      <a:pt x="634" y="283"/>
                      <a:pt x="634" y="286"/>
                    </a:cubicBezTo>
                    <a:cubicBezTo>
                      <a:pt x="635" y="289"/>
                      <a:pt x="621" y="291"/>
                      <a:pt x="625" y="294"/>
                    </a:cubicBezTo>
                    <a:cubicBezTo>
                      <a:pt x="629" y="297"/>
                      <a:pt x="635" y="290"/>
                      <a:pt x="640" y="290"/>
                    </a:cubicBezTo>
                    <a:cubicBezTo>
                      <a:pt x="645" y="289"/>
                      <a:pt x="645" y="301"/>
                      <a:pt x="649" y="299"/>
                    </a:cubicBezTo>
                    <a:cubicBezTo>
                      <a:pt x="654" y="297"/>
                      <a:pt x="658" y="301"/>
                      <a:pt x="664" y="309"/>
                    </a:cubicBezTo>
                    <a:cubicBezTo>
                      <a:pt x="669" y="316"/>
                      <a:pt x="663" y="323"/>
                      <a:pt x="664" y="325"/>
                    </a:cubicBezTo>
                    <a:cubicBezTo>
                      <a:pt x="664" y="328"/>
                      <a:pt x="674" y="327"/>
                      <a:pt x="679" y="324"/>
                    </a:cubicBezTo>
                    <a:cubicBezTo>
                      <a:pt x="685" y="321"/>
                      <a:pt x="690" y="328"/>
                      <a:pt x="694" y="331"/>
                    </a:cubicBezTo>
                    <a:cubicBezTo>
                      <a:pt x="699" y="335"/>
                      <a:pt x="679" y="342"/>
                      <a:pt x="680" y="338"/>
                    </a:cubicBezTo>
                    <a:cubicBezTo>
                      <a:pt x="682" y="335"/>
                      <a:pt x="668" y="325"/>
                      <a:pt x="656" y="329"/>
                    </a:cubicBezTo>
                    <a:cubicBezTo>
                      <a:pt x="643" y="334"/>
                      <a:pt x="652" y="341"/>
                      <a:pt x="653" y="346"/>
                    </a:cubicBezTo>
                    <a:cubicBezTo>
                      <a:pt x="655" y="350"/>
                      <a:pt x="642" y="354"/>
                      <a:pt x="631" y="350"/>
                    </a:cubicBezTo>
                    <a:cubicBezTo>
                      <a:pt x="619" y="346"/>
                      <a:pt x="622" y="353"/>
                      <a:pt x="618" y="353"/>
                    </a:cubicBezTo>
                    <a:cubicBezTo>
                      <a:pt x="613" y="353"/>
                      <a:pt x="608" y="360"/>
                      <a:pt x="612" y="365"/>
                    </a:cubicBezTo>
                    <a:cubicBezTo>
                      <a:pt x="616" y="370"/>
                      <a:pt x="626" y="365"/>
                      <a:pt x="634" y="366"/>
                    </a:cubicBezTo>
                    <a:cubicBezTo>
                      <a:pt x="641" y="366"/>
                      <a:pt x="642" y="368"/>
                      <a:pt x="643" y="364"/>
                    </a:cubicBezTo>
                    <a:cubicBezTo>
                      <a:pt x="644" y="360"/>
                      <a:pt x="652" y="362"/>
                      <a:pt x="658" y="363"/>
                    </a:cubicBezTo>
                    <a:cubicBezTo>
                      <a:pt x="663" y="364"/>
                      <a:pt x="662" y="372"/>
                      <a:pt x="669" y="373"/>
                    </a:cubicBezTo>
                    <a:cubicBezTo>
                      <a:pt x="676" y="374"/>
                      <a:pt x="670" y="381"/>
                      <a:pt x="674" y="385"/>
                    </a:cubicBezTo>
                    <a:cubicBezTo>
                      <a:pt x="679" y="390"/>
                      <a:pt x="692" y="388"/>
                      <a:pt x="697" y="393"/>
                    </a:cubicBezTo>
                    <a:cubicBezTo>
                      <a:pt x="703" y="398"/>
                      <a:pt x="724" y="408"/>
                      <a:pt x="727" y="404"/>
                    </a:cubicBezTo>
                    <a:cubicBezTo>
                      <a:pt x="731" y="400"/>
                      <a:pt x="709" y="380"/>
                      <a:pt x="702" y="379"/>
                    </a:cubicBezTo>
                    <a:cubicBezTo>
                      <a:pt x="696" y="377"/>
                      <a:pt x="709" y="375"/>
                      <a:pt x="717" y="381"/>
                    </a:cubicBezTo>
                    <a:cubicBezTo>
                      <a:pt x="725" y="388"/>
                      <a:pt x="737" y="391"/>
                      <a:pt x="743" y="383"/>
                    </a:cubicBezTo>
                    <a:cubicBezTo>
                      <a:pt x="749" y="375"/>
                      <a:pt x="738" y="377"/>
                      <a:pt x="738" y="372"/>
                    </a:cubicBezTo>
                    <a:cubicBezTo>
                      <a:pt x="738" y="366"/>
                      <a:pt x="734" y="358"/>
                      <a:pt x="728" y="358"/>
                    </a:cubicBezTo>
                    <a:cubicBezTo>
                      <a:pt x="722" y="358"/>
                      <a:pt x="706" y="346"/>
                      <a:pt x="712" y="344"/>
                    </a:cubicBezTo>
                    <a:cubicBezTo>
                      <a:pt x="718" y="341"/>
                      <a:pt x="710" y="338"/>
                      <a:pt x="715" y="333"/>
                    </a:cubicBezTo>
                    <a:cubicBezTo>
                      <a:pt x="719" y="328"/>
                      <a:pt x="723" y="337"/>
                      <a:pt x="728" y="338"/>
                    </a:cubicBezTo>
                    <a:close/>
                    <a:moveTo>
                      <a:pt x="638" y="317"/>
                    </a:moveTo>
                    <a:cubicBezTo>
                      <a:pt x="643" y="316"/>
                      <a:pt x="642" y="308"/>
                      <a:pt x="639" y="304"/>
                    </a:cubicBezTo>
                    <a:cubicBezTo>
                      <a:pt x="637" y="301"/>
                      <a:pt x="631" y="301"/>
                      <a:pt x="627" y="301"/>
                    </a:cubicBezTo>
                    <a:cubicBezTo>
                      <a:pt x="622" y="302"/>
                      <a:pt x="614" y="309"/>
                      <a:pt x="618" y="316"/>
                    </a:cubicBezTo>
                    <a:cubicBezTo>
                      <a:pt x="622" y="324"/>
                      <a:pt x="633" y="318"/>
                      <a:pt x="638" y="317"/>
                    </a:cubicBezTo>
                    <a:close/>
                    <a:moveTo>
                      <a:pt x="584" y="206"/>
                    </a:moveTo>
                    <a:cubicBezTo>
                      <a:pt x="582" y="211"/>
                      <a:pt x="590" y="211"/>
                      <a:pt x="590" y="218"/>
                    </a:cubicBezTo>
                    <a:cubicBezTo>
                      <a:pt x="591" y="224"/>
                      <a:pt x="599" y="226"/>
                      <a:pt x="605" y="223"/>
                    </a:cubicBezTo>
                    <a:cubicBezTo>
                      <a:pt x="611" y="219"/>
                      <a:pt x="628" y="224"/>
                      <a:pt x="628" y="219"/>
                    </a:cubicBezTo>
                    <a:cubicBezTo>
                      <a:pt x="628" y="214"/>
                      <a:pt x="610" y="205"/>
                      <a:pt x="604" y="207"/>
                    </a:cubicBezTo>
                    <a:cubicBezTo>
                      <a:pt x="597" y="208"/>
                      <a:pt x="587" y="200"/>
                      <a:pt x="584" y="206"/>
                    </a:cubicBezTo>
                    <a:close/>
                    <a:moveTo>
                      <a:pt x="745" y="570"/>
                    </a:moveTo>
                    <a:cubicBezTo>
                      <a:pt x="746" y="574"/>
                      <a:pt x="771" y="584"/>
                      <a:pt x="771" y="579"/>
                    </a:cubicBezTo>
                    <a:cubicBezTo>
                      <a:pt x="772" y="575"/>
                      <a:pt x="744" y="568"/>
                      <a:pt x="745" y="570"/>
                    </a:cubicBezTo>
                    <a:close/>
                    <a:moveTo>
                      <a:pt x="854" y="596"/>
                    </a:moveTo>
                    <a:cubicBezTo>
                      <a:pt x="852" y="599"/>
                      <a:pt x="849" y="594"/>
                      <a:pt x="853" y="591"/>
                    </a:cubicBezTo>
                    <a:cubicBezTo>
                      <a:pt x="857" y="588"/>
                      <a:pt x="852" y="587"/>
                      <a:pt x="849" y="589"/>
                    </a:cubicBezTo>
                    <a:cubicBezTo>
                      <a:pt x="846" y="590"/>
                      <a:pt x="846" y="581"/>
                      <a:pt x="850" y="579"/>
                    </a:cubicBezTo>
                    <a:cubicBezTo>
                      <a:pt x="853" y="577"/>
                      <a:pt x="842" y="574"/>
                      <a:pt x="842" y="577"/>
                    </a:cubicBezTo>
                    <a:cubicBezTo>
                      <a:pt x="842" y="580"/>
                      <a:pt x="834" y="578"/>
                      <a:pt x="833" y="575"/>
                    </a:cubicBezTo>
                    <a:cubicBezTo>
                      <a:pt x="832" y="573"/>
                      <a:pt x="827" y="572"/>
                      <a:pt x="829" y="570"/>
                    </a:cubicBezTo>
                    <a:cubicBezTo>
                      <a:pt x="831" y="568"/>
                      <a:pt x="822" y="567"/>
                      <a:pt x="822" y="570"/>
                    </a:cubicBezTo>
                    <a:cubicBezTo>
                      <a:pt x="821" y="573"/>
                      <a:pt x="818" y="568"/>
                      <a:pt x="822" y="563"/>
                    </a:cubicBezTo>
                    <a:cubicBezTo>
                      <a:pt x="827" y="559"/>
                      <a:pt x="825" y="555"/>
                      <a:pt x="829" y="552"/>
                    </a:cubicBezTo>
                    <a:cubicBezTo>
                      <a:pt x="833" y="550"/>
                      <a:pt x="829" y="547"/>
                      <a:pt x="825" y="549"/>
                    </a:cubicBezTo>
                    <a:cubicBezTo>
                      <a:pt x="820" y="551"/>
                      <a:pt x="809" y="567"/>
                      <a:pt x="809" y="571"/>
                    </a:cubicBezTo>
                    <a:cubicBezTo>
                      <a:pt x="809" y="575"/>
                      <a:pt x="809" y="580"/>
                      <a:pt x="805" y="580"/>
                    </a:cubicBezTo>
                    <a:cubicBezTo>
                      <a:pt x="801" y="580"/>
                      <a:pt x="796" y="583"/>
                      <a:pt x="799" y="586"/>
                    </a:cubicBezTo>
                    <a:cubicBezTo>
                      <a:pt x="802" y="588"/>
                      <a:pt x="791" y="595"/>
                      <a:pt x="796" y="597"/>
                    </a:cubicBezTo>
                    <a:cubicBezTo>
                      <a:pt x="800" y="599"/>
                      <a:pt x="806" y="597"/>
                      <a:pt x="811" y="597"/>
                    </a:cubicBezTo>
                    <a:cubicBezTo>
                      <a:pt x="816" y="598"/>
                      <a:pt x="821" y="598"/>
                      <a:pt x="825" y="595"/>
                    </a:cubicBezTo>
                    <a:cubicBezTo>
                      <a:pt x="829" y="592"/>
                      <a:pt x="829" y="598"/>
                      <a:pt x="834" y="597"/>
                    </a:cubicBezTo>
                    <a:cubicBezTo>
                      <a:pt x="838" y="597"/>
                      <a:pt x="831" y="601"/>
                      <a:pt x="832" y="604"/>
                    </a:cubicBezTo>
                    <a:cubicBezTo>
                      <a:pt x="832" y="607"/>
                      <a:pt x="836" y="602"/>
                      <a:pt x="840" y="601"/>
                    </a:cubicBezTo>
                    <a:cubicBezTo>
                      <a:pt x="843" y="599"/>
                      <a:pt x="848" y="601"/>
                      <a:pt x="846" y="603"/>
                    </a:cubicBezTo>
                    <a:cubicBezTo>
                      <a:pt x="844" y="606"/>
                      <a:pt x="855" y="609"/>
                      <a:pt x="858" y="605"/>
                    </a:cubicBezTo>
                    <a:cubicBezTo>
                      <a:pt x="860" y="600"/>
                      <a:pt x="855" y="593"/>
                      <a:pt x="854" y="596"/>
                    </a:cubicBezTo>
                    <a:close/>
                    <a:moveTo>
                      <a:pt x="79" y="517"/>
                    </a:moveTo>
                    <a:cubicBezTo>
                      <a:pt x="72" y="521"/>
                      <a:pt x="90" y="541"/>
                      <a:pt x="94" y="539"/>
                    </a:cubicBezTo>
                    <a:cubicBezTo>
                      <a:pt x="97" y="537"/>
                      <a:pt x="89" y="529"/>
                      <a:pt x="89" y="524"/>
                    </a:cubicBezTo>
                    <a:cubicBezTo>
                      <a:pt x="89" y="519"/>
                      <a:pt x="87" y="513"/>
                      <a:pt x="79" y="517"/>
                    </a:cubicBezTo>
                    <a:close/>
                    <a:moveTo>
                      <a:pt x="785" y="615"/>
                    </a:moveTo>
                    <a:cubicBezTo>
                      <a:pt x="782" y="615"/>
                      <a:pt x="785" y="611"/>
                      <a:pt x="785" y="608"/>
                    </a:cubicBezTo>
                    <a:cubicBezTo>
                      <a:pt x="785" y="606"/>
                      <a:pt x="779" y="609"/>
                      <a:pt x="778" y="612"/>
                    </a:cubicBezTo>
                    <a:cubicBezTo>
                      <a:pt x="778" y="615"/>
                      <a:pt x="773" y="616"/>
                      <a:pt x="773" y="618"/>
                    </a:cubicBezTo>
                    <a:cubicBezTo>
                      <a:pt x="773" y="623"/>
                      <a:pt x="773" y="620"/>
                      <a:pt x="769" y="622"/>
                    </a:cubicBezTo>
                    <a:cubicBezTo>
                      <a:pt x="766" y="624"/>
                      <a:pt x="753" y="622"/>
                      <a:pt x="752" y="619"/>
                    </a:cubicBezTo>
                    <a:cubicBezTo>
                      <a:pt x="752" y="616"/>
                      <a:pt x="742" y="614"/>
                      <a:pt x="742" y="610"/>
                    </a:cubicBezTo>
                    <a:cubicBezTo>
                      <a:pt x="741" y="606"/>
                      <a:pt x="737" y="605"/>
                      <a:pt x="740" y="600"/>
                    </a:cubicBezTo>
                    <a:cubicBezTo>
                      <a:pt x="744" y="596"/>
                      <a:pt x="740" y="594"/>
                      <a:pt x="736" y="597"/>
                    </a:cubicBezTo>
                    <a:cubicBezTo>
                      <a:pt x="732" y="601"/>
                      <a:pt x="730" y="595"/>
                      <a:pt x="735" y="593"/>
                    </a:cubicBezTo>
                    <a:cubicBezTo>
                      <a:pt x="740" y="591"/>
                      <a:pt x="749" y="590"/>
                      <a:pt x="745" y="581"/>
                    </a:cubicBezTo>
                    <a:cubicBezTo>
                      <a:pt x="740" y="572"/>
                      <a:pt x="710" y="584"/>
                      <a:pt x="703" y="588"/>
                    </a:cubicBezTo>
                    <a:cubicBezTo>
                      <a:pt x="695" y="592"/>
                      <a:pt x="686" y="606"/>
                      <a:pt x="682" y="606"/>
                    </a:cubicBezTo>
                    <a:cubicBezTo>
                      <a:pt x="678" y="606"/>
                      <a:pt x="689" y="599"/>
                      <a:pt x="691" y="596"/>
                    </a:cubicBezTo>
                    <a:cubicBezTo>
                      <a:pt x="692" y="593"/>
                      <a:pt x="690" y="590"/>
                      <a:pt x="693" y="591"/>
                    </a:cubicBezTo>
                    <a:cubicBezTo>
                      <a:pt x="695" y="592"/>
                      <a:pt x="702" y="582"/>
                      <a:pt x="706" y="579"/>
                    </a:cubicBezTo>
                    <a:cubicBezTo>
                      <a:pt x="711" y="575"/>
                      <a:pt x="716" y="578"/>
                      <a:pt x="716" y="576"/>
                    </a:cubicBezTo>
                    <a:cubicBezTo>
                      <a:pt x="717" y="573"/>
                      <a:pt x="719" y="571"/>
                      <a:pt x="723" y="567"/>
                    </a:cubicBezTo>
                    <a:cubicBezTo>
                      <a:pt x="728" y="563"/>
                      <a:pt x="779" y="564"/>
                      <a:pt x="784" y="564"/>
                    </a:cubicBezTo>
                    <a:cubicBezTo>
                      <a:pt x="789" y="564"/>
                      <a:pt x="798" y="558"/>
                      <a:pt x="801" y="553"/>
                    </a:cubicBezTo>
                    <a:cubicBezTo>
                      <a:pt x="804" y="549"/>
                      <a:pt x="807" y="549"/>
                      <a:pt x="814" y="549"/>
                    </a:cubicBezTo>
                    <a:cubicBezTo>
                      <a:pt x="821" y="550"/>
                      <a:pt x="824" y="544"/>
                      <a:pt x="828" y="541"/>
                    </a:cubicBezTo>
                    <a:cubicBezTo>
                      <a:pt x="831" y="539"/>
                      <a:pt x="830" y="538"/>
                      <a:pt x="827" y="537"/>
                    </a:cubicBezTo>
                    <a:cubicBezTo>
                      <a:pt x="824" y="537"/>
                      <a:pt x="821" y="535"/>
                      <a:pt x="824" y="534"/>
                    </a:cubicBezTo>
                    <a:cubicBezTo>
                      <a:pt x="827" y="534"/>
                      <a:pt x="829" y="533"/>
                      <a:pt x="830" y="529"/>
                    </a:cubicBezTo>
                    <a:cubicBezTo>
                      <a:pt x="831" y="525"/>
                      <a:pt x="829" y="527"/>
                      <a:pt x="825" y="521"/>
                    </a:cubicBezTo>
                    <a:cubicBezTo>
                      <a:pt x="821" y="516"/>
                      <a:pt x="819" y="523"/>
                      <a:pt x="815" y="522"/>
                    </a:cubicBezTo>
                    <a:cubicBezTo>
                      <a:pt x="810" y="522"/>
                      <a:pt x="817" y="517"/>
                      <a:pt x="814" y="515"/>
                    </a:cubicBezTo>
                    <a:cubicBezTo>
                      <a:pt x="810" y="513"/>
                      <a:pt x="804" y="514"/>
                      <a:pt x="799" y="518"/>
                    </a:cubicBezTo>
                    <a:cubicBezTo>
                      <a:pt x="794" y="523"/>
                      <a:pt x="794" y="518"/>
                      <a:pt x="790" y="522"/>
                    </a:cubicBezTo>
                    <a:cubicBezTo>
                      <a:pt x="785" y="527"/>
                      <a:pt x="785" y="520"/>
                      <a:pt x="787" y="519"/>
                    </a:cubicBezTo>
                    <a:cubicBezTo>
                      <a:pt x="789" y="517"/>
                      <a:pt x="791" y="519"/>
                      <a:pt x="793" y="516"/>
                    </a:cubicBezTo>
                    <a:cubicBezTo>
                      <a:pt x="795" y="514"/>
                      <a:pt x="797" y="516"/>
                      <a:pt x="802" y="513"/>
                    </a:cubicBezTo>
                    <a:cubicBezTo>
                      <a:pt x="807" y="510"/>
                      <a:pt x="811" y="511"/>
                      <a:pt x="812" y="509"/>
                    </a:cubicBezTo>
                    <a:cubicBezTo>
                      <a:pt x="814" y="507"/>
                      <a:pt x="810" y="503"/>
                      <a:pt x="805" y="504"/>
                    </a:cubicBezTo>
                    <a:cubicBezTo>
                      <a:pt x="801" y="506"/>
                      <a:pt x="797" y="498"/>
                      <a:pt x="794" y="500"/>
                    </a:cubicBezTo>
                    <a:cubicBezTo>
                      <a:pt x="791" y="502"/>
                      <a:pt x="792" y="497"/>
                      <a:pt x="789" y="499"/>
                    </a:cubicBezTo>
                    <a:cubicBezTo>
                      <a:pt x="785" y="501"/>
                      <a:pt x="783" y="499"/>
                      <a:pt x="782" y="494"/>
                    </a:cubicBezTo>
                    <a:cubicBezTo>
                      <a:pt x="780" y="490"/>
                      <a:pt x="771" y="484"/>
                      <a:pt x="765" y="482"/>
                    </a:cubicBezTo>
                    <a:cubicBezTo>
                      <a:pt x="760" y="480"/>
                      <a:pt x="764" y="477"/>
                      <a:pt x="767" y="479"/>
                    </a:cubicBezTo>
                    <a:cubicBezTo>
                      <a:pt x="770" y="482"/>
                      <a:pt x="773" y="477"/>
                      <a:pt x="774" y="475"/>
                    </a:cubicBezTo>
                    <a:cubicBezTo>
                      <a:pt x="776" y="473"/>
                      <a:pt x="772" y="471"/>
                      <a:pt x="770" y="471"/>
                    </a:cubicBezTo>
                    <a:cubicBezTo>
                      <a:pt x="769" y="471"/>
                      <a:pt x="769" y="468"/>
                      <a:pt x="769" y="466"/>
                    </a:cubicBezTo>
                    <a:cubicBezTo>
                      <a:pt x="770" y="464"/>
                      <a:pt x="763" y="461"/>
                      <a:pt x="763" y="459"/>
                    </a:cubicBezTo>
                    <a:cubicBezTo>
                      <a:pt x="763" y="457"/>
                      <a:pt x="759" y="455"/>
                      <a:pt x="759" y="453"/>
                    </a:cubicBezTo>
                    <a:cubicBezTo>
                      <a:pt x="759" y="451"/>
                      <a:pt x="756" y="448"/>
                      <a:pt x="756" y="446"/>
                    </a:cubicBezTo>
                    <a:cubicBezTo>
                      <a:pt x="756" y="443"/>
                      <a:pt x="749" y="438"/>
                      <a:pt x="749" y="435"/>
                    </a:cubicBezTo>
                    <a:cubicBezTo>
                      <a:pt x="749" y="432"/>
                      <a:pt x="745" y="430"/>
                      <a:pt x="744" y="426"/>
                    </a:cubicBezTo>
                    <a:cubicBezTo>
                      <a:pt x="743" y="423"/>
                      <a:pt x="741" y="424"/>
                      <a:pt x="740" y="430"/>
                    </a:cubicBezTo>
                    <a:cubicBezTo>
                      <a:pt x="738" y="435"/>
                      <a:pt x="734" y="434"/>
                      <a:pt x="735" y="436"/>
                    </a:cubicBezTo>
                    <a:cubicBezTo>
                      <a:pt x="738" y="440"/>
                      <a:pt x="736" y="440"/>
                      <a:pt x="734" y="442"/>
                    </a:cubicBezTo>
                    <a:cubicBezTo>
                      <a:pt x="732" y="444"/>
                      <a:pt x="735" y="447"/>
                      <a:pt x="732" y="447"/>
                    </a:cubicBezTo>
                    <a:cubicBezTo>
                      <a:pt x="729" y="447"/>
                      <a:pt x="730" y="454"/>
                      <a:pt x="729" y="451"/>
                    </a:cubicBezTo>
                    <a:cubicBezTo>
                      <a:pt x="727" y="448"/>
                      <a:pt x="723" y="449"/>
                      <a:pt x="723" y="452"/>
                    </a:cubicBezTo>
                    <a:cubicBezTo>
                      <a:pt x="723" y="455"/>
                      <a:pt x="716" y="458"/>
                      <a:pt x="713" y="457"/>
                    </a:cubicBezTo>
                    <a:cubicBezTo>
                      <a:pt x="710" y="457"/>
                      <a:pt x="710" y="451"/>
                      <a:pt x="708" y="453"/>
                    </a:cubicBezTo>
                    <a:cubicBezTo>
                      <a:pt x="706" y="455"/>
                      <a:pt x="706" y="448"/>
                      <a:pt x="703" y="448"/>
                    </a:cubicBezTo>
                    <a:cubicBezTo>
                      <a:pt x="699" y="449"/>
                      <a:pt x="696" y="448"/>
                      <a:pt x="697" y="445"/>
                    </a:cubicBezTo>
                    <a:cubicBezTo>
                      <a:pt x="698" y="442"/>
                      <a:pt x="691" y="440"/>
                      <a:pt x="694" y="438"/>
                    </a:cubicBezTo>
                    <a:cubicBezTo>
                      <a:pt x="696" y="436"/>
                      <a:pt x="693" y="433"/>
                      <a:pt x="692" y="427"/>
                    </a:cubicBezTo>
                    <a:cubicBezTo>
                      <a:pt x="692" y="422"/>
                      <a:pt x="696" y="421"/>
                      <a:pt x="696" y="419"/>
                    </a:cubicBezTo>
                    <a:cubicBezTo>
                      <a:pt x="696" y="417"/>
                      <a:pt x="693" y="417"/>
                      <a:pt x="691" y="419"/>
                    </a:cubicBezTo>
                    <a:cubicBezTo>
                      <a:pt x="688" y="421"/>
                      <a:pt x="688" y="416"/>
                      <a:pt x="685" y="417"/>
                    </a:cubicBezTo>
                    <a:cubicBezTo>
                      <a:pt x="682" y="417"/>
                      <a:pt x="674" y="416"/>
                      <a:pt x="674" y="413"/>
                    </a:cubicBezTo>
                    <a:cubicBezTo>
                      <a:pt x="673" y="409"/>
                      <a:pt x="670" y="411"/>
                      <a:pt x="669" y="407"/>
                    </a:cubicBezTo>
                    <a:cubicBezTo>
                      <a:pt x="668" y="403"/>
                      <a:pt x="664" y="406"/>
                      <a:pt x="664" y="404"/>
                    </a:cubicBezTo>
                    <a:cubicBezTo>
                      <a:pt x="664" y="401"/>
                      <a:pt x="663" y="400"/>
                      <a:pt x="660" y="400"/>
                    </a:cubicBezTo>
                    <a:cubicBezTo>
                      <a:pt x="658" y="400"/>
                      <a:pt x="657" y="397"/>
                      <a:pt x="653" y="396"/>
                    </a:cubicBezTo>
                    <a:cubicBezTo>
                      <a:pt x="650" y="396"/>
                      <a:pt x="646" y="399"/>
                      <a:pt x="644" y="400"/>
                    </a:cubicBezTo>
                    <a:cubicBezTo>
                      <a:pt x="642" y="400"/>
                      <a:pt x="637" y="397"/>
                      <a:pt x="635" y="398"/>
                    </a:cubicBezTo>
                    <a:cubicBezTo>
                      <a:pt x="633" y="400"/>
                      <a:pt x="633" y="397"/>
                      <a:pt x="627" y="395"/>
                    </a:cubicBezTo>
                    <a:cubicBezTo>
                      <a:pt x="622" y="394"/>
                      <a:pt x="615" y="394"/>
                      <a:pt x="614" y="395"/>
                    </a:cubicBezTo>
                    <a:cubicBezTo>
                      <a:pt x="614" y="397"/>
                      <a:pt x="610" y="398"/>
                      <a:pt x="610" y="403"/>
                    </a:cubicBezTo>
                    <a:cubicBezTo>
                      <a:pt x="611" y="407"/>
                      <a:pt x="616" y="406"/>
                      <a:pt x="617" y="409"/>
                    </a:cubicBezTo>
                    <a:cubicBezTo>
                      <a:pt x="618" y="412"/>
                      <a:pt x="614" y="411"/>
                      <a:pt x="614" y="414"/>
                    </a:cubicBezTo>
                    <a:cubicBezTo>
                      <a:pt x="614" y="417"/>
                      <a:pt x="611" y="416"/>
                      <a:pt x="611" y="418"/>
                    </a:cubicBezTo>
                    <a:cubicBezTo>
                      <a:pt x="611" y="420"/>
                      <a:pt x="613" y="420"/>
                      <a:pt x="614" y="424"/>
                    </a:cubicBezTo>
                    <a:cubicBezTo>
                      <a:pt x="615" y="428"/>
                      <a:pt x="617" y="427"/>
                      <a:pt x="618" y="433"/>
                    </a:cubicBezTo>
                    <a:cubicBezTo>
                      <a:pt x="619" y="438"/>
                      <a:pt x="616" y="437"/>
                      <a:pt x="614" y="437"/>
                    </a:cubicBezTo>
                    <a:cubicBezTo>
                      <a:pt x="612" y="438"/>
                      <a:pt x="614" y="440"/>
                      <a:pt x="611" y="444"/>
                    </a:cubicBezTo>
                    <a:cubicBezTo>
                      <a:pt x="608" y="447"/>
                      <a:pt x="606" y="451"/>
                      <a:pt x="608" y="453"/>
                    </a:cubicBezTo>
                    <a:cubicBezTo>
                      <a:pt x="611" y="455"/>
                      <a:pt x="619" y="459"/>
                      <a:pt x="623" y="465"/>
                    </a:cubicBezTo>
                    <a:cubicBezTo>
                      <a:pt x="626" y="470"/>
                      <a:pt x="626" y="479"/>
                      <a:pt x="625" y="486"/>
                    </a:cubicBezTo>
                    <a:cubicBezTo>
                      <a:pt x="624" y="492"/>
                      <a:pt x="617" y="494"/>
                      <a:pt x="611" y="499"/>
                    </a:cubicBezTo>
                    <a:cubicBezTo>
                      <a:pt x="606" y="505"/>
                      <a:pt x="600" y="504"/>
                      <a:pt x="598" y="504"/>
                    </a:cubicBezTo>
                    <a:cubicBezTo>
                      <a:pt x="595" y="504"/>
                      <a:pt x="597" y="510"/>
                      <a:pt x="600" y="514"/>
                    </a:cubicBezTo>
                    <a:cubicBezTo>
                      <a:pt x="604" y="518"/>
                      <a:pt x="601" y="519"/>
                      <a:pt x="603" y="523"/>
                    </a:cubicBezTo>
                    <a:cubicBezTo>
                      <a:pt x="605" y="528"/>
                      <a:pt x="603" y="531"/>
                      <a:pt x="606" y="535"/>
                    </a:cubicBezTo>
                    <a:cubicBezTo>
                      <a:pt x="608" y="539"/>
                      <a:pt x="607" y="540"/>
                      <a:pt x="604" y="543"/>
                    </a:cubicBezTo>
                    <a:cubicBezTo>
                      <a:pt x="600" y="546"/>
                      <a:pt x="605" y="544"/>
                      <a:pt x="605" y="548"/>
                    </a:cubicBezTo>
                    <a:cubicBezTo>
                      <a:pt x="605" y="552"/>
                      <a:pt x="604" y="549"/>
                      <a:pt x="601" y="548"/>
                    </a:cubicBezTo>
                    <a:cubicBezTo>
                      <a:pt x="598" y="546"/>
                      <a:pt x="595" y="551"/>
                      <a:pt x="595" y="554"/>
                    </a:cubicBezTo>
                    <a:cubicBezTo>
                      <a:pt x="595" y="556"/>
                      <a:pt x="589" y="550"/>
                      <a:pt x="587" y="551"/>
                    </a:cubicBezTo>
                    <a:cubicBezTo>
                      <a:pt x="586" y="551"/>
                      <a:pt x="588" y="547"/>
                      <a:pt x="584" y="544"/>
                    </a:cubicBezTo>
                    <a:cubicBezTo>
                      <a:pt x="580" y="541"/>
                      <a:pt x="577" y="540"/>
                      <a:pt x="577" y="537"/>
                    </a:cubicBezTo>
                    <a:cubicBezTo>
                      <a:pt x="577" y="534"/>
                      <a:pt x="570" y="532"/>
                      <a:pt x="570" y="529"/>
                    </a:cubicBezTo>
                    <a:cubicBezTo>
                      <a:pt x="570" y="525"/>
                      <a:pt x="571" y="516"/>
                      <a:pt x="570" y="514"/>
                    </a:cubicBezTo>
                    <a:cubicBezTo>
                      <a:pt x="568" y="511"/>
                      <a:pt x="569" y="509"/>
                      <a:pt x="571" y="506"/>
                    </a:cubicBezTo>
                    <a:cubicBezTo>
                      <a:pt x="572" y="504"/>
                      <a:pt x="569" y="500"/>
                      <a:pt x="565" y="500"/>
                    </a:cubicBezTo>
                    <a:cubicBezTo>
                      <a:pt x="562" y="500"/>
                      <a:pt x="556" y="499"/>
                      <a:pt x="551" y="499"/>
                    </a:cubicBezTo>
                    <a:cubicBezTo>
                      <a:pt x="545" y="500"/>
                      <a:pt x="542" y="499"/>
                      <a:pt x="541" y="497"/>
                    </a:cubicBezTo>
                    <a:cubicBezTo>
                      <a:pt x="539" y="496"/>
                      <a:pt x="534" y="493"/>
                      <a:pt x="527" y="491"/>
                    </a:cubicBezTo>
                    <a:cubicBezTo>
                      <a:pt x="521" y="489"/>
                      <a:pt x="518" y="486"/>
                      <a:pt x="517" y="484"/>
                    </a:cubicBezTo>
                    <a:cubicBezTo>
                      <a:pt x="517" y="482"/>
                      <a:pt x="510" y="481"/>
                      <a:pt x="508" y="479"/>
                    </a:cubicBezTo>
                    <a:cubicBezTo>
                      <a:pt x="507" y="477"/>
                      <a:pt x="501" y="476"/>
                      <a:pt x="498" y="476"/>
                    </a:cubicBezTo>
                    <a:cubicBezTo>
                      <a:pt x="495" y="476"/>
                      <a:pt x="489" y="471"/>
                      <a:pt x="485" y="471"/>
                    </a:cubicBezTo>
                    <a:cubicBezTo>
                      <a:pt x="481" y="471"/>
                      <a:pt x="472" y="475"/>
                      <a:pt x="471" y="475"/>
                    </a:cubicBezTo>
                    <a:cubicBezTo>
                      <a:pt x="469" y="475"/>
                      <a:pt x="471" y="472"/>
                      <a:pt x="472" y="470"/>
                    </a:cubicBezTo>
                    <a:cubicBezTo>
                      <a:pt x="473" y="469"/>
                      <a:pt x="469" y="463"/>
                      <a:pt x="468" y="458"/>
                    </a:cubicBezTo>
                    <a:cubicBezTo>
                      <a:pt x="467" y="454"/>
                      <a:pt x="465" y="449"/>
                      <a:pt x="461" y="450"/>
                    </a:cubicBezTo>
                    <a:cubicBezTo>
                      <a:pt x="456" y="451"/>
                      <a:pt x="451" y="448"/>
                      <a:pt x="450" y="447"/>
                    </a:cubicBezTo>
                    <a:cubicBezTo>
                      <a:pt x="449" y="446"/>
                      <a:pt x="448" y="434"/>
                      <a:pt x="450" y="429"/>
                    </a:cubicBezTo>
                    <a:cubicBezTo>
                      <a:pt x="451" y="424"/>
                      <a:pt x="456" y="416"/>
                      <a:pt x="456" y="413"/>
                    </a:cubicBezTo>
                    <a:cubicBezTo>
                      <a:pt x="456" y="410"/>
                      <a:pt x="460" y="408"/>
                      <a:pt x="463" y="407"/>
                    </a:cubicBezTo>
                    <a:cubicBezTo>
                      <a:pt x="466" y="407"/>
                      <a:pt x="464" y="400"/>
                      <a:pt x="467" y="400"/>
                    </a:cubicBezTo>
                    <a:cubicBezTo>
                      <a:pt x="470" y="400"/>
                      <a:pt x="470" y="398"/>
                      <a:pt x="471" y="396"/>
                    </a:cubicBezTo>
                    <a:cubicBezTo>
                      <a:pt x="472" y="393"/>
                      <a:pt x="475" y="395"/>
                      <a:pt x="473" y="393"/>
                    </a:cubicBezTo>
                    <a:cubicBezTo>
                      <a:pt x="471" y="391"/>
                      <a:pt x="473" y="390"/>
                      <a:pt x="478" y="390"/>
                    </a:cubicBezTo>
                    <a:cubicBezTo>
                      <a:pt x="483" y="390"/>
                      <a:pt x="490" y="388"/>
                      <a:pt x="489" y="383"/>
                    </a:cubicBezTo>
                    <a:cubicBezTo>
                      <a:pt x="488" y="378"/>
                      <a:pt x="475" y="382"/>
                      <a:pt x="475" y="378"/>
                    </a:cubicBezTo>
                    <a:cubicBezTo>
                      <a:pt x="475" y="374"/>
                      <a:pt x="459" y="374"/>
                      <a:pt x="460" y="371"/>
                    </a:cubicBezTo>
                    <a:cubicBezTo>
                      <a:pt x="461" y="369"/>
                      <a:pt x="476" y="373"/>
                      <a:pt x="482" y="375"/>
                    </a:cubicBezTo>
                    <a:cubicBezTo>
                      <a:pt x="487" y="377"/>
                      <a:pt x="489" y="377"/>
                      <a:pt x="493" y="377"/>
                    </a:cubicBezTo>
                    <a:cubicBezTo>
                      <a:pt x="498" y="377"/>
                      <a:pt x="495" y="371"/>
                      <a:pt x="496" y="368"/>
                    </a:cubicBezTo>
                    <a:cubicBezTo>
                      <a:pt x="496" y="366"/>
                      <a:pt x="505" y="372"/>
                      <a:pt x="510" y="371"/>
                    </a:cubicBezTo>
                    <a:cubicBezTo>
                      <a:pt x="515" y="370"/>
                      <a:pt x="520" y="359"/>
                      <a:pt x="524" y="357"/>
                    </a:cubicBezTo>
                    <a:cubicBezTo>
                      <a:pt x="528" y="354"/>
                      <a:pt x="524" y="351"/>
                      <a:pt x="516" y="352"/>
                    </a:cubicBezTo>
                    <a:cubicBezTo>
                      <a:pt x="508" y="353"/>
                      <a:pt x="504" y="350"/>
                      <a:pt x="499" y="346"/>
                    </a:cubicBezTo>
                    <a:cubicBezTo>
                      <a:pt x="495" y="343"/>
                      <a:pt x="496" y="341"/>
                      <a:pt x="500" y="341"/>
                    </a:cubicBezTo>
                    <a:cubicBezTo>
                      <a:pt x="505" y="341"/>
                      <a:pt x="515" y="350"/>
                      <a:pt x="519" y="350"/>
                    </a:cubicBezTo>
                    <a:cubicBezTo>
                      <a:pt x="523" y="351"/>
                      <a:pt x="531" y="343"/>
                      <a:pt x="534" y="340"/>
                    </a:cubicBezTo>
                    <a:cubicBezTo>
                      <a:pt x="537" y="337"/>
                      <a:pt x="531" y="336"/>
                      <a:pt x="528" y="334"/>
                    </a:cubicBezTo>
                    <a:cubicBezTo>
                      <a:pt x="526" y="332"/>
                      <a:pt x="532" y="331"/>
                      <a:pt x="536" y="331"/>
                    </a:cubicBezTo>
                    <a:cubicBezTo>
                      <a:pt x="539" y="331"/>
                      <a:pt x="541" y="334"/>
                      <a:pt x="542" y="336"/>
                    </a:cubicBezTo>
                    <a:cubicBezTo>
                      <a:pt x="543" y="337"/>
                      <a:pt x="549" y="335"/>
                      <a:pt x="552" y="335"/>
                    </a:cubicBezTo>
                    <a:cubicBezTo>
                      <a:pt x="555" y="335"/>
                      <a:pt x="552" y="330"/>
                      <a:pt x="547" y="328"/>
                    </a:cubicBezTo>
                    <a:cubicBezTo>
                      <a:pt x="542" y="326"/>
                      <a:pt x="547" y="322"/>
                      <a:pt x="549" y="325"/>
                    </a:cubicBezTo>
                    <a:cubicBezTo>
                      <a:pt x="550" y="328"/>
                      <a:pt x="554" y="328"/>
                      <a:pt x="555" y="331"/>
                    </a:cubicBezTo>
                    <a:cubicBezTo>
                      <a:pt x="558" y="336"/>
                      <a:pt x="559" y="333"/>
                      <a:pt x="564" y="331"/>
                    </a:cubicBezTo>
                    <a:cubicBezTo>
                      <a:pt x="568" y="330"/>
                      <a:pt x="570" y="327"/>
                      <a:pt x="572" y="325"/>
                    </a:cubicBezTo>
                    <a:cubicBezTo>
                      <a:pt x="575" y="322"/>
                      <a:pt x="575" y="325"/>
                      <a:pt x="578" y="321"/>
                    </a:cubicBezTo>
                    <a:cubicBezTo>
                      <a:pt x="581" y="317"/>
                      <a:pt x="577" y="313"/>
                      <a:pt x="573" y="310"/>
                    </a:cubicBezTo>
                    <a:cubicBezTo>
                      <a:pt x="570" y="308"/>
                      <a:pt x="574" y="305"/>
                      <a:pt x="570" y="304"/>
                    </a:cubicBezTo>
                    <a:cubicBezTo>
                      <a:pt x="567" y="302"/>
                      <a:pt x="566" y="299"/>
                      <a:pt x="570" y="299"/>
                    </a:cubicBezTo>
                    <a:cubicBezTo>
                      <a:pt x="575" y="300"/>
                      <a:pt x="578" y="299"/>
                      <a:pt x="580" y="296"/>
                    </a:cubicBezTo>
                    <a:cubicBezTo>
                      <a:pt x="582" y="293"/>
                      <a:pt x="574" y="292"/>
                      <a:pt x="577" y="290"/>
                    </a:cubicBezTo>
                    <a:cubicBezTo>
                      <a:pt x="581" y="288"/>
                      <a:pt x="578" y="286"/>
                      <a:pt x="574" y="286"/>
                    </a:cubicBezTo>
                    <a:cubicBezTo>
                      <a:pt x="570" y="286"/>
                      <a:pt x="567" y="284"/>
                      <a:pt x="567" y="281"/>
                    </a:cubicBezTo>
                    <a:cubicBezTo>
                      <a:pt x="567" y="278"/>
                      <a:pt x="560" y="280"/>
                      <a:pt x="556" y="278"/>
                    </a:cubicBezTo>
                    <a:cubicBezTo>
                      <a:pt x="552" y="276"/>
                      <a:pt x="543" y="276"/>
                      <a:pt x="541" y="277"/>
                    </a:cubicBezTo>
                    <a:cubicBezTo>
                      <a:pt x="539" y="277"/>
                      <a:pt x="538" y="286"/>
                      <a:pt x="542" y="286"/>
                    </a:cubicBezTo>
                    <a:cubicBezTo>
                      <a:pt x="545" y="286"/>
                      <a:pt x="547" y="289"/>
                      <a:pt x="545" y="290"/>
                    </a:cubicBezTo>
                    <a:cubicBezTo>
                      <a:pt x="542" y="292"/>
                      <a:pt x="545" y="295"/>
                      <a:pt x="543" y="295"/>
                    </a:cubicBezTo>
                    <a:cubicBezTo>
                      <a:pt x="541" y="295"/>
                      <a:pt x="537" y="293"/>
                      <a:pt x="537" y="299"/>
                    </a:cubicBezTo>
                    <a:cubicBezTo>
                      <a:pt x="536" y="305"/>
                      <a:pt x="536" y="307"/>
                      <a:pt x="532" y="309"/>
                    </a:cubicBezTo>
                    <a:cubicBezTo>
                      <a:pt x="528" y="311"/>
                      <a:pt x="531" y="302"/>
                      <a:pt x="528" y="303"/>
                    </a:cubicBezTo>
                    <a:cubicBezTo>
                      <a:pt x="524" y="303"/>
                      <a:pt x="524" y="310"/>
                      <a:pt x="526" y="310"/>
                    </a:cubicBezTo>
                    <a:cubicBezTo>
                      <a:pt x="529" y="311"/>
                      <a:pt x="529" y="313"/>
                      <a:pt x="530" y="316"/>
                    </a:cubicBezTo>
                    <a:cubicBezTo>
                      <a:pt x="531" y="319"/>
                      <a:pt x="525" y="317"/>
                      <a:pt x="523" y="321"/>
                    </a:cubicBezTo>
                    <a:cubicBezTo>
                      <a:pt x="521" y="325"/>
                      <a:pt x="521" y="319"/>
                      <a:pt x="518" y="317"/>
                    </a:cubicBezTo>
                    <a:cubicBezTo>
                      <a:pt x="515" y="314"/>
                      <a:pt x="511" y="310"/>
                      <a:pt x="511" y="307"/>
                    </a:cubicBezTo>
                    <a:cubicBezTo>
                      <a:pt x="512" y="304"/>
                      <a:pt x="513" y="303"/>
                      <a:pt x="516" y="302"/>
                    </a:cubicBezTo>
                    <a:cubicBezTo>
                      <a:pt x="518" y="302"/>
                      <a:pt x="516" y="300"/>
                      <a:pt x="515" y="296"/>
                    </a:cubicBezTo>
                    <a:cubicBezTo>
                      <a:pt x="515" y="292"/>
                      <a:pt x="512" y="293"/>
                      <a:pt x="509" y="289"/>
                    </a:cubicBezTo>
                    <a:cubicBezTo>
                      <a:pt x="505" y="285"/>
                      <a:pt x="502" y="285"/>
                      <a:pt x="500" y="287"/>
                    </a:cubicBezTo>
                    <a:cubicBezTo>
                      <a:pt x="498" y="289"/>
                      <a:pt x="499" y="293"/>
                      <a:pt x="496" y="294"/>
                    </a:cubicBezTo>
                    <a:cubicBezTo>
                      <a:pt x="493" y="295"/>
                      <a:pt x="495" y="301"/>
                      <a:pt x="492" y="302"/>
                    </a:cubicBezTo>
                    <a:cubicBezTo>
                      <a:pt x="489" y="302"/>
                      <a:pt x="491" y="291"/>
                      <a:pt x="489" y="290"/>
                    </a:cubicBezTo>
                    <a:cubicBezTo>
                      <a:pt x="487" y="289"/>
                      <a:pt x="487" y="286"/>
                      <a:pt x="490" y="286"/>
                    </a:cubicBezTo>
                    <a:cubicBezTo>
                      <a:pt x="493" y="286"/>
                      <a:pt x="495" y="282"/>
                      <a:pt x="492" y="282"/>
                    </a:cubicBezTo>
                    <a:cubicBezTo>
                      <a:pt x="490" y="282"/>
                      <a:pt x="485" y="279"/>
                      <a:pt x="483" y="278"/>
                    </a:cubicBezTo>
                    <a:cubicBezTo>
                      <a:pt x="481" y="277"/>
                      <a:pt x="478" y="282"/>
                      <a:pt x="475" y="280"/>
                    </a:cubicBezTo>
                    <a:cubicBezTo>
                      <a:pt x="473" y="278"/>
                      <a:pt x="476" y="274"/>
                      <a:pt x="476" y="272"/>
                    </a:cubicBezTo>
                    <a:cubicBezTo>
                      <a:pt x="476" y="270"/>
                      <a:pt x="479" y="273"/>
                      <a:pt x="481" y="270"/>
                    </a:cubicBezTo>
                    <a:cubicBezTo>
                      <a:pt x="484" y="267"/>
                      <a:pt x="475" y="267"/>
                      <a:pt x="475" y="264"/>
                    </a:cubicBezTo>
                    <a:cubicBezTo>
                      <a:pt x="475" y="261"/>
                      <a:pt x="469" y="260"/>
                      <a:pt x="467" y="259"/>
                    </a:cubicBezTo>
                    <a:cubicBezTo>
                      <a:pt x="465" y="258"/>
                      <a:pt x="468" y="252"/>
                      <a:pt x="467" y="250"/>
                    </a:cubicBezTo>
                    <a:cubicBezTo>
                      <a:pt x="466" y="248"/>
                      <a:pt x="458" y="241"/>
                      <a:pt x="455" y="241"/>
                    </a:cubicBezTo>
                    <a:cubicBezTo>
                      <a:pt x="451" y="242"/>
                      <a:pt x="451" y="237"/>
                      <a:pt x="453" y="237"/>
                    </a:cubicBezTo>
                    <a:cubicBezTo>
                      <a:pt x="454" y="237"/>
                      <a:pt x="456" y="236"/>
                      <a:pt x="460" y="232"/>
                    </a:cubicBezTo>
                    <a:cubicBezTo>
                      <a:pt x="463" y="228"/>
                      <a:pt x="464" y="227"/>
                      <a:pt x="461" y="226"/>
                    </a:cubicBezTo>
                    <a:cubicBezTo>
                      <a:pt x="459" y="225"/>
                      <a:pt x="457" y="222"/>
                      <a:pt x="462" y="223"/>
                    </a:cubicBezTo>
                    <a:cubicBezTo>
                      <a:pt x="466" y="223"/>
                      <a:pt x="474" y="226"/>
                      <a:pt x="477" y="224"/>
                    </a:cubicBezTo>
                    <a:cubicBezTo>
                      <a:pt x="479" y="222"/>
                      <a:pt x="487" y="209"/>
                      <a:pt x="491" y="205"/>
                    </a:cubicBezTo>
                    <a:cubicBezTo>
                      <a:pt x="494" y="200"/>
                      <a:pt x="488" y="200"/>
                      <a:pt x="481" y="201"/>
                    </a:cubicBezTo>
                    <a:cubicBezTo>
                      <a:pt x="473" y="201"/>
                      <a:pt x="471" y="198"/>
                      <a:pt x="465" y="197"/>
                    </a:cubicBezTo>
                    <a:cubicBezTo>
                      <a:pt x="458" y="197"/>
                      <a:pt x="446" y="198"/>
                      <a:pt x="445" y="200"/>
                    </a:cubicBezTo>
                    <a:cubicBezTo>
                      <a:pt x="443" y="202"/>
                      <a:pt x="448" y="204"/>
                      <a:pt x="447" y="206"/>
                    </a:cubicBezTo>
                    <a:cubicBezTo>
                      <a:pt x="447" y="208"/>
                      <a:pt x="443" y="205"/>
                      <a:pt x="441" y="205"/>
                    </a:cubicBezTo>
                    <a:cubicBezTo>
                      <a:pt x="439" y="206"/>
                      <a:pt x="442" y="209"/>
                      <a:pt x="441" y="217"/>
                    </a:cubicBezTo>
                    <a:cubicBezTo>
                      <a:pt x="440" y="224"/>
                      <a:pt x="442" y="225"/>
                      <a:pt x="445" y="227"/>
                    </a:cubicBezTo>
                    <a:cubicBezTo>
                      <a:pt x="447" y="230"/>
                      <a:pt x="446" y="234"/>
                      <a:pt x="446" y="238"/>
                    </a:cubicBezTo>
                    <a:cubicBezTo>
                      <a:pt x="446" y="243"/>
                      <a:pt x="442" y="243"/>
                      <a:pt x="440" y="244"/>
                    </a:cubicBezTo>
                    <a:cubicBezTo>
                      <a:pt x="439" y="245"/>
                      <a:pt x="444" y="247"/>
                      <a:pt x="443" y="250"/>
                    </a:cubicBezTo>
                    <a:cubicBezTo>
                      <a:pt x="442" y="253"/>
                      <a:pt x="438" y="248"/>
                      <a:pt x="435" y="249"/>
                    </a:cubicBezTo>
                    <a:cubicBezTo>
                      <a:pt x="433" y="250"/>
                      <a:pt x="431" y="257"/>
                      <a:pt x="433" y="259"/>
                    </a:cubicBezTo>
                    <a:cubicBezTo>
                      <a:pt x="436" y="262"/>
                      <a:pt x="437" y="261"/>
                      <a:pt x="435" y="264"/>
                    </a:cubicBezTo>
                    <a:cubicBezTo>
                      <a:pt x="433" y="267"/>
                      <a:pt x="431" y="271"/>
                      <a:pt x="436" y="275"/>
                    </a:cubicBezTo>
                    <a:cubicBezTo>
                      <a:pt x="441" y="279"/>
                      <a:pt x="450" y="279"/>
                      <a:pt x="455" y="282"/>
                    </a:cubicBezTo>
                    <a:cubicBezTo>
                      <a:pt x="460" y="285"/>
                      <a:pt x="453" y="283"/>
                      <a:pt x="455" y="287"/>
                    </a:cubicBezTo>
                    <a:cubicBezTo>
                      <a:pt x="457" y="290"/>
                      <a:pt x="452" y="292"/>
                      <a:pt x="452" y="295"/>
                    </a:cubicBezTo>
                    <a:cubicBezTo>
                      <a:pt x="452" y="297"/>
                      <a:pt x="454" y="296"/>
                      <a:pt x="457" y="291"/>
                    </a:cubicBezTo>
                    <a:cubicBezTo>
                      <a:pt x="459" y="286"/>
                      <a:pt x="461" y="292"/>
                      <a:pt x="461" y="296"/>
                    </a:cubicBezTo>
                    <a:cubicBezTo>
                      <a:pt x="461" y="301"/>
                      <a:pt x="457" y="298"/>
                      <a:pt x="454" y="302"/>
                    </a:cubicBezTo>
                    <a:cubicBezTo>
                      <a:pt x="452" y="306"/>
                      <a:pt x="449" y="307"/>
                      <a:pt x="445" y="306"/>
                    </a:cubicBezTo>
                    <a:cubicBezTo>
                      <a:pt x="441" y="305"/>
                      <a:pt x="443" y="312"/>
                      <a:pt x="445" y="316"/>
                    </a:cubicBezTo>
                    <a:cubicBezTo>
                      <a:pt x="447" y="319"/>
                      <a:pt x="445" y="320"/>
                      <a:pt x="440" y="319"/>
                    </a:cubicBezTo>
                    <a:cubicBezTo>
                      <a:pt x="435" y="318"/>
                      <a:pt x="432" y="315"/>
                      <a:pt x="435" y="311"/>
                    </a:cubicBezTo>
                    <a:cubicBezTo>
                      <a:pt x="437" y="308"/>
                      <a:pt x="439" y="303"/>
                      <a:pt x="436" y="304"/>
                    </a:cubicBezTo>
                    <a:cubicBezTo>
                      <a:pt x="433" y="304"/>
                      <a:pt x="427" y="304"/>
                      <a:pt x="425" y="301"/>
                    </a:cubicBezTo>
                    <a:cubicBezTo>
                      <a:pt x="423" y="298"/>
                      <a:pt x="426" y="299"/>
                      <a:pt x="432" y="299"/>
                    </a:cubicBezTo>
                    <a:cubicBezTo>
                      <a:pt x="438" y="300"/>
                      <a:pt x="433" y="296"/>
                      <a:pt x="437" y="296"/>
                    </a:cubicBezTo>
                    <a:cubicBezTo>
                      <a:pt x="441" y="296"/>
                      <a:pt x="445" y="298"/>
                      <a:pt x="448" y="295"/>
                    </a:cubicBezTo>
                    <a:cubicBezTo>
                      <a:pt x="452" y="292"/>
                      <a:pt x="446" y="285"/>
                      <a:pt x="443" y="286"/>
                    </a:cubicBezTo>
                    <a:cubicBezTo>
                      <a:pt x="440" y="288"/>
                      <a:pt x="435" y="289"/>
                      <a:pt x="435" y="286"/>
                    </a:cubicBezTo>
                    <a:cubicBezTo>
                      <a:pt x="435" y="283"/>
                      <a:pt x="440" y="285"/>
                      <a:pt x="443" y="284"/>
                    </a:cubicBezTo>
                    <a:cubicBezTo>
                      <a:pt x="446" y="284"/>
                      <a:pt x="442" y="280"/>
                      <a:pt x="437" y="281"/>
                    </a:cubicBezTo>
                    <a:cubicBezTo>
                      <a:pt x="433" y="282"/>
                      <a:pt x="430" y="282"/>
                      <a:pt x="427" y="278"/>
                    </a:cubicBezTo>
                    <a:cubicBezTo>
                      <a:pt x="423" y="275"/>
                      <a:pt x="417" y="273"/>
                      <a:pt x="415" y="281"/>
                    </a:cubicBezTo>
                    <a:cubicBezTo>
                      <a:pt x="414" y="289"/>
                      <a:pt x="408" y="285"/>
                      <a:pt x="406" y="288"/>
                    </a:cubicBezTo>
                    <a:cubicBezTo>
                      <a:pt x="403" y="290"/>
                      <a:pt x="408" y="292"/>
                      <a:pt x="414" y="293"/>
                    </a:cubicBezTo>
                    <a:cubicBezTo>
                      <a:pt x="420" y="293"/>
                      <a:pt x="424" y="298"/>
                      <a:pt x="421" y="298"/>
                    </a:cubicBezTo>
                    <a:cubicBezTo>
                      <a:pt x="419" y="298"/>
                      <a:pt x="420" y="302"/>
                      <a:pt x="417" y="301"/>
                    </a:cubicBezTo>
                    <a:cubicBezTo>
                      <a:pt x="414" y="299"/>
                      <a:pt x="411" y="301"/>
                      <a:pt x="413" y="303"/>
                    </a:cubicBezTo>
                    <a:cubicBezTo>
                      <a:pt x="415" y="306"/>
                      <a:pt x="412" y="307"/>
                      <a:pt x="412" y="310"/>
                    </a:cubicBezTo>
                    <a:cubicBezTo>
                      <a:pt x="413" y="312"/>
                      <a:pt x="408" y="310"/>
                      <a:pt x="403" y="309"/>
                    </a:cubicBezTo>
                    <a:cubicBezTo>
                      <a:pt x="399" y="309"/>
                      <a:pt x="391" y="310"/>
                      <a:pt x="385" y="312"/>
                    </a:cubicBezTo>
                    <a:cubicBezTo>
                      <a:pt x="379" y="313"/>
                      <a:pt x="372" y="311"/>
                      <a:pt x="369" y="308"/>
                    </a:cubicBezTo>
                    <a:cubicBezTo>
                      <a:pt x="367" y="305"/>
                      <a:pt x="363" y="306"/>
                      <a:pt x="359" y="306"/>
                    </a:cubicBezTo>
                    <a:cubicBezTo>
                      <a:pt x="355" y="306"/>
                      <a:pt x="356" y="302"/>
                      <a:pt x="351" y="301"/>
                    </a:cubicBezTo>
                    <a:cubicBezTo>
                      <a:pt x="345" y="301"/>
                      <a:pt x="346" y="296"/>
                      <a:pt x="346" y="294"/>
                    </a:cubicBezTo>
                    <a:cubicBezTo>
                      <a:pt x="345" y="291"/>
                      <a:pt x="334" y="292"/>
                      <a:pt x="330" y="294"/>
                    </a:cubicBezTo>
                    <a:cubicBezTo>
                      <a:pt x="326" y="297"/>
                      <a:pt x="318" y="296"/>
                      <a:pt x="316" y="301"/>
                    </a:cubicBezTo>
                    <a:cubicBezTo>
                      <a:pt x="314" y="305"/>
                      <a:pt x="318" y="305"/>
                      <a:pt x="320" y="305"/>
                    </a:cubicBezTo>
                    <a:cubicBezTo>
                      <a:pt x="323" y="305"/>
                      <a:pt x="323" y="301"/>
                      <a:pt x="329" y="302"/>
                    </a:cubicBezTo>
                    <a:cubicBezTo>
                      <a:pt x="335" y="302"/>
                      <a:pt x="339" y="295"/>
                      <a:pt x="342" y="298"/>
                    </a:cubicBezTo>
                    <a:cubicBezTo>
                      <a:pt x="344" y="301"/>
                      <a:pt x="332" y="305"/>
                      <a:pt x="326" y="306"/>
                    </a:cubicBezTo>
                    <a:cubicBezTo>
                      <a:pt x="320" y="307"/>
                      <a:pt x="322" y="312"/>
                      <a:pt x="327" y="320"/>
                    </a:cubicBezTo>
                    <a:cubicBezTo>
                      <a:pt x="332" y="328"/>
                      <a:pt x="325" y="323"/>
                      <a:pt x="325" y="327"/>
                    </a:cubicBezTo>
                    <a:cubicBezTo>
                      <a:pt x="325" y="331"/>
                      <a:pt x="315" y="326"/>
                      <a:pt x="319" y="324"/>
                    </a:cubicBezTo>
                    <a:cubicBezTo>
                      <a:pt x="323" y="323"/>
                      <a:pt x="321" y="319"/>
                      <a:pt x="318" y="316"/>
                    </a:cubicBezTo>
                    <a:cubicBezTo>
                      <a:pt x="314" y="314"/>
                      <a:pt x="312" y="316"/>
                      <a:pt x="313" y="314"/>
                    </a:cubicBezTo>
                    <a:cubicBezTo>
                      <a:pt x="313" y="311"/>
                      <a:pt x="309" y="314"/>
                      <a:pt x="306" y="311"/>
                    </a:cubicBezTo>
                    <a:cubicBezTo>
                      <a:pt x="303" y="309"/>
                      <a:pt x="302" y="307"/>
                      <a:pt x="298" y="309"/>
                    </a:cubicBezTo>
                    <a:cubicBezTo>
                      <a:pt x="294" y="311"/>
                      <a:pt x="289" y="311"/>
                      <a:pt x="280" y="312"/>
                    </a:cubicBezTo>
                    <a:cubicBezTo>
                      <a:pt x="271" y="314"/>
                      <a:pt x="254" y="313"/>
                      <a:pt x="251" y="310"/>
                    </a:cubicBezTo>
                    <a:cubicBezTo>
                      <a:pt x="248" y="307"/>
                      <a:pt x="259" y="302"/>
                      <a:pt x="262" y="303"/>
                    </a:cubicBezTo>
                    <a:cubicBezTo>
                      <a:pt x="265" y="304"/>
                      <a:pt x="264" y="299"/>
                      <a:pt x="259" y="296"/>
                    </a:cubicBezTo>
                    <a:cubicBezTo>
                      <a:pt x="254" y="292"/>
                      <a:pt x="243" y="289"/>
                      <a:pt x="243" y="292"/>
                    </a:cubicBezTo>
                    <a:cubicBezTo>
                      <a:pt x="243" y="294"/>
                      <a:pt x="237" y="292"/>
                      <a:pt x="229" y="290"/>
                    </a:cubicBezTo>
                    <a:cubicBezTo>
                      <a:pt x="221" y="289"/>
                      <a:pt x="220" y="286"/>
                      <a:pt x="215" y="286"/>
                    </a:cubicBezTo>
                    <a:cubicBezTo>
                      <a:pt x="210" y="286"/>
                      <a:pt x="202" y="284"/>
                      <a:pt x="196" y="280"/>
                    </a:cubicBezTo>
                    <a:cubicBezTo>
                      <a:pt x="190" y="275"/>
                      <a:pt x="176" y="276"/>
                      <a:pt x="174" y="280"/>
                    </a:cubicBezTo>
                    <a:cubicBezTo>
                      <a:pt x="172" y="285"/>
                      <a:pt x="168" y="284"/>
                      <a:pt x="163" y="284"/>
                    </a:cubicBezTo>
                    <a:cubicBezTo>
                      <a:pt x="158" y="284"/>
                      <a:pt x="165" y="279"/>
                      <a:pt x="163" y="278"/>
                    </a:cubicBezTo>
                    <a:cubicBezTo>
                      <a:pt x="161" y="277"/>
                      <a:pt x="164" y="271"/>
                      <a:pt x="160" y="271"/>
                    </a:cubicBezTo>
                    <a:cubicBezTo>
                      <a:pt x="157" y="270"/>
                      <a:pt x="153" y="285"/>
                      <a:pt x="147" y="284"/>
                    </a:cubicBezTo>
                    <a:cubicBezTo>
                      <a:pt x="141" y="284"/>
                      <a:pt x="138" y="269"/>
                      <a:pt x="132" y="265"/>
                    </a:cubicBezTo>
                    <a:cubicBezTo>
                      <a:pt x="127" y="261"/>
                      <a:pt x="122" y="261"/>
                      <a:pt x="127" y="267"/>
                    </a:cubicBezTo>
                    <a:cubicBezTo>
                      <a:pt x="131" y="273"/>
                      <a:pt x="123" y="269"/>
                      <a:pt x="123" y="273"/>
                    </a:cubicBezTo>
                    <a:cubicBezTo>
                      <a:pt x="124" y="276"/>
                      <a:pt x="116" y="281"/>
                      <a:pt x="116" y="279"/>
                    </a:cubicBezTo>
                    <a:cubicBezTo>
                      <a:pt x="116" y="277"/>
                      <a:pt x="112" y="274"/>
                      <a:pt x="107" y="280"/>
                    </a:cubicBezTo>
                    <a:cubicBezTo>
                      <a:pt x="102" y="286"/>
                      <a:pt x="98" y="285"/>
                      <a:pt x="98" y="283"/>
                    </a:cubicBezTo>
                    <a:cubicBezTo>
                      <a:pt x="97" y="281"/>
                      <a:pt x="82" y="289"/>
                      <a:pt x="83" y="291"/>
                    </a:cubicBezTo>
                    <a:cubicBezTo>
                      <a:pt x="83" y="294"/>
                      <a:pt x="80" y="296"/>
                      <a:pt x="76" y="296"/>
                    </a:cubicBezTo>
                    <a:cubicBezTo>
                      <a:pt x="72" y="295"/>
                      <a:pt x="75" y="292"/>
                      <a:pt x="79" y="290"/>
                    </a:cubicBezTo>
                    <a:cubicBezTo>
                      <a:pt x="82" y="288"/>
                      <a:pt x="92" y="280"/>
                      <a:pt x="97" y="280"/>
                    </a:cubicBezTo>
                    <a:cubicBezTo>
                      <a:pt x="102" y="279"/>
                      <a:pt x="112" y="275"/>
                      <a:pt x="112" y="272"/>
                    </a:cubicBezTo>
                    <a:cubicBezTo>
                      <a:pt x="113" y="270"/>
                      <a:pt x="107" y="272"/>
                      <a:pt x="104" y="271"/>
                    </a:cubicBezTo>
                    <a:cubicBezTo>
                      <a:pt x="101" y="271"/>
                      <a:pt x="95" y="274"/>
                      <a:pt x="89" y="277"/>
                    </a:cubicBezTo>
                    <a:cubicBezTo>
                      <a:pt x="83" y="280"/>
                      <a:pt x="76" y="279"/>
                      <a:pt x="78" y="282"/>
                    </a:cubicBezTo>
                    <a:cubicBezTo>
                      <a:pt x="80" y="286"/>
                      <a:pt x="73" y="282"/>
                      <a:pt x="71" y="284"/>
                    </a:cubicBezTo>
                    <a:cubicBezTo>
                      <a:pt x="70" y="286"/>
                      <a:pt x="67" y="284"/>
                      <a:pt x="69" y="283"/>
                    </a:cubicBezTo>
                    <a:cubicBezTo>
                      <a:pt x="71" y="281"/>
                      <a:pt x="64" y="279"/>
                      <a:pt x="64" y="280"/>
                    </a:cubicBezTo>
                    <a:cubicBezTo>
                      <a:pt x="64" y="282"/>
                      <a:pt x="63" y="284"/>
                      <a:pt x="58" y="284"/>
                    </a:cubicBezTo>
                    <a:cubicBezTo>
                      <a:pt x="52" y="284"/>
                      <a:pt x="47" y="288"/>
                      <a:pt x="51" y="290"/>
                    </a:cubicBezTo>
                    <a:cubicBezTo>
                      <a:pt x="54" y="293"/>
                      <a:pt x="56" y="294"/>
                      <a:pt x="55" y="296"/>
                    </a:cubicBezTo>
                    <a:cubicBezTo>
                      <a:pt x="53" y="297"/>
                      <a:pt x="47" y="291"/>
                      <a:pt x="40" y="292"/>
                    </a:cubicBezTo>
                    <a:cubicBezTo>
                      <a:pt x="32" y="292"/>
                      <a:pt x="17" y="283"/>
                      <a:pt x="17" y="281"/>
                    </a:cubicBezTo>
                    <a:cubicBezTo>
                      <a:pt x="17" y="280"/>
                      <a:pt x="7" y="281"/>
                      <a:pt x="0" y="28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8"/>
                      <a:pt x="3" y="431"/>
                      <a:pt x="5" y="429"/>
                    </a:cubicBezTo>
                    <a:cubicBezTo>
                      <a:pt x="6" y="427"/>
                      <a:pt x="9" y="430"/>
                      <a:pt x="14" y="427"/>
                    </a:cubicBezTo>
                    <a:cubicBezTo>
                      <a:pt x="18" y="425"/>
                      <a:pt x="20" y="430"/>
                      <a:pt x="20" y="432"/>
                    </a:cubicBezTo>
                    <a:cubicBezTo>
                      <a:pt x="20" y="434"/>
                      <a:pt x="27" y="438"/>
                      <a:pt x="30" y="442"/>
                    </a:cubicBezTo>
                    <a:cubicBezTo>
                      <a:pt x="33" y="446"/>
                      <a:pt x="34" y="449"/>
                      <a:pt x="37" y="447"/>
                    </a:cubicBezTo>
                    <a:cubicBezTo>
                      <a:pt x="40" y="445"/>
                      <a:pt x="46" y="444"/>
                      <a:pt x="46" y="440"/>
                    </a:cubicBezTo>
                    <a:cubicBezTo>
                      <a:pt x="46" y="436"/>
                      <a:pt x="59" y="436"/>
                      <a:pt x="59" y="440"/>
                    </a:cubicBezTo>
                    <a:cubicBezTo>
                      <a:pt x="59" y="445"/>
                      <a:pt x="73" y="451"/>
                      <a:pt x="80" y="464"/>
                    </a:cubicBezTo>
                    <a:cubicBezTo>
                      <a:pt x="88" y="477"/>
                      <a:pt x="86" y="480"/>
                      <a:pt x="97" y="484"/>
                    </a:cubicBezTo>
                    <a:cubicBezTo>
                      <a:pt x="108" y="489"/>
                      <a:pt x="108" y="491"/>
                      <a:pt x="106" y="495"/>
                    </a:cubicBezTo>
                    <a:cubicBezTo>
                      <a:pt x="105" y="498"/>
                      <a:pt x="113" y="500"/>
                      <a:pt x="108" y="503"/>
                    </a:cubicBezTo>
                    <a:cubicBezTo>
                      <a:pt x="107" y="505"/>
                      <a:pt x="104" y="506"/>
                      <a:pt x="102" y="508"/>
                    </a:cubicBezTo>
                    <a:cubicBezTo>
                      <a:pt x="102" y="510"/>
                      <a:pt x="104" y="511"/>
                      <a:pt x="106" y="513"/>
                    </a:cubicBezTo>
                    <a:cubicBezTo>
                      <a:pt x="109" y="515"/>
                      <a:pt x="101" y="515"/>
                      <a:pt x="103" y="517"/>
                    </a:cubicBezTo>
                    <a:cubicBezTo>
                      <a:pt x="106" y="519"/>
                      <a:pt x="103" y="522"/>
                      <a:pt x="105" y="524"/>
                    </a:cubicBezTo>
                    <a:cubicBezTo>
                      <a:pt x="107" y="527"/>
                      <a:pt x="111" y="526"/>
                      <a:pt x="113" y="524"/>
                    </a:cubicBezTo>
                    <a:cubicBezTo>
                      <a:pt x="116" y="522"/>
                      <a:pt x="118" y="526"/>
                      <a:pt x="116" y="530"/>
                    </a:cubicBezTo>
                    <a:cubicBezTo>
                      <a:pt x="114" y="533"/>
                      <a:pt x="118" y="535"/>
                      <a:pt x="120" y="533"/>
                    </a:cubicBezTo>
                    <a:cubicBezTo>
                      <a:pt x="122" y="530"/>
                      <a:pt x="126" y="537"/>
                      <a:pt x="128" y="538"/>
                    </a:cubicBezTo>
                    <a:cubicBezTo>
                      <a:pt x="130" y="539"/>
                      <a:pt x="131" y="542"/>
                      <a:pt x="128" y="542"/>
                    </a:cubicBezTo>
                    <a:cubicBezTo>
                      <a:pt x="125" y="542"/>
                      <a:pt x="125" y="548"/>
                      <a:pt x="128" y="548"/>
                    </a:cubicBezTo>
                    <a:cubicBezTo>
                      <a:pt x="130" y="548"/>
                      <a:pt x="130" y="551"/>
                      <a:pt x="130" y="553"/>
                    </a:cubicBezTo>
                    <a:cubicBezTo>
                      <a:pt x="130" y="555"/>
                      <a:pt x="137" y="558"/>
                      <a:pt x="140" y="557"/>
                    </a:cubicBezTo>
                    <a:cubicBezTo>
                      <a:pt x="143" y="556"/>
                      <a:pt x="146" y="558"/>
                      <a:pt x="147" y="561"/>
                    </a:cubicBezTo>
                    <a:cubicBezTo>
                      <a:pt x="148" y="563"/>
                      <a:pt x="153" y="565"/>
                      <a:pt x="155" y="563"/>
                    </a:cubicBezTo>
                    <a:cubicBezTo>
                      <a:pt x="157" y="562"/>
                      <a:pt x="158" y="566"/>
                      <a:pt x="159" y="569"/>
                    </a:cubicBezTo>
                    <a:cubicBezTo>
                      <a:pt x="159" y="572"/>
                      <a:pt x="164" y="570"/>
                      <a:pt x="166" y="570"/>
                    </a:cubicBezTo>
                    <a:cubicBezTo>
                      <a:pt x="169" y="570"/>
                      <a:pt x="170" y="574"/>
                      <a:pt x="172" y="573"/>
                    </a:cubicBezTo>
                    <a:cubicBezTo>
                      <a:pt x="176" y="572"/>
                      <a:pt x="177" y="578"/>
                      <a:pt x="179" y="582"/>
                    </a:cubicBezTo>
                    <a:cubicBezTo>
                      <a:pt x="446" y="581"/>
                      <a:pt x="446" y="581"/>
                      <a:pt x="446" y="581"/>
                    </a:cubicBezTo>
                    <a:cubicBezTo>
                      <a:pt x="446" y="581"/>
                      <a:pt x="446" y="574"/>
                      <a:pt x="449" y="576"/>
                    </a:cubicBezTo>
                    <a:cubicBezTo>
                      <a:pt x="452" y="579"/>
                      <a:pt x="449" y="582"/>
                      <a:pt x="453" y="584"/>
                    </a:cubicBezTo>
                    <a:cubicBezTo>
                      <a:pt x="457" y="585"/>
                      <a:pt x="459" y="587"/>
                      <a:pt x="461" y="587"/>
                    </a:cubicBezTo>
                    <a:cubicBezTo>
                      <a:pt x="463" y="586"/>
                      <a:pt x="467" y="583"/>
                      <a:pt x="470" y="587"/>
                    </a:cubicBezTo>
                    <a:cubicBezTo>
                      <a:pt x="473" y="591"/>
                      <a:pt x="476" y="587"/>
                      <a:pt x="478" y="590"/>
                    </a:cubicBezTo>
                    <a:cubicBezTo>
                      <a:pt x="480" y="593"/>
                      <a:pt x="484" y="595"/>
                      <a:pt x="486" y="591"/>
                    </a:cubicBezTo>
                    <a:cubicBezTo>
                      <a:pt x="488" y="589"/>
                      <a:pt x="496" y="592"/>
                      <a:pt x="500" y="593"/>
                    </a:cubicBezTo>
                    <a:cubicBezTo>
                      <a:pt x="505" y="590"/>
                      <a:pt x="509" y="582"/>
                      <a:pt x="513" y="582"/>
                    </a:cubicBezTo>
                    <a:cubicBezTo>
                      <a:pt x="518" y="582"/>
                      <a:pt x="532" y="583"/>
                      <a:pt x="533" y="590"/>
                    </a:cubicBezTo>
                    <a:cubicBezTo>
                      <a:pt x="534" y="597"/>
                      <a:pt x="543" y="591"/>
                      <a:pt x="544" y="597"/>
                    </a:cubicBezTo>
                    <a:cubicBezTo>
                      <a:pt x="544" y="603"/>
                      <a:pt x="550" y="608"/>
                      <a:pt x="549" y="611"/>
                    </a:cubicBezTo>
                    <a:cubicBezTo>
                      <a:pt x="551" y="612"/>
                      <a:pt x="553" y="613"/>
                      <a:pt x="555" y="615"/>
                    </a:cubicBezTo>
                    <a:cubicBezTo>
                      <a:pt x="557" y="614"/>
                      <a:pt x="564" y="615"/>
                      <a:pt x="569" y="617"/>
                    </a:cubicBezTo>
                    <a:cubicBezTo>
                      <a:pt x="575" y="619"/>
                      <a:pt x="584" y="614"/>
                      <a:pt x="587" y="621"/>
                    </a:cubicBezTo>
                    <a:cubicBezTo>
                      <a:pt x="590" y="629"/>
                      <a:pt x="597" y="634"/>
                      <a:pt x="591" y="635"/>
                    </a:cubicBezTo>
                    <a:cubicBezTo>
                      <a:pt x="585" y="635"/>
                      <a:pt x="578" y="627"/>
                      <a:pt x="578" y="632"/>
                    </a:cubicBezTo>
                    <a:cubicBezTo>
                      <a:pt x="579" y="636"/>
                      <a:pt x="575" y="634"/>
                      <a:pt x="575" y="640"/>
                    </a:cubicBezTo>
                    <a:cubicBezTo>
                      <a:pt x="575" y="647"/>
                      <a:pt x="571" y="656"/>
                      <a:pt x="568" y="655"/>
                    </a:cubicBezTo>
                    <a:cubicBezTo>
                      <a:pt x="568" y="655"/>
                      <a:pt x="568" y="655"/>
                      <a:pt x="568" y="655"/>
                    </a:cubicBezTo>
                    <a:cubicBezTo>
                      <a:pt x="568" y="658"/>
                      <a:pt x="568" y="661"/>
                      <a:pt x="570" y="663"/>
                    </a:cubicBezTo>
                    <a:cubicBezTo>
                      <a:pt x="573" y="660"/>
                      <a:pt x="578" y="656"/>
                      <a:pt x="582" y="657"/>
                    </a:cubicBezTo>
                    <a:cubicBezTo>
                      <a:pt x="588" y="657"/>
                      <a:pt x="590" y="661"/>
                      <a:pt x="594" y="658"/>
                    </a:cubicBezTo>
                    <a:cubicBezTo>
                      <a:pt x="598" y="655"/>
                      <a:pt x="599" y="654"/>
                      <a:pt x="600" y="656"/>
                    </a:cubicBezTo>
                    <a:cubicBezTo>
                      <a:pt x="600" y="656"/>
                      <a:pt x="600" y="656"/>
                      <a:pt x="600" y="657"/>
                    </a:cubicBezTo>
                    <a:cubicBezTo>
                      <a:pt x="602" y="656"/>
                      <a:pt x="603" y="655"/>
                      <a:pt x="603" y="654"/>
                    </a:cubicBezTo>
                    <a:cubicBezTo>
                      <a:pt x="603" y="653"/>
                      <a:pt x="603" y="652"/>
                      <a:pt x="602" y="650"/>
                    </a:cubicBezTo>
                    <a:cubicBezTo>
                      <a:pt x="598" y="651"/>
                      <a:pt x="597" y="651"/>
                      <a:pt x="595" y="648"/>
                    </a:cubicBezTo>
                    <a:cubicBezTo>
                      <a:pt x="594" y="644"/>
                      <a:pt x="608" y="640"/>
                      <a:pt x="615" y="641"/>
                    </a:cubicBezTo>
                    <a:cubicBezTo>
                      <a:pt x="622" y="642"/>
                      <a:pt x="626" y="637"/>
                      <a:pt x="628" y="640"/>
                    </a:cubicBezTo>
                    <a:cubicBezTo>
                      <a:pt x="633" y="636"/>
                      <a:pt x="640" y="630"/>
                      <a:pt x="641" y="630"/>
                    </a:cubicBezTo>
                    <a:cubicBezTo>
                      <a:pt x="644" y="630"/>
                      <a:pt x="675" y="630"/>
                      <a:pt x="675" y="630"/>
                    </a:cubicBezTo>
                    <a:cubicBezTo>
                      <a:pt x="675" y="630"/>
                      <a:pt x="685" y="623"/>
                      <a:pt x="687" y="617"/>
                    </a:cubicBezTo>
                    <a:cubicBezTo>
                      <a:pt x="688" y="611"/>
                      <a:pt x="695" y="597"/>
                      <a:pt x="699" y="600"/>
                    </a:cubicBezTo>
                    <a:cubicBezTo>
                      <a:pt x="703" y="603"/>
                      <a:pt x="711" y="601"/>
                      <a:pt x="712" y="604"/>
                    </a:cubicBezTo>
                    <a:cubicBezTo>
                      <a:pt x="712" y="606"/>
                      <a:pt x="709" y="616"/>
                      <a:pt x="720" y="631"/>
                    </a:cubicBezTo>
                    <a:cubicBezTo>
                      <a:pt x="724" y="628"/>
                      <a:pt x="728" y="626"/>
                      <a:pt x="730" y="626"/>
                    </a:cubicBezTo>
                    <a:cubicBezTo>
                      <a:pt x="734" y="627"/>
                      <a:pt x="740" y="621"/>
                      <a:pt x="741" y="618"/>
                    </a:cubicBezTo>
                    <a:cubicBezTo>
                      <a:pt x="743" y="615"/>
                      <a:pt x="745" y="621"/>
                      <a:pt x="742" y="622"/>
                    </a:cubicBezTo>
                    <a:cubicBezTo>
                      <a:pt x="738" y="623"/>
                      <a:pt x="745" y="626"/>
                      <a:pt x="751" y="626"/>
                    </a:cubicBezTo>
                    <a:cubicBezTo>
                      <a:pt x="757" y="626"/>
                      <a:pt x="748" y="628"/>
                      <a:pt x="743" y="628"/>
                    </a:cubicBezTo>
                    <a:cubicBezTo>
                      <a:pt x="739" y="627"/>
                      <a:pt x="737" y="628"/>
                      <a:pt x="731" y="634"/>
                    </a:cubicBezTo>
                    <a:cubicBezTo>
                      <a:pt x="725" y="640"/>
                      <a:pt x="727" y="642"/>
                      <a:pt x="730" y="645"/>
                    </a:cubicBezTo>
                    <a:cubicBezTo>
                      <a:pt x="733" y="648"/>
                      <a:pt x="738" y="647"/>
                      <a:pt x="743" y="642"/>
                    </a:cubicBezTo>
                    <a:cubicBezTo>
                      <a:pt x="747" y="638"/>
                      <a:pt x="747" y="634"/>
                      <a:pt x="752" y="635"/>
                    </a:cubicBezTo>
                    <a:cubicBezTo>
                      <a:pt x="756" y="635"/>
                      <a:pt x="769" y="630"/>
                      <a:pt x="774" y="629"/>
                    </a:cubicBezTo>
                    <a:cubicBezTo>
                      <a:pt x="779" y="627"/>
                      <a:pt x="776" y="626"/>
                      <a:pt x="776" y="624"/>
                    </a:cubicBezTo>
                    <a:cubicBezTo>
                      <a:pt x="776" y="621"/>
                      <a:pt x="785" y="621"/>
                      <a:pt x="789" y="619"/>
                    </a:cubicBezTo>
                    <a:cubicBezTo>
                      <a:pt x="792" y="617"/>
                      <a:pt x="788" y="615"/>
                      <a:pt x="785" y="615"/>
                    </a:cubicBezTo>
                    <a:close/>
                    <a:moveTo>
                      <a:pt x="228" y="337"/>
                    </a:moveTo>
                    <a:cubicBezTo>
                      <a:pt x="222" y="344"/>
                      <a:pt x="220" y="345"/>
                      <a:pt x="214" y="344"/>
                    </a:cubicBezTo>
                    <a:cubicBezTo>
                      <a:pt x="209" y="343"/>
                      <a:pt x="205" y="346"/>
                      <a:pt x="208" y="348"/>
                    </a:cubicBezTo>
                    <a:cubicBezTo>
                      <a:pt x="211" y="350"/>
                      <a:pt x="211" y="352"/>
                      <a:pt x="205" y="353"/>
                    </a:cubicBezTo>
                    <a:cubicBezTo>
                      <a:pt x="199" y="355"/>
                      <a:pt x="195" y="359"/>
                      <a:pt x="193" y="359"/>
                    </a:cubicBezTo>
                    <a:cubicBezTo>
                      <a:pt x="190" y="358"/>
                      <a:pt x="203" y="349"/>
                      <a:pt x="200" y="347"/>
                    </a:cubicBezTo>
                    <a:cubicBezTo>
                      <a:pt x="196" y="345"/>
                      <a:pt x="188" y="351"/>
                      <a:pt x="188" y="354"/>
                    </a:cubicBezTo>
                    <a:cubicBezTo>
                      <a:pt x="188" y="357"/>
                      <a:pt x="183" y="357"/>
                      <a:pt x="180" y="357"/>
                    </a:cubicBezTo>
                    <a:cubicBezTo>
                      <a:pt x="176" y="357"/>
                      <a:pt x="172" y="354"/>
                      <a:pt x="175" y="353"/>
                    </a:cubicBezTo>
                    <a:cubicBezTo>
                      <a:pt x="179" y="353"/>
                      <a:pt x="176" y="349"/>
                      <a:pt x="181" y="348"/>
                    </a:cubicBezTo>
                    <a:cubicBezTo>
                      <a:pt x="185" y="346"/>
                      <a:pt x="180" y="343"/>
                      <a:pt x="181" y="341"/>
                    </a:cubicBezTo>
                    <a:cubicBezTo>
                      <a:pt x="183" y="340"/>
                      <a:pt x="192" y="343"/>
                      <a:pt x="192" y="340"/>
                    </a:cubicBezTo>
                    <a:cubicBezTo>
                      <a:pt x="192" y="337"/>
                      <a:pt x="183" y="334"/>
                      <a:pt x="180" y="336"/>
                    </a:cubicBezTo>
                    <a:cubicBezTo>
                      <a:pt x="177" y="338"/>
                      <a:pt x="170" y="342"/>
                      <a:pt x="161" y="339"/>
                    </a:cubicBezTo>
                    <a:cubicBezTo>
                      <a:pt x="158" y="338"/>
                      <a:pt x="183" y="335"/>
                      <a:pt x="187" y="331"/>
                    </a:cubicBezTo>
                    <a:cubicBezTo>
                      <a:pt x="191" y="328"/>
                      <a:pt x="209" y="323"/>
                      <a:pt x="210" y="327"/>
                    </a:cubicBezTo>
                    <a:cubicBezTo>
                      <a:pt x="212" y="330"/>
                      <a:pt x="201" y="332"/>
                      <a:pt x="206" y="335"/>
                    </a:cubicBezTo>
                    <a:cubicBezTo>
                      <a:pt x="211" y="338"/>
                      <a:pt x="220" y="336"/>
                      <a:pt x="222" y="333"/>
                    </a:cubicBezTo>
                    <a:cubicBezTo>
                      <a:pt x="224" y="330"/>
                      <a:pt x="233" y="330"/>
                      <a:pt x="228" y="337"/>
                    </a:cubicBezTo>
                    <a:close/>
                    <a:moveTo>
                      <a:pt x="282" y="406"/>
                    </a:moveTo>
                    <a:cubicBezTo>
                      <a:pt x="275" y="412"/>
                      <a:pt x="276" y="410"/>
                      <a:pt x="270" y="411"/>
                    </a:cubicBezTo>
                    <a:cubicBezTo>
                      <a:pt x="264" y="412"/>
                      <a:pt x="269" y="418"/>
                      <a:pt x="262" y="419"/>
                    </a:cubicBezTo>
                    <a:cubicBezTo>
                      <a:pt x="255" y="419"/>
                      <a:pt x="238" y="420"/>
                      <a:pt x="235" y="416"/>
                    </a:cubicBezTo>
                    <a:cubicBezTo>
                      <a:pt x="235" y="415"/>
                      <a:pt x="245" y="416"/>
                      <a:pt x="245" y="413"/>
                    </a:cubicBezTo>
                    <a:cubicBezTo>
                      <a:pt x="246" y="410"/>
                      <a:pt x="249" y="405"/>
                      <a:pt x="253" y="405"/>
                    </a:cubicBezTo>
                    <a:cubicBezTo>
                      <a:pt x="257" y="405"/>
                      <a:pt x="257" y="400"/>
                      <a:pt x="250" y="396"/>
                    </a:cubicBezTo>
                    <a:cubicBezTo>
                      <a:pt x="243" y="393"/>
                      <a:pt x="260" y="391"/>
                      <a:pt x="264" y="396"/>
                    </a:cubicBezTo>
                    <a:cubicBezTo>
                      <a:pt x="268" y="402"/>
                      <a:pt x="275" y="406"/>
                      <a:pt x="279" y="402"/>
                    </a:cubicBezTo>
                    <a:cubicBezTo>
                      <a:pt x="283" y="398"/>
                      <a:pt x="305" y="387"/>
                      <a:pt x="305" y="392"/>
                    </a:cubicBezTo>
                    <a:cubicBezTo>
                      <a:pt x="305" y="397"/>
                      <a:pt x="288" y="400"/>
                      <a:pt x="282" y="406"/>
                    </a:cubicBezTo>
                    <a:close/>
                    <a:moveTo>
                      <a:pt x="431" y="562"/>
                    </a:moveTo>
                    <a:cubicBezTo>
                      <a:pt x="426" y="562"/>
                      <a:pt x="431" y="549"/>
                      <a:pt x="423" y="545"/>
                    </a:cubicBezTo>
                    <a:cubicBezTo>
                      <a:pt x="413" y="539"/>
                      <a:pt x="408" y="529"/>
                      <a:pt x="408" y="523"/>
                    </a:cubicBezTo>
                    <a:cubicBezTo>
                      <a:pt x="408" y="518"/>
                      <a:pt x="417" y="515"/>
                      <a:pt x="420" y="519"/>
                    </a:cubicBezTo>
                    <a:cubicBezTo>
                      <a:pt x="424" y="524"/>
                      <a:pt x="429" y="541"/>
                      <a:pt x="432" y="547"/>
                    </a:cubicBezTo>
                    <a:cubicBezTo>
                      <a:pt x="435" y="552"/>
                      <a:pt x="435" y="561"/>
                      <a:pt x="431" y="56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0" name="Google Shape;321;p3">
                <a:extLst>
                  <a:ext uri="{FF2B5EF4-FFF2-40B4-BE49-F238E27FC236}">
                    <a16:creationId xmlns:a16="http://schemas.microsoft.com/office/drawing/2014/main" id="{D198F842-ABC6-884B-BDAA-980C32626BC6}"/>
                  </a:ext>
                </a:extLst>
              </p:cNvPr>
              <p:cNvSpPr/>
              <p:nvPr/>
            </p:nvSpPr>
            <p:spPr>
              <a:xfrm>
                <a:off x="3154" y="2263"/>
                <a:ext cx="697" cy="53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662" extrusionOk="0">
                    <a:moveTo>
                      <a:pt x="571" y="662"/>
                    </a:moveTo>
                    <a:cubicBezTo>
                      <a:pt x="570" y="662"/>
                      <a:pt x="570" y="662"/>
                      <a:pt x="570" y="662"/>
                    </a:cubicBezTo>
                    <a:cubicBezTo>
                      <a:pt x="568" y="660"/>
                      <a:pt x="567" y="657"/>
                      <a:pt x="568" y="653"/>
                    </a:cubicBezTo>
                    <a:cubicBezTo>
                      <a:pt x="568" y="652"/>
                      <a:pt x="568" y="652"/>
                      <a:pt x="568" y="652"/>
                    </a:cubicBezTo>
                    <a:cubicBezTo>
                      <a:pt x="570" y="652"/>
                      <a:pt x="570" y="652"/>
                      <a:pt x="570" y="652"/>
                    </a:cubicBezTo>
                    <a:cubicBezTo>
                      <a:pt x="571" y="652"/>
                      <a:pt x="575" y="645"/>
                      <a:pt x="575" y="638"/>
                    </a:cubicBezTo>
                    <a:cubicBezTo>
                      <a:pt x="575" y="634"/>
                      <a:pt x="576" y="633"/>
                      <a:pt x="577" y="632"/>
                    </a:cubicBezTo>
                    <a:cubicBezTo>
                      <a:pt x="578" y="632"/>
                      <a:pt x="578" y="631"/>
                      <a:pt x="578" y="630"/>
                    </a:cubicBezTo>
                    <a:cubicBezTo>
                      <a:pt x="578" y="629"/>
                      <a:pt x="578" y="628"/>
                      <a:pt x="579" y="628"/>
                    </a:cubicBezTo>
                    <a:cubicBezTo>
                      <a:pt x="579" y="628"/>
                      <a:pt x="579" y="627"/>
                      <a:pt x="580" y="627"/>
                    </a:cubicBezTo>
                    <a:cubicBezTo>
                      <a:pt x="581" y="627"/>
                      <a:pt x="582" y="628"/>
                      <a:pt x="584" y="629"/>
                    </a:cubicBezTo>
                    <a:cubicBezTo>
                      <a:pt x="586" y="630"/>
                      <a:pt x="589" y="632"/>
                      <a:pt x="592" y="632"/>
                    </a:cubicBezTo>
                    <a:cubicBezTo>
                      <a:pt x="593" y="632"/>
                      <a:pt x="593" y="631"/>
                      <a:pt x="593" y="631"/>
                    </a:cubicBezTo>
                    <a:cubicBezTo>
                      <a:pt x="594" y="631"/>
                      <a:pt x="592" y="628"/>
                      <a:pt x="591" y="627"/>
                    </a:cubicBezTo>
                    <a:cubicBezTo>
                      <a:pt x="590" y="625"/>
                      <a:pt x="588" y="622"/>
                      <a:pt x="587" y="620"/>
                    </a:cubicBezTo>
                    <a:cubicBezTo>
                      <a:pt x="586" y="617"/>
                      <a:pt x="584" y="616"/>
                      <a:pt x="580" y="616"/>
                    </a:cubicBezTo>
                    <a:cubicBezTo>
                      <a:pt x="579" y="616"/>
                      <a:pt x="579" y="616"/>
                      <a:pt x="578" y="616"/>
                    </a:cubicBezTo>
                    <a:cubicBezTo>
                      <a:pt x="577" y="616"/>
                      <a:pt x="576" y="616"/>
                      <a:pt x="575" y="616"/>
                    </a:cubicBezTo>
                    <a:cubicBezTo>
                      <a:pt x="573" y="616"/>
                      <a:pt x="571" y="616"/>
                      <a:pt x="570" y="616"/>
                    </a:cubicBezTo>
                    <a:cubicBezTo>
                      <a:pt x="566" y="614"/>
                      <a:pt x="561" y="614"/>
                      <a:pt x="558" y="614"/>
                    </a:cubicBezTo>
                    <a:cubicBezTo>
                      <a:pt x="557" y="614"/>
                      <a:pt x="556" y="614"/>
                      <a:pt x="556" y="614"/>
                    </a:cubicBezTo>
                    <a:cubicBezTo>
                      <a:pt x="555" y="614"/>
                      <a:pt x="555" y="614"/>
                      <a:pt x="555" y="614"/>
                    </a:cubicBezTo>
                    <a:cubicBezTo>
                      <a:pt x="555" y="614"/>
                      <a:pt x="555" y="614"/>
                      <a:pt x="555" y="614"/>
                    </a:cubicBezTo>
                    <a:cubicBezTo>
                      <a:pt x="553" y="612"/>
                      <a:pt x="551" y="611"/>
                      <a:pt x="549" y="610"/>
                    </a:cubicBezTo>
                    <a:cubicBezTo>
                      <a:pt x="549" y="609"/>
                      <a:pt x="549" y="609"/>
                      <a:pt x="549" y="609"/>
                    </a:cubicBezTo>
                    <a:cubicBezTo>
                      <a:pt x="549" y="609"/>
                      <a:pt x="549" y="609"/>
                      <a:pt x="549" y="609"/>
                    </a:cubicBezTo>
                    <a:cubicBezTo>
                      <a:pt x="549" y="608"/>
                      <a:pt x="548" y="606"/>
                      <a:pt x="547" y="604"/>
                    </a:cubicBezTo>
                    <a:cubicBezTo>
                      <a:pt x="546" y="601"/>
                      <a:pt x="544" y="599"/>
                      <a:pt x="544" y="596"/>
                    </a:cubicBezTo>
                    <a:cubicBezTo>
                      <a:pt x="543" y="593"/>
                      <a:pt x="542" y="593"/>
                      <a:pt x="540" y="593"/>
                    </a:cubicBezTo>
                    <a:cubicBezTo>
                      <a:pt x="537" y="593"/>
                      <a:pt x="534" y="593"/>
                      <a:pt x="533" y="588"/>
                    </a:cubicBezTo>
                    <a:cubicBezTo>
                      <a:pt x="533" y="582"/>
                      <a:pt x="520" y="581"/>
                      <a:pt x="514" y="581"/>
                    </a:cubicBezTo>
                    <a:cubicBezTo>
                      <a:pt x="512" y="581"/>
                      <a:pt x="509" y="584"/>
                      <a:pt x="507" y="586"/>
                    </a:cubicBezTo>
                    <a:cubicBezTo>
                      <a:pt x="505" y="589"/>
                      <a:pt x="504" y="591"/>
                      <a:pt x="502" y="592"/>
                    </a:cubicBezTo>
                    <a:cubicBezTo>
                      <a:pt x="501" y="593"/>
                      <a:pt x="501" y="593"/>
                      <a:pt x="501" y="593"/>
                    </a:cubicBezTo>
                    <a:cubicBezTo>
                      <a:pt x="500" y="592"/>
                      <a:pt x="500" y="592"/>
                      <a:pt x="500" y="592"/>
                    </a:cubicBezTo>
                    <a:cubicBezTo>
                      <a:pt x="497" y="591"/>
                      <a:pt x="493" y="590"/>
                      <a:pt x="490" y="590"/>
                    </a:cubicBezTo>
                    <a:cubicBezTo>
                      <a:pt x="489" y="590"/>
                      <a:pt x="489" y="590"/>
                      <a:pt x="488" y="590"/>
                    </a:cubicBezTo>
                    <a:cubicBezTo>
                      <a:pt x="487" y="591"/>
                      <a:pt x="486" y="592"/>
                      <a:pt x="484" y="592"/>
                    </a:cubicBezTo>
                    <a:cubicBezTo>
                      <a:pt x="482" y="592"/>
                      <a:pt x="479" y="590"/>
                      <a:pt x="478" y="589"/>
                    </a:cubicBezTo>
                    <a:cubicBezTo>
                      <a:pt x="478" y="588"/>
                      <a:pt x="477" y="588"/>
                      <a:pt x="476" y="588"/>
                    </a:cubicBezTo>
                    <a:cubicBezTo>
                      <a:pt x="475" y="588"/>
                      <a:pt x="472" y="588"/>
                      <a:pt x="470" y="586"/>
                    </a:cubicBezTo>
                    <a:cubicBezTo>
                      <a:pt x="469" y="584"/>
                      <a:pt x="468" y="584"/>
                      <a:pt x="467" y="584"/>
                    </a:cubicBezTo>
                    <a:cubicBezTo>
                      <a:pt x="466" y="584"/>
                      <a:pt x="465" y="584"/>
                      <a:pt x="464" y="585"/>
                    </a:cubicBezTo>
                    <a:cubicBezTo>
                      <a:pt x="463" y="585"/>
                      <a:pt x="463" y="585"/>
                      <a:pt x="463" y="586"/>
                    </a:cubicBezTo>
                    <a:cubicBezTo>
                      <a:pt x="461" y="586"/>
                      <a:pt x="459" y="585"/>
                      <a:pt x="457" y="584"/>
                    </a:cubicBezTo>
                    <a:cubicBezTo>
                      <a:pt x="456" y="584"/>
                      <a:pt x="455" y="583"/>
                      <a:pt x="454" y="583"/>
                    </a:cubicBezTo>
                    <a:cubicBezTo>
                      <a:pt x="451" y="582"/>
                      <a:pt x="451" y="580"/>
                      <a:pt x="451" y="578"/>
                    </a:cubicBezTo>
                    <a:cubicBezTo>
                      <a:pt x="450" y="577"/>
                      <a:pt x="450" y="576"/>
                      <a:pt x="449" y="575"/>
                    </a:cubicBezTo>
                    <a:cubicBezTo>
                      <a:pt x="449" y="575"/>
                      <a:pt x="449" y="575"/>
                      <a:pt x="449" y="575"/>
                    </a:cubicBezTo>
                    <a:cubicBezTo>
                      <a:pt x="448" y="575"/>
                      <a:pt x="448" y="577"/>
                      <a:pt x="448" y="579"/>
                    </a:cubicBezTo>
                    <a:cubicBezTo>
                      <a:pt x="448" y="580"/>
                      <a:pt x="448" y="580"/>
                      <a:pt x="448" y="580"/>
                    </a:cubicBezTo>
                    <a:cubicBezTo>
                      <a:pt x="180" y="581"/>
                      <a:pt x="180" y="581"/>
                      <a:pt x="180" y="581"/>
                    </a:cubicBezTo>
                    <a:cubicBezTo>
                      <a:pt x="179" y="581"/>
                      <a:pt x="179" y="581"/>
                      <a:pt x="179" y="581"/>
                    </a:cubicBezTo>
                    <a:cubicBezTo>
                      <a:pt x="179" y="579"/>
                      <a:pt x="178" y="578"/>
                      <a:pt x="177" y="577"/>
                    </a:cubicBezTo>
                    <a:cubicBezTo>
                      <a:pt x="176" y="574"/>
                      <a:pt x="175" y="572"/>
                      <a:pt x="174" y="572"/>
                    </a:cubicBezTo>
                    <a:cubicBezTo>
                      <a:pt x="174" y="572"/>
                      <a:pt x="174" y="572"/>
                      <a:pt x="173" y="572"/>
                    </a:cubicBezTo>
                    <a:cubicBezTo>
                      <a:pt x="172" y="573"/>
                      <a:pt x="171" y="572"/>
                      <a:pt x="170" y="571"/>
                    </a:cubicBezTo>
                    <a:cubicBezTo>
                      <a:pt x="169" y="570"/>
                      <a:pt x="168" y="569"/>
                      <a:pt x="167" y="569"/>
                    </a:cubicBezTo>
                    <a:cubicBezTo>
                      <a:pt x="167" y="569"/>
                      <a:pt x="166" y="569"/>
                      <a:pt x="165" y="570"/>
                    </a:cubicBezTo>
                    <a:cubicBezTo>
                      <a:pt x="164" y="570"/>
                      <a:pt x="163" y="570"/>
                      <a:pt x="162" y="570"/>
                    </a:cubicBezTo>
                    <a:cubicBezTo>
                      <a:pt x="160" y="570"/>
                      <a:pt x="159" y="568"/>
                      <a:pt x="159" y="567"/>
                    </a:cubicBezTo>
                    <a:cubicBezTo>
                      <a:pt x="158" y="564"/>
                      <a:pt x="157" y="562"/>
                      <a:pt x="157" y="562"/>
                    </a:cubicBezTo>
                    <a:cubicBezTo>
                      <a:pt x="156" y="563"/>
                      <a:pt x="155" y="563"/>
                      <a:pt x="153" y="563"/>
                    </a:cubicBezTo>
                    <a:cubicBezTo>
                      <a:pt x="157" y="566"/>
                      <a:pt x="160" y="572"/>
                      <a:pt x="160" y="573"/>
                    </a:cubicBezTo>
                    <a:cubicBezTo>
                      <a:pt x="161" y="574"/>
                      <a:pt x="163" y="575"/>
                      <a:pt x="165" y="575"/>
                    </a:cubicBezTo>
                    <a:cubicBezTo>
                      <a:pt x="167" y="576"/>
                      <a:pt x="170" y="577"/>
                      <a:pt x="171" y="578"/>
                    </a:cubicBezTo>
                    <a:cubicBezTo>
                      <a:pt x="172" y="579"/>
                      <a:pt x="174" y="580"/>
                      <a:pt x="175" y="580"/>
                    </a:cubicBezTo>
                    <a:cubicBezTo>
                      <a:pt x="176" y="580"/>
                      <a:pt x="177" y="580"/>
                      <a:pt x="178" y="581"/>
                    </a:cubicBezTo>
                    <a:cubicBezTo>
                      <a:pt x="178" y="582"/>
                      <a:pt x="178" y="583"/>
                      <a:pt x="177" y="583"/>
                    </a:cubicBezTo>
                    <a:cubicBezTo>
                      <a:pt x="177" y="584"/>
                      <a:pt x="177" y="586"/>
                      <a:pt x="177" y="587"/>
                    </a:cubicBezTo>
                    <a:cubicBezTo>
                      <a:pt x="177" y="588"/>
                      <a:pt x="177" y="588"/>
                      <a:pt x="177" y="588"/>
                    </a:cubicBezTo>
                    <a:cubicBezTo>
                      <a:pt x="176" y="588"/>
                      <a:pt x="176" y="588"/>
                      <a:pt x="176" y="588"/>
                    </a:cubicBezTo>
                    <a:cubicBezTo>
                      <a:pt x="174" y="588"/>
                      <a:pt x="172" y="589"/>
                      <a:pt x="170" y="589"/>
                    </a:cubicBezTo>
                    <a:cubicBezTo>
                      <a:pt x="170" y="589"/>
                      <a:pt x="170" y="589"/>
                      <a:pt x="170" y="589"/>
                    </a:cubicBezTo>
                    <a:cubicBezTo>
                      <a:pt x="167" y="589"/>
                      <a:pt x="164" y="588"/>
                      <a:pt x="160" y="588"/>
                    </a:cubicBezTo>
                    <a:cubicBezTo>
                      <a:pt x="160" y="588"/>
                      <a:pt x="160" y="588"/>
                      <a:pt x="160" y="588"/>
                    </a:cubicBezTo>
                    <a:cubicBezTo>
                      <a:pt x="159" y="587"/>
                      <a:pt x="159" y="587"/>
                      <a:pt x="159" y="587"/>
                    </a:cubicBezTo>
                    <a:cubicBezTo>
                      <a:pt x="159" y="586"/>
                      <a:pt x="158" y="586"/>
                      <a:pt x="157" y="585"/>
                    </a:cubicBezTo>
                    <a:cubicBezTo>
                      <a:pt x="156" y="584"/>
                      <a:pt x="155" y="583"/>
                      <a:pt x="155" y="581"/>
                    </a:cubicBezTo>
                    <a:cubicBezTo>
                      <a:pt x="155" y="581"/>
                      <a:pt x="154" y="581"/>
                      <a:pt x="154" y="581"/>
                    </a:cubicBezTo>
                    <a:cubicBezTo>
                      <a:pt x="153" y="581"/>
                      <a:pt x="151" y="581"/>
                      <a:pt x="150" y="580"/>
                    </a:cubicBezTo>
                    <a:cubicBezTo>
                      <a:pt x="150" y="579"/>
                      <a:pt x="149" y="578"/>
                      <a:pt x="149" y="578"/>
                    </a:cubicBezTo>
                    <a:cubicBezTo>
                      <a:pt x="148" y="576"/>
                      <a:pt x="147" y="575"/>
                      <a:pt x="146" y="575"/>
                    </a:cubicBezTo>
                    <a:cubicBezTo>
                      <a:pt x="144" y="575"/>
                      <a:pt x="143" y="573"/>
                      <a:pt x="142" y="572"/>
                    </a:cubicBezTo>
                    <a:cubicBezTo>
                      <a:pt x="141" y="571"/>
                      <a:pt x="140" y="571"/>
                      <a:pt x="139" y="571"/>
                    </a:cubicBezTo>
                    <a:cubicBezTo>
                      <a:pt x="138" y="570"/>
                      <a:pt x="137" y="569"/>
                      <a:pt x="136" y="568"/>
                    </a:cubicBezTo>
                    <a:cubicBezTo>
                      <a:pt x="135" y="567"/>
                      <a:pt x="134" y="565"/>
                      <a:pt x="133" y="565"/>
                    </a:cubicBezTo>
                    <a:cubicBezTo>
                      <a:pt x="133" y="565"/>
                      <a:pt x="132" y="566"/>
                      <a:pt x="132" y="566"/>
                    </a:cubicBezTo>
                    <a:cubicBezTo>
                      <a:pt x="130" y="566"/>
                      <a:pt x="129" y="565"/>
                      <a:pt x="128" y="564"/>
                    </a:cubicBezTo>
                    <a:cubicBezTo>
                      <a:pt x="128" y="563"/>
                      <a:pt x="127" y="562"/>
                      <a:pt x="127" y="561"/>
                    </a:cubicBezTo>
                    <a:cubicBezTo>
                      <a:pt x="127" y="561"/>
                      <a:pt x="126" y="560"/>
                      <a:pt x="126" y="560"/>
                    </a:cubicBezTo>
                    <a:cubicBezTo>
                      <a:pt x="125" y="560"/>
                      <a:pt x="124" y="559"/>
                      <a:pt x="124" y="558"/>
                    </a:cubicBezTo>
                    <a:cubicBezTo>
                      <a:pt x="123" y="557"/>
                      <a:pt x="124" y="556"/>
                      <a:pt x="125" y="556"/>
                    </a:cubicBezTo>
                    <a:cubicBezTo>
                      <a:pt x="128" y="554"/>
                      <a:pt x="132" y="554"/>
                      <a:pt x="136" y="558"/>
                    </a:cubicBezTo>
                    <a:cubicBezTo>
                      <a:pt x="139" y="560"/>
                      <a:pt x="143" y="560"/>
                      <a:pt x="145" y="560"/>
                    </a:cubicBezTo>
                    <a:cubicBezTo>
                      <a:pt x="146" y="560"/>
                      <a:pt x="147" y="560"/>
                      <a:pt x="148" y="560"/>
                    </a:cubicBezTo>
                    <a:cubicBezTo>
                      <a:pt x="147" y="560"/>
                      <a:pt x="147" y="560"/>
                      <a:pt x="147" y="559"/>
                    </a:cubicBezTo>
                    <a:cubicBezTo>
                      <a:pt x="146" y="557"/>
                      <a:pt x="144" y="555"/>
                      <a:pt x="142" y="556"/>
                    </a:cubicBezTo>
                    <a:cubicBezTo>
                      <a:pt x="141" y="556"/>
                      <a:pt x="141" y="556"/>
                      <a:pt x="140" y="556"/>
                    </a:cubicBezTo>
                    <a:cubicBezTo>
                      <a:pt x="137" y="556"/>
                      <a:pt x="130" y="554"/>
                      <a:pt x="130" y="551"/>
                    </a:cubicBezTo>
                    <a:cubicBezTo>
                      <a:pt x="130" y="550"/>
                      <a:pt x="130" y="550"/>
                      <a:pt x="130" y="550"/>
                    </a:cubicBezTo>
                    <a:cubicBezTo>
                      <a:pt x="130" y="548"/>
                      <a:pt x="130" y="547"/>
                      <a:pt x="129" y="547"/>
                    </a:cubicBezTo>
                    <a:cubicBezTo>
                      <a:pt x="127" y="547"/>
                      <a:pt x="126" y="545"/>
                      <a:pt x="126" y="543"/>
                    </a:cubicBezTo>
                    <a:cubicBezTo>
                      <a:pt x="126" y="540"/>
                      <a:pt x="127" y="539"/>
                      <a:pt x="129" y="539"/>
                    </a:cubicBezTo>
                    <a:cubicBezTo>
                      <a:pt x="130" y="539"/>
                      <a:pt x="130" y="539"/>
                      <a:pt x="130" y="539"/>
                    </a:cubicBezTo>
                    <a:cubicBezTo>
                      <a:pt x="130" y="539"/>
                      <a:pt x="129" y="537"/>
                      <a:pt x="128" y="537"/>
                    </a:cubicBezTo>
                    <a:cubicBezTo>
                      <a:pt x="127" y="536"/>
                      <a:pt x="126" y="535"/>
                      <a:pt x="125" y="534"/>
                    </a:cubicBezTo>
                    <a:cubicBezTo>
                      <a:pt x="124" y="533"/>
                      <a:pt x="123" y="531"/>
                      <a:pt x="122" y="531"/>
                    </a:cubicBezTo>
                    <a:cubicBezTo>
                      <a:pt x="122" y="531"/>
                      <a:pt x="122" y="531"/>
                      <a:pt x="121" y="531"/>
                    </a:cubicBezTo>
                    <a:cubicBezTo>
                      <a:pt x="121" y="532"/>
                      <a:pt x="120" y="533"/>
                      <a:pt x="119" y="533"/>
                    </a:cubicBezTo>
                    <a:cubicBezTo>
                      <a:pt x="117" y="533"/>
                      <a:pt x="116" y="532"/>
                      <a:pt x="115" y="531"/>
                    </a:cubicBezTo>
                    <a:cubicBezTo>
                      <a:pt x="115" y="530"/>
                      <a:pt x="115" y="528"/>
                      <a:pt x="116" y="527"/>
                    </a:cubicBezTo>
                    <a:cubicBezTo>
                      <a:pt x="117" y="526"/>
                      <a:pt x="117" y="524"/>
                      <a:pt x="116" y="523"/>
                    </a:cubicBezTo>
                    <a:cubicBezTo>
                      <a:pt x="116" y="523"/>
                      <a:pt x="116" y="523"/>
                      <a:pt x="116" y="523"/>
                    </a:cubicBezTo>
                    <a:cubicBezTo>
                      <a:pt x="116" y="523"/>
                      <a:pt x="115" y="523"/>
                      <a:pt x="115" y="523"/>
                    </a:cubicBezTo>
                    <a:cubicBezTo>
                      <a:pt x="113" y="524"/>
                      <a:pt x="111" y="525"/>
                      <a:pt x="110" y="525"/>
                    </a:cubicBezTo>
                    <a:cubicBezTo>
                      <a:pt x="108" y="525"/>
                      <a:pt x="106" y="524"/>
                      <a:pt x="105" y="523"/>
                    </a:cubicBezTo>
                    <a:cubicBezTo>
                      <a:pt x="104" y="522"/>
                      <a:pt x="104" y="520"/>
                      <a:pt x="104" y="519"/>
                    </a:cubicBezTo>
                    <a:cubicBezTo>
                      <a:pt x="104" y="517"/>
                      <a:pt x="104" y="516"/>
                      <a:pt x="104" y="516"/>
                    </a:cubicBezTo>
                    <a:cubicBezTo>
                      <a:pt x="103" y="515"/>
                      <a:pt x="103" y="515"/>
                      <a:pt x="103" y="514"/>
                    </a:cubicBezTo>
                    <a:cubicBezTo>
                      <a:pt x="103" y="513"/>
                      <a:pt x="104" y="513"/>
                      <a:pt x="105" y="512"/>
                    </a:cubicBezTo>
                    <a:cubicBezTo>
                      <a:pt x="106" y="512"/>
                      <a:pt x="106" y="512"/>
                      <a:pt x="106" y="512"/>
                    </a:cubicBezTo>
                    <a:cubicBezTo>
                      <a:pt x="106" y="511"/>
                      <a:pt x="106" y="511"/>
                      <a:pt x="106" y="511"/>
                    </a:cubicBezTo>
                    <a:cubicBezTo>
                      <a:pt x="104" y="510"/>
                      <a:pt x="102" y="508"/>
                      <a:pt x="102" y="506"/>
                    </a:cubicBezTo>
                    <a:cubicBezTo>
                      <a:pt x="102" y="506"/>
                      <a:pt x="102" y="506"/>
                      <a:pt x="102" y="506"/>
                    </a:cubicBezTo>
                    <a:cubicBezTo>
                      <a:pt x="102" y="505"/>
                      <a:pt x="102" y="505"/>
                      <a:pt x="102" y="505"/>
                    </a:cubicBezTo>
                    <a:cubicBezTo>
                      <a:pt x="105" y="504"/>
                      <a:pt x="107" y="502"/>
                      <a:pt x="109" y="501"/>
                    </a:cubicBezTo>
                    <a:cubicBezTo>
                      <a:pt x="109" y="500"/>
                      <a:pt x="110" y="500"/>
                      <a:pt x="110" y="500"/>
                    </a:cubicBezTo>
                    <a:cubicBezTo>
                      <a:pt x="110" y="499"/>
                      <a:pt x="109" y="498"/>
                      <a:pt x="108" y="498"/>
                    </a:cubicBezTo>
                    <a:cubicBezTo>
                      <a:pt x="107" y="496"/>
                      <a:pt x="106" y="495"/>
                      <a:pt x="106" y="492"/>
                    </a:cubicBezTo>
                    <a:cubicBezTo>
                      <a:pt x="108" y="489"/>
                      <a:pt x="108" y="487"/>
                      <a:pt x="98" y="483"/>
                    </a:cubicBezTo>
                    <a:cubicBezTo>
                      <a:pt x="89" y="480"/>
                      <a:pt x="88" y="477"/>
                      <a:pt x="84" y="470"/>
                    </a:cubicBezTo>
                    <a:cubicBezTo>
                      <a:pt x="83" y="468"/>
                      <a:pt x="82" y="466"/>
                      <a:pt x="80" y="463"/>
                    </a:cubicBezTo>
                    <a:cubicBezTo>
                      <a:pt x="76" y="456"/>
                      <a:pt x="71" y="451"/>
                      <a:pt x="66" y="447"/>
                    </a:cubicBezTo>
                    <a:cubicBezTo>
                      <a:pt x="62" y="444"/>
                      <a:pt x="59" y="441"/>
                      <a:pt x="59" y="438"/>
                    </a:cubicBezTo>
                    <a:cubicBezTo>
                      <a:pt x="59" y="437"/>
                      <a:pt x="56" y="436"/>
                      <a:pt x="54" y="436"/>
                    </a:cubicBezTo>
                    <a:cubicBezTo>
                      <a:pt x="51" y="436"/>
                      <a:pt x="48" y="437"/>
                      <a:pt x="48" y="438"/>
                    </a:cubicBezTo>
                    <a:cubicBezTo>
                      <a:pt x="48" y="441"/>
                      <a:pt x="45" y="443"/>
                      <a:pt x="42" y="444"/>
                    </a:cubicBezTo>
                    <a:cubicBezTo>
                      <a:pt x="41" y="445"/>
                      <a:pt x="40" y="445"/>
                      <a:pt x="39" y="446"/>
                    </a:cubicBezTo>
                    <a:cubicBezTo>
                      <a:pt x="38" y="446"/>
                      <a:pt x="37" y="446"/>
                      <a:pt x="36" y="446"/>
                    </a:cubicBezTo>
                    <a:cubicBezTo>
                      <a:pt x="34" y="446"/>
                      <a:pt x="33" y="444"/>
                      <a:pt x="31" y="442"/>
                    </a:cubicBezTo>
                    <a:cubicBezTo>
                      <a:pt x="31" y="442"/>
                      <a:pt x="31" y="441"/>
                      <a:pt x="30" y="440"/>
                    </a:cubicBezTo>
                    <a:cubicBezTo>
                      <a:pt x="29" y="439"/>
                      <a:pt x="27" y="437"/>
                      <a:pt x="25" y="436"/>
                    </a:cubicBezTo>
                    <a:cubicBezTo>
                      <a:pt x="22" y="434"/>
                      <a:pt x="20" y="432"/>
                      <a:pt x="20" y="430"/>
                    </a:cubicBezTo>
                    <a:cubicBezTo>
                      <a:pt x="20" y="429"/>
                      <a:pt x="19" y="426"/>
                      <a:pt x="17" y="426"/>
                    </a:cubicBezTo>
                    <a:cubicBezTo>
                      <a:pt x="16" y="426"/>
                      <a:pt x="16" y="426"/>
                      <a:pt x="15" y="426"/>
                    </a:cubicBezTo>
                    <a:cubicBezTo>
                      <a:pt x="13" y="427"/>
                      <a:pt x="11" y="427"/>
                      <a:pt x="10" y="427"/>
                    </a:cubicBezTo>
                    <a:cubicBezTo>
                      <a:pt x="9" y="427"/>
                      <a:pt x="9" y="427"/>
                      <a:pt x="8" y="427"/>
                    </a:cubicBezTo>
                    <a:cubicBezTo>
                      <a:pt x="8" y="427"/>
                      <a:pt x="8" y="427"/>
                      <a:pt x="8" y="427"/>
                    </a:cubicBezTo>
                    <a:cubicBezTo>
                      <a:pt x="7" y="427"/>
                      <a:pt x="7" y="427"/>
                      <a:pt x="7" y="428"/>
                    </a:cubicBezTo>
                    <a:cubicBezTo>
                      <a:pt x="6" y="428"/>
                      <a:pt x="6" y="429"/>
                      <a:pt x="4" y="429"/>
                    </a:cubicBezTo>
                    <a:cubicBezTo>
                      <a:pt x="2" y="429"/>
                      <a:pt x="0" y="427"/>
                      <a:pt x="0" y="427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1" y="277"/>
                      <a:pt x="1" y="277"/>
                      <a:pt x="1" y="277"/>
                    </a:cubicBezTo>
                    <a:cubicBezTo>
                      <a:pt x="4" y="277"/>
                      <a:pt x="7" y="277"/>
                      <a:pt x="10" y="277"/>
                    </a:cubicBezTo>
                    <a:cubicBezTo>
                      <a:pt x="16" y="277"/>
                      <a:pt x="20" y="277"/>
                      <a:pt x="20" y="279"/>
                    </a:cubicBezTo>
                    <a:cubicBezTo>
                      <a:pt x="20" y="281"/>
                      <a:pt x="33" y="289"/>
                      <a:pt x="40" y="289"/>
                    </a:cubicBezTo>
                    <a:cubicBezTo>
                      <a:pt x="40" y="289"/>
                      <a:pt x="41" y="289"/>
                      <a:pt x="41" y="289"/>
                    </a:cubicBezTo>
                    <a:cubicBezTo>
                      <a:pt x="45" y="288"/>
                      <a:pt x="49" y="290"/>
                      <a:pt x="52" y="292"/>
                    </a:cubicBezTo>
                    <a:cubicBezTo>
                      <a:pt x="53" y="292"/>
                      <a:pt x="54" y="293"/>
                      <a:pt x="55" y="293"/>
                    </a:cubicBezTo>
                    <a:cubicBezTo>
                      <a:pt x="55" y="293"/>
                      <a:pt x="55" y="293"/>
                      <a:pt x="55" y="292"/>
                    </a:cubicBezTo>
                    <a:cubicBezTo>
                      <a:pt x="55" y="292"/>
                      <a:pt x="53" y="291"/>
                      <a:pt x="52" y="290"/>
                    </a:cubicBezTo>
                    <a:cubicBezTo>
                      <a:pt x="51" y="289"/>
                      <a:pt x="51" y="289"/>
                      <a:pt x="51" y="289"/>
                    </a:cubicBezTo>
                    <a:cubicBezTo>
                      <a:pt x="50" y="288"/>
                      <a:pt x="49" y="287"/>
                      <a:pt x="50" y="285"/>
                    </a:cubicBezTo>
                    <a:cubicBezTo>
                      <a:pt x="51" y="283"/>
                      <a:pt x="54" y="281"/>
                      <a:pt x="59" y="281"/>
                    </a:cubicBezTo>
                    <a:cubicBezTo>
                      <a:pt x="62" y="281"/>
                      <a:pt x="64" y="280"/>
                      <a:pt x="64" y="278"/>
                    </a:cubicBezTo>
                    <a:cubicBezTo>
                      <a:pt x="64" y="278"/>
                      <a:pt x="64" y="277"/>
                      <a:pt x="66" y="277"/>
                    </a:cubicBezTo>
                    <a:cubicBezTo>
                      <a:pt x="67" y="277"/>
                      <a:pt x="71" y="278"/>
                      <a:pt x="71" y="280"/>
                    </a:cubicBezTo>
                    <a:cubicBezTo>
                      <a:pt x="72" y="280"/>
                      <a:pt x="72" y="281"/>
                      <a:pt x="71" y="281"/>
                    </a:cubicBezTo>
                    <a:cubicBezTo>
                      <a:pt x="70" y="282"/>
                      <a:pt x="70" y="282"/>
                      <a:pt x="70" y="282"/>
                    </a:cubicBezTo>
                    <a:cubicBezTo>
                      <a:pt x="70" y="282"/>
                      <a:pt x="71" y="282"/>
                      <a:pt x="71" y="282"/>
                    </a:cubicBezTo>
                    <a:cubicBezTo>
                      <a:pt x="71" y="282"/>
                      <a:pt x="71" y="282"/>
                      <a:pt x="71" y="282"/>
                    </a:cubicBezTo>
                    <a:cubicBezTo>
                      <a:pt x="72" y="280"/>
                      <a:pt x="74" y="280"/>
                      <a:pt x="74" y="280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1"/>
                      <a:pt x="78" y="281"/>
                      <a:pt x="78" y="281"/>
                    </a:cubicBezTo>
                    <a:cubicBezTo>
                      <a:pt x="78" y="280"/>
                      <a:pt x="78" y="279"/>
                      <a:pt x="78" y="278"/>
                    </a:cubicBezTo>
                    <a:cubicBezTo>
                      <a:pt x="79" y="277"/>
                      <a:pt x="81" y="276"/>
                      <a:pt x="83" y="276"/>
                    </a:cubicBezTo>
                    <a:cubicBezTo>
                      <a:pt x="85" y="275"/>
                      <a:pt x="87" y="275"/>
                      <a:pt x="89" y="274"/>
                    </a:cubicBezTo>
                    <a:cubicBezTo>
                      <a:pt x="91" y="273"/>
                      <a:pt x="92" y="273"/>
                      <a:pt x="94" y="272"/>
                    </a:cubicBezTo>
                    <a:cubicBezTo>
                      <a:pt x="98" y="270"/>
                      <a:pt x="102" y="268"/>
                      <a:pt x="105" y="268"/>
                    </a:cubicBezTo>
                    <a:cubicBezTo>
                      <a:pt x="106" y="268"/>
                      <a:pt x="108" y="268"/>
                      <a:pt x="109" y="268"/>
                    </a:cubicBezTo>
                    <a:cubicBezTo>
                      <a:pt x="110" y="268"/>
                      <a:pt x="111" y="268"/>
                      <a:pt x="111" y="268"/>
                    </a:cubicBezTo>
                    <a:cubicBezTo>
                      <a:pt x="112" y="268"/>
                      <a:pt x="113" y="268"/>
                      <a:pt x="114" y="269"/>
                    </a:cubicBezTo>
                    <a:cubicBezTo>
                      <a:pt x="114" y="269"/>
                      <a:pt x="114" y="270"/>
                      <a:pt x="114" y="270"/>
                    </a:cubicBezTo>
                    <a:cubicBezTo>
                      <a:pt x="114" y="274"/>
                      <a:pt x="103" y="278"/>
                      <a:pt x="98" y="279"/>
                    </a:cubicBezTo>
                    <a:cubicBezTo>
                      <a:pt x="96" y="279"/>
                      <a:pt x="93" y="281"/>
                      <a:pt x="89" y="283"/>
                    </a:cubicBezTo>
                    <a:cubicBezTo>
                      <a:pt x="93" y="281"/>
                      <a:pt x="96" y="280"/>
                      <a:pt x="98" y="280"/>
                    </a:cubicBezTo>
                    <a:cubicBezTo>
                      <a:pt x="99" y="280"/>
                      <a:pt x="100" y="281"/>
                      <a:pt x="100" y="281"/>
                    </a:cubicBezTo>
                    <a:cubicBezTo>
                      <a:pt x="100" y="282"/>
                      <a:pt x="100" y="282"/>
                      <a:pt x="101" y="282"/>
                    </a:cubicBezTo>
                    <a:cubicBezTo>
                      <a:pt x="102" y="282"/>
                      <a:pt x="104" y="281"/>
                      <a:pt x="107" y="278"/>
                    </a:cubicBezTo>
                    <a:cubicBezTo>
                      <a:pt x="110" y="274"/>
                      <a:pt x="113" y="273"/>
                      <a:pt x="114" y="273"/>
                    </a:cubicBezTo>
                    <a:cubicBezTo>
                      <a:pt x="116" y="273"/>
                      <a:pt x="117" y="274"/>
                      <a:pt x="117" y="275"/>
                    </a:cubicBezTo>
                    <a:cubicBezTo>
                      <a:pt x="118" y="275"/>
                      <a:pt x="118" y="276"/>
                      <a:pt x="118" y="276"/>
                    </a:cubicBezTo>
                    <a:cubicBezTo>
                      <a:pt x="119" y="276"/>
                      <a:pt x="121" y="275"/>
                      <a:pt x="122" y="273"/>
                    </a:cubicBezTo>
                    <a:cubicBezTo>
                      <a:pt x="123" y="272"/>
                      <a:pt x="123" y="271"/>
                      <a:pt x="123" y="271"/>
                    </a:cubicBezTo>
                    <a:cubicBezTo>
                      <a:pt x="123" y="270"/>
                      <a:pt x="123" y="269"/>
                      <a:pt x="124" y="269"/>
                    </a:cubicBezTo>
                    <a:cubicBezTo>
                      <a:pt x="125" y="268"/>
                      <a:pt x="126" y="268"/>
                      <a:pt x="127" y="267"/>
                    </a:cubicBezTo>
                    <a:cubicBezTo>
                      <a:pt x="127" y="267"/>
                      <a:pt x="128" y="267"/>
                      <a:pt x="128" y="267"/>
                    </a:cubicBezTo>
                    <a:cubicBezTo>
                      <a:pt x="128" y="267"/>
                      <a:pt x="128" y="267"/>
                      <a:pt x="127" y="266"/>
                    </a:cubicBezTo>
                    <a:cubicBezTo>
                      <a:pt x="125" y="263"/>
                      <a:pt x="125" y="262"/>
                      <a:pt x="125" y="261"/>
                    </a:cubicBezTo>
                    <a:cubicBezTo>
                      <a:pt x="125" y="260"/>
                      <a:pt x="126" y="259"/>
                      <a:pt x="127" y="259"/>
                    </a:cubicBezTo>
                    <a:cubicBezTo>
                      <a:pt x="129" y="259"/>
                      <a:pt x="132" y="261"/>
                      <a:pt x="134" y="262"/>
                    </a:cubicBezTo>
                    <a:cubicBezTo>
                      <a:pt x="137" y="264"/>
                      <a:pt x="138" y="268"/>
                      <a:pt x="140" y="272"/>
                    </a:cubicBezTo>
                    <a:cubicBezTo>
                      <a:pt x="143" y="276"/>
                      <a:pt x="145" y="281"/>
                      <a:pt x="148" y="281"/>
                    </a:cubicBezTo>
                    <a:cubicBezTo>
                      <a:pt x="148" y="281"/>
                      <a:pt x="148" y="281"/>
                      <a:pt x="148" y="281"/>
                    </a:cubicBezTo>
                    <a:cubicBezTo>
                      <a:pt x="151" y="281"/>
                      <a:pt x="154" y="277"/>
                      <a:pt x="156" y="274"/>
                    </a:cubicBezTo>
                    <a:cubicBezTo>
                      <a:pt x="158" y="270"/>
                      <a:pt x="159" y="268"/>
                      <a:pt x="161" y="268"/>
                    </a:cubicBezTo>
                    <a:cubicBezTo>
                      <a:pt x="161" y="268"/>
                      <a:pt x="161" y="268"/>
                      <a:pt x="161" y="268"/>
                    </a:cubicBezTo>
                    <a:cubicBezTo>
                      <a:pt x="164" y="268"/>
                      <a:pt x="164" y="271"/>
                      <a:pt x="164" y="273"/>
                    </a:cubicBezTo>
                    <a:cubicBezTo>
                      <a:pt x="164" y="274"/>
                      <a:pt x="164" y="275"/>
                      <a:pt x="165" y="275"/>
                    </a:cubicBezTo>
                    <a:cubicBezTo>
                      <a:pt x="165" y="276"/>
                      <a:pt x="166" y="276"/>
                      <a:pt x="166" y="276"/>
                    </a:cubicBezTo>
                    <a:cubicBezTo>
                      <a:pt x="166" y="277"/>
                      <a:pt x="165" y="278"/>
                      <a:pt x="164" y="280"/>
                    </a:cubicBezTo>
                    <a:cubicBezTo>
                      <a:pt x="164" y="280"/>
                      <a:pt x="163" y="281"/>
                      <a:pt x="163" y="281"/>
                    </a:cubicBezTo>
                    <a:cubicBezTo>
                      <a:pt x="163" y="281"/>
                      <a:pt x="164" y="281"/>
                      <a:pt x="164" y="281"/>
                    </a:cubicBezTo>
                    <a:cubicBezTo>
                      <a:pt x="165" y="281"/>
                      <a:pt x="165" y="281"/>
                      <a:pt x="165" y="281"/>
                    </a:cubicBezTo>
                    <a:cubicBezTo>
                      <a:pt x="170" y="281"/>
                      <a:pt x="173" y="281"/>
                      <a:pt x="174" y="278"/>
                    </a:cubicBezTo>
                    <a:cubicBezTo>
                      <a:pt x="175" y="275"/>
                      <a:pt x="181" y="274"/>
                      <a:pt x="186" y="274"/>
                    </a:cubicBezTo>
                    <a:cubicBezTo>
                      <a:pt x="191" y="274"/>
                      <a:pt x="195" y="275"/>
                      <a:pt x="198" y="277"/>
                    </a:cubicBezTo>
                    <a:cubicBezTo>
                      <a:pt x="204" y="282"/>
                      <a:pt x="213" y="283"/>
                      <a:pt x="216" y="283"/>
                    </a:cubicBezTo>
                    <a:cubicBezTo>
                      <a:pt x="219" y="283"/>
                      <a:pt x="220" y="284"/>
                      <a:pt x="222" y="285"/>
                    </a:cubicBezTo>
                    <a:cubicBezTo>
                      <a:pt x="224" y="286"/>
                      <a:pt x="226" y="287"/>
                      <a:pt x="230" y="287"/>
                    </a:cubicBezTo>
                    <a:cubicBezTo>
                      <a:pt x="232" y="288"/>
                      <a:pt x="234" y="288"/>
                      <a:pt x="236" y="289"/>
                    </a:cubicBezTo>
                    <a:cubicBezTo>
                      <a:pt x="238" y="289"/>
                      <a:pt x="241" y="290"/>
                      <a:pt x="242" y="290"/>
                    </a:cubicBezTo>
                    <a:cubicBezTo>
                      <a:pt x="243" y="290"/>
                      <a:pt x="243" y="290"/>
                      <a:pt x="243" y="290"/>
                    </a:cubicBezTo>
                    <a:cubicBezTo>
                      <a:pt x="243" y="289"/>
                      <a:pt x="243" y="289"/>
                      <a:pt x="243" y="289"/>
                    </a:cubicBezTo>
                    <a:cubicBezTo>
                      <a:pt x="244" y="288"/>
                      <a:pt x="245" y="288"/>
                      <a:pt x="246" y="288"/>
                    </a:cubicBezTo>
                    <a:cubicBezTo>
                      <a:pt x="250" y="288"/>
                      <a:pt x="257" y="290"/>
                      <a:pt x="260" y="293"/>
                    </a:cubicBezTo>
                    <a:cubicBezTo>
                      <a:pt x="263" y="295"/>
                      <a:pt x="266" y="299"/>
                      <a:pt x="266" y="301"/>
                    </a:cubicBezTo>
                    <a:cubicBezTo>
                      <a:pt x="265" y="302"/>
                      <a:pt x="264" y="302"/>
                      <a:pt x="263" y="302"/>
                    </a:cubicBezTo>
                    <a:cubicBezTo>
                      <a:pt x="263" y="302"/>
                      <a:pt x="263" y="302"/>
                      <a:pt x="263" y="302"/>
                    </a:cubicBezTo>
                    <a:cubicBezTo>
                      <a:pt x="260" y="302"/>
                      <a:pt x="254" y="305"/>
                      <a:pt x="253" y="307"/>
                    </a:cubicBezTo>
                    <a:cubicBezTo>
                      <a:pt x="253" y="307"/>
                      <a:pt x="253" y="307"/>
                      <a:pt x="253" y="308"/>
                    </a:cubicBezTo>
                    <a:cubicBezTo>
                      <a:pt x="255" y="309"/>
                      <a:pt x="261" y="310"/>
                      <a:pt x="269" y="310"/>
                    </a:cubicBezTo>
                    <a:cubicBezTo>
                      <a:pt x="273" y="310"/>
                      <a:pt x="278" y="310"/>
                      <a:pt x="281" y="309"/>
                    </a:cubicBezTo>
                    <a:cubicBezTo>
                      <a:pt x="284" y="309"/>
                      <a:pt x="287" y="308"/>
                      <a:pt x="289" y="308"/>
                    </a:cubicBezTo>
                    <a:cubicBezTo>
                      <a:pt x="293" y="308"/>
                      <a:pt x="296" y="308"/>
                      <a:pt x="298" y="306"/>
                    </a:cubicBezTo>
                    <a:cubicBezTo>
                      <a:pt x="300" y="306"/>
                      <a:pt x="301" y="305"/>
                      <a:pt x="302" y="305"/>
                    </a:cubicBezTo>
                    <a:cubicBezTo>
                      <a:pt x="304" y="305"/>
                      <a:pt x="305" y="307"/>
                      <a:pt x="307" y="308"/>
                    </a:cubicBezTo>
                    <a:cubicBezTo>
                      <a:pt x="307" y="308"/>
                      <a:pt x="308" y="308"/>
                      <a:pt x="308" y="309"/>
                    </a:cubicBezTo>
                    <a:cubicBezTo>
                      <a:pt x="309" y="309"/>
                      <a:pt x="309" y="309"/>
                      <a:pt x="310" y="309"/>
                    </a:cubicBezTo>
                    <a:cubicBezTo>
                      <a:pt x="311" y="309"/>
                      <a:pt x="311" y="309"/>
                      <a:pt x="312" y="309"/>
                    </a:cubicBezTo>
                    <a:cubicBezTo>
                      <a:pt x="312" y="309"/>
                      <a:pt x="312" y="309"/>
                      <a:pt x="313" y="309"/>
                    </a:cubicBezTo>
                    <a:cubicBezTo>
                      <a:pt x="313" y="309"/>
                      <a:pt x="314" y="309"/>
                      <a:pt x="314" y="310"/>
                    </a:cubicBezTo>
                    <a:cubicBezTo>
                      <a:pt x="315" y="311"/>
                      <a:pt x="315" y="311"/>
                      <a:pt x="315" y="312"/>
                    </a:cubicBezTo>
                    <a:cubicBezTo>
                      <a:pt x="315" y="312"/>
                      <a:pt x="315" y="312"/>
                      <a:pt x="315" y="312"/>
                    </a:cubicBezTo>
                    <a:cubicBezTo>
                      <a:pt x="315" y="312"/>
                      <a:pt x="315" y="312"/>
                      <a:pt x="315" y="312"/>
                    </a:cubicBezTo>
                    <a:cubicBezTo>
                      <a:pt x="316" y="312"/>
                      <a:pt x="317" y="312"/>
                      <a:pt x="319" y="314"/>
                    </a:cubicBezTo>
                    <a:cubicBezTo>
                      <a:pt x="321" y="315"/>
                      <a:pt x="323" y="318"/>
                      <a:pt x="323" y="320"/>
                    </a:cubicBezTo>
                    <a:cubicBezTo>
                      <a:pt x="323" y="321"/>
                      <a:pt x="322" y="323"/>
                      <a:pt x="320" y="323"/>
                    </a:cubicBezTo>
                    <a:cubicBezTo>
                      <a:pt x="320" y="323"/>
                      <a:pt x="320" y="323"/>
                      <a:pt x="320" y="323"/>
                    </a:cubicBezTo>
                    <a:cubicBezTo>
                      <a:pt x="320" y="324"/>
                      <a:pt x="322" y="325"/>
                      <a:pt x="324" y="325"/>
                    </a:cubicBezTo>
                    <a:cubicBezTo>
                      <a:pt x="325" y="325"/>
                      <a:pt x="325" y="325"/>
                      <a:pt x="325" y="325"/>
                    </a:cubicBezTo>
                    <a:cubicBezTo>
                      <a:pt x="325" y="322"/>
                      <a:pt x="327" y="322"/>
                      <a:pt x="328" y="322"/>
                    </a:cubicBezTo>
                    <a:cubicBezTo>
                      <a:pt x="328" y="322"/>
                      <a:pt x="329" y="322"/>
                      <a:pt x="329" y="322"/>
                    </a:cubicBezTo>
                    <a:cubicBezTo>
                      <a:pt x="329" y="322"/>
                      <a:pt x="329" y="322"/>
                      <a:pt x="329" y="322"/>
                    </a:cubicBezTo>
                    <a:cubicBezTo>
                      <a:pt x="329" y="322"/>
                      <a:pt x="329" y="321"/>
                      <a:pt x="327" y="318"/>
                    </a:cubicBezTo>
                    <a:cubicBezTo>
                      <a:pt x="323" y="312"/>
                      <a:pt x="322" y="308"/>
                      <a:pt x="323" y="306"/>
                    </a:cubicBezTo>
                    <a:cubicBezTo>
                      <a:pt x="323" y="305"/>
                      <a:pt x="325" y="304"/>
                      <a:pt x="327" y="303"/>
                    </a:cubicBezTo>
                    <a:cubicBezTo>
                      <a:pt x="333" y="302"/>
                      <a:pt x="342" y="298"/>
                      <a:pt x="342" y="297"/>
                    </a:cubicBezTo>
                    <a:cubicBezTo>
                      <a:pt x="342" y="297"/>
                      <a:pt x="342" y="296"/>
                      <a:pt x="341" y="296"/>
                    </a:cubicBezTo>
                    <a:cubicBezTo>
                      <a:pt x="341" y="296"/>
                      <a:pt x="340" y="297"/>
                      <a:pt x="338" y="298"/>
                    </a:cubicBezTo>
                    <a:cubicBezTo>
                      <a:pt x="336" y="299"/>
                      <a:pt x="333" y="301"/>
                      <a:pt x="330" y="301"/>
                    </a:cubicBezTo>
                    <a:cubicBezTo>
                      <a:pt x="327" y="300"/>
                      <a:pt x="326" y="301"/>
                      <a:pt x="325" y="302"/>
                    </a:cubicBezTo>
                    <a:cubicBezTo>
                      <a:pt x="324" y="303"/>
                      <a:pt x="323" y="304"/>
                      <a:pt x="321" y="304"/>
                    </a:cubicBezTo>
                    <a:cubicBezTo>
                      <a:pt x="320" y="304"/>
                      <a:pt x="320" y="304"/>
                      <a:pt x="320" y="304"/>
                    </a:cubicBezTo>
                    <a:cubicBezTo>
                      <a:pt x="318" y="304"/>
                      <a:pt x="316" y="304"/>
                      <a:pt x="315" y="302"/>
                    </a:cubicBezTo>
                    <a:cubicBezTo>
                      <a:pt x="315" y="301"/>
                      <a:pt x="315" y="300"/>
                      <a:pt x="316" y="298"/>
                    </a:cubicBezTo>
                    <a:cubicBezTo>
                      <a:pt x="317" y="295"/>
                      <a:pt x="321" y="294"/>
                      <a:pt x="325" y="293"/>
                    </a:cubicBezTo>
                    <a:cubicBezTo>
                      <a:pt x="327" y="293"/>
                      <a:pt x="329" y="292"/>
                      <a:pt x="330" y="291"/>
                    </a:cubicBezTo>
                    <a:cubicBezTo>
                      <a:pt x="333" y="290"/>
                      <a:pt x="338" y="289"/>
                      <a:pt x="341" y="289"/>
                    </a:cubicBezTo>
                    <a:cubicBezTo>
                      <a:pt x="344" y="289"/>
                      <a:pt x="347" y="289"/>
                      <a:pt x="348" y="291"/>
                    </a:cubicBezTo>
                    <a:cubicBezTo>
                      <a:pt x="348" y="292"/>
                      <a:pt x="348" y="293"/>
                      <a:pt x="348" y="294"/>
                    </a:cubicBezTo>
                    <a:cubicBezTo>
                      <a:pt x="348" y="297"/>
                      <a:pt x="348" y="298"/>
                      <a:pt x="352" y="298"/>
                    </a:cubicBezTo>
                    <a:cubicBezTo>
                      <a:pt x="355" y="299"/>
                      <a:pt x="356" y="300"/>
                      <a:pt x="357" y="301"/>
                    </a:cubicBezTo>
                    <a:cubicBezTo>
                      <a:pt x="358" y="302"/>
                      <a:pt x="359" y="303"/>
                      <a:pt x="360" y="303"/>
                    </a:cubicBezTo>
                    <a:cubicBezTo>
                      <a:pt x="363" y="303"/>
                      <a:pt x="363" y="303"/>
                      <a:pt x="363" y="303"/>
                    </a:cubicBezTo>
                    <a:cubicBezTo>
                      <a:pt x="366" y="303"/>
                      <a:pt x="369" y="303"/>
                      <a:pt x="371" y="305"/>
                    </a:cubicBezTo>
                    <a:cubicBezTo>
                      <a:pt x="373" y="307"/>
                      <a:pt x="377" y="309"/>
                      <a:pt x="382" y="309"/>
                    </a:cubicBezTo>
                    <a:cubicBezTo>
                      <a:pt x="383" y="309"/>
                      <a:pt x="384" y="309"/>
                      <a:pt x="385" y="309"/>
                    </a:cubicBezTo>
                    <a:cubicBezTo>
                      <a:pt x="391" y="307"/>
                      <a:pt x="400" y="306"/>
                      <a:pt x="405" y="306"/>
                    </a:cubicBezTo>
                    <a:cubicBezTo>
                      <a:pt x="406" y="306"/>
                      <a:pt x="408" y="307"/>
                      <a:pt x="409" y="307"/>
                    </a:cubicBezTo>
                    <a:cubicBezTo>
                      <a:pt x="410" y="307"/>
                      <a:pt x="411" y="308"/>
                      <a:pt x="412" y="308"/>
                    </a:cubicBezTo>
                    <a:cubicBezTo>
                      <a:pt x="412" y="308"/>
                      <a:pt x="413" y="308"/>
                      <a:pt x="413" y="308"/>
                    </a:cubicBezTo>
                    <a:cubicBezTo>
                      <a:pt x="412" y="306"/>
                      <a:pt x="413" y="305"/>
                      <a:pt x="413" y="304"/>
                    </a:cubicBezTo>
                    <a:cubicBezTo>
                      <a:pt x="414" y="303"/>
                      <a:pt x="414" y="303"/>
                      <a:pt x="413" y="302"/>
                    </a:cubicBezTo>
                    <a:cubicBezTo>
                      <a:pt x="412" y="300"/>
                      <a:pt x="412" y="299"/>
                      <a:pt x="413" y="299"/>
                    </a:cubicBezTo>
                    <a:cubicBezTo>
                      <a:pt x="413" y="297"/>
                      <a:pt x="416" y="297"/>
                      <a:pt x="418" y="298"/>
                    </a:cubicBezTo>
                    <a:cubicBezTo>
                      <a:pt x="419" y="298"/>
                      <a:pt x="419" y="298"/>
                      <a:pt x="419" y="298"/>
                    </a:cubicBezTo>
                    <a:cubicBezTo>
                      <a:pt x="419" y="298"/>
                      <a:pt x="419" y="298"/>
                      <a:pt x="419" y="297"/>
                    </a:cubicBezTo>
                    <a:cubicBezTo>
                      <a:pt x="420" y="297"/>
                      <a:pt x="420" y="295"/>
                      <a:pt x="422" y="295"/>
                    </a:cubicBezTo>
                    <a:cubicBezTo>
                      <a:pt x="421" y="294"/>
                      <a:pt x="419" y="292"/>
                      <a:pt x="415" y="292"/>
                    </a:cubicBezTo>
                    <a:cubicBezTo>
                      <a:pt x="411" y="292"/>
                      <a:pt x="406" y="290"/>
                      <a:pt x="405" y="288"/>
                    </a:cubicBezTo>
                    <a:cubicBezTo>
                      <a:pt x="405" y="288"/>
                      <a:pt x="405" y="286"/>
                      <a:pt x="406" y="285"/>
                    </a:cubicBezTo>
                    <a:cubicBezTo>
                      <a:pt x="407" y="284"/>
                      <a:pt x="409" y="284"/>
                      <a:pt x="410" y="284"/>
                    </a:cubicBezTo>
                    <a:cubicBezTo>
                      <a:pt x="413" y="283"/>
                      <a:pt x="415" y="283"/>
                      <a:pt x="415" y="279"/>
                    </a:cubicBezTo>
                    <a:cubicBezTo>
                      <a:pt x="416" y="273"/>
                      <a:pt x="420" y="272"/>
                      <a:pt x="421" y="272"/>
                    </a:cubicBezTo>
                    <a:cubicBezTo>
                      <a:pt x="424" y="272"/>
                      <a:pt x="426" y="274"/>
                      <a:pt x="428" y="276"/>
                    </a:cubicBezTo>
                    <a:cubicBezTo>
                      <a:pt x="430" y="278"/>
                      <a:pt x="432" y="279"/>
                      <a:pt x="434" y="279"/>
                    </a:cubicBezTo>
                    <a:cubicBezTo>
                      <a:pt x="435" y="279"/>
                      <a:pt x="437" y="278"/>
                      <a:pt x="438" y="278"/>
                    </a:cubicBezTo>
                    <a:cubicBezTo>
                      <a:pt x="441" y="277"/>
                      <a:pt x="446" y="279"/>
                      <a:pt x="446" y="281"/>
                    </a:cubicBezTo>
                    <a:cubicBezTo>
                      <a:pt x="446" y="282"/>
                      <a:pt x="446" y="283"/>
                      <a:pt x="444" y="283"/>
                    </a:cubicBezTo>
                    <a:cubicBezTo>
                      <a:pt x="447" y="283"/>
                      <a:pt x="450" y="286"/>
                      <a:pt x="451" y="288"/>
                    </a:cubicBezTo>
                    <a:cubicBezTo>
                      <a:pt x="452" y="290"/>
                      <a:pt x="451" y="292"/>
                      <a:pt x="450" y="294"/>
                    </a:cubicBezTo>
                    <a:cubicBezTo>
                      <a:pt x="448" y="295"/>
                      <a:pt x="447" y="296"/>
                      <a:pt x="445" y="296"/>
                    </a:cubicBezTo>
                    <a:cubicBezTo>
                      <a:pt x="444" y="296"/>
                      <a:pt x="443" y="295"/>
                      <a:pt x="442" y="295"/>
                    </a:cubicBezTo>
                    <a:cubicBezTo>
                      <a:pt x="441" y="295"/>
                      <a:pt x="439" y="295"/>
                      <a:pt x="438" y="295"/>
                    </a:cubicBezTo>
                    <a:cubicBezTo>
                      <a:pt x="437" y="295"/>
                      <a:pt x="437" y="295"/>
                      <a:pt x="437" y="296"/>
                    </a:cubicBezTo>
                    <a:cubicBezTo>
                      <a:pt x="437" y="297"/>
                      <a:pt x="437" y="299"/>
                      <a:pt x="434" y="299"/>
                    </a:cubicBezTo>
                    <a:cubicBezTo>
                      <a:pt x="434" y="299"/>
                      <a:pt x="433" y="299"/>
                      <a:pt x="433" y="299"/>
                    </a:cubicBezTo>
                    <a:cubicBezTo>
                      <a:pt x="432" y="298"/>
                      <a:pt x="430" y="298"/>
                      <a:pt x="429" y="298"/>
                    </a:cubicBezTo>
                    <a:cubicBezTo>
                      <a:pt x="428" y="298"/>
                      <a:pt x="427" y="298"/>
                      <a:pt x="427" y="298"/>
                    </a:cubicBezTo>
                    <a:cubicBezTo>
                      <a:pt x="427" y="298"/>
                      <a:pt x="427" y="298"/>
                      <a:pt x="427" y="298"/>
                    </a:cubicBezTo>
                    <a:cubicBezTo>
                      <a:pt x="428" y="300"/>
                      <a:pt x="432" y="301"/>
                      <a:pt x="435" y="301"/>
                    </a:cubicBezTo>
                    <a:cubicBezTo>
                      <a:pt x="436" y="301"/>
                      <a:pt x="436" y="301"/>
                      <a:pt x="437" y="301"/>
                    </a:cubicBezTo>
                    <a:cubicBezTo>
                      <a:pt x="438" y="301"/>
                      <a:pt x="439" y="301"/>
                      <a:pt x="439" y="302"/>
                    </a:cubicBezTo>
                    <a:cubicBezTo>
                      <a:pt x="440" y="304"/>
                      <a:pt x="438" y="308"/>
                      <a:pt x="437" y="310"/>
                    </a:cubicBezTo>
                    <a:cubicBezTo>
                      <a:pt x="436" y="311"/>
                      <a:pt x="436" y="312"/>
                      <a:pt x="436" y="313"/>
                    </a:cubicBezTo>
                    <a:cubicBezTo>
                      <a:pt x="437" y="314"/>
                      <a:pt x="439" y="315"/>
                      <a:pt x="441" y="316"/>
                    </a:cubicBezTo>
                    <a:cubicBezTo>
                      <a:pt x="443" y="317"/>
                      <a:pt x="445" y="317"/>
                      <a:pt x="445" y="316"/>
                    </a:cubicBezTo>
                    <a:cubicBezTo>
                      <a:pt x="446" y="316"/>
                      <a:pt x="446" y="315"/>
                      <a:pt x="445" y="314"/>
                    </a:cubicBezTo>
                    <a:cubicBezTo>
                      <a:pt x="444" y="311"/>
                      <a:pt x="442" y="306"/>
                      <a:pt x="443" y="304"/>
                    </a:cubicBezTo>
                    <a:cubicBezTo>
                      <a:pt x="444" y="303"/>
                      <a:pt x="445" y="303"/>
                      <a:pt x="446" y="303"/>
                    </a:cubicBezTo>
                    <a:cubicBezTo>
                      <a:pt x="447" y="303"/>
                      <a:pt x="448" y="303"/>
                      <a:pt x="449" y="303"/>
                    </a:cubicBezTo>
                    <a:cubicBezTo>
                      <a:pt x="451" y="303"/>
                      <a:pt x="452" y="303"/>
                      <a:pt x="455" y="300"/>
                    </a:cubicBezTo>
                    <a:cubicBezTo>
                      <a:pt x="456" y="297"/>
                      <a:pt x="458" y="297"/>
                      <a:pt x="459" y="296"/>
                    </a:cubicBezTo>
                    <a:cubicBezTo>
                      <a:pt x="461" y="296"/>
                      <a:pt x="461" y="296"/>
                      <a:pt x="461" y="294"/>
                    </a:cubicBezTo>
                    <a:cubicBezTo>
                      <a:pt x="461" y="292"/>
                      <a:pt x="460" y="289"/>
                      <a:pt x="460" y="288"/>
                    </a:cubicBezTo>
                    <a:cubicBezTo>
                      <a:pt x="460" y="288"/>
                      <a:pt x="459" y="289"/>
                      <a:pt x="459" y="290"/>
                    </a:cubicBezTo>
                    <a:cubicBezTo>
                      <a:pt x="456" y="294"/>
                      <a:pt x="455" y="295"/>
                      <a:pt x="454" y="295"/>
                    </a:cubicBezTo>
                    <a:cubicBezTo>
                      <a:pt x="453" y="295"/>
                      <a:pt x="452" y="295"/>
                      <a:pt x="452" y="293"/>
                    </a:cubicBezTo>
                    <a:cubicBezTo>
                      <a:pt x="452" y="291"/>
                      <a:pt x="453" y="290"/>
                      <a:pt x="454" y="289"/>
                    </a:cubicBezTo>
                    <a:cubicBezTo>
                      <a:pt x="455" y="287"/>
                      <a:pt x="456" y="287"/>
                      <a:pt x="455" y="285"/>
                    </a:cubicBezTo>
                    <a:cubicBezTo>
                      <a:pt x="455" y="284"/>
                      <a:pt x="455" y="284"/>
                      <a:pt x="455" y="283"/>
                    </a:cubicBezTo>
                    <a:cubicBezTo>
                      <a:pt x="455" y="282"/>
                      <a:pt x="456" y="282"/>
                      <a:pt x="457" y="281"/>
                    </a:cubicBezTo>
                    <a:cubicBezTo>
                      <a:pt x="456" y="281"/>
                      <a:pt x="456" y="281"/>
                      <a:pt x="456" y="281"/>
                    </a:cubicBezTo>
                    <a:cubicBezTo>
                      <a:pt x="454" y="279"/>
                      <a:pt x="451" y="279"/>
                      <a:pt x="447" y="278"/>
                    </a:cubicBezTo>
                    <a:cubicBezTo>
                      <a:pt x="443" y="277"/>
                      <a:pt x="439" y="276"/>
                      <a:pt x="436" y="274"/>
                    </a:cubicBezTo>
                    <a:cubicBezTo>
                      <a:pt x="430" y="269"/>
                      <a:pt x="434" y="263"/>
                      <a:pt x="435" y="262"/>
                    </a:cubicBezTo>
                    <a:cubicBezTo>
                      <a:pt x="436" y="261"/>
                      <a:pt x="436" y="260"/>
                      <a:pt x="436" y="260"/>
                    </a:cubicBezTo>
                    <a:cubicBezTo>
                      <a:pt x="436" y="260"/>
                      <a:pt x="436" y="260"/>
                      <a:pt x="435" y="259"/>
                    </a:cubicBezTo>
                    <a:cubicBezTo>
                      <a:pt x="435" y="259"/>
                      <a:pt x="434" y="259"/>
                      <a:pt x="434" y="258"/>
                    </a:cubicBezTo>
                    <a:cubicBezTo>
                      <a:pt x="432" y="257"/>
                      <a:pt x="432" y="255"/>
                      <a:pt x="432" y="252"/>
                    </a:cubicBezTo>
                    <a:cubicBezTo>
                      <a:pt x="433" y="249"/>
                      <a:pt x="434" y="247"/>
                      <a:pt x="436" y="246"/>
                    </a:cubicBezTo>
                    <a:cubicBezTo>
                      <a:pt x="437" y="245"/>
                      <a:pt x="439" y="246"/>
                      <a:pt x="441" y="247"/>
                    </a:cubicBezTo>
                    <a:cubicBezTo>
                      <a:pt x="442" y="247"/>
                      <a:pt x="443" y="248"/>
                      <a:pt x="443" y="248"/>
                    </a:cubicBezTo>
                    <a:cubicBezTo>
                      <a:pt x="443" y="248"/>
                      <a:pt x="443" y="248"/>
                      <a:pt x="443" y="248"/>
                    </a:cubicBezTo>
                    <a:cubicBezTo>
                      <a:pt x="444" y="247"/>
                      <a:pt x="443" y="246"/>
                      <a:pt x="442" y="245"/>
                    </a:cubicBezTo>
                    <a:cubicBezTo>
                      <a:pt x="441" y="244"/>
                      <a:pt x="440" y="243"/>
                      <a:pt x="440" y="242"/>
                    </a:cubicBezTo>
                    <a:cubicBezTo>
                      <a:pt x="440" y="242"/>
                      <a:pt x="440" y="242"/>
                      <a:pt x="441" y="241"/>
                    </a:cubicBezTo>
                    <a:cubicBezTo>
                      <a:pt x="441" y="241"/>
                      <a:pt x="442" y="241"/>
                      <a:pt x="443" y="240"/>
                    </a:cubicBezTo>
                    <a:cubicBezTo>
                      <a:pt x="445" y="240"/>
                      <a:pt x="446" y="239"/>
                      <a:pt x="446" y="236"/>
                    </a:cubicBezTo>
                    <a:cubicBezTo>
                      <a:pt x="446" y="236"/>
                      <a:pt x="446" y="235"/>
                      <a:pt x="446" y="234"/>
                    </a:cubicBezTo>
                    <a:cubicBezTo>
                      <a:pt x="446" y="231"/>
                      <a:pt x="446" y="228"/>
                      <a:pt x="445" y="226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2" y="223"/>
                      <a:pt x="440" y="221"/>
                      <a:pt x="441" y="215"/>
                    </a:cubicBezTo>
                    <a:cubicBezTo>
                      <a:pt x="441" y="211"/>
                      <a:pt x="441" y="208"/>
                      <a:pt x="441" y="207"/>
                    </a:cubicBezTo>
                    <a:cubicBezTo>
                      <a:pt x="440" y="205"/>
                      <a:pt x="440" y="203"/>
                      <a:pt x="441" y="203"/>
                    </a:cubicBezTo>
                    <a:cubicBezTo>
                      <a:pt x="443" y="202"/>
                      <a:pt x="444" y="203"/>
                      <a:pt x="445" y="203"/>
                    </a:cubicBezTo>
                    <a:cubicBezTo>
                      <a:pt x="446" y="203"/>
                      <a:pt x="447" y="204"/>
                      <a:pt x="447" y="204"/>
                    </a:cubicBezTo>
                    <a:cubicBezTo>
                      <a:pt x="447" y="203"/>
                      <a:pt x="447" y="203"/>
                      <a:pt x="446" y="202"/>
                    </a:cubicBezTo>
                    <a:cubicBezTo>
                      <a:pt x="445" y="201"/>
                      <a:pt x="443" y="199"/>
                      <a:pt x="445" y="198"/>
                    </a:cubicBezTo>
                    <a:cubicBezTo>
                      <a:pt x="447" y="195"/>
                      <a:pt x="457" y="194"/>
                      <a:pt x="464" y="194"/>
                    </a:cubicBezTo>
                    <a:cubicBezTo>
                      <a:pt x="464" y="194"/>
                      <a:pt x="465" y="194"/>
                      <a:pt x="466" y="194"/>
                    </a:cubicBezTo>
                    <a:cubicBezTo>
                      <a:pt x="469" y="194"/>
                      <a:pt x="471" y="195"/>
                      <a:pt x="473" y="196"/>
                    </a:cubicBezTo>
                    <a:cubicBezTo>
                      <a:pt x="475" y="197"/>
                      <a:pt x="477" y="198"/>
                      <a:pt x="482" y="197"/>
                    </a:cubicBezTo>
                    <a:cubicBezTo>
                      <a:pt x="483" y="197"/>
                      <a:pt x="485" y="197"/>
                      <a:pt x="486" y="197"/>
                    </a:cubicBezTo>
                    <a:cubicBezTo>
                      <a:pt x="490" y="197"/>
                      <a:pt x="493" y="198"/>
                      <a:pt x="493" y="199"/>
                    </a:cubicBezTo>
                    <a:cubicBezTo>
                      <a:pt x="494" y="201"/>
                      <a:pt x="494" y="202"/>
                      <a:pt x="493" y="203"/>
                    </a:cubicBezTo>
                    <a:cubicBezTo>
                      <a:pt x="492" y="205"/>
                      <a:pt x="490" y="206"/>
                      <a:pt x="489" y="208"/>
                    </a:cubicBezTo>
                    <a:cubicBezTo>
                      <a:pt x="484" y="215"/>
                      <a:pt x="480" y="221"/>
                      <a:pt x="478" y="223"/>
                    </a:cubicBezTo>
                    <a:cubicBezTo>
                      <a:pt x="478" y="223"/>
                      <a:pt x="477" y="224"/>
                      <a:pt x="475" y="224"/>
                    </a:cubicBezTo>
                    <a:cubicBezTo>
                      <a:pt x="473" y="224"/>
                      <a:pt x="471" y="223"/>
                      <a:pt x="468" y="223"/>
                    </a:cubicBezTo>
                    <a:cubicBezTo>
                      <a:pt x="466" y="222"/>
                      <a:pt x="464" y="222"/>
                      <a:pt x="463" y="222"/>
                    </a:cubicBezTo>
                    <a:cubicBezTo>
                      <a:pt x="461" y="222"/>
                      <a:pt x="461" y="222"/>
                      <a:pt x="461" y="222"/>
                    </a:cubicBezTo>
                    <a:cubicBezTo>
                      <a:pt x="461" y="222"/>
                      <a:pt x="461" y="222"/>
                      <a:pt x="461" y="222"/>
                    </a:cubicBezTo>
                    <a:cubicBezTo>
                      <a:pt x="461" y="222"/>
                      <a:pt x="461" y="222"/>
                      <a:pt x="462" y="223"/>
                    </a:cubicBezTo>
                    <a:cubicBezTo>
                      <a:pt x="463" y="223"/>
                      <a:pt x="464" y="224"/>
                      <a:pt x="465" y="225"/>
                    </a:cubicBezTo>
                    <a:cubicBezTo>
                      <a:pt x="465" y="226"/>
                      <a:pt x="464" y="228"/>
                      <a:pt x="461" y="231"/>
                    </a:cubicBezTo>
                    <a:cubicBezTo>
                      <a:pt x="458" y="235"/>
                      <a:pt x="456" y="236"/>
                      <a:pt x="454" y="236"/>
                    </a:cubicBezTo>
                    <a:cubicBezTo>
                      <a:pt x="454" y="236"/>
                      <a:pt x="454" y="237"/>
                      <a:pt x="454" y="238"/>
                    </a:cubicBezTo>
                    <a:cubicBezTo>
                      <a:pt x="454" y="238"/>
                      <a:pt x="455" y="239"/>
                      <a:pt x="456" y="238"/>
                    </a:cubicBezTo>
                    <a:cubicBezTo>
                      <a:pt x="456" y="238"/>
                      <a:pt x="456" y="238"/>
                      <a:pt x="456" y="238"/>
                    </a:cubicBezTo>
                    <a:cubicBezTo>
                      <a:pt x="460" y="238"/>
                      <a:pt x="468" y="245"/>
                      <a:pt x="469" y="248"/>
                    </a:cubicBezTo>
                    <a:cubicBezTo>
                      <a:pt x="470" y="249"/>
                      <a:pt x="469" y="251"/>
                      <a:pt x="469" y="253"/>
                    </a:cubicBezTo>
                    <a:cubicBezTo>
                      <a:pt x="469" y="253"/>
                      <a:pt x="468" y="255"/>
                      <a:pt x="468" y="256"/>
                    </a:cubicBezTo>
                    <a:cubicBezTo>
                      <a:pt x="469" y="256"/>
                      <a:pt x="470" y="256"/>
                      <a:pt x="471" y="256"/>
                    </a:cubicBezTo>
                    <a:cubicBezTo>
                      <a:pt x="473" y="257"/>
                      <a:pt x="477" y="259"/>
                      <a:pt x="477" y="262"/>
                    </a:cubicBezTo>
                    <a:cubicBezTo>
                      <a:pt x="477" y="263"/>
                      <a:pt x="479" y="263"/>
                      <a:pt x="480" y="264"/>
                    </a:cubicBezTo>
                    <a:cubicBezTo>
                      <a:pt x="482" y="265"/>
                      <a:pt x="483" y="265"/>
                      <a:pt x="484" y="266"/>
                    </a:cubicBezTo>
                    <a:cubicBezTo>
                      <a:pt x="484" y="267"/>
                      <a:pt x="484" y="268"/>
                      <a:pt x="483" y="269"/>
                    </a:cubicBezTo>
                    <a:cubicBezTo>
                      <a:pt x="482" y="270"/>
                      <a:pt x="481" y="270"/>
                      <a:pt x="480" y="270"/>
                    </a:cubicBezTo>
                    <a:cubicBezTo>
                      <a:pt x="479" y="270"/>
                      <a:pt x="479" y="270"/>
                      <a:pt x="478" y="270"/>
                    </a:cubicBezTo>
                    <a:cubicBezTo>
                      <a:pt x="478" y="270"/>
                      <a:pt x="478" y="270"/>
                      <a:pt x="478" y="270"/>
                    </a:cubicBezTo>
                    <a:cubicBezTo>
                      <a:pt x="478" y="271"/>
                      <a:pt x="478" y="272"/>
                      <a:pt x="477" y="273"/>
                    </a:cubicBezTo>
                    <a:cubicBezTo>
                      <a:pt x="477" y="275"/>
                      <a:pt x="476" y="277"/>
                      <a:pt x="477" y="277"/>
                    </a:cubicBezTo>
                    <a:cubicBezTo>
                      <a:pt x="478" y="278"/>
                      <a:pt x="479" y="277"/>
                      <a:pt x="480" y="276"/>
                    </a:cubicBezTo>
                    <a:cubicBezTo>
                      <a:pt x="481" y="276"/>
                      <a:pt x="483" y="275"/>
                      <a:pt x="484" y="275"/>
                    </a:cubicBezTo>
                    <a:cubicBezTo>
                      <a:pt x="485" y="276"/>
                      <a:pt x="485" y="276"/>
                      <a:pt x="486" y="276"/>
                    </a:cubicBezTo>
                    <a:cubicBezTo>
                      <a:pt x="488" y="277"/>
                      <a:pt x="492" y="279"/>
                      <a:pt x="493" y="279"/>
                    </a:cubicBezTo>
                    <a:cubicBezTo>
                      <a:pt x="495" y="279"/>
                      <a:pt x="496" y="280"/>
                      <a:pt x="496" y="281"/>
                    </a:cubicBezTo>
                    <a:cubicBezTo>
                      <a:pt x="496" y="283"/>
                      <a:pt x="494" y="285"/>
                      <a:pt x="491" y="285"/>
                    </a:cubicBezTo>
                    <a:cubicBezTo>
                      <a:pt x="490" y="285"/>
                      <a:pt x="489" y="286"/>
                      <a:pt x="489" y="286"/>
                    </a:cubicBezTo>
                    <a:cubicBezTo>
                      <a:pt x="489" y="286"/>
                      <a:pt x="490" y="287"/>
                      <a:pt x="490" y="287"/>
                    </a:cubicBezTo>
                    <a:cubicBezTo>
                      <a:pt x="492" y="288"/>
                      <a:pt x="492" y="290"/>
                      <a:pt x="492" y="294"/>
                    </a:cubicBezTo>
                    <a:cubicBezTo>
                      <a:pt x="492" y="295"/>
                      <a:pt x="492" y="298"/>
                      <a:pt x="493" y="299"/>
                    </a:cubicBezTo>
                    <a:cubicBezTo>
                      <a:pt x="493" y="298"/>
                      <a:pt x="494" y="297"/>
                      <a:pt x="494" y="296"/>
                    </a:cubicBezTo>
                    <a:cubicBezTo>
                      <a:pt x="494" y="294"/>
                      <a:pt x="495" y="292"/>
                      <a:pt x="497" y="291"/>
                    </a:cubicBezTo>
                    <a:cubicBezTo>
                      <a:pt x="498" y="290"/>
                      <a:pt x="498" y="290"/>
                      <a:pt x="499" y="288"/>
                    </a:cubicBezTo>
                    <a:cubicBezTo>
                      <a:pt x="499" y="287"/>
                      <a:pt x="499" y="285"/>
                      <a:pt x="500" y="284"/>
                    </a:cubicBezTo>
                    <a:cubicBezTo>
                      <a:pt x="501" y="283"/>
                      <a:pt x="502" y="283"/>
                      <a:pt x="504" y="283"/>
                    </a:cubicBezTo>
                    <a:cubicBezTo>
                      <a:pt x="506" y="283"/>
                      <a:pt x="509" y="284"/>
                      <a:pt x="511" y="287"/>
                    </a:cubicBezTo>
                    <a:cubicBezTo>
                      <a:pt x="512" y="288"/>
                      <a:pt x="513" y="289"/>
                      <a:pt x="514" y="289"/>
                    </a:cubicBezTo>
                    <a:cubicBezTo>
                      <a:pt x="516" y="290"/>
                      <a:pt x="517" y="291"/>
                      <a:pt x="517" y="294"/>
                    </a:cubicBezTo>
                    <a:cubicBezTo>
                      <a:pt x="517" y="295"/>
                      <a:pt x="518" y="296"/>
                      <a:pt x="518" y="297"/>
                    </a:cubicBezTo>
                    <a:cubicBezTo>
                      <a:pt x="518" y="298"/>
                      <a:pt x="519" y="299"/>
                      <a:pt x="518" y="300"/>
                    </a:cubicBezTo>
                    <a:cubicBezTo>
                      <a:pt x="518" y="301"/>
                      <a:pt x="517" y="301"/>
                      <a:pt x="517" y="301"/>
                    </a:cubicBezTo>
                    <a:cubicBezTo>
                      <a:pt x="514" y="302"/>
                      <a:pt x="514" y="303"/>
                      <a:pt x="513" y="305"/>
                    </a:cubicBezTo>
                    <a:cubicBezTo>
                      <a:pt x="513" y="307"/>
                      <a:pt x="516" y="311"/>
                      <a:pt x="520" y="314"/>
                    </a:cubicBezTo>
                    <a:cubicBezTo>
                      <a:pt x="521" y="315"/>
                      <a:pt x="522" y="317"/>
                      <a:pt x="522" y="318"/>
                    </a:cubicBezTo>
                    <a:cubicBezTo>
                      <a:pt x="523" y="318"/>
                      <a:pt x="523" y="319"/>
                      <a:pt x="523" y="319"/>
                    </a:cubicBezTo>
                    <a:cubicBezTo>
                      <a:pt x="523" y="319"/>
                      <a:pt x="523" y="319"/>
                      <a:pt x="523" y="318"/>
                    </a:cubicBezTo>
                    <a:cubicBezTo>
                      <a:pt x="525" y="316"/>
                      <a:pt x="527" y="316"/>
                      <a:pt x="529" y="315"/>
                    </a:cubicBezTo>
                    <a:cubicBezTo>
                      <a:pt x="529" y="315"/>
                      <a:pt x="530" y="315"/>
                      <a:pt x="530" y="315"/>
                    </a:cubicBezTo>
                    <a:cubicBezTo>
                      <a:pt x="530" y="315"/>
                      <a:pt x="530" y="315"/>
                      <a:pt x="530" y="314"/>
                    </a:cubicBezTo>
                    <a:cubicBezTo>
                      <a:pt x="529" y="311"/>
                      <a:pt x="529" y="310"/>
                      <a:pt x="527" y="309"/>
                    </a:cubicBezTo>
                    <a:cubicBezTo>
                      <a:pt x="526" y="309"/>
                      <a:pt x="525" y="307"/>
                      <a:pt x="525" y="304"/>
                    </a:cubicBezTo>
                    <a:cubicBezTo>
                      <a:pt x="525" y="302"/>
                      <a:pt x="526" y="300"/>
                      <a:pt x="529" y="300"/>
                    </a:cubicBezTo>
                    <a:cubicBezTo>
                      <a:pt x="529" y="300"/>
                      <a:pt x="529" y="300"/>
                      <a:pt x="529" y="300"/>
                    </a:cubicBezTo>
                    <a:cubicBezTo>
                      <a:pt x="531" y="300"/>
                      <a:pt x="532" y="302"/>
                      <a:pt x="532" y="304"/>
                    </a:cubicBezTo>
                    <a:cubicBezTo>
                      <a:pt x="532" y="305"/>
                      <a:pt x="532" y="306"/>
                      <a:pt x="532" y="306"/>
                    </a:cubicBezTo>
                    <a:cubicBezTo>
                      <a:pt x="532" y="306"/>
                      <a:pt x="532" y="306"/>
                      <a:pt x="533" y="306"/>
                    </a:cubicBezTo>
                    <a:cubicBezTo>
                      <a:pt x="536" y="304"/>
                      <a:pt x="536" y="302"/>
                      <a:pt x="537" y="297"/>
                    </a:cubicBezTo>
                    <a:cubicBezTo>
                      <a:pt x="537" y="293"/>
                      <a:pt x="539" y="292"/>
                      <a:pt x="542" y="292"/>
                    </a:cubicBezTo>
                    <a:cubicBezTo>
                      <a:pt x="542" y="292"/>
                      <a:pt x="543" y="292"/>
                      <a:pt x="543" y="292"/>
                    </a:cubicBezTo>
                    <a:cubicBezTo>
                      <a:pt x="544" y="292"/>
                      <a:pt x="544" y="292"/>
                      <a:pt x="544" y="292"/>
                    </a:cubicBezTo>
                    <a:cubicBezTo>
                      <a:pt x="544" y="292"/>
                      <a:pt x="544" y="292"/>
                      <a:pt x="544" y="292"/>
                    </a:cubicBezTo>
                    <a:cubicBezTo>
                      <a:pt x="543" y="291"/>
                      <a:pt x="543" y="288"/>
                      <a:pt x="545" y="288"/>
                    </a:cubicBezTo>
                    <a:cubicBezTo>
                      <a:pt x="546" y="287"/>
                      <a:pt x="546" y="287"/>
                      <a:pt x="546" y="287"/>
                    </a:cubicBezTo>
                    <a:cubicBezTo>
                      <a:pt x="546" y="286"/>
                      <a:pt x="544" y="285"/>
                      <a:pt x="543" y="285"/>
                    </a:cubicBezTo>
                    <a:cubicBezTo>
                      <a:pt x="541" y="285"/>
                      <a:pt x="539" y="282"/>
                      <a:pt x="539" y="279"/>
                    </a:cubicBezTo>
                    <a:cubicBezTo>
                      <a:pt x="539" y="277"/>
                      <a:pt x="540" y="274"/>
                      <a:pt x="542" y="274"/>
                    </a:cubicBezTo>
                    <a:cubicBezTo>
                      <a:pt x="542" y="273"/>
                      <a:pt x="544" y="273"/>
                      <a:pt x="547" y="273"/>
                    </a:cubicBezTo>
                    <a:cubicBezTo>
                      <a:pt x="550" y="273"/>
                      <a:pt x="555" y="274"/>
                      <a:pt x="557" y="275"/>
                    </a:cubicBezTo>
                    <a:cubicBezTo>
                      <a:pt x="559" y="276"/>
                      <a:pt x="561" y="276"/>
                      <a:pt x="563" y="276"/>
                    </a:cubicBezTo>
                    <a:cubicBezTo>
                      <a:pt x="566" y="276"/>
                      <a:pt x="569" y="276"/>
                      <a:pt x="569" y="279"/>
                    </a:cubicBezTo>
                    <a:cubicBezTo>
                      <a:pt x="569" y="282"/>
                      <a:pt x="572" y="283"/>
                      <a:pt x="575" y="283"/>
                    </a:cubicBezTo>
                    <a:cubicBezTo>
                      <a:pt x="578" y="283"/>
                      <a:pt x="581" y="284"/>
                      <a:pt x="581" y="286"/>
                    </a:cubicBezTo>
                    <a:cubicBezTo>
                      <a:pt x="581" y="287"/>
                      <a:pt x="581" y="288"/>
                      <a:pt x="579" y="289"/>
                    </a:cubicBezTo>
                    <a:cubicBezTo>
                      <a:pt x="579" y="289"/>
                      <a:pt x="579" y="289"/>
                      <a:pt x="579" y="289"/>
                    </a:cubicBezTo>
                    <a:cubicBezTo>
                      <a:pt x="579" y="290"/>
                      <a:pt x="579" y="290"/>
                      <a:pt x="580" y="290"/>
                    </a:cubicBezTo>
                    <a:cubicBezTo>
                      <a:pt x="581" y="291"/>
                      <a:pt x="582" y="291"/>
                      <a:pt x="582" y="293"/>
                    </a:cubicBezTo>
                    <a:cubicBezTo>
                      <a:pt x="582" y="293"/>
                      <a:pt x="582" y="294"/>
                      <a:pt x="582" y="295"/>
                    </a:cubicBezTo>
                    <a:cubicBezTo>
                      <a:pt x="580" y="298"/>
                      <a:pt x="576" y="299"/>
                      <a:pt x="571" y="299"/>
                    </a:cubicBezTo>
                    <a:cubicBezTo>
                      <a:pt x="571" y="298"/>
                      <a:pt x="570" y="298"/>
                      <a:pt x="570" y="298"/>
                    </a:cubicBezTo>
                    <a:cubicBezTo>
                      <a:pt x="570" y="298"/>
                      <a:pt x="569" y="299"/>
                      <a:pt x="569" y="299"/>
                    </a:cubicBezTo>
                    <a:cubicBezTo>
                      <a:pt x="569" y="299"/>
                      <a:pt x="570" y="300"/>
                      <a:pt x="572" y="301"/>
                    </a:cubicBezTo>
                    <a:cubicBezTo>
                      <a:pt x="574" y="302"/>
                      <a:pt x="574" y="303"/>
                      <a:pt x="574" y="305"/>
                    </a:cubicBezTo>
                    <a:cubicBezTo>
                      <a:pt x="574" y="306"/>
                      <a:pt x="574" y="307"/>
                      <a:pt x="575" y="308"/>
                    </a:cubicBezTo>
                    <a:cubicBezTo>
                      <a:pt x="577" y="309"/>
                      <a:pt x="584" y="314"/>
                      <a:pt x="580" y="319"/>
                    </a:cubicBezTo>
                    <a:cubicBezTo>
                      <a:pt x="578" y="322"/>
                      <a:pt x="577" y="322"/>
                      <a:pt x="576" y="322"/>
                    </a:cubicBezTo>
                    <a:cubicBezTo>
                      <a:pt x="575" y="322"/>
                      <a:pt x="575" y="322"/>
                      <a:pt x="574" y="323"/>
                    </a:cubicBezTo>
                    <a:cubicBezTo>
                      <a:pt x="574" y="324"/>
                      <a:pt x="574" y="324"/>
                      <a:pt x="574" y="324"/>
                    </a:cubicBezTo>
                    <a:cubicBezTo>
                      <a:pt x="572" y="326"/>
                      <a:pt x="569" y="329"/>
                      <a:pt x="565" y="330"/>
                    </a:cubicBezTo>
                    <a:cubicBezTo>
                      <a:pt x="564" y="331"/>
                      <a:pt x="563" y="331"/>
                      <a:pt x="562" y="332"/>
                    </a:cubicBezTo>
                    <a:cubicBezTo>
                      <a:pt x="561" y="332"/>
                      <a:pt x="560" y="333"/>
                      <a:pt x="559" y="333"/>
                    </a:cubicBezTo>
                    <a:cubicBezTo>
                      <a:pt x="557" y="333"/>
                      <a:pt x="556" y="331"/>
                      <a:pt x="555" y="329"/>
                    </a:cubicBezTo>
                    <a:cubicBezTo>
                      <a:pt x="555" y="328"/>
                      <a:pt x="554" y="327"/>
                      <a:pt x="552" y="327"/>
                    </a:cubicBezTo>
                    <a:cubicBezTo>
                      <a:pt x="551" y="326"/>
                      <a:pt x="550" y="325"/>
                      <a:pt x="549" y="324"/>
                    </a:cubicBezTo>
                    <a:cubicBezTo>
                      <a:pt x="548" y="323"/>
                      <a:pt x="547" y="323"/>
                      <a:pt x="547" y="324"/>
                    </a:cubicBezTo>
                    <a:cubicBezTo>
                      <a:pt x="547" y="324"/>
                      <a:pt x="547" y="324"/>
                      <a:pt x="548" y="325"/>
                    </a:cubicBezTo>
                    <a:cubicBezTo>
                      <a:pt x="552" y="326"/>
                      <a:pt x="556" y="330"/>
                      <a:pt x="555" y="332"/>
                    </a:cubicBezTo>
                    <a:cubicBezTo>
                      <a:pt x="555" y="333"/>
                      <a:pt x="555" y="334"/>
                      <a:pt x="553" y="334"/>
                    </a:cubicBezTo>
                    <a:cubicBezTo>
                      <a:pt x="552" y="334"/>
                      <a:pt x="551" y="334"/>
                      <a:pt x="549" y="334"/>
                    </a:cubicBezTo>
                    <a:cubicBezTo>
                      <a:pt x="548" y="335"/>
                      <a:pt x="546" y="335"/>
                      <a:pt x="545" y="335"/>
                    </a:cubicBezTo>
                    <a:cubicBezTo>
                      <a:pt x="544" y="335"/>
                      <a:pt x="543" y="335"/>
                      <a:pt x="542" y="334"/>
                    </a:cubicBezTo>
                    <a:cubicBezTo>
                      <a:pt x="542" y="334"/>
                      <a:pt x="542" y="334"/>
                      <a:pt x="542" y="333"/>
                    </a:cubicBezTo>
                    <a:cubicBezTo>
                      <a:pt x="540" y="332"/>
                      <a:pt x="539" y="330"/>
                      <a:pt x="537" y="330"/>
                    </a:cubicBezTo>
                    <a:cubicBezTo>
                      <a:pt x="534" y="330"/>
                      <a:pt x="531" y="331"/>
                      <a:pt x="530" y="332"/>
                    </a:cubicBezTo>
                    <a:cubicBezTo>
                      <a:pt x="530" y="332"/>
                      <a:pt x="530" y="332"/>
                      <a:pt x="530" y="332"/>
                    </a:cubicBezTo>
                    <a:cubicBezTo>
                      <a:pt x="531" y="332"/>
                      <a:pt x="532" y="333"/>
                      <a:pt x="533" y="333"/>
                    </a:cubicBezTo>
                    <a:cubicBezTo>
                      <a:pt x="535" y="334"/>
                      <a:pt x="537" y="335"/>
                      <a:pt x="537" y="336"/>
                    </a:cubicBezTo>
                    <a:cubicBezTo>
                      <a:pt x="537" y="337"/>
                      <a:pt x="537" y="338"/>
                      <a:pt x="536" y="339"/>
                    </a:cubicBezTo>
                    <a:cubicBezTo>
                      <a:pt x="535" y="339"/>
                      <a:pt x="533" y="341"/>
                      <a:pt x="532" y="342"/>
                    </a:cubicBezTo>
                    <a:cubicBezTo>
                      <a:pt x="529" y="345"/>
                      <a:pt x="526" y="348"/>
                      <a:pt x="523" y="349"/>
                    </a:cubicBezTo>
                    <a:cubicBezTo>
                      <a:pt x="525" y="349"/>
                      <a:pt x="527" y="350"/>
                      <a:pt x="527" y="352"/>
                    </a:cubicBezTo>
                    <a:cubicBezTo>
                      <a:pt x="528" y="353"/>
                      <a:pt x="527" y="354"/>
                      <a:pt x="525" y="356"/>
                    </a:cubicBezTo>
                    <a:cubicBezTo>
                      <a:pt x="524" y="357"/>
                      <a:pt x="522" y="359"/>
                      <a:pt x="520" y="361"/>
                    </a:cubicBezTo>
                    <a:cubicBezTo>
                      <a:pt x="517" y="365"/>
                      <a:pt x="514" y="369"/>
                      <a:pt x="511" y="370"/>
                    </a:cubicBezTo>
                    <a:cubicBezTo>
                      <a:pt x="511" y="370"/>
                      <a:pt x="510" y="370"/>
                      <a:pt x="509" y="370"/>
                    </a:cubicBezTo>
                    <a:cubicBezTo>
                      <a:pt x="507" y="370"/>
                      <a:pt x="504" y="369"/>
                      <a:pt x="502" y="368"/>
                    </a:cubicBezTo>
                    <a:cubicBezTo>
                      <a:pt x="500" y="368"/>
                      <a:pt x="498" y="367"/>
                      <a:pt x="498" y="367"/>
                    </a:cubicBezTo>
                    <a:cubicBezTo>
                      <a:pt x="497" y="367"/>
                      <a:pt x="497" y="368"/>
                      <a:pt x="498" y="370"/>
                    </a:cubicBezTo>
                    <a:cubicBezTo>
                      <a:pt x="498" y="371"/>
                      <a:pt x="498" y="373"/>
                      <a:pt x="497" y="375"/>
                    </a:cubicBezTo>
                    <a:cubicBezTo>
                      <a:pt x="496" y="375"/>
                      <a:pt x="495" y="376"/>
                      <a:pt x="494" y="376"/>
                    </a:cubicBezTo>
                    <a:cubicBezTo>
                      <a:pt x="494" y="376"/>
                      <a:pt x="494" y="376"/>
                      <a:pt x="494" y="376"/>
                    </a:cubicBezTo>
                    <a:cubicBezTo>
                      <a:pt x="489" y="376"/>
                      <a:pt x="487" y="376"/>
                      <a:pt x="482" y="374"/>
                    </a:cubicBezTo>
                    <a:cubicBezTo>
                      <a:pt x="478" y="372"/>
                      <a:pt x="468" y="370"/>
                      <a:pt x="463" y="370"/>
                    </a:cubicBezTo>
                    <a:cubicBezTo>
                      <a:pt x="463" y="370"/>
                      <a:pt x="463" y="370"/>
                      <a:pt x="463" y="370"/>
                    </a:cubicBezTo>
                    <a:cubicBezTo>
                      <a:pt x="464" y="370"/>
                      <a:pt x="466" y="370"/>
                      <a:pt x="467" y="371"/>
                    </a:cubicBezTo>
                    <a:cubicBezTo>
                      <a:pt x="472" y="372"/>
                      <a:pt x="477" y="373"/>
                      <a:pt x="477" y="376"/>
                    </a:cubicBezTo>
                    <a:cubicBezTo>
                      <a:pt x="477" y="377"/>
                      <a:pt x="480" y="377"/>
                      <a:pt x="482" y="377"/>
                    </a:cubicBezTo>
                    <a:cubicBezTo>
                      <a:pt x="486" y="377"/>
                      <a:pt x="490" y="378"/>
                      <a:pt x="491" y="381"/>
                    </a:cubicBezTo>
                    <a:cubicBezTo>
                      <a:pt x="491" y="383"/>
                      <a:pt x="491" y="384"/>
                      <a:pt x="490" y="385"/>
                    </a:cubicBezTo>
                    <a:cubicBezTo>
                      <a:pt x="488" y="388"/>
                      <a:pt x="483" y="389"/>
                      <a:pt x="479" y="389"/>
                    </a:cubicBezTo>
                    <a:cubicBezTo>
                      <a:pt x="476" y="389"/>
                      <a:pt x="475" y="389"/>
                      <a:pt x="475" y="389"/>
                    </a:cubicBezTo>
                    <a:cubicBezTo>
                      <a:pt x="475" y="389"/>
                      <a:pt x="475" y="390"/>
                      <a:pt x="475" y="390"/>
                    </a:cubicBezTo>
                    <a:cubicBezTo>
                      <a:pt x="475" y="390"/>
                      <a:pt x="476" y="391"/>
                      <a:pt x="476" y="392"/>
                    </a:cubicBezTo>
                    <a:cubicBezTo>
                      <a:pt x="476" y="393"/>
                      <a:pt x="475" y="393"/>
                      <a:pt x="474" y="393"/>
                    </a:cubicBezTo>
                    <a:cubicBezTo>
                      <a:pt x="474" y="393"/>
                      <a:pt x="473" y="393"/>
                      <a:pt x="473" y="394"/>
                    </a:cubicBezTo>
                    <a:cubicBezTo>
                      <a:pt x="473" y="394"/>
                      <a:pt x="473" y="394"/>
                      <a:pt x="473" y="394"/>
                    </a:cubicBezTo>
                    <a:cubicBezTo>
                      <a:pt x="472" y="397"/>
                      <a:pt x="472" y="398"/>
                      <a:pt x="468" y="399"/>
                    </a:cubicBezTo>
                    <a:cubicBezTo>
                      <a:pt x="467" y="399"/>
                      <a:pt x="467" y="400"/>
                      <a:pt x="467" y="402"/>
                    </a:cubicBezTo>
                    <a:cubicBezTo>
                      <a:pt x="467" y="403"/>
                      <a:pt x="467" y="406"/>
                      <a:pt x="464" y="406"/>
                    </a:cubicBezTo>
                    <a:cubicBezTo>
                      <a:pt x="460" y="408"/>
                      <a:pt x="458" y="409"/>
                      <a:pt x="458" y="411"/>
                    </a:cubicBezTo>
                    <a:cubicBezTo>
                      <a:pt x="458" y="413"/>
                      <a:pt x="457" y="416"/>
                      <a:pt x="455" y="419"/>
                    </a:cubicBezTo>
                    <a:cubicBezTo>
                      <a:pt x="454" y="422"/>
                      <a:pt x="452" y="425"/>
                      <a:pt x="452" y="427"/>
                    </a:cubicBezTo>
                    <a:cubicBezTo>
                      <a:pt x="450" y="432"/>
                      <a:pt x="451" y="443"/>
                      <a:pt x="452" y="445"/>
                    </a:cubicBezTo>
                    <a:cubicBezTo>
                      <a:pt x="453" y="445"/>
                      <a:pt x="458" y="447"/>
                      <a:pt x="462" y="447"/>
                    </a:cubicBezTo>
                    <a:cubicBezTo>
                      <a:pt x="467" y="446"/>
                      <a:pt x="469" y="452"/>
                      <a:pt x="470" y="456"/>
                    </a:cubicBezTo>
                    <a:cubicBezTo>
                      <a:pt x="470" y="458"/>
                      <a:pt x="471" y="460"/>
                      <a:pt x="472" y="462"/>
                    </a:cubicBezTo>
                    <a:cubicBezTo>
                      <a:pt x="474" y="466"/>
                      <a:pt x="475" y="468"/>
                      <a:pt x="474" y="469"/>
                    </a:cubicBezTo>
                    <a:cubicBezTo>
                      <a:pt x="473" y="470"/>
                      <a:pt x="473" y="471"/>
                      <a:pt x="472" y="472"/>
                    </a:cubicBezTo>
                    <a:cubicBezTo>
                      <a:pt x="473" y="472"/>
                      <a:pt x="474" y="471"/>
                      <a:pt x="475" y="471"/>
                    </a:cubicBezTo>
                    <a:cubicBezTo>
                      <a:pt x="479" y="470"/>
                      <a:pt x="483" y="468"/>
                      <a:pt x="486" y="468"/>
                    </a:cubicBezTo>
                    <a:cubicBezTo>
                      <a:pt x="486" y="468"/>
                      <a:pt x="486" y="468"/>
                      <a:pt x="486" y="468"/>
                    </a:cubicBezTo>
                    <a:cubicBezTo>
                      <a:pt x="489" y="468"/>
                      <a:pt x="491" y="469"/>
                      <a:pt x="494" y="471"/>
                    </a:cubicBezTo>
                    <a:cubicBezTo>
                      <a:pt x="496" y="472"/>
                      <a:pt x="498" y="473"/>
                      <a:pt x="499" y="473"/>
                    </a:cubicBezTo>
                    <a:cubicBezTo>
                      <a:pt x="499" y="473"/>
                      <a:pt x="500" y="473"/>
                      <a:pt x="500" y="473"/>
                    </a:cubicBezTo>
                    <a:cubicBezTo>
                      <a:pt x="503" y="473"/>
                      <a:pt x="509" y="474"/>
                      <a:pt x="510" y="476"/>
                    </a:cubicBezTo>
                    <a:cubicBezTo>
                      <a:pt x="511" y="477"/>
                      <a:pt x="513" y="477"/>
                      <a:pt x="514" y="478"/>
                    </a:cubicBezTo>
                    <a:cubicBezTo>
                      <a:pt x="517" y="479"/>
                      <a:pt x="519" y="480"/>
                      <a:pt x="519" y="482"/>
                    </a:cubicBezTo>
                    <a:cubicBezTo>
                      <a:pt x="520" y="483"/>
                      <a:pt x="522" y="486"/>
                      <a:pt x="529" y="488"/>
                    </a:cubicBezTo>
                    <a:cubicBezTo>
                      <a:pt x="536" y="490"/>
                      <a:pt x="541" y="493"/>
                      <a:pt x="542" y="495"/>
                    </a:cubicBezTo>
                    <a:cubicBezTo>
                      <a:pt x="544" y="496"/>
                      <a:pt x="547" y="497"/>
                      <a:pt x="552" y="496"/>
                    </a:cubicBezTo>
                    <a:cubicBezTo>
                      <a:pt x="555" y="496"/>
                      <a:pt x="558" y="496"/>
                      <a:pt x="561" y="497"/>
                    </a:cubicBezTo>
                    <a:cubicBezTo>
                      <a:pt x="563" y="497"/>
                      <a:pt x="565" y="497"/>
                      <a:pt x="566" y="497"/>
                    </a:cubicBezTo>
                    <a:cubicBezTo>
                      <a:pt x="569" y="497"/>
                      <a:pt x="571" y="498"/>
                      <a:pt x="572" y="500"/>
                    </a:cubicBezTo>
                    <a:cubicBezTo>
                      <a:pt x="573" y="502"/>
                      <a:pt x="573" y="503"/>
                      <a:pt x="573" y="505"/>
                    </a:cubicBezTo>
                    <a:cubicBezTo>
                      <a:pt x="571" y="507"/>
                      <a:pt x="570" y="510"/>
                      <a:pt x="572" y="511"/>
                    </a:cubicBezTo>
                    <a:cubicBezTo>
                      <a:pt x="573" y="513"/>
                      <a:pt x="573" y="518"/>
                      <a:pt x="572" y="524"/>
                    </a:cubicBezTo>
                    <a:cubicBezTo>
                      <a:pt x="572" y="525"/>
                      <a:pt x="572" y="526"/>
                      <a:pt x="572" y="527"/>
                    </a:cubicBezTo>
                    <a:cubicBezTo>
                      <a:pt x="572" y="528"/>
                      <a:pt x="574" y="529"/>
                      <a:pt x="575" y="530"/>
                    </a:cubicBezTo>
                    <a:cubicBezTo>
                      <a:pt x="577" y="532"/>
                      <a:pt x="579" y="533"/>
                      <a:pt x="579" y="535"/>
                    </a:cubicBezTo>
                    <a:cubicBezTo>
                      <a:pt x="579" y="537"/>
                      <a:pt x="580" y="537"/>
                      <a:pt x="582" y="539"/>
                    </a:cubicBezTo>
                    <a:cubicBezTo>
                      <a:pt x="583" y="539"/>
                      <a:pt x="584" y="540"/>
                      <a:pt x="585" y="541"/>
                    </a:cubicBezTo>
                    <a:cubicBezTo>
                      <a:pt x="588" y="543"/>
                      <a:pt x="588" y="546"/>
                      <a:pt x="589" y="547"/>
                    </a:cubicBezTo>
                    <a:cubicBezTo>
                      <a:pt x="589" y="547"/>
                      <a:pt x="589" y="547"/>
                      <a:pt x="589" y="548"/>
                    </a:cubicBezTo>
                    <a:cubicBezTo>
                      <a:pt x="590" y="548"/>
                      <a:pt x="591" y="548"/>
                      <a:pt x="592" y="549"/>
                    </a:cubicBezTo>
                    <a:cubicBezTo>
                      <a:pt x="593" y="550"/>
                      <a:pt x="595" y="551"/>
                      <a:pt x="595" y="551"/>
                    </a:cubicBezTo>
                    <a:cubicBezTo>
                      <a:pt x="596" y="549"/>
                      <a:pt x="598" y="544"/>
                      <a:pt x="601" y="544"/>
                    </a:cubicBezTo>
                    <a:cubicBezTo>
                      <a:pt x="601" y="544"/>
                      <a:pt x="602" y="544"/>
                      <a:pt x="602" y="545"/>
                    </a:cubicBezTo>
                    <a:cubicBezTo>
                      <a:pt x="603" y="545"/>
                      <a:pt x="603" y="545"/>
                      <a:pt x="604" y="546"/>
                    </a:cubicBezTo>
                    <a:cubicBezTo>
                      <a:pt x="604" y="546"/>
                      <a:pt x="605" y="546"/>
                      <a:pt x="605" y="547"/>
                    </a:cubicBezTo>
                    <a:cubicBezTo>
                      <a:pt x="605" y="547"/>
                      <a:pt x="605" y="546"/>
                      <a:pt x="605" y="546"/>
                    </a:cubicBezTo>
                    <a:cubicBezTo>
                      <a:pt x="605" y="545"/>
                      <a:pt x="604" y="545"/>
                      <a:pt x="604" y="544"/>
                    </a:cubicBezTo>
                    <a:cubicBezTo>
                      <a:pt x="603" y="544"/>
                      <a:pt x="602" y="544"/>
                      <a:pt x="602" y="543"/>
                    </a:cubicBezTo>
                    <a:cubicBezTo>
                      <a:pt x="602" y="542"/>
                      <a:pt x="603" y="541"/>
                      <a:pt x="604" y="540"/>
                    </a:cubicBezTo>
                    <a:cubicBezTo>
                      <a:pt x="607" y="537"/>
                      <a:pt x="608" y="537"/>
                      <a:pt x="606" y="534"/>
                    </a:cubicBezTo>
                    <a:cubicBezTo>
                      <a:pt x="604" y="531"/>
                      <a:pt x="604" y="529"/>
                      <a:pt x="604" y="527"/>
                    </a:cubicBezTo>
                    <a:cubicBezTo>
                      <a:pt x="604" y="525"/>
                      <a:pt x="604" y="524"/>
                      <a:pt x="603" y="522"/>
                    </a:cubicBezTo>
                    <a:cubicBezTo>
                      <a:pt x="602" y="520"/>
                      <a:pt x="602" y="518"/>
                      <a:pt x="602" y="517"/>
                    </a:cubicBezTo>
                    <a:cubicBezTo>
                      <a:pt x="602" y="515"/>
                      <a:pt x="602" y="514"/>
                      <a:pt x="601" y="512"/>
                    </a:cubicBezTo>
                    <a:cubicBezTo>
                      <a:pt x="598" y="509"/>
                      <a:pt x="596" y="505"/>
                      <a:pt x="597" y="503"/>
                    </a:cubicBezTo>
                    <a:cubicBezTo>
                      <a:pt x="597" y="502"/>
                      <a:pt x="598" y="501"/>
                      <a:pt x="599" y="501"/>
                    </a:cubicBezTo>
                    <a:cubicBezTo>
                      <a:pt x="599" y="501"/>
                      <a:pt x="600" y="501"/>
                      <a:pt x="600" y="501"/>
                    </a:cubicBezTo>
                    <a:cubicBezTo>
                      <a:pt x="603" y="501"/>
                      <a:pt x="607" y="501"/>
                      <a:pt x="612" y="497"/>
                    </a:cubicBezTo>
                    <a:cubicBezTo>
                      <a:pt x="614" y="494"/>
                      <a:pt x="616" y="493"/>
                      <a:pt x="618" y="492"/>
                    </a:cubicBezTo>
                    <a:cubicBezTo>
                      <a:pt x="622" y="489"/>
                      <a:pt x="624" y="487"/>
                      <a:pt x="625" y="484"/>
                    </a:cubicBezTo>
                    <a:cubicBezTo>
                      <a:pt x="625" y="481"/>
                      <a:pt x="627" y="470"/>
                      <a:pt x="623" y="463"/>
                    </a:cubicBezTo>
                    <a:cubicBezTo>
                      <a:pt x="621" y="459"/>
                      <a:pt x="616" y="456"/>
                      <a:pt x="612" y="454"/>
                    </a:cubicBezTo>
                    <a:cubicBezTo>
                      <a:pt x="611" y="453"/>
                      <a:pt x="609" y="453"/>
                      <a:pt x="609" y="452"/>
                    </a:cubicBezTo>
                    <a:cubicBezTo>
                      <a:pt x="605" y="449"/>
                      <a:pt x="610" y="444"/>
                      <a:pt x="612" y="441"/>
                    </a:cubicBezTo>
                    <a:cubicBezTo>
                      <a:pt x="613" y="440"/>
                      <a:pt x="613" y="438"/>
                      <a:pt x="613" y="437"/>
                    </a:cubicBezTo>
                    <a:cubicBezTo>
                      <a:pt x="613" y="436"/>
                      <a:pt x="613" y="435"/>
                      <a:pt x="615" y="434"/>
                    </a:cubicBezTo>
                    <a:cubicBezTo>
                      <a:pt x="615" y="434"/>
                      <a:pt x="616" y="434"/>
                      <a:pt x="616" y="434"/>
                    </a:cubicBezTo>
                    <a:cubicBezTo>
                      <a:pt x="618" y="434"/>
                      <a:pt x="618" y="434"/>
                      <a:pt x="618" y="431"/>
                    </a:cubicBezTo>
                    <a:cubicBezTo>
                      <a:pt x="618" y="428"/>
                      <a:pt x="617" y="427"/>
                      <a:pt x="616" y="426"/>
                    </a:cubicBezTo>
                    <a:cubicBezTo>
                      <a:pt x="616" y="425"/>
                      <a:pt x="615" y="424"/>
                      <a:pt x="614" y="422"/>
                    </a:cubicBezTo>
                    <a:cubicBezTo>
                      <a:pt x="614" y="420"/>
                      <a:pt x="613" y="420"/>
                      <a:pt x="612" y="419"/>
                    </a:cubicBezTo>
                    <a:cubicBezTo>
                      <a:pt x="612" y="418"/>
                      <a:pt x="611" y="418"/>
                      <a:pt x="611" y="416"/>
                    </a:cubicBezTo>
                    <a:cubicBezTo>
                      <a:pt x="611" y="415"/>
                      <a:pt x="612" y="414"/>
                      <a:pt x="613" y="414"/>
                    </a:cubicBezTo>
                    <a:cubicBezTo>
                      <a:pt x="614" y="413"/>
                      <a:pt x="614" y="413"/>
                      <a:pt x="614" y="412"/>
                    </a:cubicBezTo>
                    <a:cubicBezTo>
                      <a:pt x="614" y="410"/>
                      <a:pt x="615" y="409"/>
                      <a:pt x="616" y="409"/>
                    </a:cubicBezTo>
                    <a:cubicBezTo>
                      <a:pt x="617" y="408"/>
                      <a:pt x="617" y="408"/>
                      <a:pt x="617" y="408"/>
                    </a:cubicBezTo>
                    <a:cubicBezTo>
                      <a:pt x="616" y="407"/>
                      <a:pt x="616" y="406"/>
                      <a:pt x="614" y="406"/>
                    </a:cubicBezTo>
                    <a:cubicBezTo>
                      <a:pt x="613" y="405"/>
                      <a:pt x="611" y="404"/>
                      <a:pt x="610" y="401"/>
                    </a:cubicBezTo>
                    <a:cubicBezTo>
                      <a:pt x="610" y="397"/>
                      <a:pt x="612" y="396"/>
                      <a:pt x="613" y="394"/>
                    </a:cubicBezTo>
                    <a:cubicBezTo>
                      <a:pt x="614" y="394"/>
                      <a:pt x="614" y="394"/>
                      <a:pt x="614" y="393"/>
                    </a:cubicBezTo>
                    <a:cubicBezTo>
                      <a:pt x="615" y="392"/>
                      <a:pt x="616" y="391"/>
                      <a:pt x="620" y="391"/>
                    </a:cubicBezTo>
                    <a:cubicBezTo>
                      <a:pt x="622" y="391"/>
                      <a:pt x="626" y="392"/>
                      <a:pt x="629" y="392"/>
                    </a:cubicBezTo>
                    <a:cubicBezTo>
                      <a:pt x="631" y="393"/>
                      <a:pt x="633" y="394"/>
                      <a:pt x="634" y="395"/>
                    </a:cubicBezTo>
                    <a:cubicBezTo>
                      <a:pt x="634" y="395"/>
                      <a:pt x="635" y="395"/>
                      <a:pt x="635" y="395"/>
                    </a:cubicBezTo>
                    <a:cubicBezTo>
                      <a:pt x="635" y="395"/>
                      <a:pt x="635" y="395"/>
                      <a:pt x="635" y="395"/>
                    </a:cubicBezTo>
                    <a:cubicBezTo>
                      <a:pt x="637" y="394"/>
                      <a:pt x="639" y="395"/>
                      <a:pt x="641" y="396"/>
                    </a:cubicBezTo>
                    <a:cubicBezTo>
                      <a:pt x="642" y="396"/>
                      <a:pt x="643" y="397"/>
                      <a:pt x="644" y="397"/>
                    </a:cubicBezTo>
                    <a:cubicBezTo>
                      <a:pt x="644" y="397"/>
                      <a:pt x="644" y="397"/>
                      <a:pt x="644" y="397"/>
                    </a:cubicBezTo>
                    <a:cubicBezTo>
                      <a:pt x="645" y="396"/>
                      <a:pt x="645" y="396"/>
                      <a:pt x="646" y="396"/>
                    </a:cubicBezTo>
                    <a:cubicBezTo>
                      <a:pt x="648" y="395"/>
                      <a:pt x="652" y="393"/>
                      <a:pt x="655" y="393"/>
                    </a:cubicBezTo>
                    <a:cubicBezTo>
                      <a:pt x="657" y="394"/>
                      <a:pt x="658" y="395"/>
                      <a:pt x="659" y="395"/>
                    </a:cubicBezTo>
                    <a:cubicBezTo>
                      <a:pt x="660" y="396"/>
                      <a:pt x="660" y="397"/>
                      <a:pt x="661" y="397"/>
                    </a:cubicBezTo>
                    <a:cubicBezTo>
                      <a:pt x="665" y="397"/>
                      <a:pt x="666" y="399"/>
                      <a:pt x="666" y="402"/>
                    </a:cubicBezTo>
                    <a:cubicBezTo>
                      <a:pt x="666" y="402"/>
                      <a:pt x="666" y="402"/>
                      <a:pt x="666" y="402"/>
                    </a:cubicBezTo>
                    <a:cubicBezTo>
                      <a:pt x="666" y="402"/>
                      <a:pt x="667" y="402"/>
                      <a:pt x="667" y="402"/>
                    </a:cubicBezTo>
                    <a:cubicBezTo>
                      <a:pt x="668" y="402"/>
                      <a:pt x="670" y="402"/>
                      <a:pt x="671" y="405"/>
                    </a:cubicBezTo>
                    <a:cubicBezTo>
                      <a:pt x="672" y="406"/>
                      <a:pt x="672" y="406"/>
                      <a:pt x="673" y="407"/>
                    </a:cubicBezTo>
                    <a:cubicBezTo>
                      <a:pt x="674" y="407"/>
                      <a:pt x="675" y="408"/>
                      <a:pt x="676" y="410"/>
                    </a:cubicBezTo>
                    <a:cubicBezTo>
                      <a:pt x="676" y="413"/>
                      <a:pt x="680" y="414"/>
                      <a:pt x="685" y="414"/>
                    </a:cubicBezTo>
                    <a:cubicBezTo>
                      <a:pt x="685" y="414"/>
                      <a:pt x="686" y="414"/>
                      <a:pt x="686" y="414"/>
                    </a:cubicBezTo>
                    <a:cubicBezTo>
                      <a:pt x="688" y="413"/>
                      <a:pt x="689" y="415"/>
                      <a:pt x="690" y="415"/>
                    </a:cubicBezTo>
                    <a:cubicBezTo>
                      <a:pt x="690" y="416"/>
                      <a:pt x="690" y="416"/>
                      <a:pt x="690" y="416"/>
                    </a:cubicBezTo>
                    <a:cubicBezTo>
                      <a:pt x="690" y="416"/>
                      <a:pt x="691" y="416"/>
                      <a:pt x="691" y="416"/>
                    </a:cubicBezTo>
                    <a:cubicBezTo>
                      <a:pt x="692" y="415"/>
                      <a:pt x="694" y="415"/>
                      <a:pt x="695" y="415"/>
                    </a:cubicBezTo>
                    <a:cubicBezTo>
                      <a:pt x="697" y="415"/>
                      <a:pt x="698" y="416"/>
                      <a:pt x="698" y="417"/>
                    </a:cubicBezTo>
                    <a:cubicBezTo>
                      <a:pt x="698" y="418"/>
                      <a:pt x="697" y="419"/>
                      <a:pt x="696" y="420"/>
                    </a:cubicBezTo>
                    <a:cubicBezTo>
                      <a:pt x="695" y="421"/>
                      <a:pt x="694" y="422"/>
                      <a:pt x="694" y="425"/>
                    </a:cubicBezTo>
                    <a:cubicBezTo>
                      <a:pt x="695" y="427"/>
                      <a:pt x="695" y="429"/>
                      <a:pt x="696" y="431"/>
                    </a:cubicBezTo>
                    <a:cubicBezTo>
                      <a:pt x="696" y="433"/>
                      <a:pt x="697" y="436"/>
                      <a:pt x="695" y="437"/>
                    </a:cubicBezTo>
                    <a:cubicBezTo>
                      <a:pt x="695" y="437"/>
                      <a:pt x="696" y="438"/>
                      <a:pt x="696" y="438"/>
                    </a:cubicBezTo>
                    <a:cubicBezTo>
                      <a:pt x="698" y="439"/>
                      <a:pt x="700" y="441"/>
                      <a:pt x="699" y="443"/>
                    </a:cubicBezTo>
                    <a:cubicBezTo>
                      <a:pt x="699" y="444"/>
                      <a:pt x="699" y="444"/>
                      <a:pt x="699" y="445"/>
                    </a:cubicBezTo>
                    <a:cubicBezTo>
                      <a:pt x="699" y="445"/>
                      <a:pt x="700" y="445"/>
                      <a:pt x="702" y="445"/>
                    </a:cubicBezTo>
                    <a:cubicBezTo>
                      <a:pt x="703" y="445"/>
                      <a:pt x="703" y="445"/>
                      <a:pt x="703" y="445"/>
                    </a:cubicBezTo>
                    <a:cubicBezTo>
                      <a:pt x="704" y="445"/>
                      <a:pt x="704" y="445"/>
                      <a:pt x="704" y="445"/>
                    </a:cubicBezTo>
                    <a:cubicBezTo>
                      <a:pt x="706" y="445"/>
                      <a:pt x="707" y="448"/>
                      <a:pt x="708" y="449"/>
                    </a:cubicBezTo>
                    <a:cubicBezTo>
                      <a:pt x="708" y="449"/>
                      <a:pt x="708" y="450"/>
                      <a:pt x="708" y="450"/>
                    </a:cubicBezTo>
                    <a:cubicBezTo>
                      <a:pt x="711" y="449"/>
                      <a:pt x="712" y="451"/>
                      <a:pt x="713" y="452"/>
                    </a:cubicBezTo>
                    <a:cubicBezTo>
                      <a:pt x="713" y="453"/>
                      <a:pt x="714" y="454"/>
                      <a:pt x="714" y="454"/>
                    </a:cubicBezTo>
                    <a:cubicBezTo>
                      <a:pt x="715" y="454"/>
                      <a:pt x="715" y="454"/>
                      <a:pt x="715" y="454"/>
                    </a:cubicBezTo>
                    <a:cubicBezTo>
                      <a:pt x="717" y="454"/>
                      <a:pt x="723" y="452"/>
                      <a:pt x="723" y="450"/>
                    </a:cubicBezTo>
                    <a:cubicBezTo>
                      <a:pt x="723" y="448"/>
                      <a:pt x="724" y="446"/>
                      <a:pt x="727" y="446"/>
                    </a:cubicBezTo>
                    <a:cubicBezTo>
                      <a:pt x="728" y="446"/>
                      <a:pt x="729" y="447"/>
                      <a:pt x="730" y="448"/>
                    </a:cubicBezTo>
                    <a:cubicBezTo>
                      <a:pt x="730" y="446"/>
                      <a:pt x="731" y="444"/>
                      <a:pt x="733" y="444"/>
                    </a:cubicBezTo>
                    <a:cubicBezTo>
                      <a:pt x="733" y="444"/>
                      <a:pt x="734" y="444"/>
                      <a:pt x="734" y="444"/>
                    </a:cubicBezTo>
                    <a:cubicBezTo>
                      <a:pt x="734" y="444"/>
                      <a:pt x="734" y="444"/>
                      <a:pt x="733" y="443"/>
                    </a:cubicBezTo>
                    <a:cubicBezTo>
                      <a:pt x="733" y="442"/>
                      <a:pt x="733" y="441"/>
                      <a:pt x="734" y="439"/>
                    </a:cubicBezTo>
                    <a:cubicBezTo>
                      <a:pt x="735" y="439"/>
                      <a:pt x="735" y="438"/>
                      <a:pt x="736" y="438"/>
                    </a:cubicBezTo>
                    <a:cubicBezTo>
                      <a:pt x="737" y="437"/>
                      <a:pt x="737" y="437"/>
                      <a:pt x="735" y="435"/>
                    </a:cubicBezTo>
                    <a:cubicBezTo>
                      <a:pt x="735" y="434"/>
                      <a:pt x="735" y="434"/>
                      <a:pt x="735" y="433"/>
                    </a:cubicBezTo>
                    <a:cubicBezTo>
                      <a:pt x="735" y="433"/>
                      <a:pt x="736" y="432"/>
                      <a:pt x="737" y="432"/>
                    </a:cubicBezTo>
                    <a:cubicBezTo>
                      <a:pt x="738" y="431"/>
                      <a:pt x="739" y="430"/>
                      <a:pt x="740" y="427"/>
                    </a:cubicBezTo>
                    <a:cubicBezTo>
                      <a:pt x="741" y="423"/>
                      <a:pt x="742" y="421"/>
                      <a:pt x="744" y="421"/>
                    </a:cubicBezTo>
                    <a:cubicBezTo>
                      <a:pt x="745" y="421"/>
                      <a:pt x="746" y="423"/>
                      <a:pt x="746" y="424"/>
                    </a:cubicBezTo>
                    <a:cubicBezTo>
                      <a:pt x="747" y="425"/>
                      <a:pt x="748" y="427"/>
                      <a:pt x="749" y="428"/>
                    </a:cubicBezTo>
                    <a:cubicBezTo>
                      <a:pt x="750" y="430"/>
                      <a:pt x="751" y="431"/>
                      <a:pt x="751" y="433"/>
                    </a:cubicBezTo>
                    <a:cubicBezTo>
                      <a:pt x="751" y="434"/>
                      <a:pt x="753" y="436"/>
                      <a:pt x="754" y="438"/>
                    </a:cubicBezTo>
                    <a:cubicBezTo>
                      <a:pt x="756" y="440"/>
                      <a:pt x="758" y="442"/>
                      <a:pt x="758" y="444"/>
                    </a:cubicBezTo>
                    <a:cubicBezTo>
                      <a:pt x="758" y="445"/>
                      <a:pt x="759" y="446"/>
                      <a:pt x="759" y="447"/>
                    </a:cubicBezTo>
                    <a:cubicBezTo>
                      <a:pt x="761" y="449"/>
                      <a:pt x="761" y="450"/>
                      <a:pt x="761" y="451"/>
                    </a:cubicBezTo>
                    <a:cubicBezTo>
                      <a:pt x="761" y="452"/>
                      <a:pt x="762" y="452"/>
                      <a:pt x="763" y="453"/>
                    </a:cubicBezTo>
                    <a:cubicBezTo>
                      <a:pt x="764" y="454"/>
                      <a:pt x="765" y="455"/>
                      <a:pt x="765" y="457"/>
                    </a:cubicBezTo>
                    <a:cubicBezTo>
                      <a:pt x="765" y="457"/>
                      <a:pt x="767" y="458"/>
                      <a:pt x="768" y="459"/>
                    </a:cubicBezTo>
                    <a:cubicBezTo>
                      <a:pt x="770" y="461"/>
                      <a:pt x="771" y="462"/>
                      <a:pt x="771" y="464"/>
                    </a:cubicBezTo>
                    <a:cubicBezTo>
                      <a:pt x="771" y="466"/>
                      <a:pt x="771" y="467"/>
                      <a:pt x="771" y="468"/>
                    </a:cubicBezTo>
                    <a:cubicBezTo>
                      <a:pt x="771" y="468"/>
                      <a:pt x="771" y="468"/>
                      <a:pt x="772" y="468"/>
                    </a:cubicBezTo>
                    <a:cubicBezTo>
                      <a:pt x="773" y="468"/>
                      <a:pt x="775" y="469"/>
                      <a:pt x="776" y="471"/>
                    </a:cubicBezTo>
                    <a:cubicBezTo>
                      <a:pt x="777" y="472"/>
                      <a:pt x="777" y="473"/>
                      <a:pt x="776" y="474"/>
                    </a:cubicBezTo>
                    <a:cubicBezTo>
                      <a:pt x="776" y="475"/>
                      <a:pt x="773" y="479"/>
                      <a:pt x="769" y="479"/>
                    </a:cubicBezTo>
                    <a:cubicBezTo>
                      <a:pt x="768" y="479"/>
                      <a:pt x="768" y="479"/>
                      <a:pt x="767" y="478"/>
                    </a:cubicBezTo>
                    <a:cubicBezTo>
                      <a:pt x="766" y="478"/>
                      <a:pt x="766" y="478"/>
                      <a:pt x="765" y="478"/>
                    </a:cubicBezTo>
                    <a:cubicBezTo>
                      <a:pt x="765" y="478"/>
                      <a:pt x="765" y="478"/>
                      <a:pt x="765" y="478"/>
                    </a:cubicBezTo>
                    <a:cubicBezTo>
                      <a:pt x="765" y="478"/>
                      <a:pt x="765" y="479"/>
                      <a:pt x="767" y="479"/>
                    </a:cubicBezTo>
                    <a:cubicBezTo>
                      <a:pt x="773" y="481"/>
                      <a:pt x="782" y="488"/>
                      <a:pt x="784" y="492"/>
                    </a:cubicBezTo>
                    <a:cubicBezTo>
                      <a:pt x="785" y="497"/>
                      <a:pt x="787" y="498"/>
                      <a:pt x="789" y="496"/>
                    </a:cubicBezTo>
                    <a:cubicBezTo>
                      <a:pt x="790" y="496"/>
                      <a:pt x="790" y="496"/>
                      <a:pt x="791" y="496"/>
                    </a:cubicBezTo>
                    <a:cubicBezTo>
                      <a:pt x="792" y="496"/>
                      <a:pt x="793" y="496"/>
                      <a:pt x="794" y="497"/>
                    </a:cubicBezTo>
                    <a:cubicBezTo>
                      <a:pt x="794" y="497"/>
                      <a:pt x="794" y="498"/>
                      <a:pt x="794" y="498"/>
                    </a:cubicBezTo>
                    <a:cubicBezTo>
                      <a:pt x="794" y="498"/>
                      <a:pt x="794" y="498"/>
                      <a:pt x="795" y="497"/>
                    </a:cubicBezTo>
                    <a:cubicBezTo>
                      <a:pt x="795" y="497"/>
                      <a:pt x="796" y="497"/>
                      <a:pt x="797" y="497"/>
                    </a:cubicBezTo>
                    <a:cubicBezTo>
                      <a:pt x="798" y="497"/>
                      <a:pt x="799" y="498"/>
                      <a:pt x="801" y="499"/>
                    </a:cubicBezTo>
                    <a:cubicBezTo>
                      <a:pt x="802" y="500"/>
                      <a:pt x="804" y="502"/>
                      <a:pt x="806" y="501"/>
                    </a:cubicBezTo>
                    <a:cubicBezTo>
                      <a:pt x="809" y="501"/>
                      <a:pt x="813" y="502"/>
                      <a:pt x="814" y="504"/>
                    </a:cubicBezTo>
                    <a:cubicBezTo>
                      <a:pt x="815" y="505"/>
                      <a:pt x="815" y="507"/>
                      <a:pt x="814" y="508"/>
                    </a:cubicBezTo>
                    <a:cubicBezTo>
                      <a:pt x="813" y="509"/>
                      <a:pt x="812" y="509"/>
                      <a:pt x="810" y="510"/>
                    </a:cubicBezTo>
                    <a:cubicBezTo>
                      <a:pt x="808" y="510"/>
                      <a:pt x="806" y="510"/>
                      <a:pt x="803" y="512"/>
                    </a:cubicBezTo>
                    <a:cubicBezTo>
                      <a:pt x="800" y="514"/>
                      <a:pt x="798" y="514"/>
                      <a:pt x="797" y="514"/>
                    </a:cubicBezTo>
                    <a:cubicBezTo>
                      <a:pt x="796" y="514"/>
                      <a:pt x="795" y="514"/>
                      <a:pt x="795" y="515"/>
                    </a:cubicBezTo>
                    <a:cubicBezTo>
                      <a:pt x="793" y="517"/>
                      <a:pt x="792" y="517"/>
                      <a:pt x="791" y="517"/>
                    </a:cubicBezTo>
                    <a:cubicBezTo>
                      <a:pt x="790" y="517"/>
                      <a:pt x="790" y="517"/>
                      <a:pt x="789" y="517"/>
                    </a:cubicBezTo>
                    <a:cubicBezTo>
                      <a:pt x="788" y="518"/>
                      <a:pt x="788" y="519"/>
                      <a:pt x="788" y="520"/>
                    </a:cubicBezTo>
                    <a:cubicBezTo>
                      <a:pt x="788" y="521"/>
                      <a:pt x="788" y="521"/>
                      <a:pt x="788" y="521"/>
                    </a:cubicBezTo>
                    <a:cubicBezTo>
                      <a:pt x="788" y="521"/>
                      <a:pt x="789" y="521"/>
                      <a:pt x="790" y="520"/>
                    </a:cubicBezTo>
                    <a:cubicBezTo>
                      <a:pt x="792" y="518"/>
                      <a:pt x="794" y="517"/>
                      <a:pt x="795" y="517"/>
                    </a:cubicBezTo>
                    <a:cubicBezTo>
                      <a:pt x="795" y="517"/>
                      <a:pt x="795" y="517"/>
                      <a:pt x="796" y="517"/>
                    </a:cubicBezTo>
                    <a:cubicBezTo>
                      <a:pt x="796" y="517"/>
                      <a:pt x="797" y="517"/>
                      <a:pt x="799" y="516"/>
                    </a:cubicBezTo>
                    <a:cubicBezTo>
                      <a:pt x="805" y="511"/>
                      <a:pt x="812" y="510"/>
                      <a:pt x="815" y="512"/>
                    </a:cubicBezTo>
                    <a:cubicBezTo>
                      <a:pt x="818" y="513"/>
                      <a:pt x="817" y="516"/>
                      <a:pt x="816" y="518"/>
                    </a:cubicBezTo>
                    <a:cubicBezTo>
                      <a:pt x="816" y="518"/>
                      <a:pt x="815" y="519"/>
                      <a:pt x="815" y="519"/>
                    </a:cubicBezTo>
                    <a:cubicBezTo>
                      <a:pt x="815" y="519"/>
                      <a:pt x="815" y="519"/>
                      <a:pt x="816" y="519"/>
                    </a:cubicBezTo>
                    <a:cubicBezTo>
                      <a:pt x="817" y="520"/>
                      <a:pt x="818" y="519"/>
                      <a:pt x="819" y="518"/>
                    </a:cubicBezTo>
                    <a:cubicBezTo>
                      <a:pt x="820" y="517"/>
                      <a:pt x="821" y="516"/>
                      <a:pt x="823" y="516"/>
                    </a:cubicBezTo>
                    <a:cubicBezTo>
                      <a:pt x="824" y="516"/>
                      <a:pt x="825" y="517"/>
                      <a:pt x="827" y="519"/>
                    </a:cubicBezTo>
                    <a:cubicBezTo>
                      <a:pt x="828" y="521"/>
                      <a:pt x="830" y="522"/>
                      <a:pt x="830" y="522"/>
                    </a:cubicBezTo>
                    <a:cubicBezTo>
                      <a:pt x="832" y="523"/>
                      <a:pt x="833" y="524"/>
                      <a:pt x="832" y="527"/>
                    </a:cubicBezTo>
                    <a:cubicBezTo>
                      <a:pt x="831" y="531"/>
                      <a:pt x="829" y="533"/>
                      <a:pt x="826" y="533"/>
                    </a:cubicBezTo>
                    <a:cubicBezTo>
                      <a:pt x="826" y="534"/>
                      <a:pt x="827" y="534"/>
                      <a:pt x="828" y="534"/>
                    </a:cubicBezTo>
                    <a:cubicBezTo>
                      <a:pt x="830" y="535"/>
                      <a:pt x="832" y="535"/>
                      <a:pt x="832" y="537"/>
                    </a:cubicBezTo>
                    <a:cubicBezTo>
                      <a:pt x="832" y="538"/>
                      <a:pt x="831" y="539"/>
                      <a:pt x="829" y="540"/>
                    </a:cubicBezTo>
                    <a:cubicBezTo>
                      <a:pt x="829" y="541"/>
                      <a:pt x="828" y="542"/>
                      <a:pt x="827" y="543"/>
                    </a:cubicBezTo>
                    <a:cubicBezTo>
                      <a:pt x="824" y="545"/>
                      <a:pt x="821" y="549"/>
                      <a:pt x="815" y="549"/>
                    </a:cubicBezTo>
                    <a:cubicBezTo>
                      <a:pt x="814" y="548"/>
                      <a:pt x="812" y="548"/>
                      <a:pt x="811" y="548"/>
                    </a:cubicBezTo>
                    <a:cubicBezTo>
                      <a:pt x="807" y="548"/>
                      <a:pt x="805" y="549"/>
                      <a:pt x="803" y="552"/>
                    </a:cubicBezTo>
                    <a:cubicBezTo>
                      <a:pt x="800" y="556"/>
                      <a:pt x="790" y="563"/>
                      <a:pt x="785" y="563"/>
                    </a:cubicBezTo>
                    <a:cubicBezTo>
                      <a:pt x="785" y="563"/>
                      <a:pt x="785" y="563"/>
                      <a:pt x="785" y="563"/>
                    </a:cubicBezTo>
                    <a:cubicBezTo>
                      <a:pt x="783" y="563"/>
                      <a:pt x="777" y="563"/>
                      <a:pt x="769" y="563"/>
                    </a:cubicBezTo>
                    <a:cubicBezTo>
                      <a:pt x="739" y="563"/>
                      <a:pt x="727" y="564"/>
                      <a:pt x="725" y="566"/>
                    </a:cubicBezTo>
                    <a:cubicBezTo>
                      <a:pt x="721" y="570"/>
                      <a:pt x="719" y="571"/>
                      <a:pt x="718" y="574"/>
                    </a:cubicBezTo>
                    <a:cubicBezTo>
                      <a:pt x="718" y="576"/>
                      <a:pt x="716" y="576"/>
                      <a:pt x="715" y="576"/>
                    </a:cubicBezTo>
                    <a:cubicBezTo>
                      <a:pt x="713" y="576"/>
                      <a:pt x="713" y="576"/>
                      <a:pt x="713" y="576"/>
                    </a:cubicBezTo>
                    <a:cubicBezTo>
                      <a:pt x="711" y="576"/>
                      <a:pt x="710" y="576"/>
                      <a:pt x="708" y="577"/>
                    </a:cubicBezTo>
                    <a:cubicBezTo>
                      <a:pt x="706" y="579"/>
                      <a:pt x="704" y="581"/>
                      <a:pt x="702" y="584"/>
                    </a:cubicBezTo>
                    <a:cubicBezTo>
                      <a:pt x="698" y="588"/>
                      <a:pt x="695" y="591"/>
                      <a:pt x="693" y="590"/>
                    </a:cubicBezTo>
                    <a:cubicBezTo>
                      <a:pt x="694" y="591"/>
                      <a:pt x="694" y="593"/>
                      <a:pt x="693" y="594"/>
                    </a:cubicBezTo>
                    <a:cubicBezTo>
                      <a:pt x="692" y="595"/>
                      <a:pt x="692" y="595"/>
                      <a:pt x="692" y="595"/>
                    </a:cubicBezTo>
                    <a:cubicBezTo>
                      <a:pt x="696" y="591"/>
                      <a:pt x="700" y="587"/>
                      <a:pt x="703" y="585"/>
                    </a:cubicBezTo>
                    <a:cubicBezTo>
                      <a:pt x="709" y="581"/>
                      <a:pt x="727" y="575"/>
                      <a:pt x="738" y="575"/>
                    </a:cubicBezTo>
                    <a:cubicBezTo>
                      <a:pt x="742" y="575"/>
                      <a:pt x="745" y="576"/>
                      <a:pt x="747" y="578"/>
                    </a:cubicBezTo>
                    <a:cubicBezTo>
                      <a:pt x="748" y="581"/>
                      <a:pt x="748" y="583"/>
                      <a:pt x="748" y="585"/>
                    </a:cubicBezTo>
                    <a:cubicBezTo>
                      <a:pt x="746" y="589"/>
                      <a:pt x="742" y="590"/>
                      <a:pt x="738" y="592"/>
                    </a:cubicBezTo>
                    <a:cubicBezTo>
                      <a:pt x="738" y="592"/>
                      <a:pt x="737" y="592"/>
                      <a:pt x="737" y="592"/>
                    </a:cubicBezTo>
                    <a:cubicBezTo>
                      <a:pt x="735" y="593"/>
                      <a:pt x="734" y="594"/>
                      <a:pt x="734" y="595"/>
                    </a:cubicBezTo>
                    <a:cubicBezTo>
                      <a:pt x="735" y="595"/>
                      <a:pt x="735" y="595"/>
                      <a:pt x="735" y="595"/>
                    </a:cubicBezTo>
                    <a:cubicBezTo>
                      <a:pt x="735" y="595"/>
                      <a:pt x="736" y="595"/>
                      <a:pt x="736" y="594"/>
                    </a:cubicBezTo>
                    <a:cubicBezTo>
                      <a:pt x="738" y="593"/>
                      <a:pt x="739" y="593"/>
                      <a:pt x="741" y="593"/>
                    </a:cubicBezTo>
                    <a:cubicBezTo>
                      <a:pt x="742" y="593"/>
                      <a:pt x="743" y="593"/>
                      <a:pt x="744" y="594"/>
                    </a:cubicBezTo>
                    <a:cubicBezTo>
                      <a:pt x="744" y="595"/>
                      <a:pt x="744" y="597"/>
                      <a:pt x="742" y="599"/>
                    </a:cubicBezTo>
                    <a:cubicBezTo>
                      <a:pt x="740" y="601"/>
                      <a:pt x="741" y="602"/>
                      <a:pt x="742" y="604"/>
                    </a:cubicBezTo>
                    <a:cubicBezTo>
                      <a:pt x="743" y="605"/>
                      <a:pt x="744" y="606"/>
                      <a:pt x="744" y="608"/>
                    </a:cubicBezTo>
                    <a:cubicBezTo>
                      <a:pt x="744" y="610"/>
                      <a:pt x="747" y="611"/>
                      <a:pt x="749" y="612"/>
                    </a:cubicBezTo>
                    <a:cubicBezTo>
                      <a:pt x="752" y="614"/>
                      <a:pt x="754" y="615"/>
                      <a:pt x="754" y="617"/>
                    </a:cubicBezTo>
                    <a:cubicBezTo>
                      <a:pt x="754" y="618"/>
                      <a:pt x="760" y="620"/>
                      <a:pt x="766" y="620"/>
                    </a:cubicBezTo>
                    <a:cubicBezTo>
                      <a:pt x="768" y="620"/>
                      <a:pt x="769" y="619"/>
                      <a:pt x="770" y="619"/>
                    </a:cubicBezTo>
                    <a:cubicBezTo>
                      <a:pt x="771" y="618"/>
                      <a:pt x="772" y="618"/>
                      <a:pt x="773" y="618"/>
                    </a:cubicBezTo>
                    <a:cubicBezTo>
                      <a:pt x="773" y="618"/>
                      <a:pt x="773" y="618"/>
                      <a:pt x="773" y="618"/>
                    </a:cubicBezTo>
                    <a:cubicBezTo>
                      <a:pt x="773" y="618"/>
                      <a:pt x="773" y="618"/>
                      <a:pt x="773" y="616"/>
                    </a:cubicBezTo>
                    <a:cubicBezTo>
                      <a:pt x="773" y="614"/>
                      <a:pt x="775" y="614"/>
                      <a:pt x="776" y="613"/>
                    </a:cubicBezTo>
                    <a:cubicBezTo>
                      <a:pt x="777" y="612"/>
                      <a:pt x="778" y="611"/>
                      <a:pt x="778" y="610"/>
                    </a:cubicBezTo>
                    <a:cubicBezTo>
                      <a:pt x="779" y="607"/>
                      <a:pt x="783" y="605"/>
                      <a:pt x="785" y="605"/>
                    </a:cubicBezTo>
                    <a:cubicBezTo>
                      <a:pt x="786" y="605"/>
                      <a:pt x="786" y="605"/>
                      <a:pt x="787" y="605"/>
                    </a:cubicBezTo>
                    <a:cubicBezTo>
                      <a:pt x="787" y="605"/>
                      <a:pt x="787" y="606"/>
                      <a:pt x="787" y="607"/>
                    </a:cubicBezTo>
                    <a:cubicBezTo>
                      <a:pt x="787" y="607"/>
                      <a:pt x="787" y="608"/>
                      <a:pt x="786" y="609"/>
                    </a:cubicBezTo>
                    <a:cubicBezTo>
                      <a:pt x="786" y="610"/>
                      <a:pt x="786" y="612"/>
                      <a:pt x="786" y="612"/>
                    </a:cubicBezTo>
                    <a:cubicBezTo>
                      <a:pt x="786" y="612"/>
                      <a:pt x="786" y="612"/>
                      <a:pt x="786" y="612"/>
                    </a:cubicBezTo>
                    <a:cubicBezTo>
                      <a:pt x="788" y="612"/>
                      <a:pt x="791" y="613"/>
                      <a:pt x="792" y="614"/>
                    </a:cubicBezTo>
                    <a:cubicBezTo>
                      <a:pt x="792" y="615"/>
                      <a:pt x="792" y="616"/>
                      <a:pt x="790" y="618"/>
                    </a:cubicBezTo>
                    <a:cubicBezTo>
                      <a:pt x="789" y="619"/>
                      <a:pt x="786" y="620"/>
                      <a:pt x="783" y="620"/>
                    </a:cubicBezTo>
                    <a:cubicBezTo>
                      <a:pt x="781" y="620"/>
                      <a:pt x="778" y="621"/>
                      <a:pt x="778" y="622"/>
                    </a:cubicBezTo>
                    <a:cubicBezTo>
                      <a:pt x="778" y="622"/>
                      <a:pt x="778" y="622"/>
                      <a:pt x="779" y="623"/>
                    </a:cubicBezTo>
                    <a:cubicBezTo>
                      <a:pt x="779" y="624"/>
                      <a:pt x="779" y="624"/>
                      <a:pt x="779" y="625"/>
                    </a:cubicBezTo>
                    <a:cubicBezTo>
                      <a:pt x="779" y="626"/>
                      <a:pt x="778" y="627"/>
                      <a:pt x="775" y="628"/>
                    </a:cubicBezTo>
                    <a:cubicBezTo>
                      <a:pt x="774" y="628"/>
                      <a:pt x="773" y="628"/>
                      <a:pt x="772" y="629"/>
                    </a:cubicBezTo>
                    <a:cubicBezTo>
                      <a:pt x="766" y="631"/>
                      <a:pt x="757" y="634"/>
                      <a:pt x="753" y="634"/>
                    </a:cubicBezTo>
                    <a:cubicBezTo>
                      <a:pt x="752" y="634"/>
                      <a:pt x="752" y="634"/>
                      <a:pt x="752" y="634"/>
                    </a:cubicBezTo>
                    <a:cubicBezTo>
                      <a:pt x="750" y="634"/>
                      <a:pt x="750" y="634"/>
                      <a:pt x="748" y="637"/>
                    </a:cubicBezTo>
                    <a:cubicBezTo>
                      <a:pt x="747" y="638"/>
                      <a:pt x="746" y="640"/>
                      <a:pt x="744" y="641"/>
                    </a:cubicBezTo>
                    <a:cubicBezTo>
                      <a:pt x="739" y="646"/>
                      <a:pt x="734" y="647"/>
                      <a:pt x="730" y="644"/>
                    </a:cubicBezTo>
                    <a:cubicBezTo>
                      <a:pt x="728" y="642"/>
                      <a:pt x="727" y="641"/>
                      <a:pt x="727" y="639"/>
                    </a:cubicBezTo>
                    <a:cubicBezTo>
                      <a:pt x="727" y="637"/>
                      <a:pt x="728" y="634"/>
                      <a:pt x="731" y="631"/>
                    </a:cubicBezTo>
                    <a:cubicBezTo>
                      <a:pt x="737" y="625"/>
                      <a:pt x="739" y="624"/>
                      <a:pt x="744" y="625"/>
                    </a:cubicBezTo>
                    <a:cubicBezTo>
                      <a:pt x="745" y="625"/>
                      <a:pt x="746" y="625"/>
                      <a:pt x="747" y="624"/>
                    </a:cubicBezTo>
                    <a:cubicBezTo>
                      <a:pt x="744" y="624"/>
                      <a:pt x="741" y="623"/>
                      <a:pt x="741" y="621"/>
                    </a:cubicBezTo>
                    <a:cubicBezTo>
                      <a:pt x="741" y="621"/>
                      <a:pt x="741" y="620"/>
                      <a:pt x="743" y="619"/>
                    </a:cubicBezTo>
                    <a:cubicBezTo>
                      <a:pt x="743" y="619"/>
                      <a:pt x="744" y="619"/>
                      <a:pt x="744" y="618"/>
                    </a:cubicBezTo>
                    <a:cubicBezTo>
                      <a:pt x="744" y="617"/>
                      <a:pt x="744" y="617"/>
                      <a:pt x="743" y="617"/>
                    </a:cubicBezTo>
                    <a:cubicBezTo>
                      <a:pt x="743" y="617"/>
                      <a:pt x="743" y="617"/>
                      <a:pt x="743" y="617"/>
                    </a:cubicBezTo>
                    <a:cubicBezTo>
                      <a:pt x="741" y="620"/>
                      <a:pt x="735" y="625"/>
                      <a:pt x="731" y="625"/>
                    </a:cubicBezTo>
                    <a:cubicBezTo>
                      <a:pt x="731" y="625"/>
                      <a:pt x="731" y="625"/>
                      <a:pt x="731" y="625"/>
                    </a:cubicBezTo>
                    <a:cubicBezTo>
                      <a:pt x="731" y="625"/>
                      <a:pt x="731" y="625"/>
                      <a:pt x="731" y="625"/>
                    </a:cubicBezTo>
                    <a:cubicBezTo>
                      <a:pt x="729" y="625"/>
                      <a:pt x="725" y="627"/>
                      <a:pt x="721" y="629"/>
                    </a:cubicBezTo>
                    <a:cubicBezTo>
                      <a:pt x="721" y="630"/>
                      <a:pt x="721" y="630"/>
                      <a:pt x="721" y="630"/>
                    </a:cubicBezTo>
                    <a:cubicBezTo>
                      <a:pt x="720" y="629"/>
                      <a:pt x="720" y="629"/>
                      <a:pt x="720" y="629"/>
                    </a:cubicBezTo>
                    <a:cubicBezTo>
                      <a:pt x="711" y="617"/>
                      <a:pt x="711" y="608"/>
                      <a:pt x="712" y="604"/>
                    </a:cubicBezTo>
                    <a:cubicBezTo>
                      <a:pt x="712" y="603"/>
                      <a:pt x="712" y="602"/>
                      <a:pt x="712" y="602"/>
                    </a:cubicBezTo>
                    <a:cubicBezTo>
                      <a:pt x="712" y="601"/>
                      <a:pt x="709" y="601"/>
                      <a:pt x="708" y="601"/>
                    </a:cubicBezTo>
                    <a:cubicBezTo>
                      <a:pt x="705" y="601"/>
                      <a:pt x="701" y="601"/>
                      <a:pt x="699" y="599"/>
                    </a:cubicBezTo>
                    <a:cubicBezTo>
                      <a:pt x="699" y="599"/>
                      <a:pt x="699" y="599"/>
                      <a:pt x="699" y="599"/>
                    </a:cubicBezTo>
                    <a:cubicBezTo>
                      <a:pt x="696" y="599"/>
                      <a:pt x="690" y="609"/>
                      <a:pt x="689" y="615"/>
                    </a:cubicBezTo>
                    <a:cubicBezTo>
                      <a:pt x="687" y="622"/>
                      <a:pt x="677" y="628"/>
                      <a:pt x="676" y="629"/>
                    </a:cubicBezTo>
                    <a:cubicBezTo>
                      <a:pt x="676" y="629"/>
                      <a:pt x="676" y="629"/>
                      <a:pt x="676" y="629"/>
                    </a:cubicBezTo>
                    <a:cubicBezTo>
                      <a:pt x="676" y="629"/>
                      <a:pt x="676" y="629"/>
                      <a:pt x="676" y="629"/>
                    </a:cubicBezTo>
                    <a:cubicBezTo>
                      <a:pt x="675" y="629"/>
                      <a:pt x="645" y="629"/>
                      <a:pt x="642" y="629"/>
                    </a:cubicBezTo>
                    <a:cubicBezTo>
                      <a:pt x="642" y="629"/>
                      <a:pt x="640" y="629"/>
                      <a:pt x="630" y="639"/>
                    </a:cubicBezTo>
                    <a:cubicBezTo>
                      <a:pt x="629" y="639"/>
                      <a:pt x="629" y="639"/>
                      <a:pt x="629" y="639"/>
                    </a:cubicBezTo>
                    <a:cubicBezTo>
                      <a:pt x="629" y="638"/>
                      <a:pt x="629" y="638"/>
                      <a:pt x="629" y="638"/>
                    </a:cubicBezTo>
                    <a:cubicBezTo>
                      <a:pt x="628" y="638"/>
                      <a:pt x="626" y="638"/>
                      <a:pt x="624" y="639"/>
                    </a:cubicBezTo>
                    <a:cubicBezTo>
                      <a:pt x="622" y="639"/>
                      <a:pt x="619" y="640"/>
                      <a:pt x="616" y="640"/>
                    </a:cubicBezTo>
                    <a:cubicBezTo>
                      <a:pt x="615" y="640"/>
                      <a:pt x="615" y="640"/>
                      <a:pt x="614" y="640"/>
                    </a:cubicBezTo>
                    <a:cubicBezTo>
                      <a:pt x="608" y="640"/>
                      <a:pt x="599" y="642"/>
                      <a:pt x="598" y="645"/>
                    </a:cubicBezTo>
                    <a:cubicBezTo>
                      <a:pt x="597" y="646"/>
                      <a:pt x="597" y="646"/>
                      <a:pt x="597" y="646"/>
                    </a:cubicBezTo>
                    <a:cubicBezTo>
                      <a:pt x="598" y="648"/>
                      <a:pt x="599" y="648"/>
                      <a:pt x="600" y="648"/>
                    </a:cubicBezTo>
                    <a:cubicBezTo>
                      <a:pt x="600" y="648"/>
                      <a:pt x="601" y="648"/>
                      <a:pt x="603" y="648"/>
                    </a:cubicBezTo>
                    <a:cubicBezTo>
                      <a:pt x="604" y="647"/>
                      <a:pt x="604" y="647"/>
                      <a:pt x="604" y="647"/>
                    </a:cubicBezTo>
                    <a:cubicBezTo>
                      <a:pt x="604" y="648"/>
                      <a:pt x="604" y="648"/>
                      <a:pt x="604" y="648"/>
                    </a:cubicBezTo>
                    <a:cubicBezTo>
                      <a:pt x="605" y="650"/>
                      <a:pt x="605" y="651"/>
                      <a:pt x="605" y="652"/>
                    </a:cubicBezTo>
                    <a:cubicBezTo>
                      <a:pt x="605" y="653"/>
                      <a:pt x="604" y="654"/>
                      <a:pt x="601" y="656"/>
                    </a:cubicBezTo>
                    <a:cubicBezTo>
                      <a:pt x="599" y="657"/>
                      <a:pt x="599" y="657"/>
                      <a:pt x="599" y="657"/>
                    </a:cubicBezTo>
                    <a:cubicBezTo>
                      <a:pt x="600" y="654"/>
                      <a:pt x="600" y="654"/>
                      <a:pt x="600" y="654"/>
                    </a:cubicBezTo>
                    <a:cubicBezTo>
                      <a:pt x="600" y="654"/>
                      <a:pt x="600" y="654"/>
                      <a:pt x="600" y="654"/>
                    </a:cubicBezTo>
                    <a:cubicBezTo>
                      <a:pt x="600" y="654"/>
                      <a:pt x="600" y="654"/>
                      <a:pt x="600" y="654"/>
                    </a:cubicBezTo>
                    <a:cubicBezTo>
                      <a:pt x="600" y="654"/>
                      <a:pt x="599" y="655"/>
                      <a:pt x="598" y="655"/>
                    </a:cubicBezTo>
                    <a:cubicBezTo>
                      <a:pt x="597" y="656"/>
                      <a:pt x="597" y="656"/>
                      <a:pt x="596" y="657"/>
                    </a:cubicBezTo>
                    <a:cubicBezTo>
                      <a:pt x="593" y="659"/>
                      <a:pt x="591" y="658"/>
                      <a:pt x="588" y="657"/>
                    </a:cubicBezTo>
                    <a:cubicBezTo>
                      <a:pt x="587" y="656"/>
                      <a:pt x="585" y="656"/>
                      <a:pt x="583" y="656"/>
                    </a:cubicBezTo>
                    <a:cubicBezTo>
                      <a:pt x="580" y="655"/>
                      <a:pt x="576" y="658"/>
                      <a:pt x="573" y="660"/>
                    </a:cubicBezTo>
                    <a:cubicBezTo>
                      <a:pt x="572" y="661"/>
                      <a:pt x="572" y="661"/>
                      <a:pt x="571" y="662"/>
                    </a:cubicBezTo>
                    <a:close/>
                    <a:moveTo>
                      <a:pt x="570" y="654"/>
                    </a:moveTo>
                    <a:cubicBezTo>
                      <a:pt x="570" y="656"/>
                      <a:pt x="570" y="658"/>
                      <a:pt x="571" y="659"/>
                    </a:cubicBezTo>
                    <a:cubicBezTo>
                      <a:pt x="571" y="659"/>
                      <a:pt x="571" y="659"/>
                      <a:pt x="572" y="659"/>
                    </a:cubicBezTo>
                    <a:cubicBezTo>
                      <a:pt x="575" y="656"/>
                      <a:pt x="579" y="653"/>
                      <a:pt x="583" y="654"/>
                    </a:cubicBezTo>
                    <a:cubicBezTo>
                      <a:pt x="586" y="654"/>
                      <a:pt x="587" y="655"/>
                      <a:pt x="589" y="655"/>
                    </a:cubicBezTo>
                    <a:cubicBezTo>
                      <a:pt x="591" y="656"/>
                      <a:pt x="593" y="656"/>
                      <a:pt x="595" y="655"/>
                    </a:cubicBezTo>
                    <a:cubicBezTo>
                      <a:pt x="595" y="654"/>
                      <a:pt x="596" y="654"/>
                      <a:pt x="597" y="654"/>
                    </a:cubicBezTo>
                    <a:cubicBezTo>
                      <a:pt x="598" y="652"/>
                      <a:pt x="599" y="652"/>
                      <a:pt x="600" y="652"/>
                    </a:cubicBezTo>
                    <a:cubicBezTo>
                      <a:pt x="601" y="652"/>
                      <a:pt x="602" y="652"/>
                      <a:pt x="602" y="653"/>
                    </a:cubicBezTo>
                    <a:cubicBezTo>
                      <a:pt x="603" y="652"/>
                      <a:pt x="603" y="652"/>
                      <a:pt x="603" y="652"/>
                    </a:cubicBezTo>
                    <a:cubicBezTo>
                      <a:pt x="603" y="652"/>
                      <a:pt x="603" y="651"/>
                      <a:pt x="603" y="650"/>
                    </a:cubicBezTo>
                    <a:cubicBezTo>
                      <a:pt x="598" y="650"/>
                      <a:pt x="597" y="650"/>
                      <a:pt x="595" y="647"/>
                    </a:cubicBezTo>
                    <a:cubicBezTo>
                      <a:pt x="595" y="646"/>
                      <a:pt x="595" y="645"/>
                      <a:pt x="596" y="644"/>
                    </a:cubicBezTo>
                    <a:cubicBezTo>
                      <a:pt x="598" y="640"/>
                      <a:pt x="610" y="637"/>
                      <a:pt x="616" y="638"/>
                    </a:cubicBezTo>
                    <a:cubicBezTo>
                      <a:pt x="619" y="638"/>
                      <a:pt x="622" y="637"/>
                      <a:pt x="624" y="637"/>
                    </a:cubicBezTo>
                    <a:cubicBezTo>
                      <a:pt x="626" y="636"/>
                      <a:pt x="628" y="635"/>
                      <a:pt x="629" y="636"/>
                    </a:cubicBezTo>
                    <a:cubicBezTo>
                      <a:pt x="640" y="627"/>
                      <a:pt x="642" y="627"/>
                      <a:pt x="642" y="627"/>
                    </a:cubicBezTo>
                    <a:cubicBezTo>
                      <a:pt x="645" y="627"/>
                      <a:pt x="672" y="627"/>
                      <a:pt x="675" y="627"/>
                    </a:cubicBezTo>
                    <a:cubicBezTo>
                      <a:pt x="677" y="626"/>
                      <a:pt x="685" y="620"/>
                      <a:pt x="687" y="615"/>
                    </a:cubicBezTo>
                    <a:cubicBezTo>
                      <a:pt x="688" y="611"/>
                      <a:pt x="693" y="597"/>
                      <a:pt x="699" y="597"/>
                    </a:cubicBezTo>
                    <a:cubicBezTo>
                      <a:pt x="699" y="597"/>
                      <a:pt x="700" y="597"/>
                      <a:pt x="700" y="597"/>
                    </a:cubicBezTo>
                    <a:cubicBezTo>
                      <a:pt x="702" y="599"/>
                      <a:pt x="705" y="599"/>
                      <a:pt x="708" y="599"/>
                    </a:cubicBezTo>
                    <a:cubicBezTo>
                      <a:pt x="711" y="599"/>
                      <a:pt x="713" y="599"/>
                      <a:pt x="714" y="602"/>
                    </a:cubicBezTo>
                    <a:cubicBezTo>
                      <a:pt x="714" y="602"/>
                      <a:pt x="714" y="603"/>
                      <a:pt x="714" y="604"/>
                    </a:cubicBezTo>
                    <a:cubicBezTo>
                      <a:pt x="713" y="608"/>
                      <a:pt x="713" y="616"/>
                      <a:pt x="721" y="627"/>
                    </a:cubicBezTo>
                    <a:cubicBezTo>
                      <a:pt x="724" y="626"/>
                      <a:pt x="728" y="623"/>
                      <a:pt x="731" y="623"/>
                    </a:cubicBezTo>
                    <a:cubicBezTo>
                      <a:pt x="731" y="623"/>
                      <a:pt x="731" y="623"/>
                      <a:pt x="731" y="623"/>
                    </a:cubicBezTo>
                    <a:cubicBezTo>
                      <a:pt x="731" y="623"/>
                      <a:pt x="731" y="623"/>
                      <a:pt x="731" y="623"/>
                    </a:cubicBezTo>
                    <a:cubicBezTo>
                      <a:pt x="735" y="623"/>
                      <a:pt x="740" y="619"/>
                      <a:pt x="741" y="616"/>
                    </a:cubicBezTo>
                    <a:cubicBezTo>
                      <a:pt x="742" y="615"/>
                      <a:pt x="743" y="614"/>
                      <a:pt x="743" y="614"/>
                    </a:cubicBezTo>
                    <a:cubicBezTo>
                      <a:pt x="744" y="614"/>
                      <a:pt x="745" y="615"/>
                      <a:pt x="746" y="617"/>
                    </a:cubicBezTo>
                    <a:cubicBezTo>
                      <a:pt x="746" y="619"/>
                      <a:pt x="745" y="621"/>
                      <a:pt x="743" y="621"/>
                    </a:cubicBezTo>
                    <a:cubicBezTo>
                      <a:pt x="745" y="622"/>
                      <a:pt x="748" y="623"/>
                      <a:pt x="752" y="623"/>
                    </a:cubicBezTo>
                    <a:cubicBezTo>
                      <a:pt x="752" y="623"/>
                      <a:pt x="752" y="623"/>
                      <a:pt x="752" y="623"/>
                    </a:cubicBezTo>
                    <a:cubicBezTo>
                      <a:pt x="753" y="623"/>
                      <a:pt x="755" y="623"/>
                      <a:pt x="755" y="624"/>
                    </a:cubicBezTo>
                    <a:cubicBezTo>
                      <a:pt x="755" y="626"/>
                      <a:pt x="745" y="627"/>
                      <a:pt x="745" y="627"/>
                    </a:cubicBezTo>
                    <a:cubicBezTo>
                      <a:pt x="745" y="627"/>
                      <a:pt x="745" y="627"/>
                      <a:pt x="744" y="627"/>
                    </a:cubicBezTo>
                    <a:cubicBezTo>
                      <a:pt x="740" y="627"/>
                      <a:pt x="739" y="627"/>
                      <a:pt x="733" y="633"/>
                    </a:cubicBezTo>
                    <a:cubicBezTo>
                      <a:pt x="730" y="635"/>
                      <a:pt x="729" y="637"/>
                      <a:pt x="729" y="639"/>
                    </a:cubicBezTo>
                    <a:cubicBezTo>
                      <a:pt x="729" y="640"/>
                      <a:pt x="730" y="641"/>
                      <a:pt x="732" y="642"/>
                    </a:cubicBezTo>
                    <a:cubicBezTo>
                      <a:pt x="734" y="644"/>
                      <a:pt x="738" y="644"/>
                      <a:pt x="743" y="640"/>
                    </a:cubicBezTo>
                    <a:cubicBezTo>
                      <a:pt x="745" y="638"/>
                      <a:pt x="746" y="637"/>
                      <a:pt x="747" y="635"/>
                    </a:cubicBezTo>
                    <a:cubicBezTo>
                      <a:pt x="748" y="633"/>
                      <a:pt x="749" y="631"/>
                      <a:pt x="752" y="631"/>
                    </a:cubicBezTo>
                    <a:cubicBezTo>
                      <a:pt x="753" y="631"/>
                      <a:pt x="753" y="631"/>
                      <a:pt x="753" y="631"/>
                    </a:cubicBezTo>
                    <a:cubicBezTo>
                      <a:pt x="757" y="631"/>
                      <a:pt x="766" y="629"/>
                      <a:pt x="771" y="627"/>
                    </a:cubicBezTo>
                    <a:cubicBezTo>
                      <a:pt x="773" y="626"/>
                      <a:pt x="774" y="626"/>
                      <a:pt x="775" y="626"/>
                    </a:cubicBezTo>
                    <a:cubicBezTo>
                      <a:pt x="777" y="625"/>
                      <a:pt x="777" y="625"/>
                      <a:pt x="777" y="624"/>
                    </a:cubicBezTo>
                    <a:cubicBezTo>
                      <a:pt x="777" y="624"/>
                      <a:pt x="777" y="624"/>
                      <a:pt x="777" y="624"/>
                    </a:cubicBezTo>
                    <a:cubicBezTo>
                      <a:pt x="777" y="624"/>
                      <a:pt x="777" y="624"/>
                      <a:pt x="777" y="624"/>
                    </a:cubicBezTo>
                    <a:cubicBezTo>
                      <a:pt x="776" y="623"/>
                      <a:pt x="776" y="623"/>
                      <a:pt x="776" y="622"/>
                    </a:cubicBezTo>
                    <a:cubicBezTo>
                      <a:pt x="776" y="619"/>
                      <a:pt x="779" y="619"/>
                      <a:pt x="783" y="618"/>
                    </a:cubicBezTo>
                    <a:cubicBezTo>
                      <a:pt x="785" y="618"/>
                      <a:pt x="788" y="617"/>
                      <a:pt x="789" y="616"/>
                    </a:cubicBezTo>
                    <a:cubicBezTo>
                      <a:pt x="790" y="615"/>
                      <a:pt x="790" y="615"/>
                      <a:pt x="790" y="615"/>
                    </a:cubicBezTo>
                    <a:cubicBezTo>
                      <a:pt x="790" y="615"/>
                      <a:pt x="789" y="614"/>
                      <a:pt x="787" y="614"/>
                    </a:cubicBezTo>
                    <a:cubicBezTo>
                      <a:pt x="787" y="614"/>
                      <a:pt x="787" y="614"/>
                      <a:pt x="786" y="614"/>
                    </a:cubicBezTo>
                    <a:cubicBezTo>
                      <a:pt x="785" y="614"/>
                      <a:pt x="784" y="614"/>
                      <a:pt x="784" y="613"/>
                    </a:cubicBezTo>
                    <a:cubicBezTo>
                      <a:pt x="783" y="612"/>
                      <a:pt x="784" y="610"/>
                      <a:pt x="784" y="608"/>
                    </a:cubicBezTo>
                    <a:cubicBezTo>
                      <a:pt x="785" y="608"/>
                      <a:pt x="785" y="607"/>
                      <a:pt x="785" y="607"/>
                    </a:cubicBezTo>
                    <a:cubicBezTo>
                      <a:pt x="783" y="607"/>
                      <a:pt x="780" y="609"/>
                      <a:pt x="780" y="610"/>
                    </a:cubicBezTo>
                    <a:cubicBezTo>
                      <a:pt x="780" y="612"/>
                      <a:pt x="778" y="614"/>
                      <a:pt x="777" y="615"/>
                    </a:cubicBezTo>
                    <a:cubicBezTo>
                      <a:pt x="776" y="615"/>
                      <a:pt x="776" y="616"/>
                      <a:pt x="775" y="616"/>
                    </a:cubicBezTo>
                    <a:cubicBezTo>
                      <a:pt x="775" y="619"/>
                      <a:pt x="775" y="620"/>
                      <a:pt x="773" y="620"/>
                    </a:cubicBezTo>
                    <a:cubicBezTo>
                      <a:pt x="773" y="620"/>
                      <a:pt x="772" y="620"/>
                      <a:pt x="771" y="621"/>
                    </a:cubicBezTo>
                    <a:cubicBezTo>
                      <a:pt x="769" y="621"/>
                      <a:pt x="767" y="622"/>
                      <a:pt x="766" y="622"/>
                    </a:cubicBezTo>
                    <a:cubicBezTo>
                      <a:pt x="762" y="622"/>
                      <a:pt x="753" y="620"/>
                      <a:pt x="752" y="617"/>
                    </a:cubicBezTo>
                    <a:cubicBezTo>
                      <a:pt x="752" y="616"/>
                      <a:pt x="750" y="615"/>
                      <a:pt x="748" y="614"/>
                    </a:cubicBezTo>
                    <a:cubicBezTo>
                      <a:pt x="745" y="613"/>
                      <a:pt x="742" y="611"/>
                      <a:pt x="742" y="608"/>
                    </a:cubicBezTo>
                    <a:cubicBezTo>
                      <a:pt x="742" y="607"/>
                      <a:pt x="741" y="606"/>
                      <a:pt x="740" y="605"/>
                    </a:cubicBezTo>
                    <a:cubicBezTo>
                      <a:pt x="739" y="603"/>
                      <a:pt x="738" y="601"/>
                      <a:pt x="741" y="598"/>
                    </a:cubicBezTo>
                    <a:cubicBezTo>
                      <a:pt x="742" y="596"/>
                      <a:pt x="742" y="595"/>
                      <a:pt x="742" y="595"/>
                    </a:cubicBezTo>
                    <a:cubicBezTo>
                      <a:pt x="742" y="595"/>
                      <a:pt x="741" y="595"/>
                      <a:pt x="741" y="595"/>
                    </a:cubicBezTo>
                    <a:cubicBezTo>
                      <a:pt x="740" y="595"/>
                      <a:pt x="739" y="595"/>
                      <a:pt x="738" y="596"/>
                    </a:cubicBezTo>
                    <a:cubicBezTo>
                      <a:pt x="737" y="597"/>
                      <a:pt x="736" y="597"/>
                      <a:pt x="735" y="597"/>
                    </a:cubicBezTo>
                    <a:cubicBezTo>
                      <a:pt x="734" y="597"/>
                      <a:pt x="733" y="597"/>
                      <a:pt x="732" y="595"/>
                    </a:cubicBezTo>
                    <a:cubicBezTo>
                      <a:pt x="732" y="594"/>
                      <a:pt x="733" y="592"/>
                      <a:pt x="736" y="590"/>
                    </a:cubicBezTo>
                    <a:cubicBezTo>
                      <a:pt x="736" y="590"/>
                      <a:pt x="737" y="590"/>
                      <a:pt x="738" y="590"/>
                    </a:cubicBezTo>
                    <a:cubicBezTo>
                      <a:pt x="741" y="589"/>
                      <a:pt x="745" y="587"/>
                      <a:pt x="746" y="585"/>
                    </a:cubicBezTo>
                    <a:cubicBezTo>
                      <a:pt x="746" y="583"/>
                      <a:pt x="746" y="582"/>
                      <a:pt x="745" y="579"/>
                    </a:cubicBezTo>
                    <a:cubicBezTo>
                      <a:pt x="744" y="578"/>
                      <a:pt x="741" y="577"/>
                      <a:pt x="738" y="577"/>
                    </a:cubicBezTo>
                    <a:cubicBezTo>
                      <a:pt x="727" y="577"/>
                      <a:pt x="710" y="583"/>
                      <a:pt x="704" y="587"/>
                    </a:cubicBezTo>
                    <a:cubicBezTo>
                      <a:pt x="701" y="589"/>
                      <a:pt x="697" y="593"/>
                      <a:pt x="693" y="597"/>
                    </a:cubicBezTo>
                    <a:cubicBezTo>
                      <a:pt x="689" y="602"/>
                      <a:pt x="685" y="605"/>
                      <a:pt x="683" y="605"/>
                    </a:cubicBezTo>
                    <a:cubicBezTo>
                      <a:pt x="682" y="605"/>
                      <a:pt x="681" y="604"/>
                      <a:pt x="681" y="604"/>
                    </a:cubicBezTo>
                    <a:cubicBezTo>
                      <a:pt x="681" y="602"/>
                      <a:pt x="682" y="601"/>
                      <a:pt x="686" y="597"/>
                    </a:cubicBezTo>
                    <a:cubicBezTo>
                      <a:pt x="688" y="596"/>
                      <a:pt x="690" y="594"/>
                      <a:pt x="691" y="593"/>
                    </a:cubicBezTo>
                    <a:cubicBezTo>
                      <a:pt x="691" y="592"/>
                      <a:pt x="691" y="591"/>
                      <a:pt x="691" y="590"/>
                    </a:cubicBezTo>
                    <a:cubicBezTo>
                      <a:pt x="691" y="590"/>
                      <a:pt x="691" y="589"/>
                      <a:pt x="692" y="588"/>
                    </a:cubicBezTo>
                    <a:cubicBezTo>
                      <a:pt x="692" y="588"/>
                      <a:pt x="693" y="588"/>
                      <a:pt x="694" y="588"/>
                    </a:cubicBezTo>
                    <a:cubicBezTo>
                      <a:pt x="695" y="588"/>
                      <a:pt x="698" y="585"/>
                      <a:pt x="700" y="582"/>
                    </a:cubicBezTo>
                    <a:cubicBezTo>
                      <a:pt x="702" y="580"/>
                      <a:pt x="705" y="577"/>
                      <a:pt x="707" y="576"/>
                    </a:cubicBezTo>
                    <a:cubicBezTo>
                      <a:pt x="709" y="574"/>
                      <a:pt x="711" y="574"/>
                      <a:pt x="713" y="574"/>
                    </a:cubicBezTo>
                    <a:cubicBezTo>
                      <a:pt x="715" y="574"/>
                      <a:pt x="715" y="574"/>
                      <a:pt x="715" y="574"/>
                    </a:cubicBezTo>
                    <a:cubicBezTo>
                      <a:pt x="716" y="574"/>
                      <a:pt x="716" y="574"/>
                      <a:pt x="716" y="573"/>
                    </a:cubicBezTo>
                    <a:cubicBezTo>
                      <a:pt x="717" y="570"/>
                      <a:pt x="719" y="568"/>
                      <a:pt x="724" y="564"/>
                    </a:cubicBezTo>
                    <a:cubicBezTo>
                      <a:pt x="726" y="562"/>
                      <a:pt x="742" y="561"/>
                      <a:pt x="769" y="561"/>
                    </a:cubicBezTo>
                    <a:cubicBezTo>
                      <a:pt x="777" y="561"/>
                      <a:pt x="783" y="561"/>
                      <a:pt x="785" y="561"/>
                    </a:cubicBezTo>
                    <a:cubicBezTo>
                      <a:pt x="785" y="561"/>
                      <a:pt x="785" y="561"/>
                      <a:pt x="785" y="561"/>
                    </a:cubicBezTo>
                    <a:cubicBezTo>
                      <a:pt x="789" y="561"/>
                      <a:pt x="799" y="555"/>
                      <a:pt x="801" y="551"/>
                    </a:cubicBezTo>
                    <a:cubicBezTo>
                      <a:pt x="804" y="547"/>
                      <a:pt x="807" y="546"/>
                      <a:pt x="811" y="546"/>
                    </a:cubicBezTo>
                    <a:cubicBezTo>
                      <a:pt x="812" y="546"/>
                      <a:pt x="814" y="546"/>
                      <a:pt x="815" y="546"/>
                    </a:cubicBezTo>
                    <a:cubicBezTo>
                      <a:pt x="820" y="547"/>
                      <a:pt x="823" y="544"/>
                      <a:pt x="825" y="541"/>
                    </a:cubicBezTo>
                    <a:cubicBezTo>
                      <a:pt x="826" y="540"/>
                      <a:pt x="827" y="539"/>
                      <a:pt x="828" y="538"/>
                    </a:cubicBezTo>
                    <a:cubicBezTo>
                      <a:pt x="830" y="538"/>
                      <a:pt x="830" y="537"/>
                      <a:pt x="830" y="537"/>
                    </a:cubicBezTo>
                    <a:cubicBezTo>
                      <a:pt x="830" y="537"/>
                      <a:pt x="829" y="537"/>
                      <a:pt x="828" y="536"/>
                    </a:cubicBezTo>
                    <a:cubicBezTo>
                      <a:pt x="828" y="536"/>
                      <a:pt x="823" y="535"/>
                      <a:pt x="823" y="533"/>
                    </a:cubicBezTo>
                    <a:cubicBezTo>
                      <a:pt x="823" y="532"/>
                      <a:pt x="823" y="532"/>
                      <a:pt x="825" y="531"/>
                    </a:cubicBezTo>
                    <a:cubicBezTo>
                      <a:pt x="828" y="531"/>
                      <a:pt x="829" y="530"/>
                      <a:pt x="830" y="526"/>
                    </a:cubicBezTo>
                    <a:cubicBezTo>
                      <a:pt x="830" y="525"/>
                      <a:pt x="830" y="525"/>
                      <a:pt x="829" y="524"/>
                    </a:cubicBezTo>
                    <a:cubicBezTo>
                      <a:pt x="828" y="523"/>
                      <a:pt x="827" y="522"/>
                      <a:pt x="825" y="520"/>
                    </a:cubicBezTo>
                    <a:cubicBezTo>
                      <a:pt x="824" y="519"/>
                      <a:pt x="823" y="518"/>
                      <a:pt x="823" y="518"/>
                    </a:cubicBezTo>
                    <a:cubicBezTo>
                      <a:pt x="822" y="518"/>
                      <a:pt x="821" y="519"/>
                      <a:pt x="820" y="520"/>
                    </a:cubicBezTo>
                    <a:cubicBezTo>
                      <a:pt x="819" y="521"/>
                      <a:pt x="817" y="522"/>
                      <a:pt x="815" y="522"/>
                    </a:cubicBezTo>
                    <a:cubicBezTo>
                      <a:pt x="814" y="521"/>
                      <a:pt x="814" y="521"/>
                      <a:pt x="813" y="520"/>
                    </a:cubicBezTo>
                    <a:cubicBezTo>
                      <a:pt x="813" y="519"/>
                      <a:pt x="813" y="518"/>
                      <a:pt x="814" y="517"/>
                    </a:cubicBezTo>
                    <a:cubicBezTo>
                      <a:pt x="815" y="515"/>
                      <a:pt x="815" y="514"/>
                      <a:pt x="814" y="514"/>
                    </a:cubicBezTo>
                    <a:cubicBezTo>
                      <a:pt x="813" y="513"/>
                      <a:pt x="812" y="513"/>
                      <a:pt x="811" y="513"/>
                    </a:cubicBezTo>
                    <a:cubicBezTo>
                      <a:pt x="808" y="513"/>
                      <a:pt x="804" y="514"/>
                      <a:pt x="801" y="517"/>
                    </a:cubicBezTo>
                    <a:cubicBezTo>
                      <a:pt x="798" y="520"/>
                      <a:pt x="796" y="520"/>
                      <a:pt x="795" y="519"/>
                    </a:cubicBezTo>
                    <a:cubicBezTo>
                      <a:pt x="795" y="519"/>
                      <a:pt x="795" y="519"/>
                      <a:pt x="795" y="519"/>
                    </a:cubicBezTo>
                    <a:cubicBezTo>
                      <a:pt x="794" y="519"/>
                      <a:pt x="793" y="519"/>
                      <a:pt x="791" y="521"/>
                    </a:cubicBezTo>
                    <a:cubicBezTo>
                      <a:pt x="789" y="524"/>
                      <a:pt x="787" y="523"/>
                      <a:pt x="786" y="521"/>
                    </a:cubicBezTo>
                    <a:cubicBezTo>
                      <a:pt x="786" y="520"/>
                      <a:pt x="786" y="517"/>
                      <a:pt x="788" y="516"/>
                    </a:cubicBezTo>
                    <a:cubicBezTo>
                      <a:pt x="789" y="515"/>
                      <a:pt x="790" y="515"/>
                      <a:pt x="791" y="515"/>
                    </a:cubicBezTo>
                    <a:cubicBezTo>
                      <a:pt x="792" y="515"/>
                      <a:pt x="792" y="515"/>
                      <a:pt x="793" y="514"/>
                    </a:cubicBezTo>
                    <a:cubicBezTo>
                      <a:pt x="794" y="512"/>
                      <a:pt x="796" y="512"/>
                      <a:pt x="797" y="512"/>
                    </a:cubicBezTo>
                    <a:cubicBezTo>
                      <a:pt x="798" y="512"/>
                      <a:pt x="800" y="512"/>
                      <a:pt x="802" y="510"/>
                    </a:cubicBezTo>
                    <a:cubicBezTo>
                      <a:pt x="805" y="508"/>
                      <a:pt x="807" y="508"/>
                      <a:pt x="809" y="508"/>
                    </a:cubicBezTo>
                    <a:cubicBezTo>
                      <a:pt x="811" y="507"/>
                      <a:pt x="812" y="507"/>
                      <a:pt x="813" y="506"/>
                    </a:cubicBezTo>
                    <a:cubicBezTo>
                      <a:pt x="813" y="506"/>
                      <a:pt x="813" y="506"/>
                      <a:pt x="813" y="505"/>
                    </a:cubicBezTo>
                    <a:cubicBezTo>
                      <a:pt x="812" y="504"/>
                      <a:pt x="810" y="503"/>
                      <a:pt x="808" y="503"/>
                    </a:cubicBezTo>
                    <a:cubicBezTo>
                      <a:pt x="808" y="503"/>
                      <a:pt x="807" y="503"/>
                      <a:pt x="807" y="504"/>
                    </a:cubicBezTo>
                    <a:cubicBezTo>
                      <a:pt x="806" y="504"/>
                      <a:pt x="806" y="504"/>
                      <a:pt x="805" y="504"/>
                    </a:cubicBezTo>
                    <a:cubicBezTo>
                      <a:pt x="803" y="504"/>
                      <a:pt x="801" y="502"/>
                      <a:pt x="799" y="501"/>
                    </a:cubicBezTo>
                    <a:cubicBezTo>
                      <a:pt x="798" y="500"/>
                      <a:pt x="797" y="499"/>
                      <a:pt x="797" y="499"/>
                    </a:cubicBezTo>
                    <a:cubicBezTo>
                      <a:pt x="796" y="499"/>
                      <a:pt x="796" y="499"/>
                      <a:pt x="796" y="499"/>
                    </a:cubicBezTo>
                    <a:cubicBezTo>
                      <a:pt x="795" y="500"/>
                      <a:pt x="795" y="500"/>
                      <a:pt x="794" y="500"/>
                    </a:cubicBezTo>
                    <a:cubicBezTo>
                      <a:pt x="793" y="500"/>
                      <a:pt x="792" y="499"/>
                      <a:pt x="792" y="498"/>
                    </a:cubicBezTo>
                    <a:cubicBezTo>
                      <a:pt x="792" y="498"/>
                      <a:pt x="791" y="498"/>
                      <a:pt x="791" y="498"/>
                    </a:cubicBezTo>
                    <a:cubicBezTo>
                      <a:pt x="791" y="498"/>
                      <a:pt x="791" y="498"/>
                      <a:pt x="790" y="498"/>
                    </a:cubicBezTo>
                    <a:cubicBezTo>
                      <a:pt x="789" y="499"/>
                      <a:pt x="788" y="499"/>
                      <a:pt x="787" y="499"/>
                    </a:cubicBezTo>
                    <a:cubicBezTo>
                      <a:pt x="784" y="499"/>
                      <a:pt x="783" y="496"/>
                      <a:pt x="782" y="493"/>
                    </a:cubicBezTo>
                    <a:cubicBezTo>
                      <a:pt x="780" y="489"/>
                      <a:pt x="772" y="483"/>
                      <a:pt x="766" y="481"/>
                    </a:cubicBezTo>
                    <a:cubicBezTo>
                      <a:pt x="763" y="480"/>
                      <a:pt x="762" y="478"/>
                      <a:pt x="763" y="478"/>
                    </a:cubicBezTo>
                    <a:cubicBezTo>
                      <a:pt x="763" y="476"/>
                      <a:pt x="764" y="476"/>
                      <a:pt x="765" y="476"/>
                    </a:cubicBezTo>
                    <a:cubicBezTo>
                      <a:pt x="766" y="476"/>
                      <a:pt x="767" y="476"/>
                      <a:pt x="768" y="477"/>
                    </a:cubicBezTo>
                    <a:cubicBezTo>
                      <a:pt x="769" y="477"/>
                      <a:pt x="769" y="477"/>
                      <a:pt x="769" y="477"/>
                    </a:cubicBezTo>
                    <a:cubicBezTo>
                      <a:pt x="771" y="477"/>
                      <a:pt x="773" y="475"/>
                      <a:pt x="774" y="473"/>
                    </a:cubicBezTo>
                    <a:cubicBezTo>
                      <a:pt x="775" y="472"/>
                      <a:pt x="775" y="472"/>
                      <a:pt x="774" y="472"/>
                    </a:cubicBezTo>
                    <a:cubicBezTo>
                      <a:pt x="774" y="471"/>
                      <a:pt x="772" y="470"/>
                      <a:pt x="771" y="470"/>
                    </a:cubicBezTo>
                    <a:cubicBezTo>
                      <a:pt x="771" y="470"/>
                      <a:pt x="770" y="469"/>
                      <a:pt x="770" y="469"/>
                    </a:cubicBezTo>
                    <a:cubicBezTo>
                      <a:pt x="768" y="467"/>
                      <a:pt x="769" y="465"/>
                      <a:pt x="769" y="464"/>
                    </a:cubicBezTo>
                    <a:cubicBezTo>
                      <a:pt x="769" y="463"/>
                      <a:pt x="767" y="461"/>
                      <a:pt x="766" y="461"/>
                    </a:cubicBezTo>
                    <a:cubicBezTo>
                      <a:pt x="765" y="459"/>
                      <a:pt x="763" y="458"/>
                      <a:pt x="763" y="457"/>
                    </a:cubicBezTo>
                    <a:cubicBezTo>
                      <a:pt x="763" y="456"/>
                      <a:pt x="762" y="455"/>
                      <a:pt x="761" y="455"/>
                    </a:cubicBezTo>
                    <a:cubicBezTo>
                      <a:pt x="760" y="454"/>
                      <a:pt x="759" y="452"/>
                      <a:pt x="759" y="451"/>
                    </a:cubicBezTo>
                    <a:cubicBezTo>
                      <a:pt x="759" y="450"/>
                      <a:pt x="758" y="449"/>
                      <a:pt x="758" y="448"/>
                    </a:cubicBezTo>
                    <a:cubicBezTo>
                      <a:pt x="757" y="447"/>
                      <a:pt x="756" y="445"/>
                      <a:pt x="756" y="444"/>
                    </a:cubicBezTo>
                    <a:cubicBezTo>
                      <a:pt x="756" y="443"/>
                      <a:pt x="754" y="441"/>
                      <a:pt x="753" y="439"/>
                    </a:cubicBezTo>
                    <a:cubicBezTo>
                      <a:pt x="751" y="437"/>
                      <a:pt x="749" y="435"/>
                      <a:pt x="749" y="433"/>
                    </a:cubicBezTo>
                    <a:cubicBezTo>
                      <a:pt x="749" y="432"/>
                      <a:pt x="748" y="431"/>
                      <a:pt x="747" y="429"/>
                    </a:cubicBezTo>
                    <a:cubicBezTo>
                      <a:pt x="746" y="428"/>
                      <a:pt x="745" y="426"/>
                      <a:pt x="744" y="425"/>
                    </a:cubicBezTo>
                    <a:cubicBezTo>
                      <a:pt x="744" y="424"/>
                      <a:pt x="744" y="424"/>
                      <a:pt x="744" y="423"/>
                    </a:cubicBezTo>
                    <a:cubicBezTo>
                      <a:pt x="743" y="424"/>
                      <a:pt x="742" y="425"/>
                      <a:pt x="742" y="428"/>
                    </a:cubicBezTo>
                    <a:cubicBezTo>
                      <a:pt x="741" y="431"/>
                      <a:pt x="739" y="432"/>
                      <a:pt x="738" y="433"/>
                    </a:cubicBezTo>
                    <a:cubicBezTo>
                      <a:pt x="738" y="433"/>
                      <a:pt x="737" y="434"/>
                      <a:pt x="737" y="434"/>
                    </a:cubicBezTo>
                    <a:cubicBezTo>
                      <a:pt x="740" y="437"/>
                      <a:pt x="739" y="438"/>
                      <a:pt x="737" y="440"/>
                    </a:cubicBezTo>
                    <a:cubicBezTo>
                      <a:pt x="737" y="440"/>
                      <a:pt x="736" y="440"/>
                      <a:pt x="736" y="441"/>
                    </a:cubicBezTo>
                    <a:cubicBezTo>
                      <a:pt x="735" y="441"/>
                      <a:pt x="735" y="442"/>
                      <a:pt x="735" y="443"/>
                    </a:cubicBezTo>
                    <a:cubicBezTo>
                      <a:pt x="736" y="444"/>
                      <a:pt x="736" y="445"/>
                      <a:pt x="735" y="446"/>
                    </a:cubicBezTo>
                    <a:cubicBezTo>
                      <a:pt x="735" y="446"/>
                      <a:pt x="734" y="446"/>
                      <a:pt x="733" y="446"/>
                    </a:cubicBezTo>
                    <a:cubicBezTo>
                      <a:pt x="732" y="446"/>
                      <a:pt x="732" y="447"/>
                      <a:pt x="732" y="449"/>
                    </a:cubicBezTo>
                    <a:cubicBezTo>
                      <a:pt x="732" y="450"/>
                      <a:pt x="731" y="451"/>
                      <a:pt x="730" y="451"/>
                    </a:cubicBezTo>
                    <a:cubicBezTo>
                      <a:pt x="730" y="451"/>
                      <a:pt x="730" y="451"/>
                      <a:pt x="730" y="451"/>
                    </a:cubicBezTo>
                    <a:cubicBezTo>
                      <a:pt x="730" y="451"/>
                      <a:pt x="729" y="450"/>
                      <a:pt x="729" y="449"/>
                    </a:cubicBezTo>
                    <a:cubicBezTo>
                      <a:pt x="728" y="449"/>
                      <a:pt x="727" y="448"/>
                      <a:pt x="727" y="448"/>
                    </a:cubicBezTo>
                    <a:cubicBezTo>
                      <a:pt x="726" y="448"/>
                      <a:pt x="725" y="449"/>
                      <a:pt x="725" y="450"/>
                    </a:cubicBezTo>
                    <a:cubicBezTo>
                      <a:pt x="725" y="454"/>
                      <a:pt x="717" y="457"/>
                      <a:pt x="714" y="456"/>
                    </a:cubicBezTo>
                    <a:cubicBezTo>
                      <a:pt x="712" y="456"/>
                      <a:pt x="711" y="454"/>
                      <a:pt x="711" y="453"/>
                    </a:cubicBezTo>
                    <a:cubicBezTo>
                      <a:pt x="710" y="453"/>
                      <a:pt x="710" y="452"/>
                      <a:pt x="710" y="452"/>
                    </a:cubicBezTo>
                    <a:cubicBezTo>
                      <a:pt x="710" y="452"/>
                      <a:pt x="710" y="452"/>
                      <a:pt x="710" y="452"/>
                    </a:cubicBezTo>
                    <a:cubicBezTo>
                      <a:pt x="709" y="452"/>
                      <a:pt x="709" y="452"/>
                      <a:pt x="708" y="452"/>
                    </a:cubicBezTo>
                    <a:cubicBezTo>
                      <a:pt x="707" y="452"/>
                      <a:pt x="706" y="451"/>
                      <a:pt x="706" y="450"/>
                    </a:cubicBezTo>
                    <a:cubicBezTo>
                      <a:pt x="705" y="448"/>
                      <a:pt x="705" y="447"/>
                      <a:pt x="704" y="447"/>
                    </a:cubicBezTo>
                    <a:cubicBezTo>
                      <a:pt x="703" y="447"/>
                      <a:pt x="703" y="447"/>
                      <a:pt x="702" y="447"/>
                    </a:cubicBezTo>
                    <a:cubicBezTo>
                      <a:pt x="701" y="447"/>
                      <a:pt x="699" y="447"/>
                      <a:pt x="698" y="446"/>
                    </a:cubicBezTo>
                    <a:cubicBezTo>
                      <a:pt x="697" y="445"/>
                      <a:pt x="697" y="444"/>
                      <a:pt x="697" y="443"/>
                    </a:cubicBezTo>
                    <a:cubicBezTo>
                      <a:pt x="698" y="442"/>
                      <a:pt x="697" y="441"/>
                      <a:pt x="695" y="440"/>
                    </a:cubicBezTo>
                    <a:cubicBezTo>
                      <a:pt x="694" y="439"/>
                      <a:pt x="693" y="438"/>
                      <a:pt x="693" y="437"/>
                    </a:cubicBezTo>
                    <a:cubicBezTo>
                      <a:pt x="693" y="437"/>
                      <a:pt x="693" y="436"/>
                      <a:pt x="694" y="436"/>
                    </a:cubicBezTo>
                    <a:cubicBezTo>
                      <a:pt x="695" y="435"/>
                      <a:pt x="694" y="434"/>
                      <a:pt x="694" y="431"/>
                    </a:cubicBezTo>
                    <a:cubicBezTo>
                      <a:pt x="693" y="430"/>
                      <a:pt x="693" y="428"/>
                      <a:pt x="692" y="425"/>
                    </a:cubicBezTo>
                    <a:cubicBezTo>
                      <a:pt x="692" y="422"/>
                      <a:pt x="694" y="420"/>
                      <a:pt x="695" y="419"/>
                    </a:cubicBezTo>
                    <a:cubicBezTo>
                      <a:pt x="695" y="418"/>
                      <a:pt x="696" y="418"/>
                      <a:pt x="696" y="417"/>
                    </a:cubicBezTo>
                    <a:cubicBezTo>
                      <a:pt x="696" y="417"/>
                      <a:pt x="696" y="417"/>
                      <a:pt x="695" y="417"/>
                    </a:cubicBezTo>
                    <a:cubicBezTo>
                      <a:pt x="694" y="417"/>
                      <a:pt x="693" y="417"/>
                      <a:pt x="692" y="418"/>
                    </a:cubicBezTo>
                    <a:cubicBezTo>
                      <a:pt x="691" y="418"/>
                      <a:pt x="691" y="418"/>
                      <a:pt x="690" y="418"/>
                    </a:cubicBezTo>
                    <a:cubicBezTo>
                      <a:pt x="689" y="418"/>
                      <a:pt x="689" y="417"/>
                      <a:pt x="688" y="417"/>
                    </a:cubicBezTo>
                    <a:cubicBezTo>
                      <a:pt x="687" y="416"/>
                      <a:pt x="687" y="416"/>
                      <a:pt x="686" y="416"/>
                    </a:cubicBezTo>
                    <a:cubicBezTo>
                      <a:pt x="686" y="416"/>
                      <a:pt x="685" y="416"/>
                      <a:pt x="685" y="416"/>
                    </a:cubicBezTo>
                    <a:cubicBezTo>
                      <a:pt x="683" y="416"/>
                      <a:pt x="674" y="416"/>
                      <a:pt x="674" y="411"/>
                    </a:cubicBezTo>
                    <a:cubicBezTo>
                      <a:pt x="673" y="409"/>
                      <a:pt x="673" y="409"/>
                      <a:pt x="672" y="409"/>
                    </a:cubicBezTo>
                    <a:cubicBezTo>
                      <a:pt x="671" y="408"/>
                      <a:pt x="670" y="408"/>
                      <a:pt x="669" y="405"/>
                    </a:cubicBezTo>
                    <a:cubicBezTo>
                      <a:pt x="669" y="404"/>
                      <a:pt x="668" y="404"/>
                      <a:pt x="667" y="404"/>
                    </a:cubicBezTo>
                    <a:cubicBezTo>
                      <a:pt x="666" y="404"/>
                      <a:pt x="664" y="404"/>
                      <a:pt x="664" y="402"/>
                    </a:cubicBezTo>
                    <a:cubicBezTo>
                      <a:pt x="664" y="400"/>
                      <a:pt x="664" y="399"/>
                      <a:pt x="661" y="399"/>
                    </a:cubicBezTo>
                    <a:cubicBezTo>
                      <a:pt x="660" y="399"/>
                      <a:pt x="659" y="398"/>
                      <a:pt x="658" y="397"/>
                    </a:cubicBezTo>
                    <a:cubicBezTo>
                      <a:pt x="657" y="396"/>
                      <a:pt x="656" y="396"/>
                      <a:pt x="654" y="395"/>
                    </a:cubicBezTo>
                    <a:cubicBezTo>
                      <a:pt x="652" y="395"/>
                      <a:pt x="649" y="397"/>
                      <a:pt x="647" y="398"/>
                    </a:cubicBezTo>
                    <a:cubicBezTo>
                      <a:pt x="646" y="398"/>
                      <a:pt x="646" y="398"/>
                      <a:pt x="645" y="398"/>
                    </a:cubicBezTo>
                    <a:cubicBezTo>
                      <a:pt x="644" y="399"/>
                      <a:pt x="642" y="398"/>
                      <a:pt x="640" y="398"/>
                    </a:cubicBezTo>
                    <a:cubicBezTo>
                      <a:pt x="639" y="397"/>
                      <a:pt x="637" y="396"/>
                      <a:pt x="637" y="397"/>
                    </a:cubicBezTo>
                    <a:cubicBezTo>
                      <a:pt x="636" y="397"/>
                      <a:pt x="636" y="398"/>
                      <a:pt x="635" y="398"/>
                    </a:cubicBezTo>
                    <a:cubicBezTo>
                      <a:pt x="634" y="398"/>
                      <a:pt x="633" y="397"/>
                      <a:pt x="633" y="397"/>
                    </a:cubicBezTo>
                    <a:cubicBezTo>
                      <a:pt x="632" y="396"/>
                      <a:pt x="630" y="395"/>
                      <a:pt x="628" y="394"/>
                    </a:cubicBezTo>
                    <a:cubicBezTo>
                      <a:pt x="625" y="394"/>
                      <a:pt x="622" y="393"/>
                      <a:pt x="620" y="393"/>
                    </a:cubicBezTo>
                    <a:cubicBezTo>
                      <a:pt x="617" y="393"/>
                      <a:pt x="616" y="394"/>
                      <a:pt x="616" y="394"/>
                    </a:cubicBezTo>
                    <a:cubicBezTo>
                      <a:pt x="616" y="395"/>
                      <a:pt x="615" y="395"/>
                      <a:pt x="615" y="396"/>
                    </a:cubicBezTo>
                    <a:cubicBezTo>
                      <a:pt x="613" y="397"/>
                      <a:pt x="612" y="398"/>
                      <a:pt x="612" y="400"/>
                    </a:cubicBezTo>
                    <a:cubicBezTo>
                      <a:pt x="613" y="402"/>
                      <a:pt x="614" y="403"/>
                      <a:pt x="615" y="404"/>
                    </a:cubicBezTo>
                    <a:cubicBezTo>
                      <a:pt x="617" y="404"/>
                      <a:pt x="618" y="405"/>
                      <a:pt x="619" y="407"/>
                    </a:cubicBezTo>
                    <a:cubicBezTo>
                      <a:pt x="619" y="409"/>
                      <a:pt x="618" y="410"/>
                      <a:pt x="617" y="411"/>
                    </a:cubicBezTo>
                    <a:cubicBezTo>
                      <a:pt x="617" y="411"/>
                      <a:pt x="616" y="411"/>
                      <a:pt x="616" y="412"/>
                    </a:cubicBezTo>
                    <a:cubicBezTo>
                      <a:pt x="616" y="414"/>
                      <a:pt x="615" y="415"/>
                      <a:pt x="614" y="415"/>
                    </a:cubicBezTo>
                    <a:cubicBezTo>
                      <a:pt x="613" y="416"/>
                      <a:pt x="613" y="416"/>
                      <a:pt x="613" y="416"/>
                    </a:cubicBezTo>
                    <a:cubicBezTo>
                      <a:pt x="613" y="417"/>
                      <a:pt x="613" y="417"/>
                      <a:pt x="614" y="417"/>
                    </a:cubicBezTo>
                    <a:cubicBezTo>
                      <a:pt x="615" y="418"/>
                      <a:pt x="616" y="419"/>
                      <a:pt x="616" y="421"/>
                    </a:cubicBezTo>
                    <a:cubicBezTo>
                      <a:pt x="617" y="423"/>
                      <a:pt x="617" y="424"/>
                      <a:pt x="618" y="425"/>
                    </a:cubicBezTo>
                    <a:cubicBezTo>
                      <a:pt x="619" y="426"/>
                      <a:pt x="620" y="427"/>
                      <a:pt x="620" y="430"/>
                    </a:cubicBezTo>
                    <a:cubicBezTo>
                      <a:pt x="621" y="435"/>
                      <a:pt x="619" y="436"/>
                      <a:pt x="617" y="436"/>
                    </a:cubicBezTo>
                    <a:cubicBezTo>
                      <a:pt x="616" y="436"/>
                      <a:pt x="616" y="436"/>
                      <a:pt x="616" y="436"/>
                    </a:cubicBezTo>
                    <a:cubicBezTo>
                      <a:pt x="615" y="436"/>
                      <a:pt x="615" y="436"/>
                      <a:pt x="615" y="437"/>
                    </a:cubicBezTo>
                    <a:cubicBezTo>
                      <a:pt x="615" y="439"/>
                      <a:pt x="615" y="440"/>
                      <a:pt x="613" y="443"/>
                    </a:cubicBezTo>
                    <a:cubicBezTo>
                      <a:pt x="610" y="447"/>
                      <a:pt x="609" y="449"/>
                      <a:pt x="610" y="450"/>
                    </a:cubicBezTo>
                    <a:cubicBezTo>
                      <a:pt x="611" y="451"/>
                      <a:pt x="612" y="452"/>
                      <a:pt x="613" y="453"/>
                    </a:cubicBezTo>
                    <a:cubicBezTo>
                      <a:pt x="617" y="455"/>
                      <a:pt x="622" y="458"/>
                      <a:pt x="625" y="462"/>
                    </a:cubicBezTo>
                    <a:cubicBezTo>
                      <a:pt x="629" y="469"/>
                      <a:pt x="628" y="480"/>
                      <a:pt x="627" y="484"/>
                    </a:cubicBezTo>
                    <a:cubicBezTo>
                      <a:pt x="626" y="489"/>
                      <a:pt x="623" y="491"/>
                      <a:pt x="619" y="493"/>
                    </a:cubicBezTo>
                    <a:cubicBezTo>
                      <a:pt x="617" y="495"/>
                      <a:pt x="615" y="496"/>
                      <a:pt x="613" y="498"/>
                    </a:cubicBezTo>
                    <a:cubicBezTo>
                      <a:pt x="608" y="503"/>
                      <a:pt x="603" y="503"/>
                      <a:pt x="600" y="503"/>
                    </a:cubicBezTo>
                    <a:cubicBezTo>
                      <a:pt x="600" y="503"/>
                      <a:pt x="599" y="503"/>
                      <a:pt x="599" y="503"/>
                    </a:cubicBezTo>
                    <a:cubicBezTo>
                      <a:pt x="599" y="503"/>
                      <a:pt x="599" y="503"/>
                      <a:pt x="599" y="503"/>
                    </a:cubicBezTo>
                    <a:cubicBezTo>
                      <a:pt x="598" y="505"/>
                      <a:pt x="599" y="508"/>
                      <a:pt x="602" y="511"/>
                    </a:cubicBezTo>
                    <a:cubicBezTo>
                      <a:pt x="604" y="514"/>
                      <a:pt x="604" y="515"/>
                      <a:pt x="604" y="517"/>
                    </a:cubicBezTo>
                    <a:cubicBezTo>
                      <a:pt x="604" y="518"/>
                      <a:pt x="604" y="519"/>
                      <a:pt x="605" y="521"/>
                    </a:cubicBezTo>
                    <a:cubicBezTo>
                      <a:pt x="606" y="523"/>
                      <a:pt x="606" y="525"/>
                      <a:pt x="606" y="527"/>
                    </a:cubicBezTo>
                    <a:cubicBezTo>
                      <a:pt x="606" y="529"/>
                      <a:pt x="606" y="530"/>
                      <a:pt x="608" y="532"/>
                    </a:cubicBezTo>
                    <a:cubicBezTo>
                      <a:pt x="611" y="537"/>
                      <a:pt x="608" y="539"/>
                      <a:pt x="605" y="542"/>
                    </a:cubicBezTo>
                    <a:cubicBezTo>
                      <a:pt x="605" y="542"/>
                      <a:pt x="605" y="542"/>
                      <a:pt x="605" y="542"/>
                    </a:cubicBezTo>
                    <a:cubicBezTo>
                      <a:pt x="605" y="542"/>
                      <a:pt x="605" y="542"/>
                      <a:pt x="605" y="542"/>
                    </a:cubicBezTo>
                    <a:cubicBezTo>
                      <a:pt x="605" y="543"/>
                      <a:pt x="607" y="544"/>
                      <a:pt x="607" y="546"/>
                    </a:cubicBezTo>
                    <a:cubicBezTo>
                      <a:pt x="607" y="547"/>
                      <a:pt x="607" y="548"/>
                      <a:pt x="607" y="549"/>
                    </a:cubicBezTo>
                    <a:cubicBezTo>
                      <a:pt x="606" y="549"/>
                      <a:pt x="606" y="549"/>
                      <a:pt x="605" y="549"/>
                    </a:cubicBezTo>
                    <a:cubicBezTo>
                      <a:pt x="605" y="549"/>
                      <a:pt x="604" y="548"/>
                      <a:pt x="603" y="547"/>
                    </a:cubicBezTo>
                    <a:cubicBezTo>
                      <a:pt x="602" y="547"/>
                      <a:pt x="602" y="547"/>
                      <a:pt x="601" y="546"/>
                    </a:cubicBezTo>
                    <a:cubicBezTo>
                      <a:pt x="601" y="546"/>
                      <a:pt x="601" y="546"/>
                      <a:pt x="601" y="546"/>
                    </a:cubicBezTo>
                    <a:cubicBezTo>
                      <a:pt x="599" y="546"/>
                      <a:pt x="597" y="550"/>
                      <a:pt x="597" y="552"/>
                    </a:cubicBezTo>
                    <a:cubicBezTo>
                      <a:pt x="597" y="553"/>
                      <a:pt x="597" y="553"/>
                      <a:pt x="596" y="553"/>
                    </a:cubicBezTo>
                    <a:cubicBezTo>
                      <a:pt x="595" y="553"/>
                      <a:pt x="593" y="552"/>
                      <a:pt x="591" y="551"/>
                    </a:cubicBezTo>
                    <a:cubicBezTo>
                      <a:pt x="590" y="551"/>
                      <a:pt x="589" y="550"/>
                      <a:pt x="588" y="550"/>
                    </a:cubicBezTo>
                    <a:cubicBezTo>
                      <a:pt x="588" y="550"/>
                      <a:pt x="588" y="550"/>
                      <a:pt x="588" y="550"/>
                    </a:cubicBezTo>
                    <a:cubicBezTo>
                      <a:pt x="587" y="550"/>
                      <a:pt x="587" y="548"/>
                      <a:pt x="586" y="547"/>
                    </a:cubicBezTo>
                    <a:cubicBezTo>
                      <a:pt x="586" y="546"/>
                      <a:pt x="586" y="544"/>
                      <a:pt x="584" y="543"/>
                    </a:cubicBezTo>
                    <a:cubicBezTo>
                      <a:pt x="583" y="542"/>
                      <a:pt x="582" y="541"/>
                      <a:pt x="581" y="541"/>
                    </a:cubicBezTo>
                    <a:cubicBezTo>
                      <a:pt x="579" y="539"/>
                      <a:pt x="577" y="538"/>
                      <a:pt x="577" y="535"/>
                    </a:cubicBezTo>
                    <a:cubicBezTo>
                      <a:pt x="577" y="534"/>
                      <a:pt x="576" y="533"/>
                      <a:pt x="574" y="532"/>
                    </a:cubicBezTo>
                    <a:cubicBezTo>
                      <a:pt x="572" y="531"/>
                      <a:pt x="570" y="529"/>
                      <a:pt x="570" y="527"/>
                    </a:cubicBezTo>
                    <a:cubicBezTo>
                      <a:pt x="570" y="526"/>
                      <a:pt x="570" y="525"/>
                      <a:pt x="570" y="524"/>
                    </a:cubicBezTo>
                    <a:cubicBezTo>
                      <a:pt x="571" y="520"/>
                      <a:pt x="571" y="514"/>
                      <a:pt x="570" y="512"/>
                    </a:cubicBezTo>
                    <a:cubicBezTo>
                      <a:pt x="568" y="509"/>
                      <a:pt x="570" y="506"/>
                      <a:pt x="571" y="504"/>
                    </a:cubicBezTo>
                    <a:cubicBezTo>
                      <a:pt x="571" y="503"/>
                      <a:pt x="571" y="502"/>
                      <a:pt x="571" y="502"/>
                    </a:cubicBezTo>
                    <a:cubicBezTo>
                      <a:pt x="570" y="500"/>
                      <a:pt x="569" y="499"/>
                      <a:pt x="566" y="499"/>
                    </a:cubicBezTo>
                    <a:cubicBezTo>
                      <a:pt x="565" y="499"/>
                      <a:pt x="563" y="499"/>
                      <a:pt x="561" y="499"/>
                    </a:cubicBezTo>
                    <a:cubicBezTo>
                      <a:pt x="558" y="498"/>
                      <a:pt x="555" y="498"/>
                      <a:pt x="552" y="498"/>
                    </a:cubicBezTo>
                    <a:cubicBezTo>
                      <a:pt x="551" y="498"/>
                      <a:pt x="550" y="499"/>
                      <a:pt x="549" y="499"/>
                    </a:cubicBezTo>
                    <a:cubicBezTo>
                      <a:pt x="546" y="499"/>
                      <a:pt x="543" y="498"/>
                      <a:pt x="541" y="496"/>
                    </a:cubicBezTo>
                    <a:cubicBezTo>
                      <a:pt x="539" y="495"/>
                      <a:pt x="535" y="492"/>
                      <a:pt x="528" y="490"/>
                    </a:cubicBezTo>
                    <a:cubicBezTo>
                      <a:pt x="521" y="488"/>
                      <a:pt x="518" y="484"/>
                      <a:pt x="517" y="482"/>
                    </a:cubicBezTo>
                    <a:cubicBezTo>
                      <a:pt x="517" y="482"/>
                      <a:pt x="515" y="481"/>
                      <a:pt x="513" y="480"/>
                    </a:cubicBezTo>
                    <a:cubicBezTo>
                      <a:pt x="511" y="479"/>
                      <a:pt x="509" y="478"/>
                      <a:pt x="509" y="477"/>
                    </a:cubicBezTo>
                    <a:cubicBezTo>
                      <a:pt x="508" y="476"/>
                      <a:pt x="504" y="475"/>
                      <a:pt x="500" y="475"/>
                    </a:cubicBezTo>
                    <a:cubicBezTo>
                      <a:pt x="500" y="475"/>
                      <a:pt x="499" y="475"/>
                      <a:pt x="499" y="475"/>
                    </a:cubicBezTo>
                    <a:cubicBezTo>
                      <a:pt x="498" y="475"/>
                      <a:pt x="495" y="474"/>
                      <a:pt x="493" y="473"/>
                    </a:cubicBezTo>
                    <a:cubicBezTo>
                      <a:pt x="491" y="471"/>
                      <a:pt x="488" y="470"/>
                      <a:pt x="486" y="470"/>
                    </a:cubicBezTo>
                    <a:cubicBezTo>
                      <a:pt x="484" y="470"/>
                      <a:pt x="479" y="472"/>
                      <a:pt x="476" y="473"/>
                    </a:cubicBezTo>
                    <a:cubicBezTo>
                      <a:pt x="474" y="474"/>
                      <a:pt x="472" y="474"/>
                      <a:pt x="472" y="474"/>
                    </a:cubicBezTo>
                    <a:cubicBezTo>
                      <a:pt x="472" y="474"/>
                      <a:pt x="472" y="474"/>
                      <a:pt x="472" y="474"/>
                    </a:cubicBezTo>
                    <a:cubicBezTo>
                      <a:pt x="471" y="474"/>
                      <a:pt x="471" y="474"/>
                      <a:pt x="470" y="473"/>
                    </a:cubicBezTo>
                    <a:cubicBezTo>
                      <a:pt x="469" y="472"/>
                      <a:pt x="472" y="468"/>
                      <a:pt x="472" y="468"/>
                    </a:cubicBezTo>
                    <a:cubicBezTo>
                      <a:pt x="472" y="467"/>
                      <a:pt x="471" y="464"/>
                      <a:pt x="470" y="463"/>
                    </a:cubicBezTo>
                    <a:cubicBezTo>
                      <a:pt x="469" y="461"/>
                      <a:pt x="468" y="458"/>
                      <a:pt x="468" y="456"/>
                    </a:cubicBezTo>
                    <a:cubicBezTo>
                      <a:pt x="466" y="451"/>
                      <a:pt x="465" y="448"/>
                      <a:pt x="462" y="449"/>
                    </a:cubicBezTo>
                    <a:cubicBezTo>
                      <a:pt x="457" y="450"/>
                      <a:pt x="452" y="447"/>
                      <a:pt x="450" y="446"/>
                    </a:cubicBezTo>
                    <a:cubicBezTo>
                      <a:pt x="448" y="445"/>
                      <a:pt x="449" y="431"/>
                      <a:pt x="450" y="427"/>
                    </a:cubicBezTo>
                    <a:cubicBezTo>
                      <a:pt x="450" y="424"/>
                      <a:pt x="452" y="421"/>
                      <a:pt x="453" y="418"/>
                    </a:cubicBezTo>
                    <a:cubicBezTo>
                      <a:pt x="455" y="415"/>
                      <a:pt x="456" y="412"/>
                      <a:pt x="456" y="411"/>
                    </a:cubicBezTo>
                    <a:cubicBezTo>
                      <a:pt x="456" y="406"/>
                      <a:pt x="462" y="405"/>
                      <a:pt x="464" y="404"/>
                    </a:cubicBezTo>
                    <a:cubicBezTo>
                      <a:pt x="465" y="404"/>
                      <a:pt x="465" y="403"/>
                      <a:pt x="465" y="401"/>
                    </a:cubicBezTo>
                    <a:cubicBezTo>
                      <a:pt x="465" y="400"/>
                      <a:pt x="465" y="397"/>
                      <a:pt x="468" y="397"/>
                    </a:cubicBezTo>
                    <a:cubicBezTo>
                      <a:pt x="470" y="397"/>
                      <a:pt x="470" y="396"/>
                      <a:pt x="471" y="394"/>
                    </a:cubicBezTo>
                    <a:cubicBezTo>
                      <a:pt x="471" y="393"/>
                      <a:pt x="471" y="393"/>
                      <a:pt x="471" y="393"/>
                    </a:cubicBezTo>
                    <a:cubicBezTo>
                      <a:pt x="471" y="392"/>
                      <a:pt x="472" y="391"/>
                      <a:pt x="473" y="391"/>
                    </a:cubicBezTo>
                    <a:cubicBezTo>
                      <a:pt x="473" y="391"/>
                      <a:pt x="472" y="390"/>
                      <a:pt x="472" y="389"/>
                    </a:cubicBezTo>
                    <a:cubicBezTo>
                      <a:pt x="473" y="387"/>
                      <a:pt x="475" y="387"/>
                      <a:pt x="479" y="387"/>
                    </a:cubicBezTo>
                    <a:cubicBezTo>
                      <a:pt x="482" y="387"/>
                      <a:pt x="487" y="386"/>
                      <a:pt x="488" y="384"/>
                    </a:cubicBezTo>
                    <a:cubicBezTo>
                      <a:pt x="489" y="383"/>
                      <a:pt x="489" y="382"/>
                      <a:pt x="489" y="381"/>
                    </a:cubicBezTo>
                    <a:cubicBezTo>
                      <a:pt x="489" y="380"/>
                      <a:pt x="485" y="379"/>
                      <a:pt x="482" y="379"/>
                    </a:cubicBezTo>
                    <a:cubicBezTo>
                      <a:pt x="479" y="379"/>
                      <a:pt x="475" y="379"/>
                      <a:pt x="475" y="376"/>
                    </a:cubicBezTo>
                    <a:cubicBezTo>
                      <a:pt x="475" y="374"/>
                      <a:pt x="469" y="373"/>
                      <a:pt x="466" y="373"/>
                    </a:cubicBezTo>
                    <a:cubicBezTo>
                      <a:pt x="462" y="372"/>
                      <a:pt x="460" y="371"/>
                      <a:pt x="460" y="370"/>
                    </a:cubicBezTo>
                    <a:cubicBezTo>
                      <a:pt x="460" y="370"/>
                      <a:pt x="460" y="369"/>
                      <a:pt x="460" y="369"/>
                    </a:cubicBezTo>
                    <a:cubicBezTo>
                      <a:pt x="460" y="368"/>
                      <a:pt x="462" y="368"/>
                      <a:pt x="463" y="368"/>
                    </a:cubicBezTo>
                    <a:cubicBezTo>
                      <a:pt x="468" y="368"/>
                      <a:pt x="479" y="371"/>
                      <a:pt x="483" y="372"/>
                    </a:cubicBezTo>
                    <a:cubicBezTo>
                      <a:pt x="488" y="374"/>
                      <a:pt x="490" y="374"/>
                      <a:pt x="493" y="374"/>
                    </a:cubicBezTo>
                    <a:cubicBezTo>
                      <a:pt x="494" y="374"/>
                      <a:pt x="494" y="374"/>
                      <a:pt x="494" y="374"/>
                    </a:cubicBezTo>
                    <a:cubicBezTo>
                      <a:pt x="495" y="374"/>
                      <a:pt x="495" y="373"/>
                      <a:pt x="495" y="373"/>
                    </a:cubicBezTo>
                    <a:cubicBezTo>
                      <a:pt x="496" y="373"/>
                      <a:pt x="496" y="371"/>
                      <a:pt x="496" y="370"/>
                    </a:cubicBezTo>
                    <a:cubicBezTo>
                      <a:pt x="495" y="368"/>
                      <a:pt x="495" y="367"/>
                      <a:pt x="496" y="366"/>
                    </a:cubicBezTo>
                    <a:cubicBezTo>
                      <a:pt x="496" y="366"/>
                      <a:pt x="496" y="365"/>
                      <a:pt x="498" y="365"/>
                    </a:cubicBezTo>
                    <a:cubicBezTo>
                      <a:pt x="499" y="365"/>
                      <a:pt x="500" y="365"/>
                      <a:pt x="502" y="366"/>
                    </a:cubicBezTo>
                    <a:cubicBezTo>
                      <a:pt x="505" y="367"/>
                      <a:pt x="507" y="368"/>
                      <a:pt x="509" y="368"/>
                    </a:cubicBezTo>
                    <a:cubicBezTo>
                      <a:pt x="510" y="368"/>
                      <a:pt x="510" y="368"/>
                      <a:pt x="511" y="368"/>
                    </a:cubicBezTo>
                    <a:cubicBezTo>
                      <a:pt x="513" y="367"/>
                      <a:pt x="516" y="363"/>
                      <a:pt x="518" y="360"/>
                    </a:cubicBezTo>
                    <a:cubicBezTo>
                      <a:pt x="520" y="358"/>
                      <a:pt x="522" y="355"/>
                      <a:pt x="524" y="354"/>
                    </a:cubicBezTo>
                    <a:cubicBezTo>
                      <a:pt x="525" y="353"/>
                      <a:pt x="525" y="353"/>
                      <a:pt x="525" y="352"/>
                    </a:cubicBezTo>
                    <a:cubicBezTo>
                      <a:pt x="525" y="352"/>
                      <a:pt x="524" y="351"/>
                      <a:pt x="519" y="351"/>
                    </a:cubicBezTo>
                    <a:cubicBezTo>
                      <a:pt x="519" y="351"/>
                      <a:pt x="518" y="351"/>
                      <a:pt x="517" y="351"/>
                    </a:cubicBezTo>
                    <a:cubicBezTo>
                      <a:pt x="509" y="352"/>
                      <a:pt x="504" y="349"/>
                      <a:pt x="500" y="345"/>
                    </a:cubicBezTo>
                    <a:cubicBezTo>
                      <a:pt x="497" y="343"/>
                      <a:pt x="496" y="341"/>
                      <a:pt x="497" y="340"/>
                    </a:cubicBezTo>
                    <a:cubicBezTo>
                      <a:pt x="497" y="339"/>
                      <a:pt x="498" y="338"/>
                      <a:pt x="501" y="338"/>
                    </a:cubicBezTo>
                    <a:cubicBezTo>
                      <a:pt x="504" y="338"/>
                      <a:pt x="507" y="341"/>
                      <a:pt x="511" y="343"/>
                    </a:cubicBezTo>
                    <a:cubicBezTo>
                      <a:pt x="515" y="345"/>
                      <a:pt x="519" y="347"/>
                      <a:pt x="520" y="347"/>
                    </a:cubicBezTo>
                    <a:cubicBezTo>
                      <a:pt x="520" y="347"/>
                      <a:pt x="520" y="347"/>
                      <a:pt x="520" y="347"/>
                    </a:cubicBezTo>
                    <a:cubicBezTo>
                      <a:pt x="523" y="347"/>
                      <a:pt x="527" y="343"/>
                      <a:pt x="531" y="340"/>
                    </a:cubicBezTo>
                    <a:cubicBezTo>
                      <a:pt x="532" y="339"/>
                      <a:pt x="533" y="338"/>
                      <a:pt x="534" y="337"/>
                    </a:cubicBezTo>
                    <a:cubicBezTo>
                      <a:pt x="535" y="337"/>
                      <a:pt x="535" y="337"/>
                      <a:pt x="535" y="337"/>
                    </a:cubicBezTo>
                    <a:cubicBezTo>
                      <a:pt x="535" y="336"/>
                      <a:pt x="533" y="335"/>
                      <a:pt x="532" y="335"/>
                    </a:cubicBezTo>
                    <a:cubicBezTo>
                      <a:pt x="531" y="334"/>
                      <a:pt x="530" y="334"/>
                      <a:pt x="529" y="333"/>
                    </a:cubicBezTo>
                    <a:cubicBezTo>
                      <a:pt x="528" y="332"/>
                      <a:pt x="528" y="331"/>
                      <a:pt x="528" y="331"/>
                    </a:cubicBezTo>
                    <a:cubicBezTo>
                      <a:pt x="529" y="328"/>
                      <a:pt x="537" y="328"/>
                      <a:pt x="537" y="328"/>
                    </a:cubicBezTo>
                    <a:cubicBezTo>
                      <a:pt x="540" y="328"/>
                      <a:pt x="542" y="331"/>
                      <a:pt x="543" y="332"/>
                    </a:cubicBezTo>
                    <a:cubicBezTo>
                      <a:pt x="543" y="332"/>
                      <a:pt x="544" y="333"/>
                      <a:pt x="544" y="333"/>
                    </a:cubicBezTo>
                    <a:cubicBezTo>
                      <a:pt x="544" y="333"/>
                      <a:pt x="544" y="333"/>
                      <a:pt x="544" y="333"/>
                    </a:cubicBezTo>
                    <a:cubicBezTo>
                      <a:pt x="544" y="333"/>
                      <a:pt x="544" y="333"/>
                      <a:pt x="545" y="333"/>
                    </a:cubicBezTo>
                    <a:cubicBezTo>
                      <a:pt x="546" y="333"/>
                      <a:pt x="547" y="333"/>
                      <a:pt x="549" y="332"/>
                    </a:cubicBezTo>
                    <a:cubicBezTo>
                      <a:pt x="550" y="332"/>
                      <a:pt x="552" y="332"/>
                      <a:pt x="553" y="332"/>
                    </a:cubicBezTo>
                    <a:cubicBezTo>
                      <a:pt x="553" y="332"/>
                      <a:pt x="553" y="332"/>
                      <a:pt x="553" y="332"/>
                    </a:cubicBezTo>
                    <a:cubicBezTo>
                      <a:pt x="553" y="331"/>
                      <a:pt x="551" y="328"/>
                      <a:pt x="548" y="327"/>
                    </a:cubicBezTo>
                    <a:cubicBezTo>
                      <a:pt x="545" y="326"/>
                      <a:pt x="545" y="324"/>
                      <a:pt x="545" y="323"/>
                    </a:cubicBezTo>
                    <a:cubicBezTo>
                      <a:pt x="545" y="322"/>
                      <a:pt x="546" y="321"/>
                      <a:pt x="548" y="321"/>
                    </a:cubicBezTo>
                    <a:cubicBezTo>
                      <a:pt x="549" y="321"/>
                      <a:pt x="550" y="322"/>
                      <a:pt x="551" y="323"/>
                    </a:cubicBezTo>
                    <a:cubicBezTo>
                      <a:pt x="551" y="324"/>
                      <a:pt x="552" y="324"/>
                      <a:pt x="553" y="325"/>
                    </a:cubicBezTo>
                    <a:cubicBezTo>
                      <a:pt x="555" y="326"/>
                      <a:pt x="556" y="326"/>
                      <a:pt x="557" y="329"/>
                    </a:cubicBezTo>
                    <a:cubicBezTo>
                      <a:pt x="558" y="331"/>
                      <a:pt x="559" y="331"/>
                      <a:pt x="559" y="331"/>
                    </a:cubicBezTo>
                    <a:cubicBezTo>
                      <a:pt x="560" y="331"/>
                      <a:pt x="560" y="330"/>
                      <a:pt x="561" y="330"/>
                    </a:cubicBezTo>
                    <a:cubicBezTo>
                      <a:pt x="562" y="329"/>
                      <a:pt x="563" y="329"/>
                      <a:pt x="564" y="328"/>
                    </a:cubicBezTo>
                    <a:cubicBezTo>
                      <a:pt x="568" y="327"/>
                      <a:pt x="570" y="325"/>
                      <a:pt x="572" y="322"/>
                    </a:cubicBezTo>
                    <a:cubicBezTo>
                      <a:pt x="573" y="322"/>
                      <a:pt x="573" y="322"/>
                      <a:pt x="573" y="322"/>
                    </a:cubicBezTo>
                    <a:cubicBezTo>
                      <a:pt x="574" y="321"/>
                      <a:pt x="575" y="320"/>
                      <a:pt x="576" y="320"/>
                    </a:cubicBezTo>
                    <a:cubicBezTo>
                      <a:pt x="576" y="320"/>
                      <a:pt x="577" y="320"/>
                      <a:pt x="578" y="318"/>
                    </a:cubicBezTo>
                    <a:cubicBezTo>
                      <a:pt x="580" y="316"/>
                      <a:pt x="579" y="313"/>
                      <a:pt x="574" y="309"/>
                    </a:cubicBezTo>
                    <a:cubicBezTo>
                      <a:pt x="572" y="308"/>
                      <a:pt x="572" y="306"/>
                      <a:pt x="572" y="305"/>
                    </a:cubicBezTo>
                    <a:cubicBezTo>
                      <a:pt x="572" y="304"/>
                      <a:pt x="572" y="303"/>
                      <a:pt x="571" y="302"/>
                    </a:cubicBezTo>
                    <a:cubicBezTo>
                      <a:pt x="568" y="301"/>
                      <a:pt x="567" y="299"/>
                      <a:pt x="567" y="298"/>
                    </a:cubicBezTo>
                    <a:cubicBezTo>
                      <a:pt x="567" y="297"/>
                      <a:pt x="568" y="296"/>
                      <a:pt x="570" y="296"/>
                    </a:cubicBezTo>
                    <a:cubicBezTo>
                      <a:pt x="571" y="296"/>
                      <a:pt x="571" y="296"/>
                      <a:pt x="572" y="296"/>
                    </a:cubicBezTo>
                    <a:cubicBezTo>
                      <a:pt x="575" y="297"/>
                      <a:pt x="578" y="296"/>
                      <a:pt x="580" y="294"/>
                    </a:cubicBezTo>
                    <a:cubicBezTo>
                      <a:pt x="580" y="293"/>
                      <a:pt x="580" y="293"/>
                      <a:pt x="580" y="293"/>
                    </a:cubicBezTo>
                    <a:cubicBezTo>
                      <a:pt x="580" y="293"/>
                      <a:pt x="579" y="292"/>
                      <a:pt x="579" y="292"/>
                    </a:cubicBezTo>
                    <a:cubicBezTo>
                      <a:pt x="577" y="291"/>
                      <a:pt x="576" y="291"/>
                      <a:pt x="576" y="289"/>
                    </a:cubicBezTo>
                    <a:cubicBezTo>
                      <a:pt x="576" y="288"/>
                      <a:pt x="577" y="288"/>
                      <a:pt x="578" y="287"/>
                    </a:cubicBezTo>
                    <a:cubicBezTo>
                      <a:pt x="579" y="287"/>
                      <a:pt x="579" y="286"/>
                      <a:pt x="579" y="286"/>
                    </a:cubicBezTo>
                    <a:cubicBezTo>
                      <a:pt x="579" y="286"/>
                      <a:pt x="578" y="285"/>
                      <a:pt x="575" y="285"/>
                    </a:cubicBezTo>
                    <a:cubicBezTo>
                      <a:pt x="571" y="285"/>
                      <a:pt x="567" y="283"/>
                      <a:pt x="567" y="279"/>
                    </a:cubicBezTo>
                    <a:cubicBezTo>
                      <a:pt x="567" y="278"/>
                      <a:pt x="566" y="278"/>
                      <a:pt x="563" y="278"/>
                    </a:cubicBezTo>
                    <a:cubicBezTo>
                      <a:pt x="561" y="278"/>
                      <a:pt x="558" y="278"/>
                      <a:pt x="557" y="277"/>
                    </a:cubicBezTo>
                    <a:cubicBezTo>
                      <a:pt x="555" y="276"/>
                      <a:pt x="551" y="275"/>
                      <a:pt x="547" y="275"/>
                    </a:cubicBezTo>
                    <a:cubicBezTo>
                      <a:pt x="544" y="275"/>
                      <a:pt x="543" y="276"/>
                      <a:pt x="542" y="276"/>
                    </a:cubicBezTo>
                    <a:cubicBezTo>
                      <a:pt x="541" y="276"/>
                      <a:pt x="541" y="279"/>
                      <a:pt x="541" y="281"/>
                    </a:cubicBezTo>
                    <a:cubicBezTo>
                      <a:pt x="542" y="281"/>
                      <a:pt x="542" y="283"/>
                      <a:pt x="543" y="283"/>
                    </a:cubicBezTo>
                    <a:cubicBezTo>
                      <a:pt x="545" y="283"/>
                      <a:pt x="548" y="285"/>
                      <a:pt x="548" y="287"/>
                    </a:cubicBezTo>
                    <a:cubicBezTo>
                      <a:pt x="548" y="288"/>
                      <a:pt x="547" y="289"/>
                      <a:pt x="546" y="289"/>
                    </a:cubicBezTo>
                    <a:cubicBezTo>
                      <a:pt x="545" y="290"/>
                      <a:pt x="545" y="290"/>
                      <a:pt x="546" y="291"/>
                    </a:cubicBezTo>
                    <a:cubicBezTo>
                      <a:pt x="546" y="292"/>
                      <a:pt x="546" y="293"/>
                      <a:pt x="545" y="293"/>
                    </a:cubicBezTo>
                    <a:cubicBezTo>
                      <a:pt x="545" y="294"/>
                      <a:pt x="545" y="294"/>
                      <a:pt x="544" y="294"/>
                    </a:cubicBezTo>
                    <a:cubicBezTo>
                      <a:pt x="544" y="294"/>
                      <a:pt x="544" y="294"/>
                      <a:pt x="544" y="294"/>
                    </a:cubicBezTo>
                    <a:cubicBezTo>
                      <a:pt x="544" y="294"/>
                      <a:pt x="543" y="294"/>
                      <a:pt x="543" y="294"/>
                    </a:cubicBezTo>
                    <a:cubicBezTo>
                      <a:pt x="543" y="294"/>
                      <a:pt x="542" y="294"/>
                      <a:pt x="542" y="294"/>
                    </a:cubicBezTo>
                    <a:cubicBezTo>
                      <a:pt x="540" y="294"/>
                      <a:pt x="539" y="294"/>
                      <a:pt x="539" y="297"/>
                    </a:cubicBezTo>
                    <a:cubicBezTo>
                      <a:pt x="538" y="303"/>
                      <a:pt x="538" y="305"/>
                      <a:pt x="533" y="308"/>
                    </a:cubicBezTo>
                    <a:cubicBezTo>
                      <a:pt x="533" y="308"/>
                      <a:pt x="532" y="308"/>
                      <a:pt x="532" y="308"/>
                    </a:cubicBezTo>
                    <a:cubicBezTo>
                      <a:pt x="530" y="308"/>
                      <a:pt x="530" y="306"/>
                      <a:pt x="530" y="304"/>
                    </a:cubicBezTo>
                    <a:cubicBezTo>
                      <a:pt x="530" y="303"/>
                      <a:pt x="529" y="302"/>
                      <a:pt x="529" y="302"/>
                    </a:cubicBezTo>
                    <a:cubicBezTo>
                      <a:pt x="528" y="302"/>
                      <a:pt x="527" y="303"/>
                      <a:pt x="527" y="305"/>
                    </a:cubicBezTo>
                    <a:cubicBezTo>
                      <a:pt x="527" y="306"/>
                      <a:pt x="527" y="307"/>
                      <a:pt x="528" y="307"/>
                    </a:cubicBezTo>
                    <a:cubicBezTo>
                      <a:pt x="531" y="308"/>
                      <a:pt x="531" y="311"/>
                      <a:pt x="532" y="314"/>
                    </a:cubicBezTo>
                    <a:cubicBezTo>
                      <a:pt x="532" y="315"/>
                      <a:pt x="532" y="315"/>
                      <a:pt x="532" y="316"/>
                    </a:cubicBezTo>
                    <a:cubicBezTo>
                      <a:pt x="531" y="317"/>
                      <a:pt x="530" y="317"/>
                      <a:pt x="529" y="317"/>
                    </a:cubicBezTo>
                    <a:cubicBezTo>
                      <a:pt x="527" y="318"/>
                      <a:pt x="526" y="318"/>
                      <a:pt x="525" y="319"/>
                    </a:cubicBezTo>
                    <a:cubicBezTo>
                      <a:pt x="525" y="320"/>
                      <a:pt x="524" y="321"/>
                      <a:pt x="523" y="321"/>
                    </a:cubicBezTo>
                    <a:cubicBezTo>
                      <a:pt x="522" y="321"/>
                      <a:pt x="521" y="320"/>
                      <a:pt x="520" y="319"/>
                    </a:cubicBezTo>
                    <a:cubicBezTo>
                      <a:pt x="520" y="318"/>
                      <a:pt x="519" y="316"/>
                      <a:pt x="518" y="315"/>
                    </a:cubicBezTo>
                    <a:cubicBezTo>
                      <a:pt x="517" y="314"/>
                      <a:pt x="511" y="309"/>
                      <a:pt x="511" y="304"/>
                    </a:cubicBezTo>
                    <a:cubicBezTo>
                      <a:pt x="512" y="301"/>
                      <a:pt x="514" y="300"/>
                      <a:pt x="516" y="299"/>
                    </a:cubicBezTo>
                    <a:cubicBezTo>
                      <a:pt x="517" y="299"/>
                      <a:pt x="517" y="299"/>
                      <a:pt x="517" y="299"/>
                    </a:cubicBezTo>
                    <a:cubicBezTo>
                      <a:pt x="517" y="299"/>
                      <a:pt x="516" y="298"/>
                      <a:pt x="516" y="298"/>
                    </a:cubicBezTo>
                    <a:cubicBezTo>
                      <a:pt x="516" y="297"/>
                      <a:pt x="515" y="296"/>
                      <a:pt x="515" y="294"/>
                    </a:cubicBezTo>
                    <a:cubicBezTo>
                      <a:pt x="515" y="292"/>
                      <a:pt x="515" y="292"/>
                      <a:pt x="513" y="291"/>
                    </a:cubicBezTo>
                    <a:cubicBezTo>
                      <a:pt x="512" y="291"/>
                      <a:pt x="511" y="290"/>
                      <a:pt x="509" y="288"/>
                    </a:cubicBezTo>
                    <a:cubicBezTo>
                      <a:pt x="507" y="285"/>
                      <a:pt x="503" y="284"/>
                      <a:pt x="502" y="286"/>
                    </a:cubicBezTo>
                    <a:cubicBezTo>
                      <a:pt x="501" y="286"/>
                      <a:pt x="501" y="287"/>
                      <a:pt x="501" y="288"/>
                    </a:cubicBezTo>
                    <a:cubicBezTo>
                      <a:pt x="500" y="290"/>
                      <a:pt x="500" y="292"/>
                      <a:pt x="498" y="293"/>
                    </a:cubicBezTo>
                    <a:cubicBezTo>
                      <a:pt x="497" y="293"/>
                      <a:pt x="496" y="295"/>
                      <a:pt x="496" y="296"/>
                    </a:cubicBezTo>
                    <a:cubicBezTo>
                      <a:pt x="496" y="298"/>
                      <a:pt x="495" y="300"/>
                      <a:pt x="493" y="301"/>
                    </a:cubicBezTo>
                    <a:cubicBezTo>
                      <a:pt x="493" y="301"/>
                      <a:pt x="493" y="301"/>
                      <a:pt x="493" y="301"/>
                    </a:cubicBezTo>
                    <a:cubicBezTo>
                      <a:pt x="491" y="301"/>
                      <a:pt x="490" y="298"/>
                      <a:pt x="490" y="294"/>
                    </a:cubicBezTo>
                    <a:cubicBezTo>
                      <a:pt x="490" y="292"/>
                      <a:pt x="490" y="289"/>
                      <a:pt x="489" y="289"/>
                    </a:cubicBezTo>
                    <a:cubicBezTo>
                      <a:pt x="488" y="288"/>
                      <a:pt x="487" y="287"/>
                      <a:pt x="487" y="286"/>
                    </a:cubicBezTo>
                    <a:cubicBezTo>
                      <a:pt x="488" y="284"/>
                      <a:pt x="489" y="283"/>
                      <a:pt x="491" y="283"/>
                    </a:cubicBezTo>
                    <a:cubicBezTo>
                      <a:pt x="492" y="283"/>
                      <a:pt x="493" y="282"/>
                      <a:pt x="494" y="281"/>
                    </a:cubicBezTo>
                    <a:cubicBezTo>
                      <a:pt x="494" y="281"/>
                      <a:pt x="494" y="281"/>
                      <a:pt x="493" y="281"/>
                    </a:cubicBezTo>
                    <a:cubicBezTo>
                      <a:pt x="491" y="281"/>
                      <a:pt x="488" y="279"/>
                      <a:pt x="485" y="278"/>
                    </a:cubicBezTo>
                    <a:cubicBezTo>
                      <a:pt x="484" y="278"/>
                      <a:pt x="484" y="277"/>
                      <a:pt x="483" y="277"/>
                    </a:cubicBezTo>
                    <a:cubicBezTo>
                      <a:pt x="483" y="277"/>
                      <a:pt x="482" y="278"/>
                      <a:pt x="481" y="278"/>
                    </a:cubicBezTo>
                    <a:cubicBezTo>
                      <a:pt x="480" y="279"/>
                      <a:pt x="479" y="280"/>
                      <a:pt x="478" y="280"/>
                    </a:cubicBezTo>
                    <a:cubicBezTo>
                      <a:pt x="477" y="280"/>
                      <a:pt x="476" y="279"/>
                      <a:pt x="476" y="279"/>
                    </a:cubicBezTo>
                    <a:cubicBezTo>
                      <a:pt x="474" y="277"/>
                      <a:pt x="475" y="274"/>
                      <a:pt x="475" y="272"/>
                    </a:cubicBezTo>
                    <a:cubicBezTo>
                      <a:pt x="476" y="271"/>
                      <a:pt x="476" y="270"/>
                      <a:pt x="476" y="270"/>
                    </a:cubicBezTo>
                    <a:cubicBezTo>
                      <a:pt x="476" y="269"/>
                      <a:pt x="477" y="268"/>
                      <a:pt x="478" y="268"/>
                    </a:cubicBezTo>
                    <a:cubicBezTo>
                      <a:pt x="478" y="268"/>
                      <a:pt x="478" y="268"/>
                      <a:pt x="479" y="268"/>
                    </a:cubicBezTo>
                    <a:cubicBezTo>
                      <a:pt x="480" y="268"/>
                      <a:pt x="481" y="269"/>
                      <a:pt x="482" y="267"/>
                    </a:cubicBezTo>
                    <a:cubicBezTo>
                      <a:pt x="482" y="267"/>
                      <a:pt x="482" y="267"/>
                      <a:pt x="482" y="267"/>
                    </a:cubicBezTo>
                    <a:cubicBezTo>
                      <a:pt x="482" y="267"/>
                      <a:pt x="480" y="266"/>
                      <a:pt x="480" y="266"/>
                    </a:cubicBezTo>
                    <a:cubicBezTo>
                      <a:pt x="478" y="265"/>
                      <a:pt x="475" y="264"/>
                      <a:pt x="475" y="262"/>
                    </a:cubicBezTo>
                    <a:cubicBezTo>
                      <a:pt x="475" y="260"/>
                      <a:pt x="472" y="259"/>
                      <a:pt x="470" y="258"/>
                    </a:cubicBezTo>
                    <a:cubicBezTo>
                      <a:pt x="469" y="258"/>
                      <a:pt x="468" y="258"/>
                      <a:pt x="467" y="258"/>
                    </a:cubicBezTo>
                    <a:cubicBezTo>
                      <a:pt x="465" y="257"/>
                      <a:pt x="466" y="254"/>
                      <a:pt x="467" y="252"/>
                    </a:cubicBezTo>
                    <a:cubicBezTo>
                      <a:pt x="467" y="251"/>
                      <a:pt x="468" y="249"/>
                      <a:pt x="467" y="248"/>
                    </a:cubicBezTo>
                    <a:cubicBezTo>
                      <a:pt x="466" y="247"/>
                      <a:pt x="459" y="240"/>
                      <a:pt x="456" y="240"/>
                    </a:cubicBezTo>
                    <a:cubicBezTo>
                      <a:pt x="456" y="240"/>
                      <a:pt x="456" y="240"/>
                      <a:pt x="456" y="240"/>
                    </a:cubicBezTo>
                    <a:cubicBezTo>
                      <a:pt x="454" y="241"/>
                      <a:pt x="453" y="240"/>
                      <a:pt x="452" y="239"/>
                    </a:cubicBezTo>
                    <a:cubicBezTo>
                      <a:pt x="451" y="237"/>
                      <a:pt x="451" y="236"/>
                      <a:pt x="452" y="235"/>
                    </a:cubicBezTo>
                    <a:cubicBezTo>
                      <a:pt x="452" y="234"/>
                      <a:pt x="453" y="234"/>
                      <a:pt x="453" y="234"/>
                    </a:cubicBezTo>
                    <a:cubicBezTo>
                      <a:pt x="454" y="234"/>
                      <a:pt x="454" y="234"/>
                      <a:pt x="454" y="234"/>
                    </a:cubicBezTo>
                    <a:cubicBezTo>
                      <a:pt x="455" y="234"/>
                      <a:pt x="456" y="233"/>
                      <a:pt x="460" y="229"/>
                    </a:cubicBezTo>
                    <a:cubicBezTo>
                      <a:pt x="462" y="226"/>
                      <a:pt x="463" y="226"/>
                      <a:pt x="463" y="225"/>
                    </a:cubicBezTo>
                    <a:cubicBezTo>
                      <a:pt x="463" y="225"/>
                      <a:pt x="463" y="225"/>
                      <a:pt x="462" y="225"/>
                    </a:cubicBezTo>
                    <a:cubicBezTo>
                      <a:pt x="460" y="224"/>
                      <a:pt x="459" y="223"/>
                      <a:pt x="459" y="221"/>
                    </a:cubicBezTo>
                    <a:cubicBezTo>
                      <a:pt x="459" y="221"/>
                      <a:pt x="460" y="219"/>
                      <a:pt x="463" y="220"/>
                    </a:cubicBezTo>
                    <a:cubicBezTo>
                      <a:pt x="464" y="220"/>
                      <a:pt x="466" y="220"/>
                      <a:pt x="469" y="221"/>
                    </a:cubicBezTo>
                    <a:cubicBezTo>
                      <a:pt x="471" y="221"/>
                      <a:pt x="473" y="221"/>
                      <a:pt x="475" y="221"/>
                    </a:cubicBezTo>
                    <a:cubicBezTo>
                      <a:pt x="476" y="221"/>
                      <a:pt x="477" y="221"/>
                      <a:pt x="477" y="221"/>
                    </a:cubicBezTo>
                    <a:cubicBezTo>
                      <a:pt x="479" y="220"/>
                      <a:pt x="484" y="212"/>
                      <a:pt x="487" y="207"/>
                    </a:cubicBezTo>
                    <a:cubicBezTo>
                      <a:pt x="489" y="205"/>
                      <a:pt x="490" y="203"/>
                      <a:pt x="491" y="202"/>
                    </a:cubicBezTo>
                    <a:cubicBezTo>
                      <a:pt x="491" y="201"/>
                      <a:pt x="492" y="201"/>
                      <a:pt x="491" y="200"/>
                    </a:cubicBezTo>
                    <a:cubicBezTo>
                      <a:pt x="491" y="200"/>
                      <a:pt x="491" y="199"/>
                      <a:pt x="486" y="199"/>
                    </a:cubicBezTo>
                    <a:cubicBezTo>
                      <a:pt x="485" y="199"/>
                      <a:pt x="484" y="199"/>
                      <a:pt x="482" y="200"/>
                    </a:cubicBezTo>
                    <a:cubicBezTo>
                      <a:pt x="477" y="200"/>
                      <a:pt x="474" y="199"/>
                      <a:pt x="472" y="198"/>
                    </a:cubicBezTo>
                    <a:cubicBezTo>
                      <a:pt x="470" y="197"/>
                      <a:pt x="468" y="196"/>
                      <a:pt x="466" y="196"/>
                    </a:cubicBezTo>
                    <a:cubicBezTo>
                      <a:pt x="465" y="196"/>
                      <a:pt x="464" y="196"/>
                      <a:pt x="464" y="196"/>
                    </a:cubicBezTo>
                    <a:cubicBezTo>
                      <a:pt x="456" y="196"/>
                      <a:pt x="447" y="198"/>
                      <a:pt x="446" y="199"/>
                    </a:cubicBezTo>
                    <a:cubicBezTo>
                      <a:pt x="446" y="199"/>
                      <a:pt x="446" y="199"/>
                      <a:pt x="447" y="201"/>
                    </a:cubicBezTo>
                    <a:cubicBezTo>
                      <a:pt x="448" y="202"/>
                      <a:pt x="450" y="203"/>
                      <a:pt x="449" y="204"/>
                    </a:cubicBezTo>
                    <a:cubicBezTo>
                      <a:pt x="449" y="205"/>
                      <a:pt x="448" y="206"/>
                      <a:pt x="447" y="206"/>
                    </a:cubicBezTo>
                    <a:cubicBezTo>
                      <a:pt x="446" y="206"/>
                      <a:pt x="446" y="205"/>
                      <a:pt x="445" y="205"/>
                    </a:cubicBezTo>
                    <a:cubicBezTo>
                      <a:pt x="444" y="205"/>
                      <a:pt x="443" y="204"/>
                      <a:pt x="443" y="204"/>
                    </a:cubicBezTo>
                    <a:cubicBezTo>
                      <a:pt x="442" y="204"/>
                      <a:pt x="442" y="204"/>
                      <a:pt x="442" y="204"/>
                    </a:cubicBezTo>
                    <a:cubicBezTo>
                      <a:pt x="442" y="205"/>
                      <a:pt x="442" y="206"/>
                      <a:pt x="443" y="206"/>
                    </a:cubicBezTo>
                    <a:cubicBezTo>
                      <a:pt x="443" y="208"/>
                      <a:pt x="443" y="211"/>
                      <a:pt x="443" y="215"/>
                    </a:cubicBezTo>
                    <a:cubicBezTo>
                      <a:pt x="443" y="220"/>
                      <a:pt x="444" y="222"/>
                      <a:pt x="445" y="223"/>
                    </a:cubicBezTo>
                    <a:cubicBezTo>
                      <a:pt x="446" y="224"/>
                      <a:pt x="446" y="224"/>
                      <a:pt x="446" y="225"/>
                    </a:cubicBezTo>
                    <a:cubicBezTo>
                      <a:pt x="448" y="227"/>
                      <a:pt x="448" y="231"/>
                      <a:pt x="448" y="234"/>
                    </a:cubicBezTo>
                    <a:cubicBezTo>
                      <a:pt x="448" y="235"/>
                      <a:pt x="448" y="236"/>
                      <a:pt x="448" y="236"/>
                    </a:cubicBezTo>
                    <a:cubicBezTo>
                      <a:pt x="448" y="241"/>
                      <a:pt x="445" y="242"/>
                      <a:pt x="443" y="242"/>
                    </a:cubicBezTo>
                    <a:cubicBezTo>
                      <a:pt x="443" y="242"/>
                      <a:pt x="443" y="243"/>
                      <a:pt x="442" y="243"/>
                    </a:cubicBezTo>
                    <a:cubicBezTo>
                      <a:pt x="443" y="243"/>
                      <a:pt x="443" y="243"/>
                      <a:pt x="443" y="243"/>
                    </a:cubicBezTo>
                    <a:cubicBezTo>
                      <a:pt x="444" y="244"/>
                      <a:pt x="446" y="246"/>
                      <a:pt x="445" y="248"/>
                    </a:cubicBezTo>
                    <a:cubicBezTo>
                      <a:pt x="445" y="249"/>
                      <a:pt x="444" y="250"/>
                      <a:pt x="443" y="250"/>
                    </a:cubicBezTo>
                    <a:cubicBezTo>
                      <a:pt x="442" y="250"/>
                      <a:pt x="441" y="249"/>
                      <a:pt x="440" y="249"/>
                    </a:cubicBezTo>
                    <a:cubicBezTo>
                      <a:pt x="439" y="248"/>
                      <a:pt x="437" y="248"/>
                      <a:pt x="437" y="248"/>
                    </a:cubicBezTo>
                    <a:cubicBezTo>
                      <a:pt x="436" y="248"/>
                      <a:pt x="435" y="250"/>
                      <a:pt x="434" y="252"/>
                    </a:cubicBezTo>
                    <a:cubicBezTo>
                      <a:pt x="434" y="254"/>
                      <a:pt x="434" y="256"/>
                      <a:pt x="435" y="257"/>
                    </a:cubicBezTo>
                    <a:cubicBezTo>
                      <a:pt x="436" y="257"/>
                      <a:pt x="436" y="257"/>
                      <a:pt x="437" y="258"/>
                    </a:cubicBezTo>
                    <a:cubicBezTo>
                      <a:pt x="438" y="258"/>
                      <a:pt x="438" y="259"/>
                      <a:pt x="438" y="260"/>
                    </a:cubicBezTo>
                    <a:cubicBezTo>
                      <a:pt x="438" y="261"/>
                      <a:pt x="438" y="262"/>
                      <a:pt x="437" y="263"/>
                    </a:cubicBezTo>
                    <a:cubicBezTo>
                      <a:pt x="435" y="266"/>
                      <a:pt x="433" y="269"/>
                      <a:pt x="437" y="272"/>
                    </a:cubicBezTo>
                    <a:cubicBezTo>
                      <a:pt x="440" y="274"/>
                      <a:pt x="444" y="275"/>
                      <a:pt x="448" y="276"/>
                    </a:cubicBezTo>
                    <a:cubicBezTo>
                      <a:pt x="451" y="277"/>
                      <a:pt x="454" y="277"/>
                      <a:pt x="457" y="279"/>
                    </a:cubicBezTo>
                    <a:cubicBezTo>
                      <a:pt x="458" y="280"/>
                      <a:pt x="459" y="281"/>
                      <a:pt x="459" y="282"/>
                    </a:cubicBezTo>
                    <a:cubicBezTo>
                      <a:pt x="459" y="283"/>
                      <a:pt x="458" y="283"/>
                      <a:pt x="458" y="283"/>
                    </a:cubicBezTo>
                    <a:cubicBezTo>
                      <a:pt x="457" y="283"/>
                      <a:pt x="457" y="284"/>
                      <a:pt x="457" y="284"/>
                    </a:cubicBezTo>
                    <a:cubicBezTo>
                      <a:pt x="457" y="284"/>
                      <a:pt x="457" y="284"/>
                      <a:pt x="457" y="284"/>
                    </a:cubicBezTo>
                    <a:cubicBezTo>
                      <a:pt x="458" y="287"/>
                      <a:pt x="457" y="289"/>
                      <a:pt x="456" y="290"/>
                    </a:cubicBezTo>
                    <a:cubicBezTo>
                      <a:pt x="455" y="291"/>
                      <a:pt x="454" y="292"/>
                      <a:pt x="454" y="292"/>
                    </a:cubicBezTo>
                    <a:cubicBezTo>
                      <a:pt x="454" y="293"/>
                      <a:pt x="454" y="293"/>
                      <a:pt x="454" y="293"/>
                    </a:cubicBezTo>
                    <a:cubicBezTo>
                      <a:pt x="455" y="292"/>
                      <a:pt x="455" y="291"/>
                      <a:pt x="457" y="289"/>
                    </a:cubicBezTo>
                    <a:cubicBezTo>
                      <a:pt x="458" y="287"/>
                      <a:pt x="459" y="286"/>
                      <a:pt x="460" y="286"/>
                    </a:cubicBezTo>
                    <a:cubicBezTo>
                      <a:pt x="460" y="286"/>
                      <a:pt x="461" y="287"/>
                      <a:pt x="461" y="287"/>
                    </a:cubicBezTo>
                    <a:cubicBezTo>
                      <a:pt x="463" y="289"/>
                      <a:pt x="463" y="292"/>
                      <a:pt x="463" y="295"/>
                    </a:cubicBezTo>
                    <a:cubicBezTo>
                      <a:pt x="463" y="297"/>
                      <a:pt x="461" y="298"/>
                      <a:pt x="460" y="298"/>
                    </a:cubicBezTo>
                    <a:cubicBezTo>
                      <a:pt x="459" y="299"/>
                      <a:pt x="457" y="299"/>
                      <a:pt x="456" y="301"/>
                    </a:cubicBezTo>
                    <a:cubicBezTo>
                      <a:pt x="454" y="304"/>
                      <a:pt x="452" y="306"/>
                      <a:pt x="449" y="306"/>
                    </a:cubicBezTo>
                    <a:cubicBezTo>
                      <a:pt x="448" y="306"/>
                      <a:pt x="447" y="305"/>
                      <a:pt x="446" y="305"/>
                    </a:cubicBezTo>
                    <a:cubicBezTo>
                      <a:pt x="445" y="305"/>
                      <a:pt x="445" y="305"/>
                      <a:pt x="445" y="305"/>
                    </a:cubicBezTo>
                    <a:cubicBezTo>
                      <a:pt x="444" y="306"/>
                      <a:pt x="445" y="309"/>
                      <a:pt x="447" y="313"/>
                    </a:cubicBezTo>
                    <a:cubicBezTo>
                      <a:pt x="448" y="315"/>
                      <a:pt x="448" y="316"/>
                      <a:pt x="447" y="317"/>
                    </a:cubicBezTo>
                    <a:cubicBezTo>
                      <a:pt x="447" y="318"/>
                      <a:pt x="446" y="319"/>
                      <a:pt x="444" y="319"/>
                    </a:cubicBezTo>
                    <a:cubicBezTo>
                      <a:pt x="443" y="319"/>
                      <a:pt x="442" y="319"/>
                      <a:pt x="441" y="318"/>
                    </a:cubicBezTo>
                    <a:cubicBezTo>
                      <a:pt x="437" y="317"/>
                      <a:pt x="435" y="316"/>
                      <a:pt x="434" y="314"/>
                    </a:cubicBezTo>
                    <a:cubicBezTo>
                      <a:pt x="434" y="312"/>
                      <a:pt x="434" y="311"/>
                      <a:pt x="435" y="309"/>
                    </a:cubicBezTo>
                    <a:cubicBezTo>
                      <a:pt x="437" y="305"/>
                      <a:pt x="438" y="303"/>
                      <a:pt x="437" y="303"/>
                    </a:cubicBezTo>
                    <a:cubicBezTo>
                      <a:pt x="437" y="302"/>
                      <a:pt x="437" y="302"/>
                      <a:pt x="437" y="302"/>
                    </a:cubicBezTo>
                    <a:cubicBezTo>
                      <a:pt x="437" y="303"/>
                      <a:pt x="437" y="303"/>
                      <a:pt x="437" y="303"/>
                    </a:cubicBezTo>
                    <a:cubicBezTo>
                      <a:pt x="437" y="303"/>
                      <a:pt x="436" y="303"/>
                      <a:pt x="435" y="303"/>
                    </a:cubicBezTo>
                    <a:cubicBezTo>
                      <a:pt x="432" y="303"/>
                      <a:pt x="427" y="302"/>
                      <a:pt x="425" y="299"/>
                    </a:cubicBezTo>
                    <a:cubicBezTo>
                      <a:pt x="424" y="298"/>
                      <a:pt x="424" y="297"/>
                      <a:pt x="424" y="297"/>
                    </a:cubicBezTo>
                    <a:cubicBezTo>
                      <a:pt x="425" y="296"/>
                      <a:pt x="426" y="296"/>
                      <a:pt x="426" y="296"/>
                    </a:cubicBezTo>
                    <a:cubicBezTo>
                      <a:pt x="427" y="296"/>
                      <a:pt x="428" y="296"/>
                      <a:pt x="430" y="296"/>
                    </a:cubicBezTo>
                    <a:cubicBezTo>
                      <a:pt x="431" y="296"/>
                      <a:pt x="432" y="296"/>
                      <a:pt x="433" y="296"/>
                    </a:cubicBezTo>
                    <a:cubicBezTo>
                      <a:pt x="433" y="296"/>
                      <a:pt x="434" y="297"/>
                      <a:pt x="434" y="297"/>
                    </a:cubicBezTo>
                    <a:cubicBezTo>
                      <a:pt x="435" y="297"/>
                      <a:pt x="435" y="296"/>
                      <a:pt x="435" y="296"/>
                    </a:cubicBezTo>
                    <a:cubicBezTo>
                      <a:pt x="435" y="295"/>
                      <a:pt x="435" y="293"/>
                      <a:pt x="438" y="293"/>
                    </a:cubicBezTo>
                    <a:cubicBezTo>
                      <a:pt x="440" y="293"/>
                      <a:pt x="441" y="293"/>
                      <a:pt x="442" y="293"/>
                    </a:cubicBezTo>
                    <a:cubicBezTo>
                      <a:pt x="443" y="293"/>
                      <a:pt x="444" y="293"/>
                      <a:pt x="445" y="293"/>
                    </a:cubicBezTo>
                    <a:cubicBezTo>
                      <a:pt x="446" y="293"/>
                      <a:pt x="447" y="293"/>
                      <a:pt x="449" y="292"/>
                    </a:cubicBezTo>
                    <a:cubicBezTo>
                      <a:pt x="449" y="291"/>
                      <a:pt x="450" y="290"/>
                      <a:pt x="449" y="289"/>
                    </a:cubicBezTo>
                    <a:cubicBezTo>
                      <a:pt x="448" y="287"/>
                      <a:pt x="445" y="285"/>
                      <a:pt x="444" y="285"/>
                    </a:cubicBezTo>
                    <a:cubicBezTo>
                      <a:pt x="440" y="287"/>
                      <a:pt x="438" y="287"/>
                      <a:pt x="436" y="286"/>
                    </a:cubicBezTo>
                    <a:cubicBezTo>
                      <a:pt x="436" y="286"/>
                      <a:pt x="435" y="285"/>
                      <a:pt x="435" y="284"/>
                    </a:cubicBezTo>
                    <a:cubicBezTo>
                      <a:pt x="435" y="283"/>
                      <a:pt x="436" y="281"/>
                      <a:pt x="439" y="281"/>
                    </a:cubicBezTo>
                    <a:cubicBezTo>
                      <a:pt x="439" y="281"/>
                      <a:pt x="440" y="281"/>
                      <a:pt x="441" y="281"/>
                    </a:cubicBezTo>
                    <a:cubicBezTo>
                      <a:pt x="442" y="281"/>
                      <a:pt x="443" y="281"/>
                      <a:pt x="444" y="281"/>
                    </a:cubicBezTo>
                    <a:cubicBezTo>
                      <a:pt x="443" y="281"/>
                      <a:pt x="442" y="280"/>
                      <a:pt x="440" y="280"/>
                    </a:cubicBezTo>
                    <a:cubicBezTo>
                      <a:pt x="439" y="280"/>
                      <a:pt x="439" y="280"/>
                      <a:pt x="439" y="280"/>
                    </a:cubicBezTo>
                    <a:cubicBezTo>
                      <a:pt x="437" y="280"/>
                      <a:pt x="435" y="281"/>
                      <a:pt x="434" y="281"/>
                    </a:cubicBezTo>
                    <a:cubicBezTo>
                      <a:pt x="431" y="281"/>
                      <a:pt x="429" y="280"/>
                      <a:pt x="427" y="277"/>
                    </a:cubicBezTo>
                    <a:cubicBezTo>
                      <a:pt x="425" y="275"/>
                      <a:pt x="423" y="274"/>
                      <a:pt x="421" y="274"/>
                    </a:cubicBezTo>
                    <a:cubicBezTo>
                      <a:pt x="419" y="274"/>
                      <a:pt x="418" y="276"/>
                      <a:pt x="417" y="279"/>
                    </a:cubicBezTo>
                    <a:cubicBezTo>
                      <a:pt x="416" y="285"/>
                      <a:pt x="413" y="286"/>
                      <a:pt x="410" y="286"/>
                    </a:cubicBezTo>
                    <a:cubicBezTo>
                      <a:pt x="409" y="286"/>
                      <a:pt x="408" y="286"/>
                      <a:pt x="407" y="286"/>
                    </a:cubicBezTo>
                    <a:cubicBezTo>
                      <a:pt x="407" y="287"/>
                      <a:pt x="407" y="287"/>
                      <a:pt x="407" y="287"/>
                    </a:cubicBezTo>
                    <a:cubicBezTo>
                      <a:pt x="408" y="288"/>
                      <a:pt x="411" y="289"/>
                      <a:pt x="415" y="290"/>
                    </a:cubicBezTo>
                    <a:cubicBezTo>
                      <a:pt x="420" y="290"/>
                      <a:pt x="424" y="293"/>
                      <a:pt x="424" y="296"/>
                    </a:cubicBezTo>
                    <a:cubicBezTo>
                      <a:pt x="424" y="296"/>
                      <a:pt x="424" y="297"/>
                      <a:pt x="422" y="297"/>
                    </a:cubicBezTo>
                    <a:cubicBezTo>
                      <a:pt x="422" y="297"/>
                      <a:pt x="422" y="297"/>
                      <a:pt x="421" y="298"/>
                    </a:cubicBezTo>
                    <a:cubicBezTo>
                      <a:pt x="421" y="299"/>
                      <a:pt x="420" y="300"/>
                      <a:pt x="419" y="300"/>
                    </a:cubicBezTo>
                    <a:cubicBezTo>
                      <a:pt x="419" y="300"/>
                      <a:pt x="418" y="300"/>
                      <a:pt x="418" y="300"/>
                    </a:cubicBezTo>
                    <a:cubicBezTo>
                      <a:pt x="417" y="299"/>
                      <a:pt x="416" y="299"/>
                      <a:pt x="416" y="299"/>
                    </a:cubicBezTo>
                    <a:cubicBezTo>
                      <a:pt x="415" y="299"/>
                      <a:pt x="415" y="299"/>
                      <a:pt x="414" y="300"/>
                    </a:cubicBezTo>
                    <a:cubicBezTo>
                      <a:pt x="414" y="300"/>
                      <a:pt x="414" y="300"/>
                      <a:pt x="415" y="301"/>
                    </a:cubicBezTo>
                    <a:cubicBezTo>
                      <a:pt x="417" y="303"/>
                      <a:pt x="416" y="304"/>
                      <a:pt x="415" y="305"/>
                    </a:cubicBezTo>
                    <a:cubicBezTo>
                      <a:pt x="415" y="306"/>
                      <a:pt x="414" y="307"/>
                      <a:pt x="415" y="307"/>
                    </a:cubicBezTo>
                    <a:cubicBezTo>
                      <a:pt x="415" y="308"/>
                      <a:pt x="414" y="309"/>
                      <a:pt x="414" y="309"/>
                    </a:cubicBezTo>
                    <a:cubicBezTo>
                      <a:pt x="413" y="310"/>
                      <a:pt x="411" y="310"/>
                      <a:pt x="409" y="309"/>
                    </a:cubicBezTo>
                    <a:cubicBezTo>
                      <a:pt x="407" y="309"/>
                      <a:pt x="406" y="309"/>
                      <a:pt x="404" y="308"/>
                    </a:cubicBezTo>
                    <a:cubicBezTo>
                      <a:pt x="400" y="308"/>
                      <a:pt x="392" y="309"/>
                      <a:pt x="386" y="311"/>
                    </a:cubicBezTo>
                    <a:cubicBezTo>
                      <a:pt x="380" y="312"/>
                      <a:pt x="373" y="310"/>
                      <a:pt x="370" y="307"/>
                    </a:cubicBezTo>
                    <a:cubicBezTo>
                      <a:pt x="368" y="305"/>
                      <a:pt x="366" y="305"/>
                      <a:pt x="363" y="305"/>
                    </a:cubicBezTo>
                    <a:cubicBezTo>
                      <a:pt x="360" y="305"/>
                      <a:pt x="360" y="305"/>
                      <a:pt x="360" y="305"/>
                    </a:cubicBezTo>
                    <a:cubicBezTo>
                      <a:pt x="358" y="305"/>
                      <a:pt x="357" y="304"/>
                      <a:pt x="356" y="302"/>
                    </a:cubicBezTo>
                    <a:cubicBezTo>
                      <a:pt x="355" y="301"/>
                      <a:pt x="354" y="301"/>
                      <a:pt x="352" y="300"/>
                    </a:cubicBezTo>
                    <a:cubicBezTo>
                      <a:pt x="346" y="300"/>
                      <a:pt x="346" y="296"/>
                      <a:pt x="346" y="294"/>
                    </a:cubicBezTo>
                    <a:cubicBezTo>
                      <a:pt x="346" y="293"/>
                      <a:pt x="346" y="292"/>
                      <a:pt x="346" y="292"/>
                    </a:cubicBezTo>
                    <a:cubicBezTo>
                      <a:pt x="346" y="292"/>
                      <a:pt x="344" y="291"/>
                      <a:pt x="341" y="291"/>
                    </a:cubicBezTo>
                    <a:cubicBezTo>
                      <a:pt x="338" y="291"/>
                      <a:pt x="333" y="292"/>
                      <a:pt x="331" y="293"/>
                    </a:cubicBezTo>
                    <a:cubicBezTo>
                      <a:pt x="330" y="294"/>
                      <a:pt x="327" y="295"/>
                      <a:pt x="325" y="295"/>
                    </a:cubicBezTo>
                    <a:cubicBezTo>
                      <a:pt x="322" y="296"/>
                      <a:pt x="319" y="297"/>
                      <a:pt x="318" y="299"/>
                    </a:cubicBezTo>
                    <a:cubicBezTo>
                      <a:pt x="317" y="301"/>
                      <a:pt x="317" y="301"/>
                      <a:pt x="317" y="301"/>
                    </a:cubicBezTo>
                    <a:cubicBezTo>
                      <a:pt x="317" y="301"/>
                      <a:pt x="318" y="302"/>
                      <a:pt x="319" y="302"/>
                    </a:cubicBezTo>
                    <a:cubicBezTo>
                      <a:pt x="320" y="302"/>
                      <a:pt x="320" y="302"/>
                      <a:pt x="320" y="302"/>
                    </a:cubicBezTo>
                    <a:cubicBezTo>
                      <a:pt x="320" y="302"/>
                      <a:pt x="321" y="302"/>
                      <a:pt x="321" y="302"/>
                    </a:cubicBezTo>
                    <a:cubicBezTo>
                      <a:pt x="322" y="302"/>
                      <a:pt x="322" y="301"/>
                      <a:pt x="323" y="301"/>
                    </a:cubicBezTo>
                    <a:cubicBezTo>
                      <a:pt x="324" y="299"/>
                      <a:pt x="326" y="298"/>
                      <a:pt x="330" y="299"/>
                    </a:cubicBezTo>
                    <a:cubicBezTo>
                      <a:pt x="333" y="299"/>
                      <a:pt x="335" y="297"/>
                      <a:pt x="337" y="296"/>
                    </a:cubicBezTo>
                    <a:cubicBezTo>
                      <a:pt x="339" y="295"/>
                      <a:pt x="340" y="294"/>
                      <a:pt x="341" y="294"/>
                    </a:cubicBezTo>
                    <a:cubicBezTo>
                      <a:pt x="342" y="294"/>
                      <a:pt x="343" y="295"/>
                      <a:pt x="344" y="295"/>
                    </a:cubicBezTo>
                    <a:cubicBezTo>
                      <a:pt x="344" y="296"/>
                      <a:pt x="344" y="297"/>
                      <a:pt x="344" y="297"/>
                    </a:cubicBezTo>
                    <a:cubicBezTo>
                      <a:pt x="343" y="301"/>
                      <a:pt x="332" y="305"/>
                      <a:pt x="327" y="305"/>
                    </a:cubicBezTo>
                    <a:cubicBezTo>
                      <a:pt x="325" y="306"/>
                      <a:pt x="325" y="306"/>
                      <a:pt x="325" y="307"/>
                    </a:cubicBezTo>
                    <a:cubicBezTo>
                      <a:pt x="323" y="309"/>
                      <a:pt x="328" y="315"/>
                      <a:pt x="329" y="317"/>
                    </a:cubicBezTo>
                    <a:cubicBezTo>
                      <a:pt x="331" y="320"/>
                      <a:pt x="331" y="321"/>
                      <a:pt x="331" y="323"/>
                    </a:cubicBezTo>
                    <a:cubicBezTo>
                      <a:pt x="330" y="324"/>
                      <a:pt x="329" y="324"/>
                      <a:pt x="328" y="324"/>
                    </a:cubicBezTo>
                    <a:cubicBezTo>
                      <a:pt x="327" y="324"/>
                      <a:pt x="327" y="324"/>
                      <a:pt x="327" y="325"/>
                    </a:cubicBezTo>
                    <a:cubicBezTo>
                      <a:pt x="327" y="326"/>
                      <a:pt x="326" y="327"/>
                      <a:pt x="324" y="327"/>
                    </a:cubicBezTo>
                    <a:cubicBezTo>
                      <a:pt x="322" y="327"/>
                      <a:pt x="318" y="326"/>
                      <a:pt x="318" y="324"/>
                    </a:cubicBezTo>
                    <a:cubicBezTo>
                      <a:pt x="318" y="323"/>
                      <a:pt x="318" y="322"/>
                      <a:pt x="319" y="321"/>
                    </a:cubicBezTo>
                    <a:cubicBezTo>
                      <a:pt x="321" y="321"/>
                      <a:pt x="321" y="320"/>
                      <a:pt x="321" y="320"/>
                    </a:cubicBezTo>
                    <a:cubicBezTo>
                      <a:pt x="321" y="319"/>
                      <a:pt x="320" y="317"/>
                      <a:pt x="318" y="315"/>
                    </a:cubicBezTo>
                    <a:cubicBezTo>
                      <a:pt x="317" y="314"/>
                      <a:pt x="316" y="314"/>
                      <a:pt x="315" y="314"/>
                    </a:cubicBezTo>
                    <a:cubicBezTo>
                      <a:pt x="314" y="314"/>
                      <a:pt x="313" y="314"/>
                      <a:pt x="313" y="314"/>
                    </a:cubicBezTo>
                    <a:cubicBezTo>
                      <a:pt x="312" y="313"/>
                      <a:pt x="313" y="312"/>
                      <a:pt x="313" y="311"/>
                    </a:cubicBezTo>
                    <a:cubicBezTo>
                      <a:pt x="313" y="311"/>
                      <a:pt x="313" y="311"/>
                      <a:pt x="313" y="311"/>
                    </a:cubicBezTo>
                    <a:cubicBezTo>
                      <a:pt x="312" y="311"/>
                      <a:pt x="312" y="311"/>
                      <a:pt x="312" y="311"/>
                    </a:cubicBezTo>
                    <a:cubicBezTo>
                      <a:pt x="311" y="311"/>
                      <a:pt x="311" y="312"/>
                      <a:pt x="310" y="312"/>
                    </a:cubicBezTo>
                    <a:cubicBezTo>
                      <a:pt x="309" y="312"/>
                      <a:pt x="308" y="311"/>
                      <a:pt x="307" y="310"/>
                    </a:cubicBezTo>
                    <a:cubicBezTo>
                      <a:pt x="306" y="310"/>
                      <a:pt x="306" y="310"/>
                      <a:pt x="306" y="310"/>
                    </a:cubicBezTo>
                    <a:cubicBezTo>
                      <a:pt x="303" y="308"/>
                      <a:pt x="302" y="307"/>
                      <a:pt x="299" y="308"/>
                    </a:cubicBezTo>
                    <a:cubicBezTo>
                      <a:pt x="296" y="310"/>
                      <a:pt x="294" y="310"/>
                      <a:pt x="290" y="310"/>
                    </a:cubicBezTo>
                    <a:cubicBezTo>
                      <a:pt x="287" y="311"/>
                      <a:pt x="284" y="311"/>
                      <a:pt x="281" y="311"/>
                    </a:cubicBezTo>
                    <a:cubicBezTo>
                      <a:pt x="278" y="312"/>
                      <a:pt x="273" y="312"/>
                      <a:pt x="269" y="312"/>
                    </a:cubicBezTo>
                    <a:cubicBezTo>
                      <a:pt x="266" y="312"/>
                      <a:pt x="255" y="312"/>
                      <a:pt x="252" y="309"/>
                    </a:cubicBezTo>
                    <a:cubicBezTo>
                      <a:pt x="251" y="308"/>
                      <a:pt x="251" y="307"/>
                      <a:pt x="251" y="306"/>
                    </a:cubicBezTo>
                    <a:cubicBezTo>
                      <a:pt x="252" y="303"/>
                      <a:pt x="259" y="300"/>
                      <a:pt x="263" y="300"/>
                    </a:cubicBezTo>
                    <a:cubicBezTo>
                      <a:pt x="263" y="300"/>
                      <a:pt x="263" y="300"/>
                      <a:pt x="264" y="300"/>
                    </a:cubicBezTo>
                    <a:cubicBezTo>
                      <a:pt x="264" y="300"/>
                      <a:pt x="264" y="300"/>
                      <a:pt x="264" y="300"/>
                    </a:cubicBezTo>
                    <a:cubicBezTo>
                      <a:pt x="263" y="299"/>
                      <a:pt x="262" y="297"/>
                      <a:pt x="259" y="294"/>
                    </a:cubicBezTo>
                    <a:cubicBezTo>
                      <a:pt x="256" y="292"/>
                      <a:pt x="249" y="290"/>
                      <a:pt x="246" y="290"/>
                    </a:cubicBezTo>
                    <a:cubicBezTo>
                      <a:pt x="246" y="290"/>
                      <a:pt x="245" y="290"/>
                      <a:pt x="245" y="290"/>
                    </a:cubicBezTo>
                    <a:cubicBezTo>
                      <a:pt x="245" y="291"/>
                      <a:pt x="245" y="291"/>
                      <a:pt x="245" y="291"/>
                    </a:cubicBezTo>
                    <a:cubicBezTo>
                      <a:pt x="244" y="292"/>
                      <a:pt x="243" y="292"/>
                      <a:pt x="242" y="292"/>
                    </a:cubicBezTo>
                    <a:cubicBezTo>
                      <a:pt x="241" y="292"/>
                      <a:pt x="238" y="291"/>
                      <a:pt x="235" y="291"/>
                    </a:cubicBezTo>
                    <a:cubicBezTo>
                      <a:pt x="233" y="290"/>
                      <a:pt x="232" y="290"/>
                      <a:pt x="230" y="290"/>
                    </a:cubicBezTo>
                    <a:cubicBezTo>
                      <a:pt x="226" y="289"/>
                      <a:pt x="223" y="288"/>
                      <a:pt x="221" y="287"/>
                    </a:cubicBezTo>
                    <a:cubicBezTo>
                      <a:pt x="219" y="286"/>
                      <a:pt x="218" y="285"/>
                      <a:pt x="216" y="285"/>
                    </a:cubicBezTo>
                    <a:cubicBezTo>
                      <a:pt x="213" y="285"/>
                      <a:pt x="204" y="284"/>
                      <a:pt x="196" y="278"/>
                    </a:cubicBezTo>
                    <a:cubicBezTo>
                      <a:pt x="194" y="277"/>
                      <a:pt x="190" y="276"/>
                      <a:pt x="186" y="276"/>
                    </a:cubicBezTo>
                    <a:cubicBezTo>
                      <a:pt x="181" y="276"/>
                      <a:pt x="177" y="277"/>
                      <a:pt x="176" y="279"/>
                    </a:cubicBezTo>
                    <a:cubicBezTo>
                      <a:pt x="174" y="284"/>
                      <a:pt x="169" y="284"/>
                      <a:pt x="165" y="284"/>
                    </a:cubicBezTo>
                    <a:cubicBezTo>
                      <a:pt x="164" y="284"/>
                      <a:pt x="164" y="284"/>
                      <a:pt x="164" y="284"/>
                    </a:cubicBezTo>
                    <a:cubicBezTo>
                      <a:pt x="163" y="284"/>
                      <a:pt x="162" y="284"/>
                      <a:pt x="161" y="282"/>
                    </a:cubicBezTo>
                    <a:cubicBezTo>
                      <a:pt x="161" y="281"/>
                      <a:pt x="162" y="280"/>
                      <a:pt x="163" y="278"/>
                    </a:cubicBezTo>
                    <a:cubicBezTo>
                      <a:pt x="163" y="278"/>
                      <a:pt x="163" y="277"/>
                      <a:pt x="164" y="277"/>
                    </a:cubicBezTo>
                    <a:cubicBezTo>
                      <a:pt x="162" y="276"/>
                      <a:pt x="162" y="274"/>
                      <a:pt x="162" y="273"/>
                    </a:cubicBezTo>
                    <a:cubicBezTo>
                      <a:pt x="162" y="271"/>
                      <a:pt x="162" y="270"/>
                      <a:pt x="161" y="270"/>
                    </a:cubicBezTo>
                    <a:cubicBezTo>
                      <a:pt x="161" y="270"/>
                      <a:pt x="161" y="270"/>
                      <a:pt x="161" y="270"/>
                    </a:cubicBezTo>
                    <a:cubicBezTo>
                      <a:pt x="160" y="270"/>
                      <a:pt x="159" y="273"/>
                      <a:pt x="158" y="275"/>
                    </a:cubicBezTo>
                    <a:cubicBezTo>
                      <a:pt x="155" y="279"/>
                      <a:pt x="153" y="284"/>
                      <a:pt x="148" y="284"/>
                    </a:cubicBezTo>
                    <a:cubicBezTo>
                      <a:pt x="148" y="284"/>
                      <a:pt x="148" y="284"/>
                      <a:pt x="148" y="284"/>
                    </a:cubicBezTo>
                    <a:cubicBezTo>
                      <a:pt x="144" y="283"/>
                      <a:pt x="141" y="278"/>
                      <a:pt x="139" y="273"/>
                    </a:cubicBezTo>
                    <a:cubicBezTo>
                      <a:pt x="137" y="269"/>
                      <a:pt x="135" y="266"/>
                      <a:pt x="133" y="264"/>
                    </a:cubicBezTo>
                    <a:cubicBezTo>
                      <a:pt x="130" y="262"/>
                      <a:pt x="128" y="261"/>
                      <a:pt x="127" y="261"/>
                    </a:cubicBezTo>
                    <a:cubicBezTo>
                      <a:pt x="127" y="261"/>
                      <a:pt x="127" y="262"/>
                      <a:pt x="127" y="262"/>
                    </a:cubicBezTo>
                    <a:cubicBezTo>
                      <a:pt x="127" y="262"/>
                      <a:pt x="127" y="262"/>
                      <a:pt x="129" y="264"/>
                    </a:cubicBezTo>
                    <a:cubicBezTo>
                      <a:pt x="130" y="266"/>
                      <a:pt x="130" y="267"/>
                      <a:pt x="130" y="268"/>
                    </a:cubicBezTo>
                    <a:cubicBezTo>
                      <a:pt x="129" y="269"/>
                      <a:pt x="128" y="269"/>
                      <a:pt x="127" y="270"/>
                    </a:cubicBezTo>
                    <a:cubicBezTo>
                      <a:pt x="127" y="270"/>
                      <a:pt x="126" y="270"/>
                      <a:pt x="125" y="270"/>
                    </a:cubicBezTo>
                    <a:cubicBezTo>
                      <a:pt x="125" y="270"/>
                      <a:pt x="125" y="270"/>
                      <a:pt x="125" y="270"/>
                    </a:cubicBezTo>
                    <a:cubicBezTo>
                      <a:pt x="125" y="272"/>
                      <a:pt x="125" y="273"/>
                      <a:pt x="123" y="275"/>
                    </a:cubicBezTo>
                    <a:cubicBezTo>
                      <a:pt x="122" y="277"/>
                      <a:pt x="119" y="278"/>
                      <a:pt x="118" y="278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16" y="278"/>
                      <a:pt x="116" y="277"/>
                      <a:pt x="116" y="277"/>
                    </a:cubicBezTo>
                    <a:cubicBezTo>
                      <a:pt x="116" y="276"/>
                      <a:pt x="116" y="276"/>
                      <a:pt x="116" y="276"/>
                    </a:cubicBezTo>
                    <a:cubicBezTo>
                      <a:pt x="116" y="276"/>
                      <a:pt x="115" y="275"/>
                      <a:pt x="114" y="275"/>
                    </a:cubicBezTo>
                    <a:cubicBezTo>
                      <a:pt x="113" y="275"/>
                      <a:pt x="111" y="276"/>
                      <a:pt x="109" y="279"/>
                    </a:cubicBezTo>
                    <a:cubicBezTo>
                      <a:pt x="106" y="282"/>
                      <a:pt x="103" y="284"/>
                      <a:pt x="101" y="284"/>
                    </a:cubicBezTo>
                    <a:cubicBezTo>
                      <a:pt x="99" y="284"/>
                      <a:pt x="98" y="283"/>
                      <a:pt x="98" y="282"/>
                    </a:cubicBezTo>
                    <a:cubicBezTo>
                      <a:pt x="94" y="282"/>
                      <a:pt x="85" y="287"/>
                      <a:pt x="85" y="289"/>
                    </a:cubicBezTo>
                    <a:cubicBezTo>
                      <a:pt x="85" y="290"/>
                      <a:pt x="85" y="291"/>
                      <a:pt x="84" y="292"/>
                    </a:cubicBezTo>
                    <a:cubicBezTo>
                      <a:pt x="83" y="294"/>
                      <a:pt x="80" y="295"/>
                      <a:pt x="77" y="295"/>
                    </a:cubicBezTo>
                    <a:cubicBezTo>
                      <a:pt x="75" y="295"/>
                      <a:pt x="74" y="294"/>
                      <a:pt x="74" y="293"/>
                    </a:cubicBezTo>
                    <a:cubicBezTo>
                      <a:pt x="74" y="291"/>
                      <a:pt x="77" y="288"/>
                      <a:pt x="79" y="287"/>
                    </a:cubicBezTo>
                    <a:cubicBezTo>
                      <a:pt x="80" y="287"/>
                      <a:pt x="82" y="286"/>
                      <a:pt x="84" y="284"/>
                    </a:cubicBezTo>
                    <a:cubicBezTo>
                      <a:pt x="88" y="281"/>
                      <a:pt x="94" y="277"/>
                      <a:pt x="98" y="277"/>
                    </a:cubicBezTo>
                    <a:cubicBezTo>
                      <a:pt x="104" y="276"/>
                      <a:pt x="112" y="272"/>
                      <a:pt x="112" y="270"/>
                    </a:cubicBezTo>
                    <a:cubicBezTo>
                      <a:pt x="112" y="270"/>
                      <a:pt x="112" y="270"/>
                      <a:pt x="111" y="270"/>
                    </a:cubicBezTo>
                    <a:cubicBezTo>
                      <a:pt x="111" y="270"/>
                      <a:pt x="110" y="270"/>
                      <a:pt x="109" y="270"/>
                    </a:cubicBezTo>
                    <a:cubicBezTo>
                      <a:pt x="108" y="270"/>
                      <a:pt x="106" y="270"/>
                      <a:pt x="105" y="270"/>
                    </a:cubicBezTo>
                    <a:cubicBezTo>
                      <a:pt x="103" y="270"/>
                      <a:pt x="99" y="272"/>
                      <a:pt x="95" y="274"/>
                    </a:cubicBezTo>
                    <a:cubicBezTo>
                      <a:pt x="93" y="274"/>
                      <a:pt x="92" y="275"/>
                      <a:pt x="90" y="276"/>
                    </a:cubicBezTo>
                    <a:cubicBezTo>
                      <a:pt x="88" y="277"/>
                      <a:pt x="86" y="277"/>
                      <a:pt x="84" y="278"/>
                    </a:cubicBezTo>
                    <a:cubicBezTo>
                      <a:pt x="82" y="278"/>
                      <a:pt x="80" y="279"/>
                      <a:pt x="80" y="279"/>
                    </a:cubicBezTo>
                    <a:cubicBezTo>
                      <a:pt x="80" y="279"/>
                      <a:pt x="80" y="279"/>
                      <a:pt x="80" y="280"/>
                    </a:cubicBezTo>
                    <a:cubicBezTo>
                      <a:pt x="80" y="280"/>
                      <a:pt x="81" y="281"/>
                      <a:pt x="80" y="282"/>
                    </a:cubicBezTo>
                    <a:cubicBezTo>
                      <a:pt x="80" y="283"/>
                      <a:pt x="79" y="283"/>
                      <a:pt x="78" y="283"/>
                    </a:cubicBezTo>
                    <a:cubicBezTo>
                      <a:pt x="78" y="283"/>
                      <a:pt x="77" y="283"/>
                      <a:pt x="76" y="282"/>
                    </a:cubicBezTo>
                    <a:cubicBezTo>
                      <a:pt x="76" y="282"/>
                      <a:pt x="75" y="282"/>
                      <a:pt x="74" y="282"/>
                    </a:cubicBezTo>
                    <a:cubicBezTo>
                      <a:pt x="74" y="282"/>
                      <a:pt x="73" y="282"/>
                      <a:pt x="73" y="283"/>
                    </a:cubicBezTo>
                    <a:cubicBezTo>
                      <a:pt x="72" y="284"/>
                      <a:pt x="71" y="284"/>
                      <a:pt x="71" y="284"/>
                    </a:cubicBezTo>
                    <a:cubicBezTo>
                      <a:pt x="70" y="284"/>
                      <a:pt x="69" y="283"/>
                      <a:pt x="68" y="282"/>
                    </a:cubicBezTo>
                    <a:cubicBezTo>
                      <a:pt x="68" y="282"/>
                      <a:pt x="68" y="281"/>
                      <a:pt x="69" y="280"/>
                    </a:cubicBezTo>
                    <a:cubicBezTo>
                      <a:pt x="68" y="280"/>
                      <a:pt x="67" y="279"/>
                      <a:pt x="66" y="279"/>
                    </a:cubicBezTo>
                    <a:cubicBezTo>
                      <a:pt x="66" y="280"/>
                      <a:pt x="64" y="283"/>
                      <a:pt x="59" y="283"/>
                    </a:cubicBezTo>
                    <a:cubicBezTo>
                      <a:pt x="55" y="283"/>
                      <a:pt x="52" y="285"/>
                      <a:pt x="52" y="286"/>
                    </a:cubicBezTo>
                    <a:cubicBezTo>
                      <a:pt x="52" y="286"/>
                      <a:pt x="51" y="287"/>
                      <a:pt x="52" y="287"/>
                    </a:cubicBezTo>
                    <a:cubicBezTo>
                      <a:pt x="53" y="288"/>
                      <a:pt x="53" y="288"/>
                      <a:pt x="53" y="288"/>
                    </a:cubicBezTo>
                    <a:cubicBezTo>
                      <a:pt x="56" y="290"/>
                      <a:pt x="57" y="291"/>
                      <a:pt x="57" y="292"/>
                    </a:cubicBezTo>
                    <a:cubicBezTo>
                      <a:pt x="57" y="293"/>
                      <a:pt x="57" y="294"/>
                      <a:pt x="56" y="294"/>
                    </a:cubicBezTo>
                    <a:cubicBezTo>
                      <a:pt x="56" y="295"/>
                      <a:pt x="55" y="295"/>
                      <a:pt x="55" y="295"/>
                    </a:cubicBezTo>
                    <a:cubicBezTo>
                      <a:pt x="54" y="295"/>
                      <a:pt x="52" y="294"/>
                      <a:pt x="51" y="294"/>
                    </a:cubicBezTo>
                    <a:cubicBezTo>
                      <a:pt x="48" y="292"/>
                      <a:pt x="45" y="290"/>
                      <a:pt x="41" y="291"/>
                    </a:cubicBezTo>
                    <a:cubicBezTo>
                      <a:pt x="36" y="291"/>
                      <a:pt x="29" y="288"/>
                      <a:pt x="26" y="286"/>
                    </a:cubicBezTo>
                    <a:cubicBezTo>
                      <a:pt x="24" y="285"/>
                      <a:pt x="18" y="282"/>
                      <a:pt x="17" y="280"/>
                    </a:cubicBezTo>
                    <a:cubicBezTo>
                      <a:pt x="17" y="279"/>
                      <a:pt x="13" y="279"/>
                      <a:pt x="10" y="279"/>
                    </a:cubicBezTo>
                    <a:cubicBezTo>
                      <a:pt x="7" y="279"/>
                      <a:pt x="4" y="279"/>
                      <a:pt x="2" y="279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6"/>
                      <a:pt x="4" y="426"/>
                      <a:pt x="4" y="426"/>
                    </a:cubicBezTo>
                    <a:cubicBezTo>
                      <a:pt x="5" y="426"/>
                      <a:pt x="5" y="426"/>
                      <a:pt x="5" y="426"/>
                    </a:cubicBezTo>
                    <a:cubicBezTo>
                      <a:pt x="6" y="425"/>
                      <a:pt x="7" y="425"/>
                      <a:pt x="8" y="425"/>
                    </a:cubicBezTo>
                    <a:cubicBezTo>
                      <a:pt x="8" y="425"/>
                      <a:pt x="8" y="425"/>
                      <a:pt x="9" y="425"/>
                    </a:cubicBezTo>
                    <a:cubicBezTo>
                      <a:pt x="10" y="425"/>
                      <a:pt x="11" y="426"/>
                      <a:pt x="14" y="424"/>
                    </a:cubicBezTo>
                    <a:cubicBezTo>
                      <a:pt x="15" y="424"/>
                      <a:pt x="16" y="424"/>
                      <a:pt x="17" y="424"/>
                    </a:cubicBezTo>
                    <a:cubicBezTo>
                      <a:pt x="21" y="424"/>
                      <a:pt x="22" y="427"/>
                      <a:pt x="22" y="430"/>
                    </a:cubicBezTo>
                    <a:cubicBezTo>
                      <a:pt x="22" y="431"/>
                      <a:pt x="25" y="433"/>
                      <a:pt x="26" y="434"/>
                    </a:cubicBezTo>
                    <a:cubicBezTo>
                      <a:pt x="28" y="436"/>
                      <a:pt x="30" y="437"/>
                      <a:pt x="32" y="439"/>
                    </a:cubicBezTo>
                    <a:cubicBezTo>
                      <a:pt x="32" y="440"/>
                      <a:pt x="33" y="440"/>
                      <a:pt x="33" y="441"/>
                    </a:cubicBezTo>
                    <a:cubicBezTo>
                      <a:pt x="34" y="443"/>
                      <a:pt x="35" y="444"/>
                      <a:pt x="36" y="444"/>
                    </a:cubicBezTo>
                    <a:cubicBezTo>
                      <a:pt x="37" y="444"/>
                      <a:pt x="37" y="444"/>
                      <a:pt x="38" y="444"/>
                    </a:cubicBezTo>
                    <a:cubicBezTo>
                      <a:pt x="39" y="443"/>
                      <a:pt x="40" y="443"/>
                      <a:pt x="41" y="442"/>
                    </a:cubicBezTo>
                    <a:cubicBezTo>
                      <a:pt x="44" y="441"/>
                      <a:pt x="46" y="440"/>
                      <a:pt x="46" y="438"/>
                    </a:cubicBezTo>
                    <a:cubicBezTo>
                      <a:pt x="46" y="435"/>
                      <a:pt x="50" y="434"/>
                      <a:pt x="54" y="434"/>
                    </a:cubicBezTo>
                    <a:cubicBezTo>
                      <a:pt x="58" y="434"/>
                      <a:pt x="61" y="436"/>
                      <a:pt x="61" y="438"/>
                    </a:cubicBezTo>
                    <a:cubicBezTo>
                      <a:pt x="61" y="440"/>
                      <a:pt x="64" y="443"/>
                      <a:pt x="68" y="445"/>
                    </a:cubicBezTo>
                    <a:cubicBezTo>
                      <a:pt x="72" y="449"/>
                      <a:pt x="78" y="454"/>
                      <a:pt x="82" y="462"/>
                    </a:cubicBezTo>
                    <a:cubicBezTo>
                      <a:pt x="84" y="465"/>
                      <a:pt x="85" y="467"/>
                      <a:pt x="86" y="469"/>
                    </a:cubicBezTo>
                    <a:cubicBezTo>
                      <a:pt x="90" y="476"/>
                      <a:pt x="91" y="478"/>
                      <a:pt x="99" y="481"/>
                    </a:cubicBezTo>
                    <a:cubicBezTo>
                      <a:pt x="109" y="486"/>
                      <a:pt x="110" y="488"/>
                      <a:pt x="108" y="493"/>
                    </a:cubicBezTo>
                    <a:cubicBezTo>
                      <a:pt x="108" y="494"/>
                      <a:pt x="109" y="495"/>
                      <a:pt x="110" y="496"/>
                    </a:cubicBezTo>
                    <a:cubicBezTo>
                      <a:pt x="111" y="497"/>
                      <a:pt x="112" y="498"/>
                      <a:pt x="112" y="500"/>
                    </a:cubicBezTo>
                    <a:cubicBezTo>
                      <a:pt x="112" y="501"/>
                      <a:pt x="111" y="502"/>
                      <a:pt x="110" y="502"/>
                    </a:cubicBezTo>
                    <a:cubicBezTo>
                      <a:pt x="108" y="503"/>
                      <a:pt x="106" y="505"/>
                      <a:pt x="104" y="507"/>
                    </a:cubicBezTo>
                    <a:cubicBezTo>
                      <a:pt x="104" y="508"/>
                      <a:pt x="105" y="509"/>
                      <a:pt x="107" y="510"/>
                    </a:cubicBezTo>
                    <a:cubicBezTo>
                      <a:pt x="108" y="510"/>
                      <a:pt x="108" y="510"/>
                      <a:pt x="108" y="510"/>
                    </a:cubicBezTo>
                    <a:cubicBezTo>
                      <a:pt x="108" y="511"/>
                      <a:pt x="109" y="511"/>
                      <a:pt x="109" y="512"/>
                    </a:cubicBezTo>
                    <a:cubicBezTo>
                      <a:pt x="108" y="513"/>
                      <a:pt x="107" y="514"/>
                      <a:pt x="106" y="514"/>
                    </a:cubicBezTo>
                    <a:cubicBezTo>
                      <a:pt x="106" y="514"/>
                      <a:pt x="106" y="514"/>
                      <a:pt x="105" y="515"/>
                    </a:cubicBezTo>
                    <a:cubicBezTo>
                      <a:pt x="106" y="516"/>
                      <a:pt x="106" y="517"/>
                      <a:pt x="106" y="519"/>
                    </a:cubicBezTo>
                    <a:cubicBezTo>
                      <a:pt x="106" y="520"/>
                      <a:pt x="106" y="521"/>
                      <a:pt x="107" y="522"/>
                    </a:cubicBezTo>
                    <a:cubicBezTo>
                      <a:pt x="108" y="522"/>
                      <a:pt x="108" y="523"/>
                      <a:pt x="110" y="523"/>
                    </a:cubicBezTo>
                    <a:cubicBezTo>
                      <a:pt x="111" y="523"/>
                      <a:pt x="113" y="522"/>
                      <a:pt x="114" y="521"/>
                    </a:cubicBezTo>
                    <a:cubicBezTo>
                      <a:pt x="115" y="520"/>
                      <a:pt x="117" y="520"/>
                      <a:pt x="118" y="522"/>
                    </a:cubicBezTo>
                    <a:cubicBezTo>
                      <a:pt x="119" y="523"/>
                      <a:pt x="119" y="526"/>
                      <a:pt x="117" y="528"/>
                    </a:cubicBezTo>
                    <a:cubicBezTo>
                      <a:pt x="117" y="529"/>
                      <a:pt x="117" y="529"/>
                      <a:pt x="117" y="530"/>
                    </a:cubicBezTo>
                    <a:cubicBezTo>
                      <a:pt x="118" y="530"/>
                      <a:pt x="118" y="531"/>
                      <a:pt x="119" y="531"/>
                    </a:cubicBezTo>
                    <a:cubicBezTo>
                      <a:pt x="119" y="531"/>
                      <a:pt x="119" y="531"/>
                      <a:pt x="120" y="530"/>
                    </a:cubicBezTo>
                    <a:cubicBezTo>
                      <a:pt x="120" y="530"/>
                      <a:pt x="121" y="529"/>
                      <a:pt x="122" y="529"/>
                    </a:cubicBezTo>
                    <a:cubicBezTo>
                      <a:pt x="123" y="529"/>
                      <a:pt x="125" y="531"/>
                      <a:pt x="127" y="533"/>
                    </a:cubicBezTo>
                    <a:cubicBezTo>
                      <a:pt x="128" y="534"/>
                      <a:pt x="129" y="535"/>
                      <a:pt x="129" y="535"/>
                    </a:cubicBezTo>
                    <a:cubicBezTo>
                      <a:pt x="131" y="536"/>
                      <a:pt x="132" y="538"/>
                      <a:pt x="132" y="539"/>
                    </a:cubicBezTo>
                    <a:cubicBezTo>
                      <a:pt x="132" y="540"/>
                      <a:pt x="131" y="541"/>
                      <a:pt x="129" y="541"/>
                    </a:cubicBezTo>
                    <a:cubicBezTo>
                      <a:pt x="128" y="541"/>
                      <a:pt x="128" y="542"/>
                      <a:pt x="128" y="543"/>
                    </a:cubicBezTo>
                    <a:cubicBezTo>
                      <a:pt x="128" y="544"/>
                      <a:pt x="128" y="545"/>
                      <a:pt x="129" y="545"/>
                    </a:cubicBezTo>
                    <a:cubicBezTo>
                      <a:pt x="132" y="545"/>
                      <a:pt x="132" y="549"/>
                      <a:pt x="132" y="550"/>
                    </a:cubicBezTo>
                    <a:cubicBezTo>
                      <a:pt x="132" y="551"/>
                      <a:pt x="132" y="551"/>
                      <a:pt x="132" y="551"/>
                    </a:cubicBezTo>
                    <a:cubicBezTo>
                      <a:pt x="132" y="552"/>
                      <a:pt x="137" y="554"/>
                      <a:pt x="140" y="554"/>
                    </a:cubicBezTo>
                    <a:cubicBezTo>
                      <a:pt x="140" y="554"/>
                      <a:pt x="141" y="554"/>
                      <a:pt x="141" y="554"/>
                    </a:cubicBezTo>
                    <a:cubicBezTo>
                      <a:pt x="141" y="554"/>
                      <a:pt x="142" y="554"/>
                      <a:pt x="142" y="554"/>
                    </a:cubicBezTo>
                    <a:cubicBezTo>
                      <a:pt x="145" y="554"/>
                      <a:pt x="148" y="556"/>
                      <a:pt x="149" y="558"/>
                    </a:cubicBezTo>
                    <a:cubicBezTo>
                      <a:pt x="149" y="560"/>
                      <a:pt x="152" y="561"/>
                      <a:pt x="154" y="561"/>
                    </a:cubicBezTo>
                    <a:cubicBezTo>
                      <a:pt x="155" y="561"/>
                      <a:pt x="155" y="561"/>
                      <a:pt x="156" y="561"/>
                    </a:cubicBezTo>
                    <a:cubicBezTo>
                      <a:pt x="156" y="560"/>
                      <a:pt x="156" y="560"/>
                      <a:pt x="157" y="560"/>
                    </a:cubicBezTo>
                    <a:cubicBezTo>
                      <a:pt x="160" y="560"/>
                      <a:pt x="161" y="565"/>
                      <a:pt x="161" y="567"/>
                    </a:cubicBezTo>
                    <a:cubicBezTo>
                      <a:pt x="161" y="567"/>
                      <a:pt x="161" y="568"/>
                      <a:pt x="162" y="568"/>
                    </a:cubicBezTo>
                    <a:cubicBezTo>
                      <a:pt x="163" y="568"/>
                      <a:pt x="164" y="568"/>
                      <a:pt x="165" y="568"/>
                    </a:cubicBezTo>
                    <a:cubicBezTo>
                      <a:pt x="166" y="567"/>
                      <a:pt x="166" y="567"/>
                      <a:pt x="167" y="567"/>
                    </a:cubicBezTo>
                    <a:cubicBezTo>
                      <a:pt x="169" y="567"/>
                      <a:pt x="170" y="568"/>
                      <a:pt x="171" y="569"/>
                    </a:cubicBezTo>
                    <a:cubicBezTo>
                      <a:pt x="172" y="570"/>
                      <a:pt x="172" y="570"/>
                      <a:pt x="173" y="570"/>
                    </a:cubicBezTo>
                    <a:cubicBezTo>
                      <a:pt x="176" y="569"/>
                      <a:pt x="178" y="572"/>
                      <a:pt x="179" y="576"/>
                    </a:cubicBezTo>
                    <a:cubicBezTo>
                      <a:pt x="180" y="577"/>
                      <a:pt x="180" y="578"/>
                      <a:pt x="181" y="579"/>
                    </a:cubicBezTo>
                    <a:cubicBezTo>
                      <a:pt x="446" y="578"/>
                      <a:pt x="446" y="578"/>
                      <a:pt x="446" y="578"/>
                    </a:cubicBezTo>
                    <a:cubicBezTo>
                      <a:pt x="446" y="576"/>
                      <a:pt x="446" y="573"/>
                      <a:pt x="449" y="573"/>
                    </a:cubicBezTo>
                    <a:cubicBezTo>
                      <a:pt x="449" y="573"/>
                      <a:pt x="450" y="573"/>
                      <a:pt x="450" y="573"/>
                    </a:cubicBezTo>
                    <a:cubicBezTo>
                      <a:pt x="452" y="575"/>
                      <a:pt x="453" y="577"/>
                      <a:pt x="453" y="578"/>
                    </a:cubicBezTo>
                    <a:cubicBezTo>
                      <a:pt x="453" y="580"/>
                      <a:pt x="453" y="580"/>
                      <a:pt x="454" y="581"/>
                    </a:cubicBezTo>
                    <a:cubicBezTo>
                      <a:pt x="456" y="581"/>
                      <a:pt x="457" y="582"/>
                      <a:pt x="458" y="582"/>
                    </a:cubicBezTo>
                    <a:cubicBezTo>
                      <a:pt x="459" y="583"/>
                      <a:pt x="461" y="584"/>
                      <a:pt x="462" y="584"/>
                    </a:cubicBezTo>
                    <a:cubicBezTo>
                      <a:pt x="462" y="584"/>
                      <a:pt x="462" y="583"/>
                      <a:pt x="463" y="583"/>
                    </a:cubicBezTo>
                    <a:cubicBezTo>
                      <a:pt x="464" y="583"/>
                      <a:pt x="465" y="582"/>
                      <a:pt x="467" y="582"/>
                    </a:cubicBezTo>
                    <a:cubicBezTo>
                      <a:pt x="469" y="582"/>
                      <a:pt x="470" y="583"/>
                      <a:pt x="472" y="584"/>
                    </a:cubicBezTo>
                    <a:cubicBezTo>
                      <a:pt x="474" y="586"/>
                      <a:pt x="475" y="586"/>
                      <a:pt x="476" y="586"/>
                    </a:cubicBezTo>
                    <a:cubicBezTo>
                      <a:pt x="476" y="586"/>
                      <a:pt x="476" y="586"/>
                      <a:pt x="477" y="586"/>
                    </a:cubicBezTo>
                    <a:cubicBezTo>
                      <a:pt x="478" y="586"/>
                      <a:pt x="479" y="586"/>
                      <a:pt x="480" y="587"/>
                    </a:cubicBezTo>
                    <a:cubicBezTo>
                      <a:pt x="481" y="589"/>
                      <a:pt x="483" y="590"/>
                      <a:pt x="484" y="590"/>
                    </a:cubicBezTo>
                    <a:cubicBezTo>
                      <a:pt x="485" y="590"/>
                      <a:pt x="486" y="590"/>
                      <a:pt x="486" y="589"/>
                    </a:cubicBezTo>
                    <a:cubicBezTo>
                      <a:pt x="487" y="588"/>
                      <a:pt x="488" y="587"/>
                      <a:pt x="490" y="587"/>
                    </a:cubicBezTo>
                    <a:cubicBezTo>
                      <a:pt x="493" y="587"/>
                      <a:pt x="498" y="589"/>
                      <a:pt x="501" y="590"/>
                    </a:cubicBezTo>
                    <a:cubicBezTo>
                      <a:pt x="501" y="590"/>
                      <a:pt x="501" y="590"/>
                      <a:pt x="501" y="590"/>
                    </a:cubicBezTo>
                    <a:cubicBezTo>
                      <a:pt x="502" y="589"/>
                      <a:pt x="504" y="587"/>
                      <a:pt x="505" y="585"/>
                    </a:cubicBezTo>
                    <a:cubicBezTo>
                      <a:pt x="508" y="582"/>
                      <a:pt x="511" y="579"/>
                      <a:pt x="514" y="579"/>
                    </a:cubicBezTo>
                    <a:cubicBezTo>
                      <a:pt x="516" y="579"/>
                      <a:pt x="534" y="579"/>
                      <a:pt x="535" y="588"/>
                    </a:cubicBezTo>
                    <a:cubicBezTo>
                      <a:pt x="536" y="591"/>
                      <a:pt x="537" y="591"/>
                      <a:pt x="540" y="591"/>
                    </a:cubicBezTo>
                    <a:cubicBezTo>
                      <a:pt x="542" y="591"/>
                      <a:pt x="545" y="591"/>
                      <a:pt x="546" y="595"/>
                    </a:cubicBezTo>
                    <a:cubicBezTo>
                      <a:pt x="546" y="598"/>
                      <a:pt x="547" y="601"/>
                      <a:pt x="549" y="603"/>
                    </a:cubicBezTo>
                    <a:cubicBezTo>
                      <a:pt x="550" y="605"/>
                      <a:pt x="551" y="607"/>
                      <a:pt x="551" y="608"/>
                    </a:cubicBezTo>
                    <a:cubicBezTo>
                      <a:pt x="552" y="609"/>
                      <a:pt x="554" y="610"/>
                      <a:pt x="556" y="612"/>
                    </a:cubicBezTo>
                    <a:cubicBezTo>
                      <a:pt x="559" y="611"/>
                      <a:pt x="566" y="612"/>
                      <a:pt x="571" y="614"/>
                    </a:cubicBezTo>
                    <a:cubicBezTo>
                      <a:pt x="572" y="614"/>
                      <a:pt x="573" y="614"/>
                      <a:pt x="575" y="614"/>
                    </a:cubicBezTo>
                    <a:cubicBezTo>
                      <a:pt x="576" y="614"/>
                      <a:pt x="577" y="614"/>
                      <a:pt x="578" y="614"/>
                    </a:cubicBezTo>
                    <a:cubicBezTo>
                      <a:pt x="579" y="614"/>
                      <a:pt x="579" y="614"/>
                      <a:pt x="580" y="614"/>
                    </a:cubicBezTo>
                    <a:cubicBezTo>
                      <a:pt x="584" y="614"/>
                      <a:pt x="587" y="615"/>
                      <a:pt x="589" y="619"/>
                    </a:cubicBezTo>
                    <a:cubicBezTo>
                      <a:pt x="590" y="621"/>
                      <a:pt x="592" y="624"/>
                      <a:pt x="593" y="625"/>
                    </a:cubicBezTo>
                    <a:cubicBezTo>
                      <a:pt x="595" y="628"/>
                      <a:pt x="596" y="630"/>
                      <a:pt x="595" y="632"/>
                    </a:cubicBezTo>
                    <a:cubicBezTo>
                      <a:pt x="595" y="633"/>
                      <a:pt x="593" y="634"/>
                      <a:pt x="592" y="634"/>
                    </a:cubicBezTo>
                    <a:cubicBezTo>
                      <a:pt x="589" y="634"/>
                      <a:pt x="586" y="632"/>
                      <a:pt x="583" y="631"/>
                    </a:cubicBezTo>
                    <a:cubicBezTo>
                      <a:pt x="582" y="630"/>
                      <a:pt x="581" y="630"/>
                      <a:pt x="580" y="630"/>
                    </a:cubicBezTo>
                    <a:cubicBezTo>
                      <a:pt x="580" y="630"/>
                      <a:pt x="580" y="630"/>
                      <a:pt x="580" y="630"/>
                    </a:cubicBezTo>
                    <a:cubicBezTo>
                      <a:pt x="581" y="632"/>
                      <a:pt x="580" y="633"/>
                      <a:pt x="579" y="634"/>
                    </a:cubicBezTo>
                    <a:cubicBezTo>
                      <a:pt x="578" y="635"/>
                      <a:pt x="577" y="635"/>
                      <a:pt x="577" y="638"/>
                    </a:cubicBezTo>
                    <a:cubicBezTo>
                      <a:pt x="577" y="644"/>
                      <a:pt x="574" y="654"/>
                      <a:pt x="570" y="654"/>
                    </a:cubicBezTo>
                    <a:close/>
                    <a:moveTo>
                      <a:pt x="691" y="596"/>
                    </a:moveTo>
                    <a:cubicBezTo>
                      <a:pt x="690" y="597"/>
                      <a:pt x="689" y="598"/>
                      <a:pt x="688" y="599"/>
                    </a:cubicBezTo>
                    <a:cubicBezTo>
                      <a:pt x="686" y="600"/>
                      <a:pt x="685" y="602"/>
                      <a:pt x="684" y="603"/>
                    </a:cubicBezTo>
                    <a:cubicBezTo>
                      <a:pt x="685" y="602"/>
                      <a:pt x="688" y="599"/>
                      <a:pt x="691" y="596"/>
                    </a:cubicBezTo>
                    <a:close/>
                    <a:moveTo>
                      <a:pt x="161" y="586"/>
                    </a:moveTo>
                    <a:cubicBezTo>
                      <a:pt x="164" y="586"/>
                      <a:pt x="167" y="586"/>
                      <a:pt x="170" y="586"/>
                    </a:cubicBezTo>
                    <a:cubicBezTo>
                      <a:pt x="170" y="586"/>
                      <a:pt x="170" y="586"/>
                      <a:pt x="170" y="586"/>
                    </a:cubicBezTo>
                    <a:cubicBezTo>
                      <a:pt x="171" y="586"/>
                      <a:pt x="173" y="586"/>
                      <a:pt x="175" y="586"/>
                    </a:cubicBezTo>
                    <a:cubicBezTo>
                      <a:pt x="175" y="585"/>
                      <a:pt x="175" y="583"/>
                      <a:pt x="176" y="582"/>
                    </a:cubicBezTo>
                    <a:cubicBezTo>
                      <a:pt x="176" y="582"/>
                      <a:pt x="176" y="582"/>
                      <a:pt x="176" y="582"/>
                    </a:cubicBezTo>
                    <a:cubicBezTo>
                      <a:pt x="175" y="582"/>
                      <a:pt x="175" y="582"/>
                      <a:pt x="175" y="582"/>
                    </a:cubicBezTo>
                    <a:cubicBezTo>
                      <a:pt x="173" y="582"/>
                      <a:pt x="171" y="581"/>
                      <a:pt x="170" y="580"/>
                    </a:cubicBezTo>
                    <a:cubicBezTo>
                      <a:pt x="169" y="578"/>
                      <a:pt x="166" y="578"/>
                      <a:pt x="164" y="577"/>
                    </a:cubicBezTo>
                    <a:cubicBezTo>
                      <a:pt x="162" y="577"/>
                      <a:pt x="159" y="576"/>
                      <a:pt x="158" y="574"/>
                    </a:cubicBezTo>
                    <a:cubicBezTo>
                      <a:pt x="157" y="571"/>
                      <a:pt x="151" y="562"/>
                      <a:pt x="148" y="562"/>
                    </a:cubicBezTo>
                    <a:cubicBezTo>
                      <a:pt x="147" y="562"/>
                      <a:pt x="146" y="562"/>
                      <a:pt x="145" y="562"/>
                    </a:cubicBezTo>
                    <a:cubicBezTo>
                      <a:pt x="142" y="562"/>
                      <a:pt x="139" y="562"/>
                      <a:pt x="135" y="559"/>
                    </a:cubicBezTo>
                    <a:cubicBezTo>
                      <a:pt x="131" y="556"/>
                      <a:pt x="129" y="556"/>
                      <a:pt x="126" y="558"/>
                    </a:cubicBezTo>
                    <a:cubicBezTo>
                      <a:pt x="126" y="558"/>
                      <a:pt x="126" y="558"/>
                      <a:pt x="126" y="558"/>
                    </a:cubicBezTo>
                    <a:cubicBezTo>
                      <a:pt x="126" y="558"/>
                      <a:pt x="126" y="558"/>
                      <a:pt x="127" y="558"/>
                    </a:cubicBezTo>
                    <a:cubicBezTo>
                      <a:pt x="128" y="559"/>
                      <a:pt x="130" y="560"/>
                      <a:pt x="129" y="562"/>
                    </a:cubicBezTo>
                    <a:cubicBezTo>
                      <a:pt x="129" y="562"/>
                      <a:pt x="129" y="562"/>
                      <a:pt x="130" y="563"/>
                    </a:cubicBezTo>
                    <a:cubicBezTo>
                      <a:pt x="130" y="563"/>
                      <a:pt x="131" y="564"/>
                      <a:pt x="133" y="563"/>
                    </a:cubicBezTo>
                    <a:cubicBezTo>
                      <a:pt x="135" y="563"/>
                      <a:pt x="136" y="565"/>
                      <a:pt x="137" y="566"/>
                    </a:cubicBezTo>
                    <a:cubicBezTo>
                      <a:pt x="138" y="567"/>
                      <a:pt x="139" y="568"/>
                      <a:pt x="140" y="569"/>
                    </a:cubicBezTo>
                    <a:cubicBezTo>
                      <a:pt x="141" y="569"/>
                      <a:pt x="142" y="570"/>
                      <a:pt x="143" y="571"/>
                    </a:cubicBezTo>
                    <a:cubicBezTo>
                      <a:pt x="144" y="572"/>
                      <a:pt x="145" y="573"/>
                      <a:pt x="146" y="573"/>
                    </a:cubicBezTo>
                    <a:cubicBezTo>
                      <a:pt x="149" y="573"/>
                      <a:pt x="150" y="575"/>
                      <a:pt x="151" y="577"/>
                    </a:cubicBezTo>
                    <a:cubicBezTo>
                      <a:pt x="151" y="577"/>
                      <a:pt x="152" y="578"/>
                      <a:pt x="152" y="579"/>
                    </a:cubicBezTo>
                    <a:cubicBezTo>
                      <a:pt x="152" y="579"/>
                      <a:pt x="153" y="579"/>
                      <a:pt x="154" y="579"/>
                    </a:cubicBezTo>
                    <a:cubicBezTo>
                      <a:pt x="155" y="579"/>
                      <a:pt x="157" y="579"/>
                      <a:pt x="157" y="581"/>
                    </a:cubicBezTo>
                    <a:cubicBezTo>
                      <a:pt x="157" y="582"/>
                      <a:pt x="158" y="583"/>
                      <a:pt x="159" y="583"/>
                    </a:cubicBezTo>
                    <a:cubicBezTo>
                      <a:pt x="159" y="584"/>
                      <a:pt x="160" y="585"/>
                      <a:pt x="161" y="586"/>
                    </a:cubicBezTo>
                    <a:close/>
                    <a:moveTo>
                      <a:pt x="500" y="340"/>
                    </a:moveTo>
                    <a:cubicBezTo>
                      <a:pt x="499" y="340"/>
                      <a:pt x="499" y="340"/>
                      <a:pt x="499" y="340"/>
                    </a:cubicBezTo>
                    <a:cubicBezTo>
                      <a:pt x="498" y="341"/>
                      <a:pt x="499" y="342"/>
                      <a:pt x="501" y="344"/>
                    </a:cubicBezTo>
                    <a:cubicBezTo>
                      <a:pt x="505" y="347"/>
                      <a:pt x="510" y="350"/>
                      <a:pt x="517" y="349"/>
                    </a:cubicBezTo>
                    <a:cubicBezTo>
                      <a:pt x="517" y="349"/>
                      <a:pt x="518" y="349"/>
                      <a:pt x="518" y="349"/>
                    </a:cubicBezTo>
                    <a:cubicBezTo>
                      <a:pt x="516" y="348"/>
                      <a:pt x="513" y="346"/>
                      <a:pt x="510" y="345"/>
                    </a:cubicBezTo>
                    <a:cubicBezTo>
                      <a:pt x="507" y="343"/>
                      <a:pt x="503" y="340"/>
                      <a:pt x="501" y="340"/>
                    </a:cubicBezTo>
                    <a:cubicBezTo>
                      <a:pt x="501" y="340"/>
                      <a:pt x="500" y="340"/>
                      <a:pt x="500" y="340"/>
                    </a:cubicBezTo>
                    <a:close/>
                    <a:moveTo>
                      <a:pt x="76" y="292"/>
                    </a:moveTo>
                    <a:cubicBezTo>
                      <a:pt x="76" y="292"/>
                      <a:pt x="77" y="293"/>
                      <a:pt x="77" y="293"/>
                    </a:cubicBezTo>
                    <a:cubicBezTo>
                      <a:pt x="79" y="293"/>
                      <a:pt x="81" y="292"/>
                      <a:pt x="82" y="291"/>
                    </a:cubicBezTo>
                    <a:cubicBezTo>
                      <a:pt x="83" y="291"/>
                      <a:pt x="83" y="290"/>
                      <a:pt x="83" y="290"/>
                    </a:cubicBezTo>
                    <a:cubicBezTo>
                      <a:pt x="82" y="289"/>
                      <a:pt x="83" y="288"/>
                      <a:pt x="83" y="288"/>
                    </a:cubicBezTo>
                    <a:cubicBezTo>
                      <a:pt x="83" y="287"/>
                      <a:pt x="84" y="287"/>
                      <a:pt x="84" y="286"/>
                    </a:cubicBezTo>
                    <a:cubicBezTo>
                      <a:pt x="83" y="288"/>
                      <a:pt x="81" y="289"/>
                      <a:pt x="80" y="289"/>
                    </a:cubicBezTo>
                    <a:cubicBezTo>
                      <a:pt x="78" y="290"/>
                      <a:pt x="76" y="292"/>
                      <a:pt x="76" y="292"/>
                    </a:cubicBezTo>
                    <a:close/>
                    <a:moveTo>
                      <a:pt x="439" y="283"/>
                    </a:moveTo>
                    <a:cubicBezTo>
                      <a:pt x="437" y="283"/>
                      <a:pt x="437" y="283"/>
                      <a:pt x="437" y="284"/>
                    </a:cubicBezTo>
                    <a:cubicBezTo>
                      <a:pt x="437" y="284"/>
                      <a:pt x="437" y="284"/>
                      <a:pt x="437" y="284"/>
                    </a:cubicBezTo>
                    <a:cubicBezTo>
                      <a:pt x="438" y="284"/>
                      <a:pt x="438" y="285"/>
                      <a:pt x="439" y="285"/>
                    </a:cubicBezTo>
                    <a:cubicBezTo>
                      <a:pt x="440" y="285"/>
                      <a:pt x="441" y="284"/>
                      <a:pt x="444" y="283"/>
                    </a:cubicBezTo>
                    <a:cubicBezTo>
                      <a:pt x="444" y="283"/>
                      <a:pt x="444" y="283"/>
                      <a:pt x="444" y="283"/>
                    </a:cubicBezTo>
                    <a:cubicBezTo>
                      <a:pt x="443" y="284"/>
                      <a:pt x="442" y="283"/>
                      <a:pt x="440" y="283"/>
                    </a:cubicBezTo>
                    <a:cubicBezTo>
                      <a:pt x="440" y="283"/>
                      <a:pt x="439" y="283"/>
                      <a:pt x="439" y="283"/>
                    </a:cubicBezTo>
                    <a:close/>
                    <a:moveTo>
                      <a:pt x="853" y="606"/>
                    </a:moveTo>
                    <a:cubicBezTo>
                      <a:pt x="853" y="606"/>
                      <a:pt x="853" y="606"/>
                      <a:pt x="853" y="606"/>
                    </a:cubicBezTo>
                    <a:cubicBezTo>
                      <a:pt x="851" y="606"/>
                      <a:pt x="847" y="605"/>
                      <a:pt x="846" y="603"/>
                    </a:cubicBezTo>
                    <a:cubicBezTo>
                      <a:pt x="846" y="602"/>
                      <a:pt x="846" y="602"/>
                      <a:pt x="846" y="601"/>
                    </a:cubicBezTo>
                    <a:cubicBezTo>
                      <a:pt x="846" y="600"/>
                      <a:pt x="846" y="600"/>
                      <a:pt x="846" y="600"/>
                    </a:cubicBezTo>
                    <a:cubicBezTo>
                      <a:pt x="846" y="599"/>
                      <a:pt x="845" y="599"/>
                      <a:pt x="844" y="599"/>
                    </a:cubicBezTo>
                    <a:cubicBezTo>
                      <a:pt x="843" y="599"/>
                      <a:pt x="842" y="599"/>
                      <a:pt x="841" y="600"/>
                    </a:cubicBezTo>
                    <a:cubicBezTo>
                      <a:pt x="840" y="600"/>
                      <a:pt x="839" y="601"/>
                      <a:pt x="838" y="602"/>
                    </a:cubicBezTo>
                    <a:cubicBezTo>
                      <a:pt x="836" y="603"/>
                      <a:pt x="835" y="604"/>
                      <a:pt x="833" y="604"/>
                    </a:cubicBezTo>
                    <a:cubicBezTo>
                      <a:pt x="833" y="604"/>
                      <a:pt x="832" y="604"/>
                      <a:pt x="832" y="602"/>
                    </a:cubicBezTo>
                    <a:cubicBezTo>
                      <a:pt x="831" y="600"/>
                      <a:pt x="833" y="598"/>
                      <a:pt x="834" y="597"/>
                    </a:cubicBezTo>
                    <a:cubicBezTo>
                      <a:pt x="834" y="597"/>
                      <a:pt x="835" y="596"/>
                      <a:pt x="835" y="596"/>
                    </a:cubicBezTo>
                    <a:cubicBezTo>
                      <a:pt x="832" y="596"/>
                      <a:pt x="831" y="595"/>
                      <a:pt x="830" y="594"/>
                    </a:cubicBezTo>
                    <a:cubicBezTo>
                      <a:pt x="829" y="593"/>
                      <a:pt x="828" y="593"/>
                      <a:pt x="827" y="594"/>
                    </a:cubicBezTo>
                    <a:cubicBezTo>
                      <a:pt x="824" y="596"/>
                      <a:pt x="821" y="597"/>
                      <a:pt x="817" y="597"/>
                    </a:cubicBezTo>
                    <a:cubicBezTo>
                      <a:pt x="816" y="597"/>
                      <a:pt x="814" y="596"/>
                      <a:pt x="812" y="596"/>
                    </a:cubicBezTo>
                    <a:cubicBezTo>
                      <a:pt x="810" y="596"/>
                      <a:pt x="808" y="596"/>
                      <a:pt x="806" y="597"/>
                    </a:cubicBezTo>
                    <a:cubicBezTo>
                      <a:pt x="802" y="597"/>
                      <a:pt x="799" y="598"/>
                      <a:pt x="797" y="596"/>
                    </a:cubicBezTo>
                    <a:cubicBezTo>
                      <a:pt x="796" y="596"/>
                      <a:pt x="795" y="595"/>
                      <a:pt x="795" y="594"/>
                    </a:cubicBezTo>
                    <a:cubicBezTo>
                      <a:pt x="795" y="592"/>
                      <a:pt x="796" y="590"/>
                      <a:pt x="798" y="588"/>
                    </a:cubicBezTo>
                    <a:cubicBezTo>
                      <a:pt x="799" y="587"/>
                      <a:pt x="800" y="585"/>
                      <a:pt x="800" y="585"/>
                    </a:cubicBezTo>
                    <a:cubicBezTo>
                      <a:pt x="798" y="584"/>
                      <a:pt x="798" y="582"/>
                      <a:pt x="798" y="581"/>
                    </a:cubicBezTo>
                    <a:cubicBezTo>
                      <a:pt x="799" y="579"/>
                      <a:pt x="803" y="577"/>
                      <a:pt x="806" y="577"/>
                    </a:cubicBezTo>
                    <a:cubicBezTo>
                      <a:pt x="806" y="577"/>
                      <a:pt x="806" y="577"/>
                      <a:pt x="806" y="577"/>
                    </a:cubicBezTo>
                    <a:cubicBezTo>
                      <a:pt x="808" y="577"/>
                      <a:pt x="809" y="575"/>
                      <a:pt x="809" y="569"/>
                    </a:cubicBezTo>
                    <a:cubicBezTo>
                      <a:pt x="809" y="564"/>
                      <a:pt x="821" y="548"/>
                      <a:pt x="825" y="546"/>
                    </a:cubicBezTo>
                    <a:cubicBezTo>
                      <a:pt x="826" y="546"/>
                      <a:pt x="828" y="546"/>
                      <a:pt x="829" y="546"/>
                    </a:cubicBezTo>
                    <a:cubicBezTo>
                      <a:pt x="831" y="546"/>
                      <a:pt x="833" y="547"/>
                      <a:pt x="833" y="548"/>
                    </a:cubicBezTo>
                    <a:cubicBezTo>
                      <a:pt x="833" y="549"/>
                      <a:pt x="833" y="550"/>
                      <a:pt x="831" y="551"/>
                    </a:cubicBezTo>
                    <a:cubicBezTo>
                      <a:pt x="829" y="552"/>
                      <a:pt x="829" y="554"/>
                      <a:pt x="828" y="556"/>
                    </a:cubicBezTo>
                    <a:cubicBezTo>
                      <a:pt x="827" y="557"/>
                      <a:pt x="826" y="560"/>
                      <a:pt x="824" y="562"/>
                    </a:cubicBezTo>
                    <a:cubicBezTo>
                      <a:pt x="823" y="564"/>
                      <a:pt x="822" y="565"/>
                      <a:pt x="822" y="567"/>
                    </a:cubicBezTo>
                    <a:cubicBezTo>
                      <a:pt x="823" y="566"/>
                      <a:pt x="825" y="565"/>
                      <a:pt x="827" y="565"/>
                    </a:cubicBezTo>
                    <a:cubicBezTo>
                      <a:pt x="828" y="565"/>
                      <a:pt x="831" y="565"/>
                      <a:pt x="831" y="567"/>
                    </a:cubicBezTo>
                    <a:cubicBezTo>
                      <a:pt x="831" y="567"/>
                      <a:pt x="832" y="568"/>
                      <a:pt x="831" y="568"/>
                    </a:cubicBezTo>
                    <a:cubicBezTo>
                      <a:pt x="831" y="569"/>
                      <a:pt x="831" y="569"/>
                      <a:pt x="831" y="569"/>
                    </a:cubicBezTo>
                    <a:cubicBezTo>
                      <a:pt x="831" y="569"/>
                      <a:pt x="832" y="569"/>
                      <a:pt x="832" y="570"/>
                    </a:cubicBezTo>
                    <a:cubicBezTo>
                      <a:pt x="833" y="570"/>
                      <a:pt x="835" y="572"/>
                      <a:pt x="835" y="573"/>
                    </a:cubicBezTo>
                    <a:cubicBezTo>
                      <a:pt x="836" y="574"/>
                      <a:pt x="838" y="576"/>
                      <a:pt x="841" y="576"/>
                    </a:cubicBezTo>
                    <a:cubicBezTo>
                      <a:pt x="841" y="576"/>
                      <a:pt x="842" y="576"/>
                      <a:pt x="842" y="575"/>
                    </a:cubicBezTo>
                    <a:cubicBezTo>
                      <a:pt x="842" y="575"/>
                      <a:pt x="842" y="573"/>
                      <a:pt x="845" y="573"/>
                    </a:cubicBezTo>
                    <a:cubicBezTo>
                      <a:pt x="847" y="573"/>
                      <a:pt x="852" y="574"/>
                      <a:pt x="852" y="576"/>
                    </a:cubicBezTo>
                    <a:cubicBezTo>
                      <a:pt x="852" y="576"/>
                      <a:pt x="852" y="577"/>
                      <a:pt x="851" y="578"/>
                    </a:cubicBezTo>
                    <a:cubicBezTo>
                      <a:pt x="850" y="579"/>
                      <a:pt x="849" y="581"/>
                      <a:pt x="849" y="584"/>
                    </a:cubicBezTo>
                    <a:cubicBezTo>
                      <a:pt x="849" y="585"/>
                      <a:pt x="849" y="586"/>
                      <a:pt x="849" y="586"/>
                    </a:cubicBezTo>
                    <a:cubicBezTo>
                      <a:pt x="849" y="586"/>
                      <a:pt x="849" y="586"/>
                      <a:pt x="850" y="586"/>
                    </a:cubicBezTo>
                    <a:cubicBezTo>
                      <a:pt x="851" y="585"/>
                      <a:pt x="852" y="585"/>
                      <a:pt x="853" y="585"/>
                    </a:cubicBezTo>
                    <a:cubicBezTo>
                      <a:pt x="855" y="585"/>
                      <a:pt x="856" y="585"/>
                      <a:pt x="856" y="586"/>
                    </a:cubicBezTo>
                    <a:cubicBezTo>
                      <a:pt x="857" y="587"/>
                      <a:pt x="856" y="589"/>
                      <a:pt x="855" y="590"/>
                    </a:cubicBezTo>
                    <a:cubicBezTo>
                      <a:pt x="853" y="591"/>
                      <a:pt x="853" y="592"/>
                      <a:pt x="853" y="593"/>
                    </a:cubicBezTo>
                    <a:cubicBezTo>
                      <a:pt x="853" y="593"/>
                      <a:pt x="853" y="594"/>
                      <a:pt x="853" y="594"/>
                    </a:cubicBezTo>
                    <a:cubicBezTo>
                      <a:pt x="854" y="594"/>
                      <a:pt x="854" y="594"/>
                      <a:pt x="854" y="594"/>
                    </a:cubicBezTo>
                    <a:cubicBezTo>
                      <a:pt x="854" y="592"/>
                      <a:pt x="855" y="592"/>
                      <a:pt x="856" y="592"/>
                    </a:cubicBezTo>
                    <a:cubicBezTo>
                      <a:pt x="857" y="592"/>
                      <a:pt x="858" y="593"/>
                      <a:pt x="859" y="595"/>
                    </a:cubicBezTo>
                    <a:cubicBezTo>
                      <a:pt x="860" y="597"/>
                      <a:pt x="861" y="600"/>
                      <a:pt x="860" y="603"/>
                    </a:cubicBezTo>
                    <a:cubicBezTo>
                      <a:pt x="859" y="605"/>
                      <a:pt x="856" y="606"/>
                      <a:pt x="853" y="606"/>
                    </a:cubicBezTo>
                    <a:close/>
                    <a:moveTo>
                      <a:pt x="844" y="597"/>
                    </a:moveTo>
                    <a:cubicBezTo>
                      <a:pt x="846" y="597"/>
                      <a:pt x="847" y="598"/>
                      <a:pt x="848" y="599"/>
                    </a:cubicBezTo>
                    <a:cubicBezTo>
                      <a:pt x="848" y="600"/>
                      <a:pt x="848" y="601"/>
                      <a:pt x="848" y="602"/>
                    </a:cubicBezTo>
                    <a:cubicBezTo>
                      <a:pt x="848" y="603"/>
                      <a:pt x="851" y="604"/>
                      <a:pt x="853" y="604"/>
                    </a:cubicBezTo>
                    <a:cubicBezTo>
                      <a:pt x="853" y="604"/>
                      <a:pt x="853" y="604"/>
                      <a:pt x="853" y="604"/>
                    </a:cubicBezTo>
                    <a:cubicBezTo>
                      <a:pt x="854" y="604"/>
                      <a:pt x="857" y="604"/>
                      <a:pt x="858" y="602"/>
                    </a:cubicBezTo>
                    <a:cubicBezTo>
                      <a:pt x="859" y="600"/>
                      <a:pt x="858" y="598"/>
                      <a:pt x="857" y="596"/>
                    </a:cubicBezTo>
                    <a:cubicBezTo>
                      <a:pt x="857" y="595"/>
                      <a:pt x="856" y="594"/>
                      <a:pt x="856" y="594"/>
                    </a:cubicBezTo>
                    <a:cubicBezTo>
                      <a:pt x="856" y="594"/>
                      <a:pt x="856" y="594"/>
                      <a:pt x="856" y="595"/>
                    </a:cubicBezTo>
                    <a:cubicBezTo>
                      <a:pt x="855" y="596"/>
                      <a:pt x="854" y="596"/>
                      <a:pt x="853" y="596"/>
                    </a:cubicBezTo>
                    <a:cubicBezTo>
                      <a:pt x="853" y="596"/>
                      <a:pt x="852" y="595"/>
                      <a:pt x="851" y="594"/>
                    </a:cubicBezTo>
                    <a:cubicBezTo>
                      <a:pt x="851" y="592"/>
                      <a:pt x="851" y="590"/>
                      <a:pt x="853" y="588"/>
                    </a:cubicBezTo>
                    <a:cubicBezTo>
                      <a:pt x="854" y="587"/>
                      <a:pt x="854" y="587"/>
                      <a:pt x="854" y="587"/>
                    </a:cubicBezTo>
                    <a:cubicBezTo>
                      <a:pt x="854" y="587"/>
                      <a:pt x="854" y="587"/>
                      <a:pt x="853" y="587"/>
                    </a:cubicBezTo>
                    <a:cubicBezTo>
                      <a:pt x="852" y="587"/>
                      <a:pt x="851" y="587"/>
                      <a:pt x="850" y="588"/>
                    </a:cubicBezTo>
                    <a:cubicBezTo>
                      <a:pt x="850" y="588"/>
                      <a:pt x="850" y="588"/>
                      <a:pt x="849" y="588"/>
                    </a:cubicBezTo>
                    <a:cubicBezTo>
                      <a:pt x="849" y="588"/>
                      <a:pt x="847" y="588"/>
                      <a:pt x="847" y="586"/>
                    </a:cubicBezTo>
                    <a:cubicBezTo>
                      <a:pt x="846" y="583"/>
                      <a:pt x="847" y="578"/>
                      <a:pt x="850" y="576"/>
                    </a:cubicBezTo>
                    <a:cubicBezTo>
                      <a:pt x="849" y="576"/>
                      <a:pt x="847" y="575"/>
                      <a:pt x="845" y="575"/>
                    </a:cubicBezTo>
                    <a:cubicBezTo>
                      <a:pt x="844" y="575"/>
                      <a:pt x="844" y="575"/>
                      <a:pt x="844" y="575"/>
                    </a:cubicBezTo>
                    <a:cubicBezTo>
                      <a:pt x="844" y="576"/>
                      <a:pt x="843" y="578"/>
                      <a:pt x="841" y="578"/>
                    </a:cubicBezTo>
                    <a:cubicBezTo>
                      <a:pt x="838" y="578"/>
                      <a:pt x="834" y="576"/>
                      <a:pt x="833" y="574"/>
                    </a:cubicBezTo>
                    <a:cubicBezTo>
                      <a:pt x="833" y="573"/>
                      <a:pt x="832" y="572"/>
                      <a:pt x="831" y="571"/>
                    </a:cubicBezTo>
                    <a:cubicBezTo>
                      <a:pt x="830" y="571"/>
                      <a:pt x="829" y="570"/>
                      <a:pt x="829" y="569"/>
                    </a:cubicBezTo>
                    <a:cubicBezTo>
                      <a:pt x="829" y="568"/>
                      <a:pt x="829" y="568"/>
                      <a:pt x="829" y="567"/>
                    </a:cubicBezTo>
                    <a:cubicBezTo>
                      <a:pt x="829" y="567"/>
                      <a:pt x="828" y="567"/>
                      <a:pt x="827" y="567"/>
                    </a:cubicBezTo>
                    <a:cubicBezTo>
                      <a:pt x="825" y="567"/>
                      <a:pt x="824" y="567"/>
                      <a:pt x="824" y="568"/>
                    </a:cubicBezTo>
                    <a:cubicBezTo>
                      <a:pt x="823" y="570"/>
                      <a:pt x="822" y="570"/>
                      <a:pt x="822" y="570"/>
                    </a:cubicBezTo>
                    <a:cubicBezTo>
                      <a:pt x="822" y="570"/>
                      <a:pt x="821" y="570"/>
                      <a:pt x="820" y="569"/>
                    </a:cubicBezTo>
                    <a:cubicBezTo>
                      <a:pt x="820" y="567"/>
                      <a:pt x="820" y="564"/>
                      <a:pt x="823" y="560"/>
                    </a:cubicBezTo>
                    <a:cubicBezTo>
                      <a:pt x="825" y="558"/>
                      <a:pt x="825" y="557"/>
                      <a:pt x="826" y="555"/>
                    </a:cubicBezTo>
                    <a:cubicBezTo>
                      <a:pt x="827" y="553"/>
                      <a:pt x="827" y="551"/>
                      <a:pt x="830" y="549"/>
                    </a:cubicBezTo>
                    <a:cubicBezTo>
                      <a:pt x="831" y="549"/>
                      <a:pt x="831" y="548"/>
                      <a:pt x="831" y="548"/>
                    </a:cubicBezTo>
                    <a:cubicBezTo>
                      <a:pt x="831" y="548"/>
                      <a:pt x="830" y="548"/>
                      <a:pt x="829" y="548"/>
                    </a:cubicBezTo>
                    <a:cubicBezTo>
                      <a:pt x="828" y="548"/>
                      <a:pt x="827" y="548"/>
                      <a:pt x="826" y="548"/>
                    </a:cubicBezTo>
                    <a:cubicBezTo>
                      <a:pt x="822" y="550"/>
                      <a:pt x="811" y="565"/>
                      <a:pt x="811" y="569"/>
                    </a:cubicBezTo>
                    <a:cubicBezTo>
                      <a:pt x="811" y="572"/>
                      <a:pt x="811" y="579"/>
                      <a:pt x="806" y="579"/>
                    </a:cubicBezTo>
                    <a:cubicBezTo>
                      <a:pt x="803" y="579"/>
                      <a:pt x="801" y="580"/>
                      <a:pt x="800" y="582"/>
                    </a:cubicBezTo>
                    <a:cubicBezTo>
                      <a:pt x="800" y="582"/>
                      <a:pt x="800" y="582"/>
                      <a:pt x="801" y="583"/>
                    </a:cubicBezTo>
                    <a:cubicBezTo>
                      <a:pt x="801" y="583"/>
                      <a:pt x="802" y="584"/>
                      <a:pt x="802" y="584"/>
                    </a:cubicBezTo>
                    <a:cubicBezTo>
                      <a:pt x="802" y="586"/>
                      <a:pt x="801" y="587"/>
                      <a:pt x="799" y="589"/>
                    </a:cubicBezTo>
                    <a:cubicBezTo>
                      <a:pt x="798" y="591"/>
                      <a:pt x="797" y="593"/>
                      <a:pt x="797" y="594"/>
                    </a:cubicBezTo>
                    <a:cubicBezTo>
                      <a:pt x="797" y="594"/>
                      <a:pt x="797" y="594"/>
                      <a:pt x="798" y="595"/>
                    </a:cubicBezTo>
                    <a:cubicBezTo>
                      <a:pt x="800" y="595"/>
                      <a:pt x="802" y="595"/>
                      <a:pt x="805" y="595"/>
                    </a:cubicBezTo>
                    <a:cubicBezTo>
                      <a:pt x="808" y="594"/>
                      <a:pt x="810" y="594"/>
                      <a:pt x="812" y="594"/>
                    </a:cubicBezTo>
                    <a:cubicBezTo>
                      <a:pt x="814" y="594"/>
                      <a:pt x="816" y="594"/>
                      <a:pt x="817" y="594"/>
                    </a:cubicBezTo>
                    <a:cubicBezTo>
                      <a:pt x="821" y="594"/>
                      <a:pt x="823" y="594"/>
                      <a:pt x="825" y="592"/>
                    </a:cubicBezTo>
                    <a:cubicBezTo>
                      <a:pt x="826" y="591"/>
                      <a:pt x="827" y="591"/>
                      <a:pt x="828" y="591"/>
                    </a:cubicBezTo>
                    <a:cubicBezTo>
                      <a:pt x="830" y="591"/>
                      <a:pt x="831" y="592"/>
                      <a:pt x="831" y="593"/>
                    </a:cubicBezTo>
                    <a:cubicBezTo>
                      <a:pt x="832" y="594"/>
                      <a:pt x="833" y="594"/>
                      <a:pt x="835" y="594"/>
                    </a:cubicBezTo>
                    <a:cubicBezTo>
                      <a:pt x="835" y="594"/>
                      <a:pt x="835" y="594"/>
                      <a:pt x="836" y="594"/>
                    </a:cubicBezTo>
                    <a:cubicBezTo>
                      <a:pt x="836" y="594"/>
                      <a:pt x="837" y="594"/>
                      <a:pt x="837" y="595"/>
                    </a:cubicBezTo>
                    <a:cubicBezTo>
                      <a:pt x="838" y="596"/>
                      <a:pt x="837" y="597"/>
                      <a:pt x="836" y="598"/>
                    </a:cubicBezTo>
                    <a:cubicBezTo>
                      <a:pt x="835" y="599"/>
                      <a:pt x="834" y="601"/>
                      <a:pt x="834" y="602"/>
                    </a:cubicBezTo>
                    <a:cubicBezTo>
                      <a:pt x="834" y="602"/>
                      <a:pt x="834" y="602"/>
                      <a:pt x="834" y="602"/>
                    </a:cubicBezTo>
                    <a:cubicBezTo>
                      <a:pt x="834" y="602"/>
                      <a:pt x="836" y="601"/>
                      <a:pt x="837" y="600"/>
                    </a:cubicBezTo>
                    <a:cubicBezTo>
                      <a:pt x="838" y="599"/>
                      <a:pt x="839" y="598"/>
                      <a:pt x="840" y="598"/>
                    </a:cubicBezTo>
                    <a:cubicBezTo>
                      <a:pt x="841" y="597"/>
                      <a:pt x="843" y="597"/>
                      <a:pt x="844" y="597"/>
                    </a:cubicBezTo>
                    <a:close/>
                    <a:moveTo>
                      <a:pt x="770" y="580"/>
                    </a:moveTo>
                    <a:cubicBezTo>
                      <a:pt x="764" y="580"/>
                      <a:pt x="746" y="572"/>
                      <a:pt x="745" y="569"/>
                    </a:cubicBezTo>
                    <a:cubicBezTo>
                      <a:pt x="745" y="568"/>
                      <a:pt x="745" y="568"/>
                      <a:pt x="745" y="568"/>
                    </a:cubicBezTo>
                    <a:cubicBezTo>
                      <a:pt x="746" y="567"/>
                      <a:pt x="746" y="567"/>
                      <a:pt x="748" y="567"/>
                    </a:cubicBezTo>
                    <a:cubicBezTo>
                      <a:pt x="753" y="567"/>
                      <a:pt x="769" y="571"/>
                      <a:pt x="773" y="575"/>
                    </a:cubicBezTo>
                    <a:cubicBezTo>
                      <a:pt x="773" y="576"/>
                      <a:pt x="774" y="577"/>
                      <a:pt x="774" y="578"/>
                    </a:cubicBezTo>
                    <a:cubicBezTo>
                      <a:pt x="773" y="579"/>
                      <a:pt x="773" y="580"/>
                      <a:pt x="770" y="580"/>
                    </a:cubicBezTo>
                    <a:close/>
                    <a:moveTo>
                      <a:pt x="747" y="569"/>
                    </a:moveTo>
                    <a:cubicBezTo>
                      <a:pt x="750" y="571"/>
                      <a:pt x="764" y="578"/>
                      <a:pt x="770" y="578"/>
                    </a:cubicBezTo>
                    <a:cubicBezTo>
                      <a:pt x="771" y="578"/>
                      <a:pt x="771" y="577"/>
                      <a:pt x="771" y="577"/>
                    </a:cubicBezTo>
                    <a:cubicBezTo>
                      <a:pt x="771" y="577"/>
                      <a:pt x="771" y="577"/>
                      <a:pt x="771" y="577"/>
                    </a:cubicBezTo>
                    <a:cubicBezTo>
                      <a:pt x="768" y="573"/>
                      <a:pt x="753" y="569"/>
                      <a:pt x="748" y="569"/>
                    </a:cubicBezTo>
                    <a:cubicBezTo>
                      <a:pt x="748" y="569"/>
                      <a:pt x="747" y="569"/>
                      <a:pt x="747" y="569"/>
                    </a:cubicBezTo>
                    <a:close/>
                    <a:moveTo>
                      <a:pt x="432" y="561"/>
                    </a:moveTo>
                    <a:cubicBezTo>
                      <a:pt x="429" y="561"/>
                      <a:pt x="429" y="558"/>
                      <a:pt x="428" y="555"/>
                    </a:cubicBezTo>
                    <a:cubicBezTo>
                      <a:pt x="428" y="551"/>
                      <a:pt x="428" y="546"/>
                      <a:pt x="423" y="544"/>
                    </a:cubicBezTo>
                    <a:cubicBezTo>
                      <a:pt x="413" y="538"/>
                      <a:pt x="408" y="527"/>
                      <a:pt x="408" y="521"/>
                    </a:cubicBezTo>
                    <a:cubicBezTo>
                      <a:pt x="408" y="517"/>
                      <a:pt x="412" y="514"/>
                      <a:pt x="416" y="514"/>
                    </a:cubicBezTo>
                    <a:cubicBezTo>
                      <a:pt x="419" y="514"/>
                      <a:pt x="421" y="515"/>
                      <a:pt x="422" y="517"/>
                    </a:cubicBezTo>
                    <a:cubicBezTo>
                      <a:pt x="424" y="519"/>
                      <a:pt x="427" y="526"/>
                      <a:pt x="429" y="533"/>
                    </a:cubicBezTo>
                    <a:cubicBezTo>
                      <a:pt x="431" y="538"/>
                      <a:pt x="432" y="542"/>
                      <a:pt x="434" y="544"/>
                    </a:cubicBezTo>
                    <a:cubicBezTo>
                      <a:pt x="436" y="549"/>
                      <a:pt x="437" y="555"/>
                      <a:pt x="435" y="559"/>
                    </a:cubicBezTo>
                    <a:cubicBezTo>
                      <a:pt x="434" y="560"/>
                      <a:pt x="433" y="561"/>
                      <a:pt x="432" y="561"/>
                    </a:cubicBezTo>
                    <a:cubicBezTo>
                      <a:pt x="432" y="561"/>
                      <a:pt x="432" y="561"/>
                      <a:pt x="432" y="561"/>
                    </a:cubicBezTo>
                    <a:close/>
                    <a:moveTo>
                      <a:pt x="416" y="516"/>
                    </a:moveTo>
                    <a:cubicBezTo>
                      <a:pt x="413" y="516"/>
                      <a:pt x="410" y="518"/>
                      <a:pt x="410" y="521"/>
                    </a:cubicBezTo>
                    <a:cubicBezTo>
                      <a:pt x="410" y="527"/>
                      <a:pt x="415" y="537"/>
                      <a:pt x="424" y="542"/>
                    </a:cubicBezTo>
                    <a:cubicBezTo>
                      <a:pt x="430" y="545"/>
                      <a:pt x="430" y="551"/>
                      <a:pt x="430" y="555"/>
                    </a:cubicBezTo>
                    <a:cubicBezTo>
                      <a:pt x="431" y="557"/>
                      <a:pt x="431" y="559"/>
                      <a:pt x="432" y="559"/>
                    </a:cubicBezTo>
                    <a:cubicBezTo>
                      <a:pt x="432" y="559"/>
                      <a:pt x="433" y="559"/>
                      <a:pt x="433" y="558"/>
                    </a:cubicBezTo>
                    <a:cubicBezTo>
                      <a:pt x="435" y="555"/>
                      <a:pt x="434" y="549"/>
                      <a:pt x="432" y="545"/>
                    </a:cubicBezTo>
                    <a:cubicBezTo>
                      <a:pt x="431" y="543"/>
                      <a:pt x="429" y="539"/>
                      <a:pt x="427" y="534"/>
                    </a:cubicBezTo>
                    <a:cubicBezTo>
                      <a:pt x="425" y="528"/>
                      <a:pt x="422" y="520"/>
                      <a:pt x="420" y="518"/>
                    </a:cubicBezTo>
                    <a:cubicBezTo>
                      <a:pt x="419" y="517"/>
                      <a:pt x="418" y="516"/>
                      <a:pt x="416" y="516"/>
                    </a:cubicBezTo>
                    <a:close/>
                    <a:moveTo>
                      <a:pt x="94" y="538"/>
                    </a:moveTo>
                    <a:cubicBezTo>
                      <a:pt x="94" y="538"/>
                      <a:pt x="94" y="538"/>
                      <a:pt x="94" y="538"/>
                    </a:cubicBezTo>
                    <a:cubicBezTo>
                      <a:pt x="89" y="538"/>
                      <a:pt x="79" y="527"/>
                      <a:pt x="78" y="520"/>
                    </a:cubicBezTo>
                    <a:cubicBezTo>
                      <a:pt x="77" y="517"/>
                      <a:pt x="79" y="515"/>
                      <a:pt x="80" y="514"/>
                    </a:cubicBezTo>
                    <a:cubicBezTo>
                      <a:pt x="82" y="513"/>
                      <a:pt x="84" y="513"/>
                      <a:pt x="85" y="513"/>
                    </a:cubicBezTo>
                    <a:cubicBezTo>
                      <a:pt x="89" y="513"/>
                      <a:pt x="91" y="516"/>
                      <a:pt x="91" y="522"/>
                    </a:cubicBezTo>
                    <a:cubicBezTo>
                      <a:pt x="91" y="524"/>
                      <a:pt x="93" y="527"/>
                      <a:pt x="94" y="529"/>
                    </a:cubicBezTo>
                    <a:cubicBezTo>
                      <a:pt x="96" y="533"/>
                      <a:pt x="98" y="536"/>
                      <a:pt x="95" y="537"/>
                    </a:cubicBezTo>
                    <a:cubicBezTo>
                      <a:pt x="95" y="538"/>
                      <a:pt x="95" y="538"/>
                      <a:pt x="94" y="538"/>
                    </a:cubicBezTo>
                    <a:close/>
                    <a:moveTo>
                      <a:pt x="85" y="515"/>
                    </a:moveTo>
                    <a:cubicBezTo>
                      <a:pt x="84" y="515"/>
                      <a:pt x="82" y="515"/>
                      <a:pt x="81" y="516"/>
                    </a:cubicBezTo>
                    <a:cubicBezTo>
                      <a:pt x="80" y="517"/>
                      <a:pt x="79" y="517"/>
                      <a:pt x="80" y="520"/>
                    </a:cubicBezTo>
                    <a:cubicBezTo>
                      <a:pt x="81" y="526"/>
                      <a:pt x="91" y="536"/>
                      <a:pt x="94" y="536"/>
                    </a:cubicBezTo>
                    <a:cubicBezTo>
                      <a:pt x="94" y="536"/>
                      <a:pt x="94" y="536"/>
                      <a:pt x="94" y="536"/>
                    </a:cubicBezTo>
                    <a:cubicBezTo>
                      <a:pt x="95" y="535"/>
                      <a:pt x="93" y="532"/>
                      <a:pt x="92" y="530"/>
                    </a:cubicBezTo>
                    <a:cubicBezTo>
                      <a:pt x="91" y="527"/>
                      <a:pt x="89" y="524"/>
                      <a:pt x="89" y="522"/>
                    </a:cubicBezTo>
                    <a:cubicBezTo>
                      <a:pt x="89" y="520"/>
                      <a:pt x="89" y="515"/>
                      <a:pt x="85" y="515"/>
                    </a:cubicBezTo>
                    <a:close/>
                    <a:moveTo>
                      <a:pt x="252" y="418"/>
                    </a:moveTo>
                    <a:cubicBezTo>
                      <a:pt x="238" y="418"/>
                      <a:pt x="236" y="415"/>
                      <a:pt x="236" y="415"/>
                    </a:cubicBezTo>
                    <a:cubicBezTo>
                      <a:pt x="235" y="414"/>
                      <a:pt x="235" y="414"/>
                      <a:pt x="236" y="413"/>
                    </a:cubicBezTo>
                    <a:cubicBezTo>
                      <a:pt x="236" y="412"/>
                      <a:pt x="237" y="412"/>
                      <a:pt x="239" y="412"/>
                    </a:cubicBezTo>
                    <a:cubicBezTo>
                      <a:pt x="241" y="412"/>
                      <a:pt x="245" y="412"/>
                      <a:pt x="245" y="411"/>
                    </a:cubicBezTo>
                    <a:cubicBezTo>
                      <a:pt x="246" y="407"/>
                      <a:pt x="249" y="402"/>
                      <a:pt x="254" y="402"/>
                    </a:cubicBezTo>
                    <a:cubicBezTo>
                      <a:pt x="255" y="402"/>
                      <a:pt x="256" y="402"/>
                      <a:pt x="256" y="401"/>
                    </a:cubicBezTo>
                    <a:cubicBezTo>
                      <a:pt x="256" y="400"/>
                      <a:pt x="255" y="397"/>
                      <a:pt x="251" y="395"/>
                    </a:cubicBezTo>
                    <a:cubicBezTo>
                      <a:pt x="249" y="394"/>
                      <a:pt x="248" y="393"/>
                      <a:pt x="248" y="392"/>
                    </a:cubicBezTo>
                    <a:cubicBezTo>
                      <a:pt x="249" y="390"/>
                      <a:pt x="254" y="390"/>
                      <a:pt x="255" y="390"/>
                    </a:cubicBezTo>
                    <a:cubicBezTo>
                      <a:pt x="257" y="390"/>
                      <a:pt x="263" y="390"/>
                      <a:pt x="266" y="394"/>
                    </a:cubicBezTo>
                    <a:cubicBezTo>
                      <a:pt x="269" y="397"/>
                      <a:pt x="273" y="400"/>
                      <a:pt x="276" y="400"/>
                    </a:cubicBezTo>
                    <a:cubicBezTo>
                      <a:pt x="277" y="400"/>
                      <a:pt x="278" y="400"/>
                      <a:pt x="279" y="399"/>
                    </a:cubicBezTo>
                    <a:cubicBezTo>
                      <a:pt x="282" y="395"/>
                      <a:pt x="298" y="388"/>
                      <a:pt x="304" y="388"/>
                    </a:cubicBezTo>
                    <a:cubicBezTo>
                      <a:pt x="307" y="388"/>
                      <a:pt x="307" y="389"/>
                      <a:pt x="307" y="390"/>
                    </a:cubicBezTo>
                    <a:cubicBezTo>
                      <a:pt x="307" y="393"/>
                      <a:pt x="302" y="396"/>
                      <a:pt x="295" y="399"/>
                    </a:cubicBezTo>
                    <a:cubicBezTo>
                      <a:pt x="291" y="401"/>
                      <a:pt x="286" y="403"/>
                      <a:pt x="283" y="405"/>
                    </a:cubicBezTo>
                    <a:cubicBezTo>
                      <a:pt x="278" y="409"/>
                      <a:pt x="277" y="410"/>
                      <a:pt x="274" y="410"/>
                    </a:cubicBezTo>
                    <a:cubicBezTo>
                      <a:pt x="273" y="410"/>
                      <a:pt x="272" y="410"/>
                      <a:pt x="271" y="410"/>
                    </a:cubicBezTo>
                    <a:cubicBezTo>
                      <a:pt x="269" y="411"/>
                      <a:pt x="269" y="412"/>
                      <a:pt x="268" y="413"/>
                    </a:cubicBezTo>
                    <a:cubicBezTo>
                      <a:pt x="268" y="415"/>
                      <a:pt x="267" y="418"/>
                      <a:pt x="263" y="418"/>
                    </a:cubicBezTo>
                    <a:cubicBezTo>
                      <a:pt x="261" y="418"/>
                      <a:pt x="257" y="418"/>
                      <a:pt x="252" y="418"/>
                    </a:cubicBezTo>
                    <a:close/>
                    <a:moveTo>
                      <a:pt x="238" y="414"/>
                    </a:moveTo>
                    <a:cubicBezTo>
                      <a:pt x="240" y="415"/>
                      <a:pt x="244" y="416"/>
                      <a:pt x="252" y="416"/>
                    </a:cubicBezTo>
                    <a:cubicBezTo>
                      <a:pt x="257" y="416"/>
                      <a:pt x="261" y="416"/>
                      <a:pt x="263" y="416"/>
                    </a:cubicBezTo>
                    <a:cubicBezTo>
                      <a:pt x="266" y="416"/>
                      <a:pt x="266" y="414"/>
                      <a:pt x="266" y="413"/>
                    </a:cubicBezTo>
                    <a:cubicBezTo>
                      <a:pt x="267" y="411"/>
                      <a:pt x="267" y="409"/>
                      <a:pt x="271" y="408"/>
                    </a:cubicBezTo>
                    <a:cubicBezTo>
                      <a:pt x="272" y="408"/>
                      <a:pt x="273" y="408"/>
                      <a:pt x="274" y="408"/>
                    </a:cubicBezTo>
                    <a:cubicBezTo>
                      <a:pt x="277" y="408"/>
                      <a:pt x="277" y="408"/>
                      <a:pt x="282" y="403"/>
                    </a:cubicBezTo>
                    <a:cubicBezTo>
                      <a:pt x="285" y="401"/>
                      <a:pt x="290" y="399"/>
                      <a:pt x="294" y="397"/>
                    </a:cubicBezTo>
                    <a:cubicBezTo>
                      <a:pt x="299" y="395"/>
                      <a:pt x="305" y="392"/>
                      <a:pt x="305" y="390"/>
                    </a:cubicBezTo>
                    <a:cubicBezTo>
                      <a:pt x="305" y="390"/>
                      <a:pt x="305" y="390"/>
                      <a:pt x="304" y="390"/>
                    </a:cubicBezTo>
                    <a:cubicBezTo>
                      <a:pt x="299" y="390"/>
                      <a:pt x="284" y="397"/>
                      <a:pt x="280" y="400"/>
                    </a:cubicBezTo>
                    <a:cubicBezTo>
                      <a:pt x="279" y="402"/>
                      <a:pt x="278" y="402"/>
                      <a:pt x="276" y="402"/>
                    </a:cubicBezTo>
                    <a:cubicBezTo>
                      <a:pt x="271" y="402"/>
                      <a:pt x="267" y="398"/>
                      <a:pt x="264" y="395"/>
                    </a:cubicBezTo>
                    <a:cubicBezTo>
                      <a:pt x="263" y="393"/>
                      <a:pt x="259" y="392"/>
                      <a:pt x="255" y="392"/>
                    </a:cubicBezTo>
                    <a:cubicBezTo>
                      <a:pt x="253" y="392"/>
                      <a:pt x="251" y="392"/>
                      <a:pt x="250" y="393"/>
                    </a:cubicBezTo>
                    <a:cubicBezTo>
                      <a:pt x="251" y="393"/>
                      <a:pt x="251" y="393"/>
                      <a:pt x="251" y="393"/>
                    </a:cubicBezTo>
                    <a:cubicBezTo>
                      <a:pt x="257" y="396"/>
                      <a:pt x="258" y="399"/>
                      <a:pt x="258" y="402"/>
                    </a:cubicBezTo>
                    <a:cubicBezTo>
                      <a:pt x="257" y="403"/>
                      <a:pt x="256" y="404"/>
                      <a:pt x="254" y="404"/>
                    </a:cubicBezTo>
                    <a:cubicBezTo>
                      <a:pt x="251" y="404"/>
                      <a:pt x="248" y="408"/>
                      <a:pt x="247" y="411"/>
                    </a:cubicBezTo>
                    <a:cubicBezTo>
                      <a:pt x="247" y="413"/>
                      <a:pt x="243" y="414"/>
                      <a:pt x="240" y="414"/>
                    </a:cubicBezTo>
                    <a:cubicBezTo>
                      <a:pt x="239" y="414"/>
                      <a:pt x="239" y="414"/>
                      <a:pt x="238" y="414"/>
                    </a:cubicBezTo>
                    <a:close/>
                    <a:moveTo>
                      <a:pt x="596" y="408"/>
                    </a:moveTo>
                    <a:cubicBezTo>
                      <a:pt x="593" y="408"/>
                      <a:pt x="591" y="405"/>
                      <a:pt x="591" y="402"/>
                    </a:cubicBezTo>
                    <a:cubicBezTo>
                      <a:pt x="591" y="398"/>
                      <a:pt x="593" y="395"/>
                      <a:pt x="597" y="395"/>
                    </a:cubicBezTo>
                    <a:cubicBezTo>
                      <a:pt x="601" y="395"/>
                      <a:pt x="602" y="397"/>
                      <a:pt x="602" y="398"/>
                    </a:cubicBezTo>
                    <a:cubicBezTo>
                      <a:pt x="602" y="402"/>
                      <a:pt x="599" y="407"/>
                      <a:pt x="596" y="408"/>
                    </a:cubicBezTo>
                    <a:cubicBezTo>
                      <a:pt x="596" y="408"/>
                      <a:pt x="596" y="408"/>
                      <a:pt x="596" y="408"/>
                    </a:cubicBezTo>
                    <a:close/>
                    <a:moveTo>
                      <a:pt x="598" y="397"/>
                    </a:moveTo>
                    <a:cubicBezTo>
                      <a:pt x="598" y="397"/>
                      <a:pt x="597" y="397"/>
                      <a:pt x="597" y="397"/>
                    </a:cubicBezTo>
                    <a:cubicBezTo>
                      <a:pt x="594" y="397"/>
                      <a:pt x="593" y="399"/>
                      <a:pt x="593" y="402"/>
                    </a:cubicBezTo>
                    <a:cubicBezTo>
                      <a:pt x="593" y="404"/>
                      <a:pt x="594" y="406"/>
                      <a:pt x="596" y="405"/>
                    </a:cubicBezTo>
                    <a:cubicBezTo>
                      <a:pt x="597" y="405"/>
                      <a:pt x="600" y="401"/>
                      <a:pt x="600" y="398"/>
                    </a:cubicBezTo>
                    <a:cubicBezTo>
                      <a:pt x="600" y="398"/>
                      <a:pt x="600" y="397"/>
                      <a:pt x="598" y="397"/>
                    </a:cubicBezTo>
                    <a:close/>
                    <a:moveTo>
                      <a:pt x="726" y="404"/>
                    </a:moveTo>
                    <a:cubicBezTo>
                      <a:pt x="719" y="404"/>
                      <a:pt x="702" y="396"/>
                      <a:pt x="698" y="391"/>
                    </a:cubicBezTo>
                    <a:cubicBezTo>
                      <a:pt x="695" y="389"/>
                      <a:pt x="691" y="388"/>
                      <a:pt x="686" y="388"/>
                    </a:cubicBezTo>
                    <a:cubicBezTo>
                      <a:pt x="681" y="387"/>
                      <a:pt x="677" y="387"/>
                      <a:pt x="674" y="384"/>
                    </a:cubicBezTo>
                    <a:cubicBezTo>
                      <a:pt x="672" y="382"/>
                      <a:pt x="672" y="379"/>
                      <a:pt x="672" y="377"/>
                    </a:cubicBezTo>
                    <a:cubicBezTo>
                      <a:pt x="672" y="374"/>
                      <a:pt x="672" y="372"/>
                      <a:pt x="670" y="372"/>
                    </a:cubicBezTo>
                    <a:cubicBezTo>
                      <a:pt x="665" y="371"/>
                      <a:pt x="664" y="369"/>
                      <a:pt x="662" y="366"/>
                    </a:cubicBezTo>
                    <a:cubicBezTo>
                      <a:pt x="661" y="364"/>
                      <a:pt x="660" y="363"/>
                      <a:pt x="658" y="362"/>
                    </a:cubicBezTo>
                    <a:cubicBezTo>
                      <a:pt x="657" y="362"/>
                      <a:pt x="657" y="362"/>
                      <a:pt x="657" y="362"/>
                    </a:cubicBezTo>
                    <a:cubicBezTo>
                      <a:pt x="654" y="361"/>
                      <a:pt x="651" y="360"/>
                      <a:pt x="649" y="360"/>
                    </a:cubicBezTo>
                    <a:cubicBezTo>
                      <a:pt x="645" y="360"/>
                      <a:pt x="645" y="362"/>
                      <a:pt x="645" y="362"/>
                    </a:cubicBezTo>
                    <a:cubicBezTo>
                      <a:pt x="645" y="364"/>
                      <a:pt x="644" y="366"/>
                      <a:pt x="642" y="366"/>
                    </a:cubicBezTo>
                    <a:cubicBezTo>
                      <a:pt x="641" y="366"/>
                      <a:pt x="641" y="366"/>
                      <a:pt x="640" y="365"/>
                    </a:cubicBezTo>
                    <a:cubicBezTo>
                      <a:pt x="639" y="365"/>
                      <a:pt x="637" y="365"/>
                      <a:pt x="634" y="365"/>
                    </a:cubicBezTo>
                    <a:cubicBezTo>
                      <a:pt x="632" y="365"/>
                      <a:pt x="629" y="365"/>
                      <a:pt x="626" y="365"/>
                    </a:cubicBezTo>
                    <a:cubicBezTo>
                      <a:pt x="624" y="366"/>
                      <a:pt x="622" y="366"/>
                      <a:pt x="619" y="366"/>
                    </a:cubicBezTo>
                    <a:cubicBezTo>
                      <a:pt x="616" y="366"/>
                      <a:pt x="614" y="365"/>
                      <a:pt x="612" y="364"/>
                    </a:cubicBezTo>
                    <a:cubicBezTo>
                      <a:pt x="610" y="361"/>
                      <a:pt x="610" y="358"/>
                      <a:pt x="611" y="355"/>
                    </a:cubicBezTo>
                    <a:cubicBezTo>
                      <a:pt x="613" y="352"/>
                      <a:pt x="616" y="350"/>
                      <a:pt x="619" y="350"/>
                    </a:cubicBezTo>
                    <a:cubicBezTo>
                      <a:pt x="620" y="350"/>
                      <a:pt x="620" y="349"/>
                      <a:pt x="621" y="348"/>
                    </a:cubicBezTo>
                    <a:cubicBezTo>
                      <a:pt x="622" y="347"/>
                      <a:pt x="623" y="346"/>
                      <a:pt x="626" y="346"/>
                    </a:cubicBezTo>
                    <a:cubicBezTo>
                      <a:pt x="627" y="346"/>
                      <a:pt x="629" y="346"/>
                      <a:pt x="632" y="347"/>
                    </a:cubicBezTo>
                    <a:cubicBezTo>
                      <a:pt x="635" y="348"/>
                      <a:pt x="638" y="349"/>
                      <a:pt x="641" y="349"/>
                    </a:cubicBezTo>
                    <a:cubicBezTo>
                      <a:pt x="647" y="349"/>
                      <a:pt x="652" y="347"/>
                      <a:pt x="653" y="345"/>
                    </a:cubicBezTo>
                    <a:cubicBezTo>
                      <a:pt x="653" y="344"/>
                      <a:pt x="653" y="344"/>
                      <a:pt x="653" y="344"/>
                    </a:cubicBezTo>
                    <a:cubicBezTo>
                      <a:pt x="653" y="343"/>
                      <a:pt x="652" y="342"/>
                      <a:pt x="652" y="341"/>
                    </a:cubicBezTo>
                    <a:cubicBezTo>
                      <a:pt x="650" y="338"/>
                      <a:pt x="648" y="335"/>
                      <a:pt x="649" y="332"/>
                    </a:cubicBezTo>
                    <a:cubicBezTo>
                      <a:pt x="650" y="330"/>
                      <a:pt x="653" y="328"/>
                      <a:pt x="656" y="326"/>
                    </a:cubicBezTo>
                    <a:cubicBezTo>
                      <a:pt x="659" y="325"/>
                      <a:pt x="662" y="325"/>
                      <a:pt x="664" y="325"/>
                    </a:cubicBezTo>
                    <a:cubicBezTo>
                      <a:pt x="664" y="325"/>
                      <a:pt x="664" y="324"/>
                      <a:pt x="663" y="324"/>
                    </a:cubicBezTo>
                    <a:cubicBezTo>
                      <a:pt x="663" y="323"/>
                      <a:pt x="664" y="321"/>
                      <a:pt x="664" y="320"/>
                    </a:cubicBezTo>
                    <a:cubicBezTo>
                      <a:pt x="665" y="317"/>
                      <a:pt x="667" y="312"/>
                      <a:pt x="664" y="307"/>
                    </a:cubicBezTo>
                    <a:cubicBezTo>
                      <a:pt x="659" y="300"/>
                      <a:pt x="655" y="296"/>
                      <a:pt x="650" y="298"/>
                    </a:cubicBezTo>
                    <a:cubicBezTo>
                      <a:pt x="650" y="298"/>
                      <a:pt x="650" y="298"/>
                      <a:pt x="649" y="298"/>
                    </a:cubicBezTo>
                    <a:cubicBezTo>
                      <a:pt x="647" y="298"/>
                      <a:pt x="646" y="296"/>
                      <a:pt x="645" y="294"/>
                    </a:cubicBezTo>
                    <a:cubicBezTo>
                      <a:pt x="644" y="291"/>
                      <a:pt x="643" y="289"/>
                      <a:pt x="641" y="289"/>
                    </a:cubicBezTo>
                    <a:cubicBezTo>
                      <a:pt x="639" y="289"/>
                      <a:pt x="637" y="290"/>
                      <a:pt x="635" y="291"/>
                    </a:cubicBezTo>
                    <a:cubicBezTo>
                      <a:pt x="633" y="293"/>
                      <a:pt x="630" y="294"/>
                      <a:pt x="628" y="294"/>
                    </a:cubicBezTo>
                    <a:cubicBezTo>
                      <a:pt x="627" y="294"/>
                      <a:pt x="626" y="294"/>
                      <a:pt x="625" y="293"/>
                    </a:cubicBezTo>
                    <a:cubicBezTo>
                      <a:pt x="624" y="292"/>
                      <a:pt x="624" y="291"/>
                      <a:pt x="624" y="291"/>
                    </a:cubicBezTo>
                    <a:cubicBezTo>
                      <a:pt x="624" y="289"/>
                      <a:pt x="627" y="288"/>
                      <a:pt x="630" y="287"/>
                    </a:cubicBezTo>
                    <a:cubicBezTo>
                      <a:pt x="631" y="286"/>
                      <a:pt x="634" y="285"/>
                      <a:pt x="634" y="284"/>
                    </a:cubicBezTo>
                    <a:cubicBezTo>
                      <a:pt x="634" y="283"/>
                      <a:pt x="630" y="281"/>
                      <a:pt x="627" y="280"/>
                    </a:cubicBezTo>
                    <a:cubicBezTo>
                      <a:pt x="623" y="278"/>
                      <a:pt x="620" y="276"/>
                      <a:pt x="620" y="274"/>
                    </a:cubicBezTo>
                    <a:cubicBezTo>
                      <a:pt x="620" y="273"/>
                      <a:pt x="619" y="273"/>
                      <a:pt x="618" y="273"/>
                    </a:cubicBezTo>
                    <a:cubicBezTo>
                      <a:pt x="617" y="272"/>
                      <a:pt x="615" y="272"/>
                      <a:pt x="615" y="270"/>
                    </a:cubicBezTo>
                    <a:cubicBezTo>
                      <a:pt x="614" y="267"/>
                      <a:pt x="611" y="266"/>
                      <a:pt x="608" y="265"/>
                    </a:cubicBezTo>
                    <a:cubicBezTo>
                      <a:pt x="606" y="264"/>
                      <a:pt x="605" y="264"/>
                      <a:pt x="604" y="263"/>
                    </a:cubicBezTo>
                    <a:cubicBezTo>
                      <a:pt x="603" y="263"/>
                      <a:pt x="603" y="263"/>
                      <a:pt x="602" y="263"/>
                    </a:cubicBezTo>
                    <a:cubicBezTo>
                      <a:pt x="602" y="263"/>
                      <a:pt x="601" y="263"/>
                      <a:pt x="601" y="264"/>
                    </a:cubicBezTo>
                    <a:cubicBezTo>
                      <a:pt x="601" y="265"/>
                      <a:pt x="601" y="266"/>
                      <a:pt x="602" y="266"/>
                    </a:cubicBezTo>
                    <a:cubicBezTo>
                      <a:pt x="605" y="267"/>
                      <a:pt x="607" y="269"/>
                      <a:pt x="607" y="272"/>
                    </a:cubicBezTo>
                    <a:cubicBezTo>
                      <a:pt x="607" y="272"/>
                      <a:pt x="606" y="274"/>
                      <a:pt x="603" y="274"/>
                    </a:cubicBezTo>
                    <a:cubicBezTo>
                      <a:pt x="601" y="274"/>
                      <a:pt x="597" y="273"/>
                      <a:pt x="593" y="272"/>
                    </a:cubicBezTo>
                    <a:cubicBezTo>
                      <a:pt x="589" y="271"/>
                      <a:pt x="585" y="270"/>
                      <a:pt x="583" y="270"/>
                    </a:cubicBezTo>
                    <a:cubicBezTo>
                      <a:pt x="582" y="270"/>
                      <a:pt x="582" y="271"/>
                      <a:pt x="582" y="271"/>
                    </a:cubicBezTo>
                    <a:cubicBezTo>
                      <a:pt x="581" y="273"/>
                      <a:pt x="576" y="276"/>
                      <a:pt x="571" y="275"/>
                    </a:cubicBezTo>
                    <a:cubicBezTo>
                      <a:pt x="570" y="275"/>
                      <a:pt x="568" y="275"/>
                      <a:pt x="565" y="274"/>
                    </a:cubicBezTo>
                    <a:cubicBezTo>
                      <a:pt x="561" y="273"/>
                      <a:pt x="555" y="272"/>
                      <a:pt x="550" y="271"/>
                    </a:cubicBezTo>
                    <a:cubicBezTo>
                      <a:pt x="542" y="271"/>
                      <a:pt x="533" y="272"/>
                      <a:pt x="530" y="268"/>
                    </a:cubicBezTo>
                    <a:cubicBezTo>
                      <a:pt x="528" y="266"/>
                      <a:pt x="528" y="265"/>
                      <a:pt x="527" y="265"/>
                    </a:cubicBezTo>
                    <a:cubicBezTo>
                      <a:pt x="526" y="265"/>
                      <a:pt x="524" y="265"/>
                      <a:pt x="521" y="266"/>
                    </a:cubicBezTo>
                    <a:cubicBezTo>
                      <a:pt x="520" y="266"/>
                      <a:pt x="520" y="266"/>
                      <a:pt x="519" y="266"/>
                    </a:cubicBezTo>
                    <a:cubicBezTo>
                      <a:pt x="511" y="266"/>
                      <a:pt x="502" y="260"/>
                      <a:pt x="501" y="256"/>
                    </a:cubicBezTo>
                    <a:cubicBezTo>
                      <a:pt x="501" y="255"/>
                      <a:pt x="501" y="254"/>
                      <a:pt x="502" y="254"/>
                    </a:cubicBezTo>
                    <a:cubicBezTo>
                      <a:pt x="503" y="253"/>
                      <a:pt x="504" y="252"/>
                      <a:pt x="507" y="252"/>
                    </a:cubicBezTo>
                    <a:cubicBezTo>
                      <a:pt x="510" y="252"/>
                      <a:pt x="513" y="253"/>
                      <a:pt x="516" y="253"/>
                    </a:cubicBezTo>
                    <a:cubicBezTo>
                      <a:pt x="517" y="253"/>
                      <a:pt x="517" y="253"/>
                      <a:pt x="517" y="253"/>
                    </a:cubicBezTo>
                    <a:cubicBezTo>
                      <a:pt x="517" y="254"/>
                      <a:pt x="518" y="254"/>
                      <a:pt x="519" y="254"/>
                    </a:cubicBezTo>
                    <a:cubicBezTo>
                      <a:pt x="521" y="254"/>
                      <a:pt x="522" y="253"/>
                      <a:pt x="522" y="253"/>
                    </a:cubicBezTo>
                    <a:cubicBezTo>
                      <a:pt x="522" y="253"/>
                      <a:pt x="522" y="253"/>
                      <a:pt x="522" y="253"/>
                    </a:cubicBezTo>
                    <a:cubicBezTo>
                      <a:pt x="522" y="253"/>
                      <a:pt x="521" y="252"/>
                      <a:pt x="519" y="251"/>
                    </a:cubicBezTo>
                    <a:cubicBezTo>
                      <a:pt x="516" y="250"/>
                      <a:pt x="512" y="250"/>
                      <a:pt x="508" y="250"/>
                    </a:cubicBezTo>
                    <a:cubicBezTo>
                      <a:pt x="502" y="250"/>
                      <a:pt x="498" y="249"/>
                      <a:pt x="497" y="247"/>
                    </a:cubicBezTo>
                    <a:cubicBezTo>
                      <a:pt x="494" y="233"/>
                      <a:pt x="497" y="221"/>
                      <a:pt x="507" y="212"/>
                    </a:cubicBezTo>
                    <a:cubicBezTo>
                      <a:pt x="516" y="204"/>
                      <a:pt x="530" y="200"/>
                      <a:pt x="538" y="200"/>
                    </a:cubicBezTo>
                    <a:cubicBezTo>
                      <a:pt x="541" y="200"/>
                      <a:pt x="546" y="201"/>
                      <a:pt x="546" y="203"/>
                    </a:cubicBezTo>
                    <a:cubicBezTo>
                      <a:pt x="546" y="206"/>
                      <a:pt x="545" y="207"/>
                      <a:pt x="543" y="208"/>
                    </a:cubicBezTo>
                    <a:cubicBezTo>
                      <a:pt x="541" y="209"/>
                      <a:pt x="539" y="210"/>
                      <a:pt x="536" y="213"/>
                    </a:cubicBezTo>
                    <a:cubicBezTo>
                      <a:pt x="530" y="219"/>
                      <a:pt x="529" y="222"/>
                      <a:pt x="531" y="225"/>
                    </a:cubicBezTo>
                    <a:cubicBezTo>
                      <a:pt x="533" y="227"/>
                      <a:pt x="533" y="230"/>
                      <a:pt x="533" y="232"/>
                    </a:cubicBezTo>
                    <a:cubicBezTo>
                      <a:pt x="533" y="234"/>
                      <a:pt x="533" y="236"/>
                      <a:pt x="534" y="238"/>
                    </a:cubicBezTo>
                    <a:cubicBezTo>
                      <a:pt x="535" y="241"/>
                      <a:pt x="543" y="246"/>
                      <a:pt x="547" y="246"/>
                    </a:cubicBezTo>
                    <a:cubicBezTo>
                      <a:pt x="547" y="246"/>
                      <a:pt x="548" y="245"/>
                      <a:pt x="548" y="245"/>
                    </a:cubicBezTo>
                    <a:cubicBezTo>
                      <a:pt x="548" y="245"/>
                      <a:pt x="548" y="245"/>
                      <a:pt x="548" y="245"/>
                    </a:cubicBezTo>
                    <a:cubicBezTo>
                      <a:pt x="548" y="242"/>
                      <a:pt x="546" y="242"/>
                      <a:pt x="543" y="241"/>
                    </a:cubicBezTo>
                    <a:cubicBezTo>
                      <a:pt x="542" y="240"/>
                      <a:pt x="540" y="240"/>
                      <a:pt x="538" y="238"/>
                    </a:cubicBezTo>
                    <a:cubicBezTo>
                      <a:pt x="537" y="237"/>
                      <a:pt x="537" y="237"/>
                      <a:pt x="537" y="236"/>
                    </a:cubicBezTo>
                    <a:cubicBezTo>
                      <a:pt x="537" y="234"/>
                      <a:pt x="539" y="232"/>
                      <a:pt x="541" y="231"/>
                    </a:cubicBezTo>
                    <a:cubicBezTo>
                      <a:pt x="542" y="230"/>
                      <a:pt x="543" y="229"/>
                      <a:pt x="543" y="229"/>
                    </a:cubicBezTo>
                    <a:cubicBezTo>
                      <a:pt x="539" y="226"/>
                      <a:pt x="537" y="223"/>
                      <a:pt x="537" y="220"/>
                    </a:cubicBezTo>
                    <a:cubicBezTo>
                      <a:pt x="537" y="218"/>
                      <a:pt x="538" y="215"/>
                      <a:pt x="540" y="213"/>
                    </a:cubicBezTo>
                    <a:cubicBezTo>
                      <a:pt x="544" y="210"/>
                      <a:pt x="549" y="209"/>
                      <a:pt x="553" y="208"/>
                    </a:cubicBezTo>
                    <a:cubicBezTo>
                      <a:pt x="556" y="207"/>
                      <a:pt x="559" y="207"/>
                      <a:pt x="561" y="205"/>
                    </a:cubicBezTo>
                    <a:cubicBezTo>
                      <a:pt x="563" y="203"/>
                      <a:pt x="568" y="201"/>
                      <a:pt x="572" y="201"/>
                    </a:cubicBezTo>
                    <a:cubicBezTo>
                      <a:pt x="577" y="201"/>
                      <a:pt x="580" y="203"/>
                      <a:pt x="581" y="206"/>
                    </a:cubicBezTo>
                    <a:cubicBezTo>
                      <a:pt x="583" y="209"/>
                      <a:pt x="584" y="211"/>
                      <a:pt x="585" y="213"/>
                    </a:cubicBezTo>
                    <a:cubicBezTo>
                      <a:pt x="586" y="214"/>
                      <a:pt x="587" y="215"/>
                      <a:pt x="588" y="217"/>
                    </a:cubicBezTo>
                    <a:cubicBezTo>
                      <a:pt x="589" y="219"/>
                      <a:pt x="588" y="223"/>
                      <a:pt x="587" y="227"/>
                    </a:cubicBezTo>
                    <a:cubicBezTo>
                      <a:pt x="587" y="229"/>
                      <a:pt x="586" y="232"/>
                      <a:pt x="587" y="233"/>
                    </a:cubicBezTo>
                    <a:cubicBezTo>
                      <a:pt x="588" y="233"/>
                      <a:pt x="590" y="231"/>
                      <a:pt x="592" y="230"/>
                    </a:cubicBezTo>
                    <a:cubicBezTo>
                      <a:pt x="596" y="228"/>
                      <a:pt x="599" y="226"/>
                      <a:pt x="601" y="226"/>
                    </a:cubicBezTo>
                    <a:cubicBezTo>
                      <a:pt x="602" y="226"/>
                      <a:pt x="603" y="227"/>
                      <a:pt x="603" y="229"/>
                    </a:cubicBezTo>
                    <a:cubicBezTo>
                      <a:pt x="604" y="231"/>
                      <a:pt x="606" y="232"/>
                      <a:pt x="607" y="232"/>
                    </a:cubicBezTo>
                    <a:cubicBezTo>
                      <a:pt x="607" y="232"/>
                      <a:pt x="607" y="232"/>
                      <a:pt x="607" y="232"/>
                    </a:cubicBezTo>
                    <a:cubicBezTo>
                      <a:pt x="607" y="232"/>
                      <a:pt x="608" y="232"/>
                      <a:pt x="607" y="231"/>
                    </a:cubicBezTo>
                    <a:cubicBezTo>
                      <a:pt x="607" y="230"/>
                      <a:pt x="608" y="228"/>
                      <a:pt x="609" y="226"/>
                    </a:cubicBezTo>
                    <a:cubicBezTo>
                      <a:pt x="611" y="224"/>
                      <a:pt x="615" y="222"/>
                      <a:pt x="619" y="222"/>
                    </a:cubicBezTo>
                    <a:cubicBezTo>
                      <a:pt x="622" y="222"/>
                      <a:pt x="636" y="223"/>
                      <a:pt x="640" y="227"/>
                    </a:cubicBezTo>
                    <a:cubicBezTo>
                      <a:pt x="641" y="229"/>
                      <a:pt x="641" y="230"/>
                      <a:pt x="641" y="231"/>
                    </a:cubicBezTo>
                    <a:cubicBezTo>
                      <a:pt x="640" y="232"/>
                      <a:pt x="641" y="233"/>
                      <a:pt x="641" y="233"/>
                    </a:cubicBezTo>
                    <a:cubicBezTo>
                      <a:pt x="642" y="234"/>
                      <a:pt x="644" y="234"/>
                      <a:pt x="646" y="234"/>
                    </a:cubicBezTo>
                    <a:cubicBezTo>
                      <a:pt x="650" y="235"/>
                      <a:pt x="653" y="235"/>
                      <a:pt x="653" y="238"/>
                    </a:cubicBezTo>
                    <a:cubicBezTo>
                      <a:pt x="653" y="239"/>
                      <a:pt x="654" y="241"/>
                      <a:pt x="656" y="243"/>
                    </a:cubicBezTo>
                    <a:cubicBezTo>
                      <a:pt x="658" y="245"/>
                      <a:pt x="660" y="247"/>
                      <a:pt x="661" y="247"/>
                    </a:cubicBezTo>
                    <a:cubicBezTo>
                      <a:pt x="661" y="247"/>
                      <a:pt x="662" y="247"/>
                      <a:pt x="662" y="246"/>
                    </a:cubicBezTo>
                    <a:cubicBezTo>
                      <a:pt x="663" y="243"/>
                      <a:pt x="667" y="242"/>
                      <a:pt x="670" y="242"/>
                    </a:cubicBezTo>
                    <a:cubicBezTo>
                      <a:pt x="674" y="242"/>
                      <a:pt x="677" y="243"/>
                      <a:pt x="678" y="246"/>
                    </a:cubicBezTo>
                    <a:cubicBezTo>
                      <a:pt x="679" y="247"/>
                      <a:pt x="679" y="249"/>
                      <a:pt x="678" y="250"/>
                    </a:cubicBezTo>
                    <a:cubicBezTo>
                      <a:pt x="676" y="253"/>
                      <a:pt x="673" y="255"/>
                      <a:pt x="669" y="255"/>
                    </a:cubicBezTo>
                    <a:cubicBezTo>
                      <a:pt x="669" y="255"/>
                      <a:pt x="669" y="255"/>
                      <a:pt x="668" y="255"/>
                    </a:cubicBezTo>
                    <a:cubicBezTo>
                      <a:pt x="668" y="255"/>
                      <a:pt x="668" y="256"/>
                      <a:pt x="669" y="256"/>
                    </a:cubicBezTo>
                    <a:cubicBezTo>
                      <a:pt x="669" y="257"/>
                      <a:pt x="671" y="257"/>
                      <a:pt x="672" y="256"/>
                    </a:cubicBezTo>
                    <a:cubicBezTo>
                      <a:pt x="675" y="254"/>
                      <a:pt x="680" y="252"/>
                      <a:pt x="683" y="252"/>
                    </a:cubicBezTo>
                    <a:cubicBezTo>
                      <a:pt x="686" y="252"/>
                      <a:pt x="686" y="254"/>
                      <a:pt x="686" y="254"/>
                    </a:cubicBezTo>
                    <a:cubicBezTo>
                      <a:pt x="686" y="256"/>
                      <a:pt x="686" y="257"/>
                      <a:pt x="687" y="257"/>
                    </a:cubicBezTo>
                    <a:cubicBezTo>
                      <a:pt x="688" y="259"/>
                      <a:pt x="689" y="259"/>
                      <a:pt x="692" y="258"/>
                    </a:cubicBezTo>
                    <a:cubicBezTo>
                      <a:pt x="693" y="258"/>
                      <a:pt x="694" y="258"/>
                      <a:pt x="695" y="258"/>
                    </a:cubicBezTo>
                    <a:cubicBezTo>
                      <a:pt x="700" y="258"/>
                      <a:pt x="707" y="259"/>
                      <a:pt x="708" y="262"/>
                    </a:cubicBezTo>
                    <a:cubicBezTo>
                      <a:pt x="708" y="263"/>
                      <a:pt x="708" y="264"/>
                      <a:pt x="708" y="264"/>
                    </a:cubicBezTo>
                    <a:cubicBezTo>
                      <a:pt x="705" y="268"/>
                      <a:pt x="705" y="270"/>
                      <a:pt x="705" y="271"/>
                    </a:cubicBezTo>
                    <a:cubicBezTo>
                      <a:pt x="705" y="270"/>
                      <a:pt x="705" y="271"/>
                      <a:pt x="705" y="271"/>
                    </a:cubicBezTo>
                    <a:cubicBezTo>
                      <a:pt x="706" y="271"/>
                      <a:pt x="707" y="270"/>
                      <a:pt x="708" y="269"/>
                    </a:cubicBezTo>
                    <a:cubicBezTo>
                      <a:pt x="708" y="268"/>
                      <a:pt x="709" y="267"/>
                      <a:pt x="711" y="267"/>
                    </a:cubicBezTo>
                    <a:cubicBezTo>
                      <a:pt x="711" y="267"/>
                      <a:pt x="712" y="267"/>
                      <a:pt x="713" y="267"/>
                    </a:cubicBezTo>
                    <a:cubicBezTo>
                      <a:pt x="715" y="269"/>
                      <a:pt x="719" y="272"/>
                      <a:pt x="719" y="274"/>
                    </a:cubicBezTo>
                    <a:cubicBezTo>
                      <a:pt x="719" y="276"/>
                      <a:pt x="719" y="276"/>
                      <a:pt x="718" y="277"/>
                    </a:cubicBezTo>
                    <a:cubicBezTo>
                      <a:pt x="717" y="278"/>
                      <a:pt x="715" y="278"/>
                      <a:pt x="714" y="279"/>
                    </a:cubicBezTo>
                    <a:cubicBezTo>
                      <a:pt x="713" y="279"/>
                      <a:pt x="713" y="279"/>
                      <a:pt x="713" y="280"/>
                    </a:cubicBezTo>
                    <a:cubicBezTo>
                      <a:pt x="713" y="281"/>
                      <a:pt x="716" y="282"/>
                      <a:pt x="717" y="282"/>
                    </a:cubicBezTo>
                    <a:cubicBezTo>
                      <a:pt x="720" y="282"/>
                      <a:pt x="723" y="282"/>
                      <a:pt x="724" y="284"/>
                    </a:cubicBezTo>
                    <a:cubicBezTo>
                      <a:pt x="724" y="285"/>
                      <a:pt x="724" y="285"/>
                      <a:pt x="724" y="287"/>
                    </a:cubicBezTo>
                    <a:cubicBezTo>
                      <a:pt x="723" y="288"/>
                      <a:pt x="722" y="289"/>
                      <a:pt x="720" y="289"/>
                    </a:cubicBezTo>
                    <a:cubicBezTo>
                      <a:pt x="719" y="289"/>
                      <a:pt x="717" y="289"/>
                      <a:pt x="716" y="288"/>
                    </a:cubicBezTo>
                    <a:cubicBezTo>
                      <a:pt x="715" y="288"/>
                      <a:pt x="713" y="288"/>
                      <a:pt x="713" y="288"/>
                    </a:cubicBezTo>
                    <a:cubicBezTo>
                      <a:pt x="711" y="288"/>
                      <a:pt x="711" y="288"/>
                      <a:pt x="711" y="289"/>
                    </a:cubicBezTo>
                    <a:cubicBezTo>
                      <a:pt x="710" y="291"/>
                      <a:pt x="711" y="292"/>
                      <a:pt x="712" y="294"/>
                    </a:cubicBezTo>
                    <a:cubicBezTo>
                      <a:pt x="714" y="297"/>
                      <a:pt x="719" y="299"/>
                      <a:pt x="722" y="299"/>
                    </a:cubicBezTo>
                    <a:cubicBezTo>
                      <a:pt x="725" y="299"/>
                      <a:pt x="728" y="301"/>
                      <a:pt x="731" y="302"/>
                    </a:cubicBezTo>
                    <a:cubicBezTo>
                      <a:pt x="734" y="304"/>
                      <a:pt x="737" y="305"/>
                      <a:pt x="739" y="305"/>
                    </a:cubicBezTo>
                    <a:cubicBezTo>
                      <a:pt x="740" y="305"/>
                      <a:pt x="740" y="305"/>
                      <a:pt x="741" y="305"/>
                    </a:cubicBezTo>
                    <a:cubicBezTo>
                      <a:pt x="746" y="305"/>
                      <a:pt x="758" y="311"/>
                      <a:pt x="758" y="315"/>
                    </a:cubicBezTo>
                    <a:cubicBezTo>
                      <a:pt x="758" y="316"/>
                      <a:pt x="758" y="318"/>
                      <a:pt x="759" y="319"/>
                    </a:cubicBezTo>
                    <a:cubicBezTo>
                      <a:pt x="760" y="321"/>
                      <a:pt x="762" y="321"/>
                      <a:pt x="765" y="321"/>
                    </a:cubicBezTo>
                    <a:cubicBezTo>
                      <a:pt x="765" y="321"/>
                      <a:pt x="765" y="321"/>
                      <a:pt x="766" y="321"/>
                    </a:cubicBezTo>
                    <a:cubicBezTo>
                      <a:pt x="771" y="321"/>
                      <a:pt x="778" y="324"/>
                      <a:pt x="778" y="327"/>
                    </a:cubicBezTo>
                    <a:cubicBezTo>
                      <a:pt x="779" y="328"/>
                      <a:pt x="779" y="329"/>
                      <a:pt x="776" y="330"/>
                    </a:cubicBezTo>
                    <a:cubicBezTo>
                      <a:pt x="771" y="332"/>
                      <a:pt x="764" y="337"/>
                      <a:pt x="765" y="341"/>
                    </a:cubicBezTo>
                    <a:cubicBezTo>
                      <a:pt x="765" y="343"/>
                      <a:pt x="764" y="344"/>
                      <a:pt x="763" y="345"/>
                    </a:cubicBezTo>
                    <a:cubicBezTo>
                      <a:pt x="762" y="345"/>
                      <a:pt x="761" y="345"/>
                      <a:pt x="759" y="345"/>
                    </a:cubicBezTo>
                    <a:cubicBezTo>
                      <a:pt x="757" y="345"/>
                      <a:pt x="755" y="346"/>
                      <a:pt x="755" y="347"/>
                    </a:cubicBezTo>
                    <a:cubicBezTo>
                      <a:pt x="754" y="348"/>
                      <a:pt x="754" y="348"/>
                      <a:pt x="754" y="348"/>
                    </a:cubicBezTo>
                    <a:cubicBezTo>
                      <a:pt x="754" y="351"/>
                      <a:pt x="753" y="354"/>
                      <a:pt x="750" y="354"/>
                    </a:cubicBezTo>
                    <a:cubicBezTo>
                      <a:pt x="748" y="354"/>
                      <a:pt x="746" y="353"/>
                      <a:pt x="743" y="350"/>
                    </a:cubicBezTo>
                    <a:cubicBezTo>
                      <a:pt x="739" y="347"/>
                      <a:pt x="737" y="344"/>
                      <a:pt x="735" y="342"/>
                    </a:cubicBezTo>
                    <a:cubicBezTo>
                      <a:pt x="733" y="339"/>
                      <a:pt x="732" y="337"/>
                      <a:pt x="729" y="337"/>
                    </a:cubicBezTo>
                    <a:cubicBezTo>
                      <a:pt x="727" y="337"/>
                      <a:pt x="725" y="335"/>
                      <a:pt x="723" y="333"/>
                    </a:cubicBezTo>
                    <a:cubicBezTo>
                      <a:pt x="721" y="332"/>
                      <a:pt x="719" y="331"/>
                      <a:pt x="718" y="331"/>
                    </a:cubicBezTo>
                    <a:cubicBezTo>
                      <a:pt x="718" y="331"/>
                      <a:pt x="717" y="331"/>
                      <a:pt x="716" y="332"/>
                    </a:cubicBezTo>
                    <a:cubicBezTo>
                      <a:pt x="715" y="334"/>
                      <a:pt x="715" y="335"/>
                      <a:pt x="716" y="337"/>
                    </a:cubicBezTo>
                    <a:cubicBezTo>
                      <a:pt x="716" y="339"/>
                      <a:pt x="717" y="341"/>
                      <a:pt x="713" y="343"/>
                    </a:cubicBezTo>
                    <a:cubicBezTo>
                      <a:pt x="713" y="343"/>
                      <a:pt x="713" y="343"/>
                      <a:pt x="713" y="344"/>
                    </a:cubicBezTo>
                    <a:cubicBezTo>
                      <a:pt x="714" y="348"/>
                      <a:pt x="724" y="355"/>
                      <a:pt x="729" y="355"/>
                    </a:cubicBezTo>
                    <a:cubicBezTo>
                      <a:pt x="736" y="355"/>
                      <a:pt x="740" y="364"/>
                      <a:pt x="740" y="370"/>
                    </a:cubicBezTo>
                    <a:cubicBezTo>
                      <a:pt x="740" y="371"/>
                      <a:pt x="741" y="372"/>
                      <a:pt x="743" y="373"/>
                    </a:cubicBezTo>
                    <a:cubicBezTo>
                      <a:pt x="744" y="374"/>
                      <a:pt x="746" y="375"/>
                      <a:pt x="747" y="376"/>
                    </a:cubicBezTo>
                    <a:cubicBezTo>
                      <a:pt x="747" y="378"/>
                      <a:pt x="746" y="379"/>
                      <a:pt x="745" y="381"/>
                    </a:cubicBezTo>
                    <a:cubicBezTo>
                      <a:pt x="742" y="385"/>
                      <a:pt x="738" y="386"/>
                      <a:pt x="734" y="386"/>
                    </a:cubicBezTo>
                    <a:cubicBezTo>
                      <a:pt x="734" y="386"/>
                      <a:pt x="734" y="386"/>
                      <a:pt x="734" y="386"/>
                    </a:cubicBezTo>
                    <a:cubicBezTo>
                      <a:pt x="728" y="386"/>
                      <a:pt x="722" y="384"/>
                      <a:pt x="717" y="380"/>
                    </a:cubicBezTo>
                    <a:cubicBezTo>
                      <a:pt x="713" y="377"/>
                      <a:pt x="708" y="376"/>
                      <a:pt x="705" y="376"/>
                    </a:cubicBezTo>
                    <a:cubicBezTo>
                      <a:pt x="704" y="376"/>
                      <a:pt x="704" y="376"/>
                      <a:pt x="704" y="376"/>
                    </a:cubicBezTo>
                    <a:cubicBezTo>
                      <a:pt x="711" y="378"/>
                      <a:pt x="727" y="393"/>
                      <a:pt x="729" y="400"/>
                    </a:cubicBezTo>
                    <a:cubicBezTo>
                      <a:pt x="730" y="401"/>
                      <a:pt x="730" y="402"/>
                      <a:pt x="729" y="403"/>
                    </a:cubicBezTo>
                    <a:cubicBezTo>
                      <a:pt x="729" y="404"/>
                      <a:pt x="727" y="404"/>
                      <a:pt x="726" y="404"/>
                    </a:cubicBezTo>
                    <a:close/>
                    <a:moveTo>
                      <a:pt x="649" y="358"/>
                    </a:moveTo>
                    <a:cubicBezTo>
                      <a:pt x="651" y="358"/>
                      <a:pt x="655" y="359"/>
                      <a:pt x="658" y="360"/>
                    </a:cubicBezTo>
                    <a:cubicBezTo>
                      <a:pt x="659" y="360"/>
                      <a:pt x="659" y="360"/>
                      <a:pt x="659" y="360"/>
                    </a:cubicBezTo>
                    <a:cubicBezTo>
                      <a:pt x="662" y="361"/>
                      <a:pt x="663" y="363"/>
                      <a:pt x="664" y="365"/>
                    </a:cubicBezTo>
                    <a:cubicBezTo>
                      <a:pt x="666" y="368"/>
                      <a:pt x="667" y="370"/>
                      <a:pt x="670" y="370"/>
                    </a:cubicBezTo>
                    <a:cubicBezTo>
                      <a:pt x="675" y="371"/>
                      <a:pt x="674" y="374"/>
                      <a:pt x="674" y="377"/>
                    </a:cubicBezTo>
                    <a:cubicBezTo>
                      <a:pt x="674" y="379"/>
                      <a:pt x="674" y="381"/>
                      <a:pt x="676" y="383"/>
                    </a:cubicBezTo>
                    <a:cubicBezTo>
                      <a:pt x="678" y="385"/>
                      <a:pt x="682" y="385"/>
                      <a:pt x="686" y="386"/>
                    </a:cubicBezTo>
                    <a:cubicBezTo>
                      <a:pt x="691" y="386"/>
                      <a:pt x="696" y="387"/>
                      <a:pt x="699" y="390"/>
                    </a:cubicBezTo>
                    <a:cubicBezTo>
                      <a:pt x="703" y="394"/>
                      <a:pt x="720" y="402"/>
                      <a:pt x="726" y="402"/>
                    </a:cubicBezTo>
                    <a:cubicBezTo>
                      <a:pt x="727" y="402"/>
                      <a:pt x="727" y="402"/>
                      <a:pt x="728" y="402"/>
                    </a:cubicBezTo>
                    <a:cubicBezTo>
                      <a:pt x="728" y="401"/>
                      <a:pt x="728" y="401"/>
                      <a:pt x="728" y="400"/>
                    </a:cubicBezTo>
                    <a:cubicBezTo>
                      <a:pt x="725" y="394"/>
                      <a:pt x="708" y="379"/>
                      <a:pt x="703" y="378"/>
                    </a:cubicBezTo>
                    <a:cubicBezTo>
                      <a:pt x="702" y="377"/>
                      <a:pt x="700" y="377"/>
                      <a:pt x="700" y="375"/>
                    </a:cubicBezTo>
                    <a:cubicBezTo>
                      <a:pt x="700" y="375"/>
                      <a:pt x="701" y="374"/>
                      <a:pt x="705" y="374"/>
                    </a:cubicBezTo>
                    <a:cubicBezTo>
                      <a:pt x="708" y="374"/>
                      <a:pt x="714" y="375"/>
                      <a:pt x="718" y="378"/>
                    </a:cubicBezTo>
                    <a:cubicBezTo>
                      <a:pt x="723" y="382"/>
                      <a:pt x="729" y="384"/>
                      <a:pt x="734" y="384"/>
                    </a:cubicBezTo>
                    <a:cubicBezTo>
                      <a:pt x="734" y="384"/>
                      <a:pt x="734" y="384"/>
                      <a:pt x="734" y="384"/>
                    </a:cubicBezTo>
                    <a:cubicBezTo>
                      <a:pt x="738" y="384"/>
                      <a:pt x="741" y="383"/>
                      <a:pt x="743" y="380"/>
                    </a:cubicBezTo>
                    <a:cubicBezTo>
                      <a:pt x="744" y="378"/>
                      <a:pt x="745" y="377"/>
                      <a:pt x="744" y="377"/>
                    </a:cubicBezTo>
                    <a:cubicBezTo>
                      <a:pt x="744" y="376"/>
                      <a:pt x="743" y="375"/>
                      <a:pt x="742" y="375"/>
                    </a:cubicBezTo>
                    <a:cubicBezTo>
                      <a:pt x="740" y="374"/>
                      <a:pt x="738" y="373"/>
                      <a:pt x="738" y="370"/>
                    </a:cubicBezTo>
                    <a:cubicBezTo>
                      <a:pt x="738" y="365"/>
                      <a:pt x="734" y="357"/>
                      <a:pt x="729" y="357"/>
                    </a:cubicBezTo>
                    <a:cubicBezTo>
                      <a:pt x="723" y="357"/>
                      <a:pt x="712" y="349"/>
                      <a:pt x="711" y="344"/>
                    </a:cubicBezTo>
                    <a:cubicBezTo>
                      <a:pt x="710" y="343"/>
                      <a:pt x="711" y="342"/>
                      <a:pt x="713" y="341"/>
                    </a:cubicBezTo>
                    <a:cubicBezTo>
                      <a:pt x="715" y="340"/>
                      <a:pt x="714" y="339"/>
                      <a:pt x="714" y="337"/>
                    </a:cubicBezTo>
                    <a:cubicBezTo>
                      <a:pt x="713" y="336"/>
                      <a:pt x="712" y="333"/>
                      <a:pt x="715" y="330"/>
                    </a:cubicBezTo>
                    <a:cubicBezTo>
                      <a:pt x="716" y="329"/>
                      <a:pt x="717" y="329"/>
                      <a:pt x="718" y="329"/>
                    </a:cubicBezTo>
                    <a:cubicBezTo>
                      <a:pt x="720" y="329"/>
                      <a:pt x="722" y="330"/>
                      <a:pt x="724" y="332"/>
                    </a:cubicBezTo>
                    <a:cubicBezTo>
                      <a:pt x="726" y="333"/>
                      <a:pt x="728" y="335"/>
                      <a:pt x="729" y="335"/>
                    </a:cubicBezTo>
                    <a:cubicBezTo>
                      <a:pt x="733" y="335"/>
                      <a:pt x="734" y="337"/>
                      <a:pt x="737" y="341"/>
                    </a:cubicBezTo>
                    <a:cubicBezTo>
                      <a:pt x="738" y="343"/>
                      <a:pt x="740" y="346"/>
                      <a:pt x="744" y="349"/>
                    </a:cubicBezTo>
                    <a:cubicBezTo>
                      <a:pt x="747" y="351"/>
                      <a:pt x="749" y="352"/>
                      <a:pt x="750" y="352"/>
                    </a:cubicBezTo>
                    <a:cubicBezTo>
                      <a:pt x="751" y="352"/>
                      <a:pt x="752" y="350"/>
                      <a:pt x="752" y="347"/>
                    </a:cubicBezTo>
                    <a:cubicBezTo>
                      <a:pt x="753" y="347"/>
                      <a:pt x="753" y="347"/>
                      <a:pt x="753" y="347"/>
                    </a:cubicBezTo>
                    <a:cubicBezTo>
                      <a:pt x="753" y="344"/>
                      <a:pt x="757" y="343"/>
                      <a:pt x="759" y="343"/>
                    </a:cubicBezTo>
                    <a:cubicBezTo>
                      <a:pt x="760" y="343"/>
                      <a:pt x="761" y="343"/>
                      <a:pt x="762" y="343"/>
                    </a:cubicBezTo>
                    <a:cubicBezTo>
                      <a:pt x="762" y="342"/>
                      <a:pt x="763" y="342"/>
                      <a:pt x="762" y="342"/>
                    </a:cubicBezTo>
                    <a:cubicBezTo>
                      <a:pt x="762" y="336"/>
                      <a:pt x="770" y="330"/>
                      <a:pt x="776" y="328"/>
                    </a:cubicBezTo>
                    <a:cubicBezTo>
                      <a:pt x="776" y="328"/>
                      <a:pt x="776" y="328"/>
                      <a:pt x="776" y="327"/>
                    </a:cubicBezTo>
                    <a:cubicBezTo>
                      <a:pt x="776" y="326"/>
                      <a:pt x="771" y="323"/>
                      <a:pt x="766" y="323"/>
                    </a:cubicBezTo>
                    <a:cubicBezTo>
                      <a:pt x="765" y="323"/>
                      <a:pt x="765" y="323"/>
                      <a:pt x="765" y="323"/>
                    </a:cubicBezTo>
                    <a:cubicBezTo>
                      <a:pt x="761" y="323"/>
                      <a:pt x="759" y="322"/>
                      <a:pt x="757" y="320"/>
                    </a:cubicBezTo>
                    <a:cubicBezTo>
                      <a:pt x="756" y="318"/>
                      <a:pt x="756" y="316"/>
                      <a:pt x="756" y="315"/>
                    </a:cubicBezTo>
                    <a:cubicBezTo>
                      <a:pt x="756" y="313"/>
                      <a:pt x="746" y="307"/>
                      <a:pt x="741" y="307"/>
                    </a:cubicBezTo>
                    <a:cubicBezTo>
                      <a:pt x="740" y="307"/>
                      <a:pt x="740" y="307"/>
                      <a:pt x="740" y="307"/>
                    </a:cubicBezTo>
                    <a:cubicBezTo>
                      <a:pt x="737" y="308"/>
                      <a:pt x="734" y="306"/>
                      <a:pt x="730" y="304"/>
                    </a:cubicBezTo>
                    <a:cubicBezTo>
                      <a:pt x="727" y="303"/>
                      <a:pt x="725" y="301"/>
                      <a:pt x="722" y="301"/>
                    </a:cubicBezTo>
                    <a:cubicBezTo>
                      <a:pt x="718" y="301"/>
                      <a:pt x="713" y="298"/>
                      <a:pt x="710" y="295"/>
                    </a:cubicBezTo>
                    <a:cubicBezTo>
                      <a:pt x="709" y="293"/>
                      <a:pt x="708" y="291"/>
                      <a:pt x="708" y="289"/>
                    </a:cubicBezTo>
                    <a:cubicBezTo>
                      <a:pt x="709" y="287"/>
                      <a:pt x="710" y="286"/>
                      <a:pt x="713" y="286"/>
                    </a:cubicBezTo>
                    <a:cubicBezTo>
                      <a:pt x="714" y="286"/>
                      <a:pt x="715" y="286"/>
                      <a:pt x="716" y="286"/>
                    </a:cubicBezTo>
                    <a:cubicBezTo>
                      <a:pt x="717" y="286"/>
                      <a:pt x="719" y="287"/>
                      <a:pt x="720" y="287"/>
                    </a:cubicBezTo>
                    <a:cubicBezTo>
                      <a:pt x="721" y="287"/>
                      <a:pt x="722" y="286"/>
                      <a:pt x="722" y="286"/>
                    </a:cubicBezTo>
                    <a:cubicBezTo>
                      <a:pt x="722" y="286"/>
                      <a:pt x="722" y="285"/>
                      <a:pt x="722" y="285"/>
                    </a:cubicBezTo>
                    <a:cubicBezTo>
                      <a:pt x="722" y="284"/>
                      <a:pt x="719" y="284"/>
                      <a:pt x="717" y="284"/>
                    </a:cubicBezTo>
                    <a:cubicBezTo>
                      <a:pt x="714" y="283"/>
                      <a:pt x="711" y="283"/>
                      <a:pt x="711" y="281"/>
                    </a:cubicBezTo>
                    <a:cubicBezTo>
                      <a:pt x="710" y="278"/>
                      <a:pt x="712" y="277"/>
                      <a:pt x="714" y="277"/>
                    </a:cubicBezTo>
                    <a:cubicBezTo>
                      <a:pt x="715" y="276"/>
                      <a:pt x="716" y="276"/>
                      <a:pt x="717" y="275"/>
                    </a:cubicBezTo>
                    <a:cubicBezTo>
                      <a:pt x="717" y="275"/>
                      <a:pt x="717" y="275"/>
                      <a:pt x="717" y="275"/>
                    </a:cubicBezTo>
                    <a:cubicBezTo>
                      <a:pt x="717" y="273"/>
                      <a:pt x="714" y="270"/>
                      <a:pt x="712" y="269"/>
                    </a:cubicBezTo>
                    <a:cubicBezTo>
                      <a:pt x="711" y="269"/>
                      <a:pt x="711" y="269"/>
                      <a:pt x="711" y="269"/>
                    </a:cubicBezTo>
                    <a:cubicBezTo>
                      <a:pt x="710" y="269"/>
                      <a:pt x="710" y="270"/>
                      <a:pt x="709" y="270"/>
                    </a:cubicBezTo>
                    <a:cubicBezTo>
                      <a:pt x="708" y="271"/>
                      <a:pt x="707" y="273"/>
                      <a:pt x="705" y="273"/>
                    </a:cubicBezTo>
                    <a:cubicBezTo>
                      <a:pt x="704" y="273"/>
                      <a:pt x="703" y="272"/>
                      <a:pt x="703" y="271"/>
                    </a:cubicBezTo>
                    <a:cubicBezTo>
                      <a:pt x="702" y="270"/>
                      <a:pt x="704" y="266"/>
                      <a:pt x="706" y="263"/>
                    </a:cubicBezTo>
                    <a:cubicBezTo>
                      <a:pt x="706" y="263"/>
                      <a:pt x="706" y="263"/>
                      <a:pt x="706" y="263"/>
                    </a:cubicBezTo>
                    <a:cubicBezTo>
                      <a:pt x="705" y="262"/>
                      <a:pt x="700" y="260"/>
                      <a:pt x="695" y="260"/>
                    </a:cubicBezTo>
                    <a:cubicBezTo>
                      <a:pt x="694" y="260"/>
                      <a:pt x="693" y="260"/>
                      <a:pt x="692" y="260"/>
                    </a:cubicBezTo>
                    <a:cubicBezTo>
                      <a:pt x="689" y="261"/>
                      <a:pt x="687" y="261"/>
                      <a:pt x="685" y="259"/>
                    </a:cubicBezTo>
                    <a:cubicBezTo>
                      <a:pt x="684" y="258"/>
                      <a:pt x="684" y="256"/>
                      <a:pt x="684" y="254"/>
                    </a:cubicBezTo>
                    <a:cubicBezTo>
                      <a:pt x="684" y="254"/>
                      <a:pt x="684" y="254"/>
                      <a:pt x="683" y="254"/>
                    </a:cubicBezTo>
                    <a:cubicBezTo>
                      <a:pt x="680" y="254"/>
                      <a:pt x="676" y="256"/>
                      <a:pt x="673" y="258"/>
                    </a:cubicBezTo>
                    <a:cubicBezTo>
                      <a:pt x="672" y="258"/>
                      <a:pt x="672" y="259"/>
                      <a:pt x="671" y="259"/>
                    </a:cubicBezTo>
                    <a:cubicBezTo>
                      <a:pt x="668" y="259"/>
                      <a:pt x="666" y="257"/>
                      <a:pt x="666" y="255"/>
                    </a:cubicBezTo>
                    <a:cubicBezTo>
                      <a:pt x="666" y="254"/>
                      <a:pt x="667" y="253"/>
                      <a:pt x="669" y="253"/>
                    </a:cubicBezTo>
                    <a:cubicBezTo>
                      <a:pt x="672" y="253"/>
                      <a:pt x="675" y="251"/>
                      <a:pt x="676" y="249"/>
                    </a:cubicBezTo>
                    <a:cubicBezTo>
                      <a:pt x="677" y="248"/>
                      <a:pt x="677" y="247"/>
                      <a:pt x="676" y="247"/>
                    </a:cubicBezTo>
                    <a:cubicBezTo>
                      <a:pt x="676" y="245"/>
                      <a:pt x="673" y="244"/>
                      <a:pt x="670" y="244"/>
                    </a:cubicBezTo>
                    <a:cubicBezTo>
                      <a:pt x="667" y="244"/>
                      <a:pt x="665" y="245"/>
                      <a:pt x="664" y="247"/>
                    </a:cubicBezTo>
                    <a:cubicBezTo>
                      <a:pt x="663" y="248"/>
                      <a:pt x="662" y="249"/>
                      <a:pt x="661" y="249"/>
                    </a:cubicBezTo>
                    <a:cubicBezTo>
                      <a:pt x="658" y="249"/>
                      <a:pt x="655" y="246"/>
                      <a:pt x="654" y="245"/>
                    </a:cubicBezTo>
                    <a:cubicBezTo>
                      <a:pt x="653" y="243"/>
                      <a:pt x="651" y="240"/>
                      <a:pt x="651" y="238"/>
                    </a:cubicBezTo>
                    <a:cubicBezTo>
                      <a:pt x="651" y="237"/>
                      <a:pt x="648" y="237"/>
                      <a:pt x="646" y="236"/>
                    </a:cubicBezTo>
                    <a:cubicBezTo>
                      <a:pt x="643" y="236"/>
                      <a:pt x="640" y="236"/>
                      <a:pt x="639" y="234"/>
                    </a:cubicBezTo>
                    <a:cubicBezTo>
                      <a:pt x="638" y="233"/>
                      <a:pt x="638" y="232"/>
                      <a:pt x="639" y="231"/>
                    </a:cubicBezTo>
                    <a:cubicBezTo>
                      <a:pt x="639" y="230"/>
                      <a:pt x="639" y="229"/>
                      <a:pt x="638" y="229"/>
                    </a:cubicBezTo>
                    <a:cubicBezTo>
                      <a:pt x="636" y="225"/>
                      <a:pt x="624" y="224"/>
                      <a:pt x="619" y="224"/>
                    </a:cubicBezTo>
                    <a:cubicBezTo>
                      <a:pt x="616" y="224"/>
                      <a:pt x="612" y="226"/>
                      <a:pt x="610" y="228"/>
                    </a:cubicBezTo>
                    <a:cubicBezTo>
                      <a:pt x="610" y="229"/>
                      <a:pt x="609" y="230"/>
                      <a:pt x="609" y="231"/>
                    </a:cubicBezTo>
                    <a:cubicBezTo>
                      <a:pt x="610" y="232"/>
                      <a:pt x="609" y="233"/>
                      <a:pt x="609" y="233"/>
                    </a:cubicBezTo>
                    <a:cubicBezTo>
                      <a:pt x="608" y="234"/>
                      <a:pt x="608" y="234"/>
                      <a:pt x="607" y="234"/>
                    </a:cubicBezTo>
                    <a:cubicBezTo>
                      <a:pt x="605" y="234"/>
                      <a:pt x="602" y="232"/>
                      <a:pt x="601" y="229"/>
                    </a:cubicBezTo>
                    <a:cubicBezTo>
                      <a:pt x="601" y="229"/>
                      <a:pt x="601" y="228"/>
                      <a:pt x="601" y="228"/>
                    </a:cubicBezTo>
                    <a:cubicBezTo>
                      <a:pt x="599" y="228"/>
                      <a:pt x="596" y="230"/>
                      <a:pt x="593" y="232"/>
                    </a:cubicBezTo>
                    <a:cubicBezTo>
                      <a:pt x="591" y="233"/>
                      <a:pt x="588" y="235"/>
                      <a:pt x="587" y="235"/>
                    </a:cubicBezTo>
                    <a:cubicBezTo>
                      <a:pt x="586" y="235"/>
                      <a:pt x="585" y="235"/>
                      <a:pt x="585" y="234"/>
                    </a:cubicBezTo>
                    <a:cubicBezTo>
                      <a:pt x="584" y="233"/>
                      <a:pt x="584" y="230"/>
                      <a:pt x="585" y="226"/>
                    </a:cubicBezTo>
                    <a:cubicBezTo>
                      <a:pt x="586" y="223"/>
                      <a:pt x="587" y="219"/>
                      <a:pt x="586" y="218"/>
                    </a:cubicBezTo>
                    <a:cubicBezTo>
                      <a:pt x="585" y="217"/>
                      <a:pt x="585" y="215"/>
                      <a:pt x="584" y="214"/>
                    </a:cubicBezTo>
                    <a:cubicBezTo>
                      <a:pt x="582" y="212"/>
                      <a:pt x="581" y="210"/>
                      <a:pt x="579" y="206"/>
                    </a:cubicBezTo>
                    <a:cubicBezTo>
                      <a:pt x="578" y="204"/>
                      <a:pt x="574" y="203"/>
                      <a:pt x="572" y="203"/>
                    </a:cubicBezTo>
                    <a:cubicBezTo>
                      <a:pt x="568" y="203"/>
                      <a:pt x="564" y="205"/>
                      <a:pt x="562" y="207"/>
                    </a:cubicBezTo>
                    <a:cubicBezTo>
                      <a:pt x="560" y="209"/>
                      <a:pt x="557" y="209"/>
                      <a:pt x="553" y="210"/>
                    </a:cubicBezTo>
                    <a:cubicBezTo>
                      <a:pt x="549" y="211"/>
                      <a:pt x="545" y="212"/>
                      <a:pt x="541" y="215"/>
                    </a:cubicBezTo>
                    <a:cubicBezTo>
                      <a:pt x="540" y="216"/>
                      <a:pt x="539" y="218"/>
                      <a:pt x="539" y="220"/>
                    </a:cubicBezTo>
                    <a:cubicBezTo>
                      <a:pt x="539" y="221"/>
                      <a:pt x="540" y="224"/>
                      <a:pt x="544" y="228"/>
                    </a:cubicBezTo>
                    <a:cubicBezTo>
                      <a:pt x="545" y="228"/>
                      <a:pt x="545" y="229"/>
                      <a:pt x="545" y="229"/>
                    </a:cubicBezTo>
                    <a:cubicBezTo>
                      <a:pt x="545" y="230"/>
                      <a:pt x="544" y="231"/>
                      <a:pt x="542" y="233"/>
                    </a:cubicBezTo>
                    <a:cubicBezTo>
                      <a:pt x="541" y="234"/>
                      <a:pt x="539" y="235"/>
                      <a:pt x="539" y="236"/>
                    </a:cubicBezTo>
                    <a:cubicBezTo>
                      <a:pt x="539" y="236"/>
                      <a:pt x="539" y="236"/>
                      <a:pt x="539" y="237"/>
                    </a:cubicBezTo>
                    <a:cubicBezTo>
                      <a:pt x="541" y="238"/>
                      <a:pt x="542" y="238"/>
                      <a:pt x="544" y="239"/>
                    </a:cubicBezTo>
                    <a:cubicBezTo>
                      <a:pt x="547" y="240"/>
                      <a:pt x="550" y="240"/>
                      <a:pt x="550" y="245"/>
                    </a:cubicBezTo>
                    <a:cubicBezTo>
                      <a:pt x="550" y="246"/>
                      <a:pt x="550" y="246"/>
                      <a:pt x="549" y="247"/>
                    </a:cubicBezTo>
                    <a:cubicBezTo>
                      <a:pt x="549" y="247"/>
                      <a:pt x="548" y="248"/>
                      <a:pt x="547" y="248"/>
                    </a:cubicBezTo>
                    <a:cubicBezTo>
                      <a:pt x="542" y="248"/>
                      <a:pt x="533" y="242"/>
                      <a:pt x="532" y="239"/>
                    </a:cubicBezTo>
                    <a:cubicBezTo>
                      <a:pt x="531" y="236"/>
                      <a:pt x="531" y="234"/>
                      <a:pt x="531" y="232"/>
                    </a:cubicBezTo>
                    <a:cubicBezTo>
                      <a:pt x="531" y="230"/>
                      <a:pt x="531" y="228"/>
                      <a:pt x="530" y="226"/>
                    </a:cubicBezTo>
                    <a:cubicBezTo>
                      <a:pt x="526" y="222"/>
                      <a:pt x="530" y="216"/>
                      <a:pt x="535" y="211"/>
                    </a:cubicBezTo>
                    <a:cubicBezTo>
                      <a:pt x="538" y="208"/>
                      <a:pt x="540" y="207"/>
                      <a:pt x="542" y="206"/>
                    </a:cubicBezTo>
                    <a:cubicBezTo>
                      <a:pt x="544" y="205"/>
                      <a:pt x="544" y="205"/>
                      <a:pt x="544" y="203"/>
                    </a:cubicBezTo>
                    <a:cubicBezTo>
                      <a:pt x="544" y="203"/>
                      <a:pt x="542" y="203"/>
                      <a:pt x="538" y="203"/>
                    </a:cubicBezTo>
                    <a:cubicBezTo>
                      <a:pt x="529" y="203"/>
                      <a:pt x="516" y="206"/>
                      <a:pt x="508" y="214"/>
                    </a:cubicBezTo>
                    <a:cubicBezTo>
                      <a:pt x="499" y="222"/>
                      <a:pt x="496" y="233"/>
                      <a:pt x="499" y="246"/>
                    </a:cubicBezTo>
                    <a:cubicBezTo>
                      <a:pt x="500" y="247"/>
                      <a:pt x="505" y="248"/>
                      <a:pt x="508" y="248"/>
                    </a:cubicBezTo>
                    <a:cubicBezTo>
                      <a:pt x="512" y="248"/>
                      <a:pt x="516" y="248"/>
                      <a:pt x="519" y="249"/>
                    </a:cubicBezTo>
                    <a:cubicBezTo>
                      <a:pt x="523" y="250"/>
                      <a:pt x="524" y="251"/>
                      <a:pt x="524" y="253"/>
                    </a:cubicBezTo>
                    <a:cubicBezTo>
                      <a:pt x="524" y="255"/>
                      <a:pt x="522" y="256"/>
                      <a:pt x="519" y="256"/>
                    </a:cubicBezTo>
                    <a:cubicBezTo>
                      <a:pt x="518" y="256"/>
                      <a:pt x="517" y="256"/>
                      <a:pt x="517" y="255"/>
                    </a:cubicBezTo>
                    <a:cubicBezTo>
                      <a:pt x="516" y="255"/>
                      <a:pt x="516" y="255"/>
                      <a:pt x="516" y="255"/>
                    </a:cubicBezTo>
                    <a:cubicBezTo>
                      <a:pt x="513" y="255"/>
                      <a:pt x="509" y="254"/>
                      <a:pt x="507" y="254"/>
                    </a:cubicBezTo>
                    <a:cubicBezTo>
                      <a:pt x="504" y="254"/>
                      <a:pt x="504" y="255"/>
                      <a:pt x="503" y="255"/>
                    </a:cubicBezTo>
                    <a:cubicBezTo>
                      <a:pt x="503" y="255"/>
                      <a:pt x="503" y="255"/>
                      <a:pt x="503" y="256"/>
                    </a:cubicBezTo>
                    <a:cubicBezTo>
                      <a:pt x="503" y="258"/>
                      <a:pt x="512" y="264"/>
                      <a:pt x="519" y="264"/>
                    </a:cubicBezTo>
                    <a:cubicBezTo>
                      <a:pt x="519" y="264"/>
                      <a:pt x="520" y="264"/>
                      <a:pt x="521" y="264"/>
                    </a:cubicBezTo>
                    <a:cubicBezTo>
                      <a:pt x="524" y="263"/>
                      <a:pt x="525" y="263"/>
                      <a:pt x="527" y="263"/>
                    </a:cubicBezTo>
                    <a:cubicBezTo>
                      <a:pt x="529" y="263"/>
                      <a:pt x="530" y="264"/>
                      <a:pt x="532" y="267"/>
                    </a:cubicBezTo>
                    <a:cubicBezTo>
                      <a:pt x="534" y="270"/>
                      <a:pt x="542" y="269"/>
                      <a:pt x="550" y="269"/>
                    </a:cubicBezTo>
                    <a:cubicBezTo>
                      <a:pt x="555" y="270"/>
                      <a:pt x="561" y="271"/>
                      <a:pt x="566" y="272"/>
                    </a:cubicBezTo>
                    <a:cubicBezTo>
                      <a:pt x="568" y="272"/>
                      <a:pt x="570" y="273"/>
                      <a:pt x="572" y="273"/>
                    </a:cubicBezTo>
                    <a:cubicBezTo>
                      <a:pt x="575" y="274"/>
                      <a:pt x="580" y="271"/>
                      <a:pt x="581" y="269"/>
                    </a:cubicBezTo>
                    <a:cubicBezTo>
                      <a:pt x="581" y="268"/>
                      <a:pt x="582" y="268"/>
                      <a:pt x="583" y="268"/>
                    </a:cubicBezTo>
                    <a:cubicBezTo>
                      <a:pt x="585" y="268"/>
                      <a:pt x="589" y="269"/>
                      <a:pt x="593" y="270"/>
                    </a:cubicBezTo>
                    <a:cubicBezTo>
                      <a:pt x="597" y="271"/>
                      <a:pt x="601" y="272"/>
                      <a:pt x="603" y="272"/>
                    </a:cubicBezTo>
                    <a:cubicBezTo>
                      <a:pt x="604" y="272"/>
                      <a:pt x="605" y="272"/>
                      <a:pt x="605" y="271"/>
                    </a:cubicBezTo>
                    <a:cubicBezTo>
                      <a:pt x="605" y="270"/>
                      <a:pt x="603" y="269"/>
                      <a:pt x="602" y="268"/>
                    </a:cubicBezTo>
                    <a:cubicBezTo>
                      <a:pt x="600" y="267"/>
                      <a:pt x="599" y="265"/>
                      <a:pt x="599" y="263"/>
                    </a:cubicBezTo>
                    <a:cubicBezTo>
                      <a:pt x="600" y="261"/>
                      <a:pt x="602" y="260"/>
                      <a:pt x="605" y="261"/>
                    </a:cubicBezTo>
                    <a:cubicBezTo>
                      <a:pt x="606" y="262"/>
                      <a:pt x="607" y="262"/>
                      <a:pt x="608" y="263"/>
                    </a:cubicBezTo>
                    <a:cubicBezTo>
                      <a:pt x="612" y="264"/>
                      <a:pt x="616" y="266"/>
                      <a:pt x="617" y="269"/>
                    </a:cubicBezTo>
                    <a:cubicBezTo>
                      <a:pt x="617" y="270"/>
                      <a:pt x="618" y="271"/>
                      <a:pt x="619" y="271"/>
                    </a:cubicBezTo>
                    <a:cubicBezTo>
                      <a:pt x="620" y="271"/>
                      <a:pt x="622" y="272"/>
                      <a:pt x="622" y="274"/>
                    </a:cubicBezTo>
                    <a:cubicBezTo>
                      <a:pt x="622" y="275"/>
                      <a:pt x="626" y="277"/>
                      <a:pt x="628" y="278"/>
                    </a:cubicBezTo>
                    <a:cubicBezTo>
                      <a:pt x="632" y="280"/>
                      <a:pt x="636" y="282"/>
                      <a:pt x="636" y="284"/>
                    </a:cubicBezTo>
                    <a:cubicBezTo>
                      <a:pt x="637" y="286"/>
                      <a:pt x="633" y="288"/>
                      <a:pt x="630" y="289"/>
                    </a:cubicBezTo>
                    <a:cubicBezTo>
                      <a:pt x="629" y="290"/>
                      <a:pt x="627" y="291"/>
                      <a:pt x="626" y="291"/>
                    </a:cubicBezTo>
                    <a:cubicBezTo>
                      <a:pt x="626" y="291"/>
                      <a:pt x="626" y="291"/>
                      <a:pt x="627" y="291"/>
                    </a:cubicBezTo>
                    <a:cubicBezTo>
                      <a:pt x="628" y="293"/>
                      <a:pt x="631" y="291"/>
                      <a:pt x="634" y="290"/>
                    </a:cubicBezTo>
                    <a:cubicBezTo>
                      <a:pt x="636" y="288"/>
                      <a:pt x="639" y="287"/>
                      <a:pt x="641" y="287"/>
                    </a:cubicBezTo>
                    <a:cubicBezTo>
                      <a:pt x="644" y="287"/>
                      <a:pt x="646" y="290"/>
                      <a:pt x="647" y="293"/>
                    </a:cubicBezTo>
                    <a:cubicBezTo>
                      <a:pt x="648" y="294"/>
                      <a:pt x="649" y="296"/>
                      <a:pt x="649" y="296"/>
                    </a:cubicBezTo>
                    <a:cubicBezTo>
                      <a:pt x="649" y="296"/>
                      <a:pt x="649" y="296"/>
                      <a:pt x="650" y="296"/>
                    </a:cubicBezTo>
                    <a:cubicBezTo>
                      <a:pt x="651" y="296"/>
                      <a:pt x="652" y="296"/>
                      <a:pt x="653" y="296"/>
                    </a:cubicBezTo>
                    <a:cubicBezTo>
                      <a:pt x="657" y="296"/>
                      <a:pt x="661" y="300"/>
                      <a:pt x="665" y="306"/>
                    </a:cubicBezTo>
                    <a:cubicBezTo>
                      <a:pt x="669" y="312"/>
                      <a:pt x="667" y="317"/>
                      <a:pt x="666" y="320"/>
                    </a:cubicBezTo>
                    <a:cubicBezTo>
                      <a:pt x="666" y="322"/>
                      <a:pt x="665" y="323"/>
                      <a:pt x="666" y="323"/>
                    </a:cubicBezTo>
                    <a:cubicBezTo>
                      <a:pt x="666" y="323"/>
                      <a:pt x="666" y="324"/>
                      <a:pt x="669" y="324"/>
                    </a:cubicBezTo>
                    <a:cubicBezTo>
                      <a:pt x="672" y="324"/>
                      <a:pt x="677" y="323"/>
                      <a:pt x="680" y="321"/>
                    </a:cubicBezTo>
                    <a:cubicBezTo>
                      <a:pt x="681" y="321"/>
                      <a:pt x="682" y="320"/>
                      <a:pt x="683" y="320"/>
                    </a:cubicBezTo>
                    <a:cubicBezTo>
                      <a:pt x="687" y="320"/>
                      <a:pt x="691" y="324"/>
                      <a:pt x="694" y="327"/>
                    </a:cubicBezTo>
                    <a:cubicBezTo>
                      <a:pt x="695" y="327"/>
                      <a:pt x="695" y="328"/>
                      <a:pt x="696" y="329"/>
                    </a:cubicBezTo>
                    <a:cubicBezTo>
                      <a:pt x="697" y="329"/>
                      <a:pt x="697" y="330"/>
                      <a:pt x="697" y="332"/>
                    </a:cubicBezTo>
                    <a:cubicBezTo>
                      <a:pt x="695" y="335"/>
                      <a:pt x="686" y="338"/>
                      <a:pt x="682" y="338"/>
                    </a:cubicBezTo>
                    <a:cubicBezTo>
                      <a:pt x="682" y="338"/>
                      <a:pt x="681" y="338"/>
                      <a:pt x="680" y="337"/>
                    </a:cubicBezTo>
                    <a:cubicBezTo>
                      <a:pt x="680" y="337"/>
                      <a:pt x="680" y="337"/>
                      <a:pt x="680" y="336"/>
                    </a:cubicBezTo>
                    <a:cubicBezTo>
                      <a:pt x="680" y="336"/>
                      <a:pt x="680" y="335"/>
                      <a:pt x="680" y="334"/>
                    </a:cubicBezTo>
                    <a:cubicBezTo>
                      <a:pt x="678" y="331"/>
                      <a:pt x="671" y="327"/>
                      <a:pt x="664" y="327"/>
                    </a:cubicBezTo>
                    <a:cubicBezTo>
                      <a:pt x="661" y="327"/>
                      <a:pt x="659" y="327"/>
                      <a:pt x="657" y="328"/>
                    </a:cubicBezTo>
                    <a:cubicBezTo>
                      <a:pt x="654" y="329"/>
                      <a:pt x="652" y="331"/>
                      <a:pt x="651" y="333"/>
                    </a:cubicBezTo>
                    <a:cubicBezTo>
                      <a:pt x="651" y="335"/>
                      <a:pt x="652" y="337"/>
                      <a:pt x="654" y="340"/>
                    </a:cubicBezTo>
                    <a:cubicBezTo>
                      <a:pt x="654" y="341"/>
                      <a:pt x="655" y="342"/>
                      <a:pt x="655" y="343"/>
                    </a:cubicBezTo>
                    <a:cubicBezTo>
                      <a:pt x="656" y="344"/>
                      <a:pt x="655" y="345"/>
                      <a:pt x="655" y="346"/>
                    </a:cubicBezTo>
                    <a:cubicBezTo>
                      <a:pt x="653" y="349"/>
                      <a:pt x="647" y="351"/>
                      <a:pt x="641" y="351"/>
                    </a:cubicBezTo>
                    <a:cubicBezTo>
                      <a:pt x="638" y="351"/>
                      <a:pt x="634" y="350"/>
                      <a:pt x="631" y="349"/>
                    </a:cubicBezTo>
                    <a:cubicBezTo>
                      <a:pt x="629" y="348"/>
                      <a:pt x="627" y="348"/>
                      <a:pt x="626" y="348"/>
                    </a:cubicBezTo>
                    <a:cubicBezTo>
                      <a:pt x="624" y="348"/>
                      <a:pt x="623" y="349"/>
                      <a:pt x="623" y="350"/>
                    </a:cubicBezTo>
                    <a:cubicBezTo>
                      <a:pt x="622" y="351"/>
                      <a:pt x="621" y="352"/>
                      <a:pt x="619" y="352"/>
                    </a:cubicBezTo>
                    <a:cubicBezTo>
                      <a:pt x="617" y="352"/>
                      <a:pt x="614" y="354"/>
                      <a:pt x="613" y="356"/>
                    </a:cubicBezTo>
                    <a:cubicBezTo>
                      <a:pt x="613" y="357"/>
                      <a:pt x="612" y="360"/>
                      <a:pt x="614" y="362"/>
                    </a:cubicBezTo>
                    <a:cubicBezTo>
                      <a:pt x="615" y="363"/>
                      <a:pt x="617" y="364"/>
                      <a:pt x="619" y="364"/>
                    </a:cubicBezTo>
                    <a:cubicBezTo>
                      <a:pt x="621" y="364"/>
                      <a:pt x="624" y="364"/>
                      <a:pt x="626" y="363"/>
                    </a:cubicBezTo>
                    <a:cubicBezTo>
                      <a:pt x="629" y="363"/>
                      <a:pt x="632" y="362"/>
                      <a:pt x="635" y="363"/>
                    </a:cubicBezTo>
                    <a:cubicBezTo>
                      <a:pt x="637" y="363"/>
                      <a:pt x="639" y="363"/>
                      <a:pt x="640" y="363"/>
                    </a:cubicBezTo>
                    <a:cubicBezTo>
                      <a:pt x="641" y="363"/>
                      <a:pt x="642" y="364"/>
                      <a:pt x="642" y="364"/>
                    </a:cubicBezTo>
                    <a:cubicBezTo>
                      <a:pt x="642" y="364"/>
                      <a:pt x="643" y="364"/>
                      <a:pt x="643" y="362"/>
                    </a:cubicBezTo>
                    <a:cubicBezTo>
                      <a:pt x="643" y="360"/>
                      <a:pt x="645" y="358"/>
                      <a:pt x="649" y="358"/>
                    </a:cubicBezTo>
                    <a:close/>
                    <a:moveTo>
                      <a:pt x="682" y="336"/>
                    </a:moveTo>
                    <a:cubicBezTo>
                      <a:pt x="682" y="336"/>
                      <a:pt x="682" y="336"/>
                      <a:pt x="682" y="336"/>
                    </a:cubicBezTo>
                    <a:cubicBezTo>
                      <a:pt x="686" y="336"/>
                      <a:pt x="694" y="333"/>
                      <a:pt x="695" y="331"/>
                    </a:cubicBezTo>
                    <a:cubicBezTo>
                      <a:pt x="695" y="331"/>
                      <a:pt x="695" y="330"/>
                      <a:pt x="695" y="330"/>
                    </a:cubicBezTo>
                    <a:cubicBezTo>
                      <a:pt x="694" y="330"/>
                      <a:pt x="693" y="329"/>
                      <a:pt x="693" y="328"/>
                    </a:cubicBezTo>
                    <a:cubicBezTo>
                      <a:pt x="690" y="326"/>
                      <a:pt x="687" y="322"/>
                      <a:pt x="683" y="322"/>
                    </a:cubicBezTo>
                    <a:cubicBezTo>
                      <a:pt x="682" y="322"/>
                      <a:pt x="682" y="323"/>
                      <a:pt x="681" y="323"/>
                    </a:cubicBezTo>
                    <a:cubicBezTo>
                      <a:pt x="678" y="325"/>
                      <a:pt x="674" y="326"/>
                      <a:pt x="670" y="326"/>
                    </a:cubicBezTo>
                    <a:cubicBezTo>
                      <a:pt x="676" y="328"/>
                      <a:pt x="680" y="331"/>
                      <a:pt x="682" y="333"/>
                    </a:cubicBezTo>
                    <a:cubicBezTo>
                      <a:pt x="682" y="335"/>
                      <a:pt x="683" y="336"/>
                      <a:pt x="682" y="336"/>
                    </a:cubicBezTo>
                    <a:close/>
                    <a:moveTo>
                      <a:pt x="562" y="399"/>
                    </a:moveTo>
                    <a:cubicBezTo>
                      <a:pt x="562" y="399"/>
                      <a:pt x="562" y="399"/>
                      <a:pt x="562" y="399"/>
                    </a:cubicBezTo>
                    <a:cubicBezTo>
                      <a:pt x="560" y="399"/>
                      <a:pt x="559" y="399"/>
                      <a:pt x="558" y="398"/>
                    </a:cubicBezTo>
                    <a:cubicBezTo>
                      <a:pt x="555" y="396"/>
                      <a:pt x="555" y="395"/>
                      <a:pt x="556" y="394"/>
                    </a:cubicBezTo>
                    <a:cubicBezTo>
                      <a:pt x="557" y="389"/>
                      <a:pt x="568" y="385"/>
                      <a:pt x="573" y="385"/>
                    </a:cubicBezTo>
                    <a:cubicBezTo>
                      <a:pt x="575" y="385"/>
                      <a:pt x="575" y="385"/>
                      <a:pt x="576" y="386"/>
                    </a:cubicBezTo>
                    <a:cubicBezTo>
                      <a:pt x="576" y="388"/>
                      <a:pt x="574" y="391"/>
                      <a:pt x="573" y="392"/>
                    </a:cubicBezTo>
                    <a:cubicBezTo>
                      <a:pt x="571" y="395"/>
                      <a:pt x="566" y="399"/>
                      <a:pt x="562" y="399"/>
                    </a:cubicBezTo>
                    <a:close/>
                    <a:moveTo>
                      <a:pt x="573" y="387"/>
                    </a:moveTo>
                    <a:cubicBezTo>
                      <a:pt x="569" y="387"/>
                      <a:pt x="559" y="391"/>
                      <a:pt x="558" y="394"/>
                    </a:cubicBezTo>
                    <a:cubicBezTo>
                      <a:pt x="558" y="394"/>
                      <a:pt x="557" y="395"/>
                      <a:pt x="559" y="396"/>
                    </a:cubicBezTo>
                    <a:cubicBezTo>
                      <a:pt x="560" y="397"/>
                      <a:pt x="561" y="397"/>
                      <a:pt x="562" y="397"/>
                    </a:cubicBezTo>
                    <a:cubicBezTo>
                      <a:pt x="565" y="397"/>
                      <a:pt x="569" y="394"/>
                      <a:pt x="572" y="391"/>
                    </a:cubicBezTo>
                    <a:cubicBezTo>
                      <a:pt x="573" y="389"/>
                      <a:pt x="574" y="387"/>
                      <a:pt x="574" y="387"/>
                    </a:cubicBezTo>
                    <a:cubicBezTo>
                      <a:pt x="574" y="387"/>
                      <a:pt x="573" y="387"/>
                      <a:pt x="573" y="387"/>
                    </a:cubicBezTo>
                    <a:close/>
                    <a:moveTo>
                      <a:pt x="541" y="384"/>
                    </a:moveTo>
                    <a:cubicBezTo>
                      <a:pt x="541" y="384"/>
                      <a:pt x="541" y="384"/>
                      <a:pt x="541" y="384"/>
                    </a:cubicBezTo>
                    <a:cubicBezTo>
                      <a:pt x="539" y="383"/>
                      <a:pt x="538" y="383"/>
                      <a:pt x="537" y="382"/>
                    </a:cubicBezTo>
                    <a:cubicBezTo>
                      <a:pt x="536" y="381"/>
                      <a:pt x="536" y="379"/>
                      <a:pt x="537" y="378"/>
                    </a:cubicBezTo>
                    <a:cubicBezTo>
                      <a:pt x="537" y="377"/>
                      <a:pt x="537" y="376"/>
                      <a:pt x="537" y="376"/>
                    </a:cubicBezTo>
                    <a:cubicBezTo>
                      <a:pt x="536" y="376"/>
                      <a:pt x="536" y="376"/>
                      <a:pt x="536" y="376"/>
                    </a:cubicBezTo>
                    <a:cubicBezTo>
                      <a:pt x="534" y="376"/>
                      <a:pt x="532" y="376"/>
                      <a:pt x="530" y="377"/>
                    </a:cubicBezTo>
                    <a:cubicBezTo>
                      <a:pt x="529" y="377"/>
                      <a:pt x="527" y="378"/>
                      <a:pt x="526" y="378"/>
                    </a:cubicBezTo>
                    <a:cubicBezTo>
                      <a:pt x="524" y="378"/>
                      <a:pt x="523" y="377"/>
                      <a:pt x="523" y="376"/>
                    </a:cubicBezTo>
                    <a:cubicBezTo>
                      <a:pt x="522" y="373"/>
                      <a:pt x="524" y="372"/>
                      <a:pt x="526" y="370"/>
                    </a:cubicBezTo>
                    <a:cubicBezTo>
                      <a:pt x="529" y="368"/>
                      <a:pt x="532" y="366"/>
                      <a:pt x="531" y="363"/>
                    </a:cubicBezTo>
                    <a:cubicBezTo>
                      <a:pt x="529" y="358"/>
                      <a:pt x="530" y="357"/>
                      <a:pt x="531" y="355"/>
                    </a:cubicBezTo>
                    <a:cubicBezTo>
                      <a:pt x="532" y="354"/>
                      <a:pt x="533" y="352"/>
                      <a:pt x="533" y="349"/>
                    </a:cubicBezTo>
                    <a:cubicBezTo>
                      <a:pt x="534" y="343"/>
                      <a:pt x="539" y="339"/>
                      <a:pt x="543" y="339"/>
                    </a:cubicBezTo>
                    <a:cubicBezTo>
                      <a:pt x="545" y="339"/>
                      <a:pt x="546" y="341"/>
                      <a:pt x="546" y="343"/>
                    </a:cubicBezTo>
                    <a:cubicBezTo>
                      <a:pt x="546" y="346"/>
                      <a:pt x="550" y="347"/>
                      <a:pt x="553" y="349"/>
                    </a:cubicBezTo>
                    <a:cubicBezTo>
                      <a:pt x="555" y="350"/>
                      <a:pt x="556" y="350"/>
                      <a:pt x="557" y="351"/>
                    </a:cubicBezTo>
                    <a:cubicBezTo>
                      <a:pt x="559" y="351"/>
                      <a:pt x="561" y="352"/>
                      <a:pt x="563" y="353"/>
                    </a:cubicBezTo>
                    <a:cubicBezTo>
                      <a:pt x="570" y="356"/>
                      <a:pt x="578" y="359"/>
                      <a:pt x="577" y="363"/>
                    </a:cubicBezTo>
                    <a:cubicBezTo>
                      <a:pt x="577" y="365"/>
                      <a:pt x="580" y="366"/>
                      <a:pt x="583" y="367"/>
                    </a:cubicBezTo>
                    <a:cubicBezTo>
                      <a:pt x="587" y="369"/>
                      <a:pt x="591" y="371"/>
                      <a:pt x="590" y="374"/>
                    </a:cubicBezTo>
                    <a:cubicBezTo>
                      <a:pt x="590" y="376"/>
                      <a:pt x="587" y="378"/>
                      <a:pt x="582" y="378"/>
                    </a:cubicBezTo>
                    <a:cubicBezTo>
                      <a:pt x="577" y="378"/>
                      <a:pt x="572" y="376"/>
                      <a:pt x="569" y="374"/>
                    </a:cubicBezTo>
                    <a:cubicBezTo>
                      <a:pt x="566" y="372"/>
                      <a:pt x="564" y="371"/>
                      <a:pt x="562" y="371"/>
                    </a:cubicBezTo>
                    <a:cubicBezTo>
                      <a:pt x="560" y="371"/>
                      <a:pt x="559" y="373"/>
                      <a:pt x="558" y="374"/>
                    </a:cubicBezTo>
                    <a:cubicBezTo>
                      <a:pt x="556" y="378"/>
                      <a:pt x="547" y="384"/>
                      <a:pt x="541" y="384"/>
                    </a:cubicBezTo>
                    <a:close/>
                    <a:moveTo>
                      <a:pt x="536" y="374"/>
                    </a:moveTo>
                    <a:cubicBezTo>
                      <a:pt x="537" y="374"/>
                      <a:pt x="538" y="374"/>
                      <a:pt x="538" y="375"/>
                    </a:cubicBezTo>
                    <a:cubicBezTo>
                      <a:pt x="539" y="376"/>
                      <a:pt x="539" y="377"/>
                      <a:pt x="539" y="378"/>
                    </a:cubicBezTo>
                    <a:cubicBezTo>
                      <a:pt x="539" y="379"/>
                      <a:pt x="538" y="380"/>
                      <a:pt x="539" y="381"/>
                    </a:cubicBezTo>
                    <a:cubicBezTo>
                      <a:pt x="539" y="381"/>
                      <a:pt x="540" y="381"/>
                      <a:pt x="541" y="381"/>
                    </a:cubicBezTo>
                    <a:cubicBezTo>
                      <a:pt x="545" y="382"/>
                      <a:pt x="554" y="376"/>
                      <a:pt x="556" y="373"/>
                    </a:cubicBezTo>
                    <a:cubicBezTo>
                      <a:pt x="559" y="369"/>
                      <a:pt x="564" y="368"/>
                      <a:pt x="570" y="372"/>
                    </a:cubicBezTo>
                    <a:cubicBezTo>
                      <a:pt x="573" y="374"/>
                      <a:pt x="577" y="376"/>
                      <a:pt x="582" y="376"/>
                    </a:cubicBezTo>
                    <a:cubicBezTo>
                      <a:pt x="585" y="376"/>
                      <a:pt x="588" y="375"/>
                      <a:pt x="588" y="373"/>
                    </a:cubicBezTo>
                    <a:cubicBezTo>
                      <a:pt x="588" y="372"/>
                      <a:pt x="585" y="371"/>
                      <a:pt x="582" y="369"/>
                    </a:cubicBezTo>
                    <a:cubicBezTo>
                      <a:pt x="578" y="368"/>
                      <a:pt x="574" y="366"/>
                      <a:pt x="575" y="363"/>
                    </a:cubicBezTo>
                    <a:cubicBezTo>
                      <a:pt x="575" y="360"/>
                      <a:pt x="567" y="357"/>
                      <a:pt x="562" y="355"/>
                    </a:cubicBezTo>
                    <a:cubicBezTo>
                      <a:pt x="560" y="354"/>
                      <a:pt x="558" y="353"/>
                      <a:pt x="556" y="353"/>
                    </a:cubicBezTo>
                    <a:cubicBezTo>
                      <a:pt x="555" y="352"/>
                      <a:pt x="554" y="351"/>
                      <a:pt x="553" y="351"/>
                    </a:cubicBezTo>
                    <a:cubicBezTo>
                      <a:pt x="549" y="349"/>
                      <a:pt x="544" y="347"/>
                      <a:pt x="544" y="343"/>
                    </a:cubicBezTo>
                    <a:cubicBezTo>
                      <a:pt x="544" y="342"/>
                      <a:pt x="544" y="341"/>
                      <a:pt x="543" y="341"/>
                    </a:cubicBezTo>
                    <a:cubicBezTo>
                      <a:pt x="540" y="341"/>
                      <a:pt x="536" y="344"/>
                      <a:pt x="535" y="349"/>
                    </a:cubicBezTo>
                    <a:cubicBezTo>
                      <a:pt x="535" y="353"/>
                      <a:pt x="534" y="355"/>
                      <a:pt x="533" y="356"/>
                    </a:cubicBezTo>
                    <a:cubicBezTo>
                      <a:pt x="532" y="358"/>
                      <a:pt x="532" y="359"/>
                      <a:pt x="533" y="362"/>
                    </a:cubicBezTo>
                    <a:cubicBezTo>
                      <a:pt x="534" y="367"/>
                      <a:pt x="530" y="370"/>
                      <a:pt x="527" y="372"/>
                    </a:cubicBezTo>
                    <a:cubicBezTo>
                      <a:pt x="525" y="373"/>
                      <a:pt x="524" y="374"/>
                      <a:pt x="525" y="375"/>
                    </a:cubicBezTo>
                    <a:cubicBezTo>
                      <a:pt x="525" y="376"/>
                      <a:pt x="525" y="376"/>
                      <a:pt x="526" y="376"/>
                    </a:cubicBezTo>
                    <a:cubicBezTo>
                      <a:pt x="527" y="376"/>
                      <a:pt x="528" y="375"/>
                      <a:pt x="529" y="375"/>
                    </a:cubicBezTo>
                    <a:cubicBezTo>
                      <a:pt x="531" y="374"/>
                      <a:pt x="533" y="374"/>
                      <a:pt x="536" y="374"/>
                    </a:cubicBezTo>
                    <a:close/>
                    <a:moveTo>
                      <a:pt x="194" y="358"/>
                    </a:moveTo>
                    <a:cubicBezTo>
                      <a:pt x="194" y="358"/>
                      <a:pt x="194" y="358"/>
                      <a:pt x="194" y="358"/>
                    </a:cubicBezTo>
                    <a:cubicBezTo>
                      <a:pt x="193" y="358"/>
                      <a:pt x="193" y="357"/>
                      <a:pt x="192" y="357"/>
                    </a:cubicBezTo>
                    <a:cubicBezTo>
                      <a:pt x="192" y="356"/>
                      <a:pt x="193" y="355"/>
                      <a:pt x="196" y="352"/>
                    </a:cubicBezTo>
                    <a:cubicBezTo>
                      <a:pt x="197" y="350"/>
                      <a:pt x="200" y="347"/>
                      <a:pt x="200" y="346"/>
                    </a:cubicBezTo>
                    <a:cubicBezTo>
                      <a:pt x="200" y="346"/>
                      <a:pt x="200" y="346"/>
                      <a:pt x="200" y="346"/>
                    </a:cubicBezTo>
                    <a:cubicBezTo>
                      <a:pt x="200" y="346"/>
                      <a:pt x="199" y="345"/>
                      <a:pt x="199" y="345"/>
                    </a:cubicBezTo>
                    <a:cubicBezTo>
                      <a:pt x="196" y="345"/>
                      <a:pt x="190" y="350"/>
                      <a:pt x="190" y="352"/>
                    </a:cubicBezTo>
                    <a:cubicBezTo>
                      <a:pt x="190" y="354"/>
                      <a:pt x="189" y="356"/>
                      <a:pt x="182" y="356"/>
                    </a:cubicBezTo>
                    <a:cubicBezTo>
                      <a:pt x="182" y="356"/>
                      <a:pt x="181" y="356"/>
                      <a:pt x="181" y="356"/>
                    </a:cubicBezTo>
                    <a:cubicBezTo>
                      <a:pt x="178" y="356"/>
                      <a:pt x="174" y="354"/>
                      <a:pt x="174" y="352"/>
                    </a:cubicBezTo>
                    <a:cubicBezTo>
                      <a:pt x="174" y="351"/>
                      <a:pt x="174" y="350"/>
                      <a:pt x="176" y="350"/>
                    </a:cubicBezTo>
                    <a:cubicBezTo>
                      <a:pt x="177" y="350"/>
                      <a:pt x="177" y="350"/>
                      <a:pt x="178" y="349"/>
                    </a:cubicBezTo>
                    <a:cubicBezTo>
                      <a:pt x="178" y="347"/>
                      <a:pt x="179" y="346"/>
                      <a:pt x="181" y="345"/>
                    </a:cubicBezTo>
                    <a:cubicBezTo>
                      <a:pt x="182" y="344"/>
                      <a:pt x="183" y="344"/>
                      <a:pt x="183" y="344"/>
                    </a:cubicBezTo>
                    <a:cubicBezTo>
                      <a:pt x="183" y="344"/>
                      <a:pt x="182" y="343"/>
                      <a:pt x="182" y="343"/>
                    </a:cubicBezTo>
                    <a:cubicBezTo>
                      <a:pt x="181" y="342"/>
                      <a:pt x="181" y="340"/>
                      <a:pt x="181" y="339"/>
                    </a:cubicBezTo>
                    <a:cubicBezTo>
                      <a:pt x="182" y="338"/>
                      <a:pt x="183" y="338"/>
                      <a:pt x="184" y="338"/>
                    </a:cubicBezTo>
                    <a:cubicBezTo>
                      <a:pt x="185" y="338"/>
                      <a:pt x="186" y="338"/>
                      <a:pt x="187" y="338"/>
                    </a:cubicBezTo>
                    <a:cubicBezTo>
                      <a:pt x="188" y="338"/>
                      <a:pt x="189" y="338"/>
                      <a:pt x="190" y="338"/>
                    </a:cubicBezTo>
                    <a:cubicBezTo>
                      <a:pt x="192" y="338"/>
                      <a:pt x="192" y="338"/>
                      <a:pt x="192" y="338"/>
                    </a:cubicBezTo>
                    <a:cubicBezTo>
                      <a:pt x="192" y="337"/>
                      <a:pt x="192" y="337"/>
                      <a:pt x="191" y="337"/>
                    </a:cubicBezTo>
                    <a:cubicBezTo>
                      <a:pt x="190" y="335"/>
                      <a:pt x="186" y="334"/>
                      <a:pt x="184" y="334"/>
                    </a:cubicBezTo>
                    <a:cubicBezTo>
                      <a:pt x="183" y="334"/>
                      <a:pt x="182" y="334"/>
                      <a:pt x="181" y="335"/>
                    </a:cubicBezTo>
                    <a:cubicBezTo>
                      <a:pt x="179" y="336"/>
                      <a:pt x="174" y="339"/>
                      <a:pt x="169" y="339"/>
                    </a:cubicBezTo>
                    <a:cubicBezTo>
                      <a:pt x="166" y="339"/>
                      <a:pt x="164" y="339"/>
                      <a:pt x="162" y="338"/>
                    </a:cubicBezTo>
                    <a:cubicBezTo>
                      <a:pt x="161" y="337"/>
                      <a:pt x="161" y="337"/>
                      <a:pt x="161" y="336"/>
                    </a:cubicBezTo>
                    <a:cubicBezTo>
                      <a:pt x="161" y="335"/>
                      <a:pt x="162" y="335"/>
                      <a:pt x="170" y="333"/>
                    </a:cubicBezTo>
                    <a:cubicBezTo>
                      <a:pt x="176" y="332"/>
                      <a:pt x="185" y="330"/>
                      <a:pt x="187" y="328"/>
                    </a:cubicBezTo>
                    <a:cubicBezTo>
                      <a:pt x="190" y="325"/>
                      <a:pt x="202" y="322"/>
                      <a:pt x="208" y="322"/>
                    </a:cubicBezTo>
                    <a:cubicBezTo>
                      <a:pt x="210" y="322"/>
                      <a:pt x="212" y="323"/>
                      <a:pt x="212" y="324"/>
                    </a:cubicBezTo>
                    <a:cubicBezTo>
                      <a:pt x="213" y="327"/>
                      <a:pt x="211" y="328"/>
                      <a:pt x="209" y="330"/>
                    </a:cubicBezTo>
                    <a:cubicBezTo>
                      <a:pt x="208" y="330"/>
                      <a:pt x="207" y="331"/>
                      <a:pt x="207" y="332"/>
                    </a:cubicBezTo>
                    <a:cubicBezTo>
                      <a:pt x="207" y="332"/>
                      <a:pt x="207" y="332"/>
                      <a:pt x="208" y="332"/>
                    </a:cubicBezTo>
                    <a:cubicBezTo>
                      <a:pt x="209" y="333"/>
                      <a:pt x="211" y="334"/>
                      <a:pt x="213" y="334"/>
                    </a:cubicBezTo>
                    <a:cubicBezTo>
                      <a:pt x="218" y="334"/>
                      <a:pt x="221" y="332"/>
                      <a:pt x="222" y="331"/>
                    </a:cubicBezTo>
                    <a:cubicBezTo>
                      <a:pt x="224" y="329"/>
                      <a:pt x="226" y="328"/>
                      <a:pt x="227" y="328"/>
                    </a:cubicBezTo>
                    <a:cubicBezTo>
                      <a:pt x="229" y="328"/>
                      <a:pt x="231" y="329"/>
                      <a:pt x="231" y="330"/>
                    </a:cubicBezTo>
                    <a:cubicBezTo>
                      <a:pt x="232" y="332"/>
                      <a:pt x="231" y="334"/>
                      <a:pt x="229" y="336"/>
                    </a:cubicBezTo>
                    <a:cubicBezTo>
                      <a:pt x="225" y="342"/>
                      <a:pt x="223" y="344"/>
                      <a:pt x="219" y="344"/>
                    </a:cubicBezTo>
                    <a:cubicBezTo>
                      <a:pt x="218" y="344"/>
                      <a:pt x="217" y="344"/>
                      <a:pt x="215" y="343"/>
                    </a:cubicBezTo>
                    <a:cubicBezTo>
                      <a:pt x="214" y="343"/>
                      <a:pt x="214" y="343"/>
                      <a:pt x="213" y="343"/>
                    </a:cubicBezTo>
                    <a:cubicBezTo>
                      <a:pt x="211" y="343"/>
                      <a:pt x="209" y="344"/>
                      <a:pt x="209" y="345"/>
                    </a:cubicBezTo>
                    <a:cubicBezTo>
                      <a:pt x="209" y="345"/>
                      <a:pt x="209" y="345"/>
                      <a:pt x="210" y="345"/>
                    </a:cubicBezTo>
                    <a:cubicBezTo>
                      <a:pt x="211" y="346"/>
                      <a:pt x="212" y="348"/>
                      <a:pt x="212" y="349"/>
                    </a:cubicBezTo>
                    <a:cubicBezTo>
                      <a:pt x="212" y="351"/>
                      <a:pt x="210" y="352"/>
                      <a:pt x="206" y="352"/>
                    </a:cubicBezTo>
                    <a:cubicBezTo>
                      <a:pt x="203" y="353"/>
                      <a:pt x="201" y="355"/>
                      <a:pt x="199" y="356"/>
                    </a:cubicBezTo>
                    <a:cubicBezTo>
                      <a:pt x="197" y="357"/>
                      <a:pt x="196" y="358"/>
                      <a:pt x="194" y="358"/>
                    </a:cubicBezTo>
                    <a:close/>
                    <a:moveTo>
                      <a:pt x="199" y="343"/>
                    </a:moveTo>
                    <a:cubicBezTo>
                      <a:pt x="200" y="343"/>
                      <a:pt x="201" y="344"/>
                      <a:pt x="201" y="344"/>
                    </a:cubicBezTo>
                    <a:cubicBezTo>
                      <a:pt x="202" y="345"/>
                      <a:pt x="202" y="345"/>
                      <a:pt x="202" y="346"/>
                    </a:cubicBezTo>
                    <a:cubicBezTo>
                      <a:pt x="202" y="348"/>
                      <a:pt x="200" y="350"/>
                      <a:pt x="197" y="354"/>
                    </a:cubicBezTo>
                    <a:cubicBezTo>
                      <a:pt x="197" y="354"/>
                      <a:pt x="196" y="355"/>
                      <a:pt x="195" y="355"/>
                    </a:cubicBezTo>
                    <a:cubicBezTo>
                      <a:pt x="196" y="355"/>
                      <a:pt x="197" y="355"/>
                      <a:pt x="198" y="354"/>
                    </a:cubicBezTo>
                    <a:cubicBezTo>
                      <a:pt x="200" y="353"/>
                      <a:pt x="202" y="351"/>
                      <a:pt x="206" y="350"/>
                    </a:cubicBezTo>
                    <a:cubicBezTo>
                      <a:pt x="210" y="350"/>
                      <a:pt x="210" y="349"/>
                      <a:pt x="210" y="349"/>
                    </a:cubicBezTo>
                    <a:cubicBezTo>
                      <a:pt x="210" y="349"/>
                      <a:pt x="210" y="348"/>
                      <a:pt x="208" y="347"/>
                    </a:cubicBezTo>
                    <a:cubicBezTo>
                      <a:pt x="207" y="346"/>
                      <a:pt x="207" y="345"/>
                      <a:pt x="207" y="344"/>
                    </a:cubicBezTo>
                    <a:cubicBezTo>
                      <a:pt x="208" y="342"/>
                      <a:pt x="211" y="341"/>
                      <a:pt x="216" y="341"/>
                    </a:cubicBezTo>
                    <a:cubicBezTo>
                      <a:pt x="217" y="342"/>
                      <a:pt x="218" y="342"/>
                      <a:pt x="219" y="342"/>
                    </a:cubicBezTo>
                    <a:cubicBezTo>
                      <a:pt x="222" y="342"/>
                      <a:pt x="223" y="340"/>
                      <a:pt x="228" y="335"/>
                    </a:cubicBezTo>
                    <a:cubicBezTo>
                      <a:pt x="229" y="333"/>
                      <a:pt x="230" y="332"/>
                      <a:pt x="229" y="331"/>
                    </a:cubicBezTo>
                    <a:cubicBezTo>
                      <a:pt x="229" y="331"/>
                      <a:pt x="228" y="330"/>
                      <a:pt x="227" y="330"/>
                    </a:cubicBezTo>
                    <a:cubicBezTo>
                      <a:pt x="226" y="330"/>
                      <a:pt x="225" y="331"/>
                      <a:pt x="224" y="332"/>
                    </a:cubicBezTo>
                    <a:cubicBezTo>
                      <a:pt x="223" y="334"/>
                      <a:pt x="218" y="336"/>
                      <a:pt x="213" y="336"/>
                    </a:cubicBezTo>
                    <a:cubicBezTo>
                      <a:pt x="211" y="336"/>
                      <a:pt x="208" y="335"/>
                      <a:pt x="207" y="334"/>
                    </a:cubicBezTo>
                    <a:cubicBezTo>
                      <a:pt x="206" y="334"/>
                      <a:pt x="205" y="333"/>
                      <a:pt x="204" y="332"/>
                    </a:cubicBezTo>
                    <a:cubicBezTo>
                      <a:pt x="204" y="330"/>
                      <a:pt x="206" y="329"/>
                      <a:pt x="208" y="328"/>
                    </a:cubicBezTo>
                    <a:cubicBezTo>
                      <a:pt x="209" y="327"/>
                      <a:pt x="211" y="326"/>
                      <a:pt x="210" y="325"/>
                    </a:cubicBezTo>
                    <a:cubicBezTo>
                      <a:pt x="210" y="325"/>
                      <a:pt x="210" y="324"/>
                      <a:pt x="208" y="324"/>
                    </a:cubicBezTo>
                    <a:cubicBezTo>
                      <a:pt x="202" y="324"/>
                      <a:pt x="191" y="328"/>
                      <a:pt x="188" y="330"/>
                    </a:cubicBezTo>
                    <a:cubicBezTo>
                      <a:pt x="188" y="331"/>
                      <a:pt x="186" y="331"/>
                      <a:pt x="184" y="332"/>
                    </a:cubicBezTo>
                    <a:cubicBezTo>
                      <a:pt x="188" y="332"/>
                      <a:pt x="191" y="334"/>
                      <a:pt x="193" y="335"/>
                    </a:cubicBezTo>
                    <a:cubicBezTo>
                      <a:pt x="194" y="336"/>
                      <a:pt x="194" y="337"/>
                      <a:pt x="194" y="338"/>
                    </a:cubicBezTo>
                    <a:cubicBezTo>
                      <a:pt x="194" y="339"/>
                      <a:pt x="193" y="340"/>
                      <a:pt x="190" y="340"/>
                    </a:cubicBezTo>
                    <a:cubicBezTo>
                      <a:pt x="189" y="340"/>
                      <a:pt x="188" y="340"/>
                      <a:pt x="187" y="340"/>
                    </a:cubicBezTo>
                    <a:cubicBezTo>
                      <a:pt x="186" y="340"/>
                      <a:pt x="185" y="340"/>
                      <a:pt x="184" y="340"/>
                    </a:cubicBezTo>
                    <a:cubicBezTo>
                      <a:pt x="183" y="340"/>
                      <a:pt x="183" y="340"/>
                      <a:pt x="183" y="340"/>
                    </a:cubicBezTo>
                    <a:cubicBezTo>
                      <a:pt x="183" y="340"/>
                      <a:pt x="183" y="341"/>
                      <a:pt x="184" y="341"/>
                    </a:cubicBezTo>
                    <a:cubicBezTo>
                      <a:pt x="184" y="342"/>
                      <a:pt x="185" y="343"/>
                      <a:pt x="185" y="345"/>
                    </a:cubicBezTo>
                    <a:cubicBezTo>
                      <a:pt x="184" y="345"/>
                      <a:pt x="183" y="346"/>
                      <a:pt x="182" y="347"/>
                    </a:cubicBezTo>
                    <a:cubicBezTo>
                      <a:pt x="180" y="347"/>
                      <a:pt x="180" y="348"/>
                      <a:pt x="180" y="349"/>
                    </a:cubicBezTo>
                    <a:cubicBezTo>
                      <a:pt x="179" y="350"/>
                      <a:pt x="179" y="352"/>
                      <a:pt x="177" y="352"/>
                    </a:cubicBezTo>
                    <a:cubicBezTo>
                      <a:pt x="177" y="353"/>
                      <a:pt x="179" y="354"/>
                      <a:pt x="181" y="354"/>
                    </a:cubicBezTo>
                    <a:cubicBezTo>
                      <a:pt x="181" y="354"/>
                      <a:pt x="182" y="354"/>
                      <a:pt x="182" y="354"/>
                    </a:cubicBezTo>
                    <a:cubicBezTo>
                      <a:pt x="186" y="354"/>
                      <a:pt x="188" y="353"/>
                      <a:pt x="188" y="352"/>
                    </a:cubicBezTo>
                    <a:cubicBezTo>
                      <a:pt x="188" y="349"/>
                      <a:pt x="195" y="343"/>
                      <a:pt x="199" y="343"/>
                    </a:cubicBezTo>
                    <a:close/>
                    <a:moveTo>
                      <a:pt x="165" y="337"/>
                    </a:moveTo>
                    <a:cubicBezTo>
                      <a:pt x="166" y="337"/>
                      <a:pt x="167" y="337"/>
                      <a:pt x="169" y="337"/>
                    </a:cubicBezTo>
                    <a:cubicBezTo>
                      <a:pt x="173" y="337"/>
                      <a:pt x="177" y="335"/>
                      <a:pt x="179" y="334"/>
                    </a:cubicBezTo>
                    <a:cubicBezTo>
                      <a:pt x="176" y="334"/>
                      <a:pt x="173" y="335"/>
                      <a:pt x="170" y="335"/>
                    </a:cubicBezTo>
                    <a:cubicBezTo>
                      <a:pt x="168" y="336"/>
                      <a:pt x="166" y="336"/>
                      <a:pt x="165" y="337"/>
                    </a:cubicBezTo>
                    <a:close/>
                    <a:moveTo>
                      <a:pt x="626" y="319"/>
                    </a:moveTo>
                    <a:cubicBezTo>
                      <a:pt x="626" y="319"/>
                      <a:pt x="626" y="319"/>
                      <a:pt x="626" y="319"/>
                    </a:cubicBezTo>
                    <a:cubicBezTo>
                      <a:pt x="623" y="319"/>
                      <a:pt x="620" y="318"/>
                      <a:pt x="618" y="315"/>
                    </a:cubicBezTo>
                    <a:cubicBezTo>
                      <a:pt x="616" y="311"/>
                      <a:pt x="617" y="308"/>
                      <a:pt x="618" y="306"/>
                    </a:cubicBezTo>
                    <a:cubicBezTo>
                      <a:pt x="620" y="301"/>
                      <a:pt x="625" y="299"/>
                      <a:pt x="628" y="298"/>
                    </a:cubicBezTo>
                    <a:cubicBezTo>
                      <a:pt x="629" y="298"/>
                      <a:pt x="630" y="298"/>
                      <a:pt x="631" y="298"/>
                    </a:cubicBezTo>
                    <a:cubicBezTo>
                      <a:pt x="634" y="298"/>
                      <a:pt x="639" y="299"/>
                      <a:pt x="641" y="302"/>
                    </a:cubicBezTo>
                    <a:cubicBezTo>
                      <a:pt x="643" y="305"/>
                      <a:pt x="644" y="310"/>
                      <a:pt x="643" y="313"/>
                    </a:cubicBezTo>
                    <a:cubicBezTo>
                      <a:pt x="642" y="315"/>
                      <a:pt x="641" y="316"/>
                      <a:pt x="639" y="316"/>
                    </a:cubicBezTo>
                    <a:cubicBezTo>
                      <a:pt x="638" y="316"/>
                      <a:pt x="637" y="317"/>
                      <a:pt x="635" y="317"/>
                    </a:cubicBezTo>
                    <a:cubicBezTo>
                      <a:pt x="632" y="318"/>
                      <a:pt x="629" y="319"/>
                      <a:pt x="626" y="319"/>
                    </a:cubicBezTo>
                    <a:close/>
                    <a:moveTo>
                      <a:pt x="631" y="300"/>
                    </a:moveTo>
                    <a:cubicBezTo>
                      <a:pt x="630" y="300"/>
                      <a:pt x="629" y="300"/>
                      <a:pt x="628" y="300"/>
                    </a:cubicBezTo>
                    <a:cubicBezTo>
                      <a:pt x="625" y="301"/>
                      <a:pt x="622" y="303"/>
                      <a:pt x="620" y="307"/>
                    </a:cubicBezTo>
                    <a:cubicBezTo>
                      <a:pt x="619" y="308"/>
                      <a:pt x="618" y="311"/>
                      <a:pt x="620" y="314"/>
                    </a:cubicBezTo>
                    <a:cubicBezTo>
                      <a:pt x="621" y="316"/>
                      <a:pt x="623" y="317"/>
                      <a:pt x="626" y="317"/>
                    </a:cubicBezTo>
                    <a:cubicBezTo>
                      <a:pt x="626" y="317"/>
                      <a:pt x="626" y="317"/>
                      <a:pt x="626" y="317"/>
                    </a:cubicBezTo>
                    <a:cubicBezTo>
                      <a:pt x="629" y="317"/>
                      <a:pt x="632" y="316"/>
                      <a:pt x="634" y="315"/>
                    </a:cubicBezTo>
                    <a:cubicBezTo>
                      <a:pt x="636" y="315"/>
                      <a:pt x="637" y="314"/>
                      <a:pt x="639" y="314"/>
                    </a:cubicBezTo>
                    <a:cubicBezTo>
                      <a:pt x="640" y="314"/>
                      <a:pt x="641" y="313"/>
                      <a:pt x="641" y="312"/>
                    </a:cubicBezTo>
                    <a:cubicBezTo>
                      <a:pt x="642" y="310"/>
                      <a:pt x="641" y="306"/>
                      <a:pt x="639" y="303"/>
                    </a:cubicBezTo>
                    <a:cubicBezTo>
                      <a:pt x="638" y="301"/>
                      <a:pt x="635" y="300"/>
                      <a:pt x="631" y="300"/>
                    </a:cubicBezTo>
                    <a:close/>
                    <a:moveTo>
                      <a:pt x="290" y="297"/>
                    </a:moveTo>
                    <a:cubicBezTo>
                      <a:pt x="289" y="297"/>
                      <a:pt x="289" y="297"/>
                      <a:pt x="288" y="297"/>
                    </a:cubicBezTo>
                    <a:cubicBezTo>
                      <a:pt x="278" y="297"/>
                      <a:pt x="271" y="296"/>
                      <a:pt x="268" y="293"/>
                    </a:cubicBezTo>
                    <a:cubicBezTo>
                      <a:pt x="267" y="291"/>
                      <a:pt x="266" y="289"/>
                      <a:pt x="266" y="287"/>
                    </a:cubicBezTo>
                    <a:cubicBezTo>
                      <a:pt x="266" y="286"/>
                      <a:pt x="266" y="286"/>
                      <a:pt x="266" y="285"/>
                    </a:cubicBezTo>
                    <a:cubicBezTo>
                      <a:pt x="265" y="285"/>
                      <a:pt x="263" y="285"/>
                      <a:pt x="260" y="285"/>
                    </a:cubicBezTo>
                    <a:cubicBezTo>
                      <a:pt x="259" y="285"/>
                      <a:pt x="257" y="285"/>
                      <a:pt x="255" y="285"/>
                    </a:cubicBezTo>
                    <a:cubicBezTo>
                      <a:pt x="251" y="285"/>
                      <a:pt x="248" y="285"/>
                      <a:pt x="245" y="283"/>
                    </a:cubicBezTo>
                    <a:cubicBezTo>
                      <a:pt x="243" y="283"/>
                      <a:pt x="242" y="282"/>
                      <a:pt x="241" y="281"/>
                    </a:cubicBezTo>
                    <a:cubicBezTo>
                      <a:pt x="233" y="278"/>
                      <a:pt x="232" y="277"/>
                      <a:pt x="231" y="274"/>
                    </a:cubicBezTo>
                    <a:cubicBezTo>
                      <a:pt x="231" y="273"/>
                      <a:pt x="231" y="272"/>
                      <a:pt x="231" y="272"/>
                    </a:cubicBezTo>
                    <a:cubicBezTo>
                      <a:pt x="234" y="268"/>
                      <a:pt x="249" y="266"/>
                      <a:pt x="258" y="266"/>
                    </a:cubicBezTo>
                    <a:cubicBezTo>
                      <a:pt x="259" y="266"/>
                      <a:pt x="260" y="266"/>
                      <a:pt x="260" y="266"/>
                    </a:cubicBezTo>
                    <a:cubicBezTo>
                      <a:pt x="263" y="266"/>
                      <a:pt x="263" y="266"/>
                      <a:pt x="263" y="266"/>
                    </a:cubicBezTo>
                    <a:cubicBezTo>
                      <a:pt x="267" y="266"/>
                      <a:pt x="271" y="266"/>
                      <a:pt x="274" y="266"/>
                    </a:cubicBezTo>
                    <a:cubicBezTo>
                      <a:pt x="283" y="266"/>
                      <a:pt x="284" y="265"/>
                      <a:pt x="284" y="265"/>
                    </a:cubicBezTo>
                    <a:cubicBezTo>
                      <a:pt x="283" y="264"/>
                      <a:pt x="272" y="261"/>
                      <a:pt x="260" y="261"/>
                    </a:cubicBezTo>
                    <a:cubicBezTo>
                      <a:pt x="257" y="261"/>
                      <a:pt x="254" y="261"/>
                      <a:pt x="252" y="261"/>
                    </a:cubicBezTo>
                    <a:cubicBezTo>
                      <a:pt x="249" y="262"/>
                      <a:pt x="247" y="262"/>
                      <a:pt x="244" y="262"/>
                    </a:cubicBezTo>
                    <a:cubicBezTo>
                      <a:pt x="233" y="262"/>
                      <a:pt x="223" y="259"/>
                      <a:pt x="223" y="254"/>
                    </a:cubicBezTo>
                    <a:cubicBezTo>
                      <a:pt x="223" y="251"/>
                      <a:pt x="229" y="249"/>
                      <a:pt x="239" y="247"/>
                    </a:cubicBezTo>
                    <a:cubicBezTo>
                      <a:pt x="242" y="247"/>
                      <a:pt x="246" y="246"/>
                      <a:pt x="248" y="245"/>
                    </a:cubicBezTo>
                    <a:cubicBezTo>
                      <a:pt x="247" y="245"/>
                      <a:pt x="247" y="245"/>
                      <a:pt x="246" y="245"/>
                    </a:cubicBezTo>
                    <a:cubicBezTo>
                      <a:pt x="243" y="245"/>
                      <a:pt x="238" y="246"/>
                      <a:pt x="234" y="247"/>
                    </a:cubicBezTo>
                    <a:cubicBezTo>
                      <a:pt x="230" y="248"/>
                      <a:pt x="227" y="249"/>
                      <a:pt x="226" y="249"/>
                    </a:cubicBezTo>
                    <a:cubicBezTo>
                      <a:pt x="224" y="248"/>
                      <a:pt x="224" y="246"/>
                      <a:pt x="224" y="245"/>
                    </a:cubicBezTo>
                    <a:cubicBezTo>
                      <a:pt x="224" y="245"/>
                      <a:pt x="224" y="244"/>
                      <a:pt x="224" y="244"/>
                    </a:cubicBezTo>
                    <a:cubicBezTo>
                      <a:pt x="224" y="244"/>
                      <a:pt x="223" y="244"/>
                      <a:pt x="222" y="244"/>
                    </a:cubicBezTo>
                    <a:cubicBezTo>
                      <a:pt x="219" y="244"/>
                      <a:pt x="216" y="242"/>
                      <a:pt x="215" y="240"/>
                    </a:cubicBezTo>
                    <a:cubicBezTo>
                      <a:pt x="214" y="239"/>
                      <a:pt x="214" y="236"/>
                      <a:pt x="217" y="234"/>
                    </a:cubicBezTo>
                    <a:cubicBezTo>
                      <a:pt x="221" y="231"/>
                      <a:pt x="221" y="229"/>
                      <a:pt x="221" y="229"/>
                    </a:cubicBezTo>
                    <a:cubicBezTo>
                      <a:pt x="221" y="229"/>
                      <a:pt x="221" y="229"/>
                      <a:pt x="220" y="229"/>
                    </a:cubicBezTo>
                    <a:cubicBezTo>
                      <a:pt x="220" y="229"/>
                      <a:pt x="219" y="228"/>
                      <a:pt x="219" y="228"/>
                    </a:cubicBezTo>
                    <a:cubicBezTo>
                      <a:pt x="219" y="225"/>
                      <a:pt x="227" y="220"/>
                      <a:pt x="238" y="217"/>
                    </a:cubicBezTo>
                    <a:cubicBezTo>
                      <a:pt x="241" y="215"/>
                      <a:pt x="245" y="214"/>
                      <a:pt x="247" y="213"/>
                    </a:cubicBezTo>
                    <a:cubicBezTo>
                      <a:pt x="252" y="211"/>
                      <a:pt x="256" y="209"/>
                      <a:pt x="259" y="209"/>
                    </a:cubicBezTo>
                    <a:cubicBezTo>
                      <a:pt x="261" y="209"/>
                      <a:pt x="263" y="210"/>
                      <a:pt x="264" y="211"/>
                    </a:cubicBezTo>
                    <a:cubicBezTo>
                      <a:pt x="264" y="212"/>
                      <a:pt x="264" y="212"/>
                      <a:pt x="264" y="212"/>
                    </a:cubicBezTo>
                    <a:cubicBezTo>
                      <a:pt x="266" y="215"/>
                      <a:pt x="268" y="218"/>
                      <a:pt x="267" y="221"/>
                    </a:cubicBezTo>
                    <a:cubicBezTo>
                      <a:pt x="266" y="222"/>
                      <a:pt x="264" y="224"/>
                      <a:pt x="261" y="224"/>
                    </a:cubicBezTo>
                    <a:cubicBezTo>
                      <a:pt x="260" y="224"/>
                      <a:pt x="260" y="224"/>
                      <a:pt x="260" y="225"/>
                    </a:cubicBezTo>
                    <a:cubicBezTo>
                      <a:pt x="261" y="225"/>
                      <a:pt x="263" y="226"/>
                      <a:pt x="265" y="226"/>
                    </a:cubicBezTo>
                    <a:cubicBezTo>
                      <a:pt x="267" y="226"/>
                      <a:pt x="267" y="226"/>
                      <a:pt x="268" y="225"/>
                    </a:cubicBezTo>
                    <a:cubicBezTo>
                      <a:pt x="268" y="225"/>
                      <a:pt x="268" y="224"/>
                      <a:pt x="268" y="223"/>
                    </a:cubicBezTo>
                    <a:cubicBezTo>
                      <a:pt x="268" y="220"/>
                      <a:pt x="268" y="217"/>
                      <a:pt x="275" y="216"/>
                    </a:cubicBezTo>
                    <a:cubicBezTo>
                      <a:pt x="281" y="215"/>
                      <a:pt x="287" y="218"/>
                      <a:pt x="290" y="221"/>
                    </a:cubicBezTo>
                    <a:cubicBezTo>
                      <a:pt x="291" y="222"/>
                      <a:pt x="291" y="223"/>
                      <a:pt x="291" y="225"/>
                    </a:cubicBezTo>
                    <a:cubicBezTo>
                      <a:pt x="291" y="225"/>
                      <a:pt x="291" y="225"/>
                      <a:pt x="291" y="225"/>
                    </a:cubicBezTo>
                    <a:cubicBezTo>
                      <a:pt x="291" y="226"/>
                      <a:pt x="291" y="227"/>
                      <a:pt x="290" y="228"/>
                    </a:cubicBezTo>
                    <a:cubicBezTo>
                      <a:pt x="291" y="227"/>
                      <a:pt x="291" y="227"/>
                      <a:pt x="292" y="226"/>
                    </a:cubicBezTo>
                    <a:cubicBezTo>
                      <a:pt x="294" y="225"/>
                      <a:pt x="295" y="225"/>
                      <a:pt x="296" y="225"/>
                    </a:cubicBezTo>
                    <a:cubicBezTo>
                      <a:pt x="298" y="225"/>
                      <a:pt x="299" y="225"/>
                      <a:pt x="301" y="226"/>
                    </a:cubicBezTo>
                    <a:cubicBezTo>
                      <a:pt x="301" y="226"/>
                      <a:pt x="302" y="227"/>
                      <a:pt x="303" y="227"/>
                    </a:cubicBezTo>
                    <a:cubicBezTo>
                      <a:pt x="303" y="227"/>
                      <a:pt x="303" y="227"/>
                      <a:pt x="303" y="226"/>
                    </a:cubicBezTo>
                    <a:cubicBezTo>
                      <a:pt x="304" y="224"/>
                      <a:pt x="303" y="224"/>
                      <a:pt x="300" y="222"/>
                    </a:cubicBezTo>
                    <a:cubicBezTo>
                      <a:pt x="298" y="221"/>
                      <a:pt x="295" y="220"/>
                      <a:pt x="296" y="218"/>
                    </a:cubicBezTo>
                    <a:cubicBezTo>
                      <a:pt x="296" y="217"/>
                      <a:pt x="297" y="216"/>
                      <a:pt x="299" y="216"/>
                    </a:cubicBezTo>
                    <a:cubicBezTo>
                      <a:pt x="303" y="216"/>
                      <a:pt x="313" y="220"/>
                      <a:pt x="316" y="224"/>
                    </a:cubicBezTo>
                    <a:cubicBezTo>
                      <a:pt x="317" y="226"/>
                      <a:pt x="318" y="230"/>
                      <a:pt x="319" y="234"/>
                    </a:cubicBezTo>
                    <a:cubicBezTo>
                      <a:pt x="320" y="236"/>
                      <a:pt x="321" y="241"/>
                      <a:pt x="322" y="241"/>
                    </a:cubicBezTo>
                    <a:cubicBezTo>
                      <a:pt x="323" y="240"/>
                      <a:pt x="323" y="240"/>
                      <a:pt x="324" y="240"/>
                    </a:cubicBezTo>
                    <a:cubicBezTo>
                      <a:pt x="325" y="240"/>
                      <a:pt x="327" y="239"/>
                      <a:pt x="328" y="239"/>
                    </a:cubicBezTo>
                    <a:cubicBezTo>
                      <a:pt x="328" y="238"/>
                      <a:pt x="328" y="238"/>
                      <a:pt x="327" y="237"/>
                    </a:cubicBezTo>
                    <a:cubicBezTo>
                      <a:pt x="326" y="235"/>
                      <a:pt x="317" y="218"/>
                      <a:pt x="321" y="212"/>
                    </a:cubicBezTo>
                    <a:cubicBezTo>
                      <a:pt x="322" y="211"/>
                      <a:pt x="323" y="210"/>
                      <a:pt x="324" y="210"/>
                    </a:cubicBezTo>
                    <a:cubicBezTo>
                      <a:pt x="326" y="210"/>
                      <a:pt x="327" y="211"/>
                      <a:pt x="328" y="211"/>
                    </a:cubicBezTo>
                    <a:cubicBezTo>
                      <a:pt x="329" y="212"/>
                      <a:pt x="331" y="213"/>
                      <a:pt x="332" y="212"/>
                    </a:cubicBezTo>
                    <a:cubicBezTo>
                      <a:pt x="332" y="212"/>
                      <a:pt x="333" y="212"/>
                      <a:pt x="333" y="212"/>
                    </a:cubicBezTo>
                    <a:cubicBezTo>
                      <a:pt x="336" y="212"/>
                      <a:pt x="339" y="214"/>
                      <a:pt x="342" y="215"/>
                    </a:cubicBezTo>
                    <a:cubicBezTo>
                      <a:pt x="342" y="216"/>
                      <a:pt x="342" y="216"/>
                      <a:pt x="343" y="216"/>
                    </a:cubicBezTo>
                    <a:cubicBezTo>
                      <a:pt x="341" y="215"/>
                      <a:pt x="338" y="213"/>
                      <a:pt x="337" y="212"/>
                    </a:cubicBezTo>
                    <a:cubicBezTo>
                      <a:pt x="334" y="210"/>
                      <a:pt x="333" y="209"/>
                      <a:pt x="333" y="208"/>
                    </a:cubicBezTo>
                    <a:cubicBezTo>
                      <a:pt x="332" y="208"/>
                      <a:pt x="332" y="207"/>
                      <a:pt x="332" y="207"/>
                    </a:cubicBezTo>
                    <a:cubicBezTo>
                      <a:pt x="334" y="204"/>
                      <a:pt x="341" y="202"/>
                      <a:pt x="347" y="202"/>
                    </a:cubicBezTo>
                    <a:cubicBezTo>
                      <a:pt x="349" y="202"/>
                      <a:pt x="351" y="202"/>
                      <a:pt x="353" y="202"/>
                    </a:cubicBezTo>
                    <a:cubicBezTo>
                      <a:pt x="355" y="204"/>
                      <a:pt x="357" y="205"/>
                      <a:pt x="357" y="207"/>
                    </a:cubicBezTo>
                    <a:cubicBezTo>
                      <a:pt x="358" y="210"/>
                      <a:pt x="356" y="214"/>
                      <a:pt x="352" y="218"/>
                    </a:cubicBezTo>
                    <a:cubicBezTo>
                      <a:pt x="350" y="219"/>
                      <a:pt x="350" y="222"/>
                      <a:pt x="350" y="225"/>
                    </a:cubicBezTo>
                    <a:cubicBezTo>
                      <a:pt x="350" y="231"/>
                      <a:pt x="352" y="236"/>
                      <a:pt x="355" y="238"/>
                    </a:cubicBezTo>
                    <a:cubicBezTo>
                      <a:pt x="359" y="241"/>
                      <a:pt x="358" y="243"/>
                      <a:pt x="357" y="245"/>
                    </a:cubicBezTo>
                    <a:cubicBezTo>
                      <a:pt x="356" y="247"/>
                      <a:pt x="356" y="249"/>
                      <a:pt x="359" y="252"/>
                    </a:cubicBezTo>
                    <a:cubicBezTo>
                      <a:pt x="364" y="255"/>
                      <a:pt x="366" y="256"/>
                      <a:pt x="369" y="257"/>
                    </a:cubicBezTo>
                    <a:cubicBezTo>
                      <a:pt x="371" y="257"/>
                      <a:pt x="372" y="258"/>
                      <a:pt x="375" y="260"/>
                    </a:cubicBezTo>
                    <a:cubicBezTo>
                      <a:pt x="376" y="261"/>
                      <a:pt x="378" y="261"/>
                      <a:pt x="380" y="262"/>
                    </a:cubicBezTo>
                    <a:cubicBezTo>
                      <a:pt x="386" y="265"/>
                      <a:pt x="393" y="268"/>
                      <a:pt x="392" y="273"/>
                    </a:cubicBezTo>
                    <a:cubicBezTo>
                      <a:pt x="392" y="276"/>
                      <a:pt x="391" y="277"/>
                      <a:pt x="389" y="277"/>
                    </a:cubicBezTo>
                    <a:cubicBezTo>
                      <a:pt x="387" y="277"/>
                      <a:pt x="385" y="276"/>
                      <a:pt x="384" y="275"/>
                    </a:cubicBezTo>
                    <a:cubicBezTo>
                      <a:pt x="382" y="275"/>
                      <a:pt x="380" y="274"/>
                      <a:pt x="379" y="274"/>
                    </a:cubicBezTo>
                    <a:cubicBezTo>
                      <a:pt x="379" y="274"/>
                      <a:pt x="378" y="274"/>
                      <a:pt x="378" y="274"/>
                    </a:cubicBezTo>
                    <a:cubicBezTo>
                      <a:pt x="377" y="276"/>
                      <a:pt x="375" y="277"/>
                      <a:pt x="372" y="278"/>
                    </a:cubicBezTo>
                    <a:cubicBezTo>
                      <a:pt x="371" y="279"/>
                      <a:pt x="369" y="279"/>
                      <a:pt x="369" y="280"/>
                    </a:cubicBezTo>
                    <a:cubicBezTo>
                      <a:pt x="369" y="281"/>
                      <a:pt x="370" y="282"/>
                      <a:pt x="372" y="282"/>
                    </a:cubicBezTo>
                    <a:cubicBezTo>
                      <a:pt x="373" y="282"/>
                      <a:pt x="374" y="281"/>
                      <a:pt x="375" y="280"/>
                    </a:cubicBezTo>
                    <a:cubicBezTo>
                      <a:pt x="375" y="279"/>
                      <a:pt x="376" y="278"/>
                      <a:pt x="378" y="278"/>
                    </a:cubicBezTo>
                    <a:cubicBezTo>
                      <a:pt x="381" y="278"/>
                      <a:pt x="384" y="281"/>
                      <a:pt x="385" y="285"/>
                    </a:cubicBezTo>
                    <a:cubicBezTo>
                      <a:pt x="386" y="287"/>
                      <a:pt x="385" y="289"/>
                      <a:pt x="382" y="290"/>
                    </a:cubicBezTo>
                    <a:cubicBezTo>
                      <a:pt x="378" y="292"/>
                      <a:pt x="371" y="293"/>
                      <a:pt x="365" y="293"/>
                    </a:cubicBezTo>
                    <a:cubicBezTo>
                      <a:pt x="361" y="293"/>
                      <a:pt x="354" y="293"/>
                      <a:pt x="351" y="289"/>
                    </a:cubicBezTo>
                    <a:cubicBezTo>
                      <a:pt x="350" y="289"/>
                      <a:pt x="347" y="288"/>
                      <a:pt x="345" y="288"/>
                    </a:cubicBezTo>
                    <a:cubicBezTo>
                      <a:pt x="342" y="287"/>
                      <a:pt x="339" y="287"/>
                      <a:pt x="338" y="285"/>
                    </a:cubicBezTo>
                    <a:cubicBezTo>
                      <a:pt x="338" y="283"/>
                      <a:pt x="337" y="282"/>
                      <a:pt x="335" y="282"/>
                    </a:cubicBezTo>
                    <a:cubicBezTo>
                      <a:pt x="335" y="282"/>
                      <a:pt x="334" y="283"/>
                      <a:pt x="333" y="285"/>
                    </a:cubicBezTo>
                    <a:cubicBezTo>
                      <a:pt x="329" y="290"/>
                      <a:pt x="325" y="291"/>
                      <a:pt x="317" y="291"/>
                    </a:cubicBezTo>
                    <a:cubicBezTo>
                      <a:pt x="315" y="291"/>
                      <a:pt x="312" y="292"/>
                      <a:pt x="308" y="293"/>
                    </a:cubicBezTo>
                    <a:cubicBezTo>
                      <a:pt x="304" y="295"/>
                      <a:pt x="298" y="297"/>
                      <a:pt x="290" y="297"/>
                    </a:cubicBezTo>
                    <a:close/>
                    <a:moveTo>
                      <a:pt x="264" y="283"/>
                    </a:moveTo>
                    <a:cubicBezTo>
                      <a:pt x="265" y="283"/>
                      <a:pt x="266" y="283"/>
                      <a:pt x="267" y="284"/>
                    </a:cubicBezTo>
                    <a:cubicBezTo>
                      <a:pt x="268" y="285"/>
                      <a:pt x="269" y="286"/>
                      <a:pt x="268" y="287"/>
                    </a:cubicBezTo>
                    <a:cubicBezTo>
                      <a:pt x="268" y="289"/>
                      <a:pt x="269" y="290"/>
                      <a:pt x="270" y="292"/>
                    </a:cubicBezTo>
                    <a:cubicBezTo>
                      <a:pt x="272" y="294"/>
                      <a:pt x="279" y="295"/>
                      <a:pt x="288" y="295"/>
                    </a:cubicBezTo>
                    <a:cubicBezTo>
                      <a:pt x="297" y="296"/>
                      <a:pt x="303" y="293"/>
                      <a:pt x="308" y="291"/>
                    </a:cubicBezTo>
                    <a:cubicBezTo>
                      <a:pt x="311" y="290"/>
                      <a:pt x="314" y="289"/>
                      <a:pt x="318" y="289"/>
                    </a:cubicBezTo>
                    <a:cubicBezTo>
                      <a:pt x="325" y="289"/>
                      <a:pt x="328" y="288"/>
                      <a:pt x="331" y="283"/>
                    </a:cubicBezTo>
                    <a:cubicBezTo>
                      <a:pt x="332" y="281"/>
                      <a:pt x="334" y="280"/>
                      <a:pt x="335" y="280"/>
                    </a:cubicBezTo>
                    <a:cubicBezTo>
                      <a:pt x="338" y="280"/>
                      <a:pt x="339" y="282"/>
                      <a:pt x="340" y="284"/>
                    </a:cubicBezTo>
                    <a:cubicBezTo>
                      <a:pt x="340" y="285"/>
                      <a:pt x="343" y="285"/>
                      <a:pt x="345" y="286"/>
                    </a:cubicBezTo>
                    <a:cubicBezTo>
                      <a:pt x="348" y="286"/>
                      <a:pt x="351" y="287"/>
                      <a:pt x="352" y="288"/>
                    </a:cubicBezTo>
                    <a:cubicBezTo>
                      <a:pt x="354" y="290"/>
                      <a:pt x="359" y="291"/>
                      <a:pt x="365" y="291"/>
                    </a:cubicBezTo>
                    <a:cubicBezTo>
                      <a:pt x="371" y="291"/>
                      <a:pt x="378" y="290"/>
                      <a:pt x="381" y="288"/>
                    </a:cubicBezTo>
                    <a:cubicBezTo>
                      <a:pt x="383" y="287"/>
                      <a:pt x="383" y="286"/>
                      <a:pt x="383" y="285"/>
                    </a:cubicBezTo>
                    <a:cubicBezTo>
                      <a:pt x="382" y="283"/>
                      <a:pt x="380" y="281"/>
                      <a:pt x="378" y="281"/>
                    </a:cubicBezTo>
                    <a:cubicBezTo>
                      <a:pt x="377" y="281"/>
                      <a:pt x="377" y="281"/>
                      <a:pt x="376" y="281"/>
                    </a:cubicBezTo>
                    <a:cubicBezTo>
                      <a:pt x="375" y="283"/>
                      <a:pt x="373" y="284"/>
                      <a:pt x="372" y="284"/>
                    </a:cubicBezTo>
                    <a:cubicBezTo>
                      <a:pt x="369" y="284"/>
                      <a:pt x="368" y="282"/>
                      <a:pt x="367" y="281"/>
                    </a:cubicBezTo>
                    <a:cubicBezTo>
                      <a:pt x="366" y="278"/>
                      <a:pt x="369" y="277"/>
                      <a:pt x="372" y="276"/>
                    </a:cubicBezTo>
                    <a:cubicBezTo>
                      <a:pt x="373" y="275"/>
                      <a:pt x="376" y="274"/>
                      <a:pt x="377" y="273"/>
                    </a:cubicBezTo>
                    <a:cubicBezTo>
                      <a:pt x="377" y="272"/>
                      <a:pt x="378" y="272"/>
                      <a:pt x="379" y="272"/>
                    </a:cubicBezTo>
                    <a:cubicBezTo>
                      <a:pt x="381" y="272"/>
                      <a:pt x="382" y="273"/>
                      <a:pt x="384" y="273"/>
                    </a:cubicBezTo>
                    <a:cubicBezTo>
                      <a:pt x="386" y="274"/>
                      <a:pt x="388" y="275"/>
                      <a:pt x="389" y="275"/>
                    </a:cubicBezTo>
                    <a:cubicBezTo>
                      <a:pt x="390" y="275"/>
                      <a:pt x="390" y="275"/>
                      <a:pt x="390" y="273"/>
                    </a:cubicBezTo>
                    <a:cubicBezTo>
                      <a:pt x="390" y="269"/>
                      <a:pt x="385" y="267"/>
                      <a:pt x="379" y="264"/>
                    </a:cubicBezTo>
                    <a:cubicBezTo>
                      <a:pt x="377" y="263"/>
                      <a:pt x="375" y="262"/>
                      <a:pt x="373" y="261"/>
                    </a:cubicBezTo>
                    <a:cubicBezTo>
                      <a:pt x="371" y="260"/>
                      <a:pt x="370" y="259"/>
                      <a:pt x="368" y="259"/>
                    </a:cubicBezTo>
                    <a:cubicBezTo>
                      <a:pt x="366" y="258"/>
                      <a:pt x="363" y="257"/>
                      <a:pt x="358" y="254"/>
                    </a:cubicBezTo>
                    <a:cubicBezTo>
                      <a:pt x="353" y="250"/>
                      <a:pt x="354" y="247"/>
                      <a:pt x="355" y="245"/>
                    </a:cubicBezTo>
                    <a:cubicBezTo>
                      <a:pt x="356" y="243"/>
                      <a:pt x="356" y="242"/>
                      <a:pt x="354" y="240"/>
                    </a:cubicBezTo>
                    <a:cubicBezTo>
                      <a:pt x="350" y="237"/>
                      <a:pt x="348" y="230"/>
                      <a:pt x="348" y="226"/>
                    </a:cubicBezTo>
                    <a:cubicBezTo>
                      <a:pt x="347" y="222"/>
                      <a:pt x="348" y="218"/>
                      <a:pt x="350" y="216"/>
                    </a:cubicBezTo>
                    <a:cubicBezTo>
                      <a:pt x="355" y="212"/>
                      <a:pt x="356" y="209"/>
                      <a:pt x="355" y="208"/>
                    </a:cubicBezTo>
                    <a:cubicBezTo>
                      <a:pt x="355" y="206"/>
                      <a:pt x="354" y="205"/>
                      <a:pt x="352" y="204"/>
                    </a:cubicBezTo>
                    <a:cubicBezTo>
                      <a:pt x="350" y="204"/>
                      <a:pt x="349" y="204"/>
                      <a:pt x="347" y="204"/>
                    </a:cubicBezTo>
                    <a:cubicBezTo>
                      <a:pt x="341" y="204"/>
                      <a:pt x="336" y="206"/>
                      <a:pt x="334" y="207"/>
                    </a:cubicBezTo>
                    <a:cubicBezTo>
                      <a:pt x="335" y="208"/>
                      <a:pt x="337" y="209"/>
                      <a:pt x="338" y="210"/>
                    </a:cubicBezTo>
                    <a:cubicBezTo>
                      <a:pt x="343" y="214"/>
                      <a:pt x="346" y="216"/>
                      <a:pt x="346" y="218"/>
                    </a:cubicBezTo>
                    <a:cubicBezTo>
                      <a:pt x="346" y="219"/>
                      <a:pt x="346" y="219"/>
                      <a:pt x="345" y="219"/>
                    </a:cubicBezTo>
                    <a:cubicBezTo>
                      <a:pt x="344" y="219"/>
                      <a:pt x="343" y="219"/>
                      <a:pt x="341" y="217"/>
                    </a:cubicBezTo>
                    <a:cubicBezTo>
                      <a:pt x="338" y="216"/>
                      <a:pt x="335" y="214"/>
                      <a:pt x="333" y="214"/>
                    </a:cubicBezTo>
                    <a:cubicBezTo>
                      <a:pt x="333" y="214"/>
                      <a:pt x="333" y="214"/>
                      <a:pt x="333" y="214"/>
                    </a:cubicBezTo>
                    <a:cubicBezTo>
                      <a:pt x="332" y="214"/>
                      <a:pt x="331" y="214"/>
                      <a:pt x="330" y="214"/>
                    </a:cubicBezTo>
                    <a:cubicBezTo>
                      <a:pt x="329" y="214"/>
                      <a:pt x="328" y="214"/>
                      <a:pt x="327" y="213"/>
                    </a:cubicBezTo>
                    <a:cubicBezTo>
                      <a:pt x="326" y="213"/>
                      <a:pt x="325" y="212"/>
                      <a:pt x="324" y="212"/>
                    </a:cubicBezTo>
                    <a:cubicBezTo>
                      <a:pt x="324" y="212"/>
                      <a:pt x="323" y="213"/>
                      <a:pt x="323" y="213"/>
                    </a:cubicBezTo>
                    <a:cubicBezTo>
                      <a:pt x="320" y="217"/>
                      <a:pt x="326" y="231"/>
                      <a:pt x="329" y="236"/>
                    </a:cubicBezTo>
                    <a:cubicBezTo>
                      <a:pt x="330" y="237"/>
                      <a:pt x="330" y="239"/>
                      <a:pt x="330" y="240"/>
                    </a:cubicBezTo>
                    <a:cubicBezTo>
                      <a:pt x="329" y="241"/>
                      <a:pt x="327" y="242"/>
                      <a:pt x="324" y="242"/>
                    </a:cubicBezTo>
                    <a:cubicBezTo>
                      <a:pt x="324" y="242"/>
                      <a:pt x="323" y="242"/>
                      <a:pt x="322" y="243"/>
                    </a:cubicBezTo>
                    <a:cubicBezTo>
                      <a:pt x="322" y="243"/>
                      <a:pt x="322" y="243"/>
                      <a:pt x="322" y="243"/>
                    </a:cubicBezTo>
                    <a:cubicBezTo>
                      <a:pt x="319" y="243"/>
                      <a:pt x="318" y="239"/>
                      <a:pt x="317" y="234"/>
                    </a:cubicBezTo>
                    <a:cubicBezTo>
                      <a:pt x="316" y="231"/>
                      <a:pt x="315" y="227"/>
                      <a:pt x="314" y="225"/>
                    </a:cubicBezTo>
                    <a:cubicBezTo>
                      <a:pt x="312" y="222"/>
                      <a:pt x="303" y="218"/>
                      <a:pt x="299" y="218"/>
                    </a:cubicBezTo>
                    <a:cubicBezTo>
                      <a:pt x="298" y="218"/>
                      <a:pt x="298" y="218"/>
                      <a:pt x="298" y="218"/>
                    </a:cubicBezTo>
                    <a:cubicBezTo>
                      <a:pt x="298" y="219"/>
                      <a:pt x="299" y="220"/>
                      <a:pt x="301" y="220"/>
                    </a:cubicBezTo>
                    <a:cubicBezTo>
                      <a:pt x="303" y="222"/>
                      <a:pt x="306" y="223"/>
                      <a:pt x="305" y="226"/>
                    </a:cubicBezTo>
                    <a:cubicBezTo>
                      <a:pt x="305" y="228"/>
                      <a:pt x="304" y="229"/>
                      <a:pt x="303" y="229"/>
                    </a:cubicBezTo>
                    <a:cubicBezTo>
                      <a:pt x="302" y="229"/>
                      <a:pt x="301" y="228"/>
                      <a:pt x="300" y="228"/>
                    </a:cubicBezTo>
                    <a:cubicBezTo>
                      <a:pt x="298" y="227"/>
                      <a:pt x="295" y="226"/>
                      <a:pt x="294" y="228"/>
                    </a:cubicBezTo>
                    <a:cubicBezTo>
                      <a:pt x="292" y="230"/>
                      <a:pt x="291" y="230"/>
                      <a:pt x="290" y="230"/>
                    </a:cubicBezTo>
                    <a:cubicBezTo>
                      <a:pt x="289" y="230"/>
                      <a:pt x="289" y="230"/>
                      <a:pt x="289" y="229"/>
                    </a:cubicBezTo>
                    <a:cubicBezTo>
                      <a:pt x="288" y="229"/>
                      <a:pt x="288" y="227"/>
                      <a:pt x="289" y="225"/>
                    </a:cubicBezTo>
                    <a:cubicBezTo>
                      <a:pt x="289" y="224"/>
                      <a:pt x="289" y="224"/>
                      <a:pt x="289" y="224"/>
                    </a:cubicBezTo>
                    <a:cubicBezTo>
                      <a:pt x="289" y="224"/>
                      <a:pt x="289" y="223"/>
                      <a:pt x="288" y="222"/>
                    </a:cubicBezTo>
                    <a:cubicBezTo>
                      <a:pt x="287" y="220"/>
                      <a:pt x="283" y="218"/>
                      <a:pt x="277" y="218"/>
                    </a:cubicBezTo>
                    <a:cubicBezTo>
                      <a:pt x="276" y="218"/>
                      <a:pt x="275" y="218"/>
                      <a:pt x="275" y="218"/>
                    </a:cubicBezTo>
                    <a:cubicBezTo>
                      <a:pt x="270" y="219"/>
                      <a:pt x="270" y="221"/>
                      <a:pt x="270" y="223"/>
                    </a:cubicBezTo>
                    <a:cubicBezTo>
                      <a:pt x="270" y="224"/>
                      <a:pt x="270" y="226"/>
                      <a:pt x="269" y="227"/>
                    </a:cubicBezTo>
                    <a:cubicBezTo>
                      <a:pt x="268" y="228"/>
                      <a:pt x="267" y="228"/>
                      <a:pt x="265" y="228"/>
                    </a:cubicBezTo>
                    <a:cubicBezTo>
                      <a:pt x="263" y="228"/>
                      <a:pt x="258" y="227"/>
                      <a:pt x="257" y="225"/>
                    </a:cubicBezTo>
                    <a:cubicBezTo>
                      <a:pt x="257" y="223"/>
                      <a:pt x="260" y="222"/>
                      <a:pt x="261" y="222"/>
                    </a:cubicBezTo>
                    <a:cubicBezTo>
                      <a:pt x="263" y="222"/>
                      <a:pt x="264" y="221"/>
                      <a:pt x="265" y="220"/>
                    </a:cubicBezTo>
                    <a:cubicBezTo>
                      <a:pt x="265" y="218"/>
                      <a:pt x="264" y="216"/>
                      <a:pt x="262" y="213"/>
                    </a:cubicBezTo>
                    <a:cubicBezTo>
                      <a:pt x="262" y="213"/>
                      <a:pt x="262" y="213"/>
                      <a:pt x="262" y="213"/>
                    </a:cubicBezTo>
                    <a:cubicBezTo>
                      <a:pt x="261" y="212"/>
                      <a:pt x="260" y="211"/>
                      <a:pt x="259" y="211"/>
                    </a:cubicBezTo>
                    <a:cubicBezTo>
                      <a:pt x="257" y="211"/>
                      <a:pt x="253" y="213"/>
                      <a:pt x="248" y="215"/>
                    </a:cubicBezTo>
                    <a:cubicBezTo>
                      <a:pt x="245" y="216"/>
                      <a:pt x="242" y="217"/>
                      <a:pt x="239" y="219"/>
                    </a:cubicBezTo>
                    <a:cubicBezTo>
                      <a:pt x="229" y="222"/>
                      <a:pt x="223" y="226"/>
                      <a:pt x="222" y="227"/>
                    </a:cubicBezTo>
                    <a:cubicBezTo>
                      <a:pt x="222" y="228"/>
                      <a:pt x="223" y="228"/>
                      <a:pt x="223" y="229"/>
                    </a:cubicBezTo>
                    <a:cubicBezTo>
                      <a:pt x="223" y="230"/>
                      <a:pt x="222" y="233"/>
                      <a:pt x="218" y="236"/>
                    </a:cubicBezTo>
                    <a:cubicBezTo>
                      <a:pt x="217" y="236"/>
                      <a:pt x="216" y="238"/>
                      <a:pt x="217" y="239"/>
                    </a:cubicBezTo>
                    <a:cubicBezTo>
                      <a:pt x="217" y="241"/>
                      <a:pt x="220" y="242"/>
                      <a:pt x="222" y="242"/>
                    </a:cubicBezTo>
                    <a:cubicBezTo>
                      <a:pt x="224" y="242"/>
                      <a:pt x="225" y="242"/>
                      <a:pt x="225" y="243"/>
                    </a:cubicBezTo>
                    <a:cubicBezTo>
                      <a:pt x="226" y="243"/>
                      <a:pt x="226" y="244"/>
                      <a:pt x="226" y="245"/>
                    </a:cubicBezTo>
                    <a:cubicBezTo>
                      <a:pt x="226" y="246"/>
                      <a:pt x="226" y="246"/>
                      <a:pt x="227" y="247"/>
                    </a:cubicBezTo>
                    <a:cubicBezTo>
                      <a:pt x="227" y="247"/>
                      <a:pt x="227" y="247"/>
                      <a:pt x="227" y="247"/>
                    </a:cubicBezTo>
                    <a:cubicBezTo>
                      <a:pt x="228" y="247"/>
                      <a:pt x="231" y="246"/>
                      <a:pt x="234" y="245"/>
                    </a:cubicBezTo>
                    <a:cubicBezTo>
                      <a:pt x="238" y="244"/>
                      <a:pt x="242" y="243"/>
                      <a:pt x="246" y="243"/>
                    </a:cubicBezTo>
                    <a:cubicBezTo>
                      <a:pt x="247" y="243"/>
                      <a:pt x="249" y="243"/>
                      <a:pt x="250" y="244"/>
                    </a:cubicBezTo>
                    <a:cubicBezTo>
                      <a:pt x="250" y="244"/>
                      <a:pt x="250" y="245"/>
                      <a:pt x="250" y="245"/>
                    </a:cubicBezTo>
                    <a:cubicBezTo>
                      <a:pt x="250" y="247"/>
                      <a:pt x="247" y="248"/>
                      <a:pt x="240" y="249"/>
                    </a:cubicBezTo>
                    <a:cubicBezTo>
                      <a:pt x="235" y="250"/>
                      <a:pt x="225" y="253"/>
                      <a:pt x="225" y="254"/>
                    </a:cubicBezTo>
                    <a:cubicBezTo>
                      <a:pt x="225" y="257"/>
                      <a:pt x="233" y="260"/>
                      <a:pt x="244" y="260"/>
                    </a:cubicBezTo>
                    <a:cubicBezTo>
                      <a:pt x="246" y="260"/>
                      <a:pt x="249" y="260"/>
                      <a:pt x="252" y="259"/>
                    </a:cubicBezTo>
                    <a:cubicBezTo>
                      <a:pt x="254" y="259"/>
                      <a:pt x="257" y="259"/>
                      <a:pt x="260" y="259"/>
                    </a:cubicBezTo>
                    <a:cubicBezTo>
                      <a:pt x="269" y="259"/>
                      <a:pt x="286" y="261"/>
                      <a:pt x="286" y="265"/>
                    </a:cubicBezTo>
                    <a:cubicBezTo>
                      <a:pt x="286" y="267"/>
                      <a:pt x="283" y="268"/>
                      <a:pt x="274" y="268"/>
                    </a:cubicBezTo>
                    <a:cubicBezTo>
                      <a:pt x="271" y="268"/>
                      <a:pt x="267" y="268"/>
                      <a:pt x="263" y="268"/>
                    </a:cubicBezTo>
                    <a:cubicBezTo>
                      <a:pt x="260" y="268"/>
                      <a:pt x="260" y="268"/>
                      <a:pt x="260" y="268"/>
                    </a:cubicBezTo>
                    <a:cubicBezTo>
                      <a:pt x="259" y="268"/>
                      <a:pt x="259" y="268"/>
                      <a:pt x="258" y="268"/>
                    </a:cubicBezTo>
                    <a:cubicBezTo>
                      <a:pt x="246" y="268"/>
                      <a:pt x="233" y="271"/>
                      <a:pt x="233" y="273"/>
                    </a:cubicBezTo>
                    <a:cubicBezTo>
                      <a:pt x="234" y="276"/>
                      <a:pt x="234" y="276"/>
                      <a:pt x="242" y="280"/>
                    </a:cubicBezTo>
                    <a:cubicBezTo>
                      <a:pt x="243" y="280"/>
                      <a:pt x="244" y="281"/>
                      <a:pt x="246" y="281"/>
                    </a:cubicBezTo>
                    <a:cubicBezTo>
                      <a:pt x="248" y="283"/>
                      <a:pt x="251" y="283"/>
                      <a:pt x="255" y="283"/>
                    </a:cubicBezTo>
                    <a:cubicBezTo>
                      <a:pt x="257" y="283"/>
                      <a:pt x="258" y="283"/>
                      <a:pt x="260" y="283"/>
                    </a:cubicBezTo>
                    <a:cubicBezTo>
                      <a:pt x="261" y="283"/>
                      <a:pt x="263" y="283"/>
                      <a:pt x="264" y="283"/>
                    </a:cubicBezTo>
                    <a:close/>
                    <a:moveTo>
                      <a:pt x="177" y="255"/>
                    </a:moveTo>
                    <a:cubicBezTo>
                      <a:pt x="174" y="255"/>
                      <a:pt x="172" y="252"/>
                      <a:pt x="171" y="248"/>
                    </a:cubicBezTo>
                    <a:cubicBezTo>
                      <a:pt x="169" y="245"/>
                      <a:pt x="167" y="240"/>
                      <a:pt x="163" y="240"/>
                    </a:cubicBezTo>
                    <a:cubicBezTo>
                      <a:pt x="162" y="239"/>
                      <a:pt x="160" y="239"/>
                      <a:pt x="158" y="239"/>
                    </a:cubicBezTo>
                    <a:cubicBezTo>
                      <a:pt x="154" y="238"/>
                      <a:pt x="150" y="237"/>
                      <a:pt x="149" y="235"/>
                    </a:cubicBezTo>
                    <a:cubicBezTo>
                      <a:pt x="148" y="233"/>
                      <a:pt x="149" y="232"/>
                      <a:pt x="150" y="230"/>
                    </a:cubicBezTo>
                    <a:cubicBezTo>
                      <a:pt x="151" y="229"/>
                      <a:pt x="151" y="229"/>
                      <a:pt x="151" y="229"/>
                    </a:cubicBezTo>
                    <a:cubicBezTo>
                      <a:pt x="155" y="224"/>
                      <a:pt x="160" y="219"/>
                      <a:pt x="159" y="217"/>
                    </a:cubicBezTo>
                    <a:cubicBezTo>
                      <a:pt x="159" y="217"/>
                      <a:pt x="159" y="217"/>
                      <a:pt x="159" y="217"/>
                    </a:cubicBezTo>
                    <a:cubicBezTo>
                      <a:pt x="159" y="216"/>
                      <a:pt x="159" y="216"/>
                      <a:pt x="158" y="215"/>
                    </a:cubicBezTo>
                    <a:cubicBezTo>
                      <a:pt x="158" y="214"/>
                      <a:pt x="160" y="212"/>
                      <a:pt x="162" y="209"/>
                    </a:cubicBezTo>
                    <a:cubicBezTo>
                      <a:pt x="164" y="207"/>
                      <a:pt x="167" y="204"/>
                      <a:pt x="166" y="203"/>
                    </a:cubicBezTo>
                    <a:cubicBezTo>
                      <a:pt x="166" y="202"/>
                      <a:pt x="166" y="202"/>
                      <a:pt x="166" y="202"/>
                    </a:cubicBezTo>
                    <a:cubicBezTo>
                      <a:pt x="164" y="201"/>
                      <a:pt x="158" y="196"/>
                      <a:pt x="159" y="193"/>
                    </a:cubicBezTo>
                    <a:cubicBezTo>
                      <a:pt x="160" y="192"/>
                      <a:pt x="161" y="191"/>
                      <a:pt x="162" y="191"/>
                    </a:cubicBezTo>
                    <a:cubicBezTo>
                      <a:pt x="165" y="191"/>
                      <a:pt x="170" y="190"/>
                      <a:pt x="175" y="189"/>
                    </a:cubicBezTo>
                    <a:cubicBezTo>
                      <a:pt x="181" y="188"/>
                      <a:pt x="188" y="186"/>
                      <a:pt x="191" y="186"/>
                    </a:cubicBezTo>
                    <a:cubicBezTo>
                      <a:pt x="192" y="186"/>
                      <a:pt x="193" y="186"/>
                      <a:pt x="194" y="187"/>
                    </a:cubicBezTo>
                    <a:cubicBezTo>
                      <a:pt x="195" y="188"/>
                      <a:pt x="204" y="193"/>
                      <a:pt x="209" y="193"/>
                    </a:cubicBezTo>
                    <a:cubicBezTo>
                      <a:pt x="210" y="193"/>
                      <a:pt x="211" y="192"/>
                      <a:pt x="212" y="192"/>
                    </a:cubicBezTo>
                    <a:cubicBezTo>
                      <a:pt x="212" y="192"/>
                      <a:pt x="213" y="192"/>
                      <a:pt x="213" y="192"/>
                    </a:cubicBezTo>
                    <a:cubicBezTo>
                      <a:pt x="215" y="192"/>
                      <a:pt x="216" y="194"/>
                      <a:pt x="216" y="195"/>
                    </a:cubicBezTo>
                    <a:cubicBezTo>
                      <a:pt x="216" y="195"/>
                      <a:pt x="216" y="195"/>
                      <a:pt x="216" y="195"/>
                    </a:cubicBezTo>
                    <a:cubicBezTo>
                      <a:pt x="216" y="195"/>
                      <a:pt x="216" y="195"/>
                      <a:pt x="218" y="194"/>
                    </a:cubicBezTo>
                    <a:cubicBezTo>
                      <a:pt x="224" y="191"/>
                      <a:pt x="229" y="191"/>
                      <a:pt x="238" y="197"/>
                    </a:cubicBezTo>
                    <a:cubicBezTo>
                      <a:pt x="240" y="197"/>
                      <a:pt x="241" y="198"/>
                      <a:pt x="243" y="199"/>
                    </a:cubicBezTo>
                    <a:cubicBezTo>
                      <a:pt x="248" y="202"/>
                      <a:pt x="252" y="204"/>
                      <a:pt x="252" y="207"/>
                    </a:cubicBezTo>
                    <a:cubicBezTo>
                      <a:pt x="252" y="207"/>
                      <a:pt x="252" y="208"/>
                      <a:pt x="250" y="209"/>
                    </a:cubicBezTo>
                    <a:cubicBezTo>
                      <a:pt x="247" y="212"/>
                      <a:pt x="227" y="220"/>
                      <a:pt x="219" y="222"/>
                    </a:cubicBezTo>
                    <a:cubicBezTo>
                      <a:pt x="216" y="223"/>
                      <a:pt x="216" y="224"/>
                      <a:pt x="215" y="227"/>
                    </a:cubicBezTo>
                    <a:cubicBezTo>
                      <a:pt x="215" y="228"/>
                      <a:pt x="215" y="231"/>
                      <a:pt x="212" y="231"/>
                    </a:cubicBezTo>
                    <a:cubicBezTo>
                      <a:pt x="207" y="233"/>
                      <a:pt x="203" y="235"/>
                      <a:pt x="203" y="240"/>
                    </a:cubicBezTo>
                    <a:cubicBezTo>
                      <a:pt x="203" y="245"/>
                      <a:pt x="200" y="248"/>
                      <a:pt x="194" y="248"/>
                    </a:cubicBezTo>
                    <a:cubicBezTo>
                      <a:pt x="194" y="248"/>
                      <a:pt x="193" y="248"/>
                      <a:pt x="193" y="248"/>
                    </a:cubicBezTo>
                    <a:cubicBezTo>
                      <a:pt x="191" y="248"/>
                      <a:pt x="190" y="248"/>
                      <a:pt x="189" y="249"/>
                    </a:cubicBezTo>
                    <a:cubicBezTo>
                      <a:pt x="188" y="250"/>
                      <a:pt x="186" y="251"/>
                      <a:pt x="183" y="251"/>
                    </a:cubicBezTo>
                    <a:cubicBezTo>
                      <a:pt x="181" y="251"/>
                      <a:pt x="181" y="252"/>
                      <a:pt x="180" y="253"/>
                    </a:cubicBezTo>
                    <a:cubicBezTo>
                      <a:pt x="180" y="254"/>
                      <a:pt x="179" y="255"/>
                      <a:pt x="177" y="255"/>
                    </a:cubicBezTo>
                    <a:close/>
                    <a:moveTo>
                      <a:pt x="191" y="188"/>
                    </a:moveTo>
                    <a:cubicBezTo>
                      <a:pt x="188" y="188"/>
                      <a:pt x="182" y="190"/>
                      <a:pt x="176" y="191"/>
                    </a:cubicBezTo>
                    <a:cubicBezTo>
                      <a:pt x="170" y="192"/>
                      <a:pt x="165" y="193"/>
                      <a:pt x="162" y="193"/>
                    </a:cubicBezTo>
                    <a:cubicBezTo>
                      <a:pt x="161" y="193"/>
                      <a:pt x="161" y="194"/>
                      <a:pt x="161" y="194"/>
                    </a:cubicBezTo>
                    <a:cubicBezTo>
                      <a:pt x="161" y="194"/>
                      <a:pt x="163" y="197"/>
                      <a:pt x="167" y="200"/>
                    </a:cubicBezTo>
                    <a:cubicBezTo>
                      <a:pt x="168" y="201"/>
                      <a:pt x="168" y="202"/>
                      <a:pt x="168" y="202"/>
                    </a:cubicBezTo>
                    <a:cubicBezTo>
                      <a:pt x="169" y="205"/>
                      <a:pt x="166" y="207"/>
                      <a:pt x="164" y="210"/>
                    </a:cubicBezTo>
                    <a:cubicBezTo>
                      <a:pt x="163" y="212"/>
                      <a:pt x="160" y="214"/>
                      <a:pt x="161" y="215"/>
                    </a:cubicBezTo>
                    <a:cubicBezTo>
                      <a:pt x="161" y="216"/>
                      <a:pt x="161" y="216"/>
                      <a:pt x="162" y="217"/>
                    </a:cubicBezTo>
                    <a:cubicBezTo>
                      <a:pt x="162" y="220"/>
                      <a:pt x="158" y="224"/>
                      <a:pt x="153" y="230"/>
                    </a:cubicBezTo>
                    <a:cubicBezTo>
                      <a:pt x="152" y="231"/>
                      <a:pt x="152" y="231"/>
                      <a:pt x="152" y="231"/>
                    </a:cubicBezTo>
                    <a:cubicBezTo>
                      <a:pt x="151" y="232"/>
                      <a:pt x="150" y="234"/>
                      <a:pt x="151" y="234"/>
                    </a:cubicBezTo>
                    <a:cubicBezTo>
                      <a:pt x="151" y="236"/>
                      <a:pt x="155" y="236"/>
                      <a:pt x="159" y="237"/>
                    </a:cubicBezTo>
                    <a:cubicBezTo>
                      <a:pt x="160" y="237"/>
                      <a:pt x="162" y="237"/>
                      <a:pt x="164" y="238"/>
                    </a:cubicBezTo>
                    <a:cubicBezTo>
                      <a:pt x="168" y="239"/>
                      <a:pt x="170" y="243"/>
                      <a:pt x="172" y="247"/>
                    </a:cubicBezTo>
                    <a:cubicBezTo>
                      <a:pt x="174" y="250"/>
                      <a:pt x="175" y="253"/>
                      <a:pt x="177" y="253"/>
                    </a:cubicBezTo>
                    <a:cubicBezTo>
                      <a:pt x="178" y="253"/>
                      <a:pt x="178" y="253"/>
                      <a:pt x="178" y="252"/>
                    </a:cubicBezTo>
                    <a:cubicBezTo>
                      <a:pt x="179" y="251"/>
                      <a:pt x="180" y="249"/>
                      <a:pt x="183" y="249"/>
                    </a:cubicBezTo>
                    <a:cubicBezTo>
                      <a:pt x="186" y="249"/>
                      <a:pt x="187" y="248"/>
                      <a:pt x="188" y="247"/>
                    </a:cubicBezTo>
                    <a:cubicBezTo>
                      <a:pt x="189" y="247"/>
                      <a:pt x="190" y="246"/>
                      <a:pt x="193" y="246"/>
                    </a:cubicBezTo>
                    <a:cubicBezTo>
                      <a:pt x="193" y="246"/>
                      <a:pt x="194" y="246"/>
                      <a:pt x="194" y="246"/>
                    </a:cubicBezTo>
                    <a:cubicBezTo>
                      <a:pt x="199" y="246"/>
                      <a:pt x="201" y="244"/>
                      <a:pt x="201" y="240"/>
                    </a:cubicBezTo>
                    <a:cubicBezTo>
                      <a:pt x="201" y="233"/>
                      <a:pt x="206" y="231"/>
                      <a:pt x="211" y="229"/>
                    </a:cubicBezTo>
                    <a:cubicBezTo>
                      <a:pt x="213" y="229"/>
                      <a:pt x="213" y="228"/>
                      <a:pt x="213" y="226"/>
                    </a:cubicBezTo>
                    <a:cubicBezTo>
                      <a:pt x="214" y="224"/>
                      <a:pt x="214" y="221"/>
                      <a:pt x="219" y="220"/>
                    </a:cubicBezTo>
                    <a:cubicBezTo>
                      <a:pt x="226" y="218"/>
                      <a:pt x="246" y="210"/>
                      <a:pt x="249" y="207"/>
                    </a:cubicBezTo>
                    <a:cubicBezTo>
                      <a:pt x="249" y="207"/>
                      <a:pt x="250" y="207"/>
                      <a:pt x="250" y="207"/>
                    </a:cubicBezTo>
                    <a:cubicBezTo>
                      <a:pt x="250" y="205"/>
                      <a:pt x="245" y="203"/>
                      <a:pt x="242" y="201"/>
                    </a:cubicBezTo>
                    <a:cubicBezTo>
                      <a:pt x="240" y="200"/>
                      <a:pt x="239" y="199"/>
                      <a:pt x="237" y="198"/>
                    </a:cubicBezTo>
                    <a:cubicBezTo>
                      <a:pt x="229" y="193"/>
                      <a:pt x="224" y="193"/>
                      <a:pt x="219" y="196"/>
                    </a:cubicBezTo>
                    <a:cubicBezTo>
                      <a:pt x="217" y="197"/>
                      <a:pt x="216" y="197"/>
                      <a:pt x="216" y="197"/>
                    </a:cubicBezTo>
                    <a:cubicBezTo>
                      <a:pt x="214" y="197"/>
                      <a:pt x="214" y="196"/>
                      <a:pt x="214" y="195"/>
                    </a:cubicBezTo>
                    <a:cubicBezTo>
                      <a:pt x="214" y="194"/>
                      <a:pt x="213" y="194"/>
                      <a:pt x="213" y="194"/>
                    </a:cubicBezTo>
                    <a:cubicBezTo>
                      <a:pt x="213" y="194"/>
                      <a:pt x="213" y="194"/>
                      <a:pt x="213" y="194"/>
                    </a:cubicBezTo>
                    <a:cubicBezTo>
                      <a:pt x="212" y="194"/>
                      <a:pt x="211" y="195"/>
                      <a:pt x="209" y="195"/>
                    </a:cubicBezTo>
                    <a:cubicBezTo>
                      <a:pt x="204" y="195"/>
                      <a:pt x="194" y="191"/>
                      <a:pt x="192" y="188"/>
                    </a:cubicBezTo>
                    <a:cubicBezTo>
                      <a:pt x="192" y="188"/>
                      <a:pt x="192" y="188"/>
                      <a:pt x="191" y="188"/>
                    </a:cubicBezTo>
                    <a:close/>
                    <a:moveTo>
                      <a:pt x="411" y="249"/>
                    </a:moveTo>
                    <a:cubicBezTo>
                      <a:pt x="411" y="249"/>
                      <a:pt x="411" y="249"/>
                      <a:pt x="411" y="249"/>
                    </a:cubicBezTo>
                    <a:cubicBezTo>
                      <a:pt x="409" y="249"/>
                      <a:pt x="408" y="249"/>
                      <a:pt x="406" y="247"/>
                    </a:cubicBezTo>
                    <a:cubicBezTo>
                      <a:pt x="402" y="244"/>
                      <a:pt x="399" y="242"/>
                      <a:pt x="398" y="239"/>
                    </a:cubicBezTo>
                    <a:cubicBezTo>
                      <a:pt x="395" y="236"/>
                      <a:pt x="393" y="233"/>
                      <a:pt x="386" y="231"/>
                    </a:cubicBezTo>
                    <a:cubicBezTo>
                      <a:pt x="378" y="229"/>
                      <a:pt x="374" y="223"/>
                      <a:pt x="374" y="220"/>
                    </a:cubicBezTo>
                    <a:cubicBezTo>
                      <a:pt x="374" y="217"/>
                      <a:pt x="376" y="215"/>
                      <a:pt x="379" y="215"/>
                    </a:cubicBezTo>
                    <a:cubicBezTo>
                      <a:pt x="382" y="214"/>
                      <a:pt x="385" y="216"/>
                      <a:pt x="388" y="218"/>
                    </a:cubicBezTo>
                    <a:cubicBezTo>
                      <a:pt x="389" y="220"/>
                      <a:pt x="391" y="221"/>
                      <a:pt x="392" y="221"/>
                    </a:cubicBezTo>
                    <a:cubicBezTo>
                      <a:pt x="394" y="221"/>
                      <a:pt x="396" y="220"/>
                      <a:pt x="398" y="217"/>
                    </a:cubicBezTo>
                    <a:cubicBezTo>
                      <a:pt x="400" y="214"/>
                      <a:pt x="400" y="212"/>
                      <a:pt x="400" y="212"/>
                    </a:cubicBezTo>
                    <a:cubicBezTo>
                      <a:pt x="400" y="212"/>
                      <a:pt x="397" y="212"/>
                      <a:pt x="395" y="212"/>
                    </a:cubicBezTo>
                    <a:cubicBezTo>
                      <a:pt x="392" y="212"/>
                      <a:pt x="389" y="211"/>
                      <a:pt x="387" y="210"/>
                    </a:cubicBezTo>
                    <a:cubicBezTo>
                      <a:pt x="385" y="208"/>
                      <a:pt x="385" y="206"/>
                      <a:pt x="386" y="206"/>
                    </a:cubicBezTo>
                    <a:cubicBezTo>
                      <a:pt x="387" y="202"/>
                      <a:pt x="394" y="199"/>
                      <a:pt x="399" y="199"/>
                    </a:cubicBezTo>
                    <a:cubicBezTo>
                      <a:pt x="402" y="199"/>
                      <a:pt x="404" y="199"/>
                      <a:pt x="405" y="200"/>
                    </a:cubicBezTo>
                    <a:cubicBezTo>
                      <a:pt x="407" y="202"/>
                      <a:pt x="409" y="202"/>
                      <a:pt x="410" y="202"/>
                    </a:cubicBezTo>
                    <a:cubicBezTo>
                      <a:pt x="411" y="202"/>
                      <a:pt x="412" y="202"/>
                      <a:pt x="412" y="202"/>
                    </a:cubicBezTo>
                    <a:cubicBezTo>
                      <a:pt x="412" y="202"/>
                      <a:pt x="411" y="201"/>
                      <a:pt x="410" y="201"/>
                    </a:cubicBezTo>
                    <a:cubicBezTo>
                      <a:pt x="408" y="200"/>
                      <a:pt x="408" y="199"/>
                      <a:pt x="408" y="198"/>
                    </a:cubicBezTo>
                    <a:cubicBezTo>
                      <a:pt x="408" y="195"/>
                      <a:pt x="417" y="194"/>
                      <a:pt x="420" y="194"/>
                    </a:cubicBezTo>
                    <a:cubicBezTo>
                      <a:pt x="422" y="194"/>
                      <a:pt x="423" y="194"/>
                      <a:pt x="424" y="195"/>
                    </a:cubicBezTo>
                    <a:cubicBezTo>
                      <a:pt x="424" y="195"/>
                      <a:pt x="424" y="196"/>
                      <a:pt x="423" y="197"/>
                    </a:cubicBezTo>
                    <a:cubicBezTo>
                      <a:pt x="423" y="197"/>
                      <a:pt x="423" y="198"/>
                      <a:pt x="423" y="198"/>
                    </a:cubicBezTo>
                    <a:cubicBezTo>
                      <a:pt x="423" y="198"/>
                      <a:pt x="425" y="199"/>
                      <a:pt x="426" y="199"/>
                    </a:cubicBezTo>
                    <a:cubicBezTo>
                      <a:pt x="428" y="200"/>
                      <a:pt x="430" y="201"/>
                      <a:pt x="431" y="203"/>
                    </a:cubicBezTo>
                    <a:cubicBezTo>
                      <a:pt x="431" y="204"/>
                      <a:pt x="431" y="205"/>
                      <a:pt x="430" y="206"/>
                    </a:cubicBezTo>
                    <a:cubicBezTo>
                      <a:pt x="429" y="209"/>
                      <a:pt x="425" y="211"/>
                      <a:pt x="422" y="212"/>
                    </a:cubicBezTo>
                    <a:cubicBezTo>
                      <a:pt x="420" y="213"/>
                      <a:pt x="418" y="214"/>
                      <a:pt x="417" y="215"/>
                    </a:cubicBezTo>
                    <a:cubicBezTo>
                      <a:pt x="417" y="215"/>
                      <a:pt x="418" y="215"/>
                      <a:pt x="418" y="215"/>
                    </a:cubicBezTo>
                    <a:cubicBezTo>
                      <a:pt x="419" y="216"/>
                      <a:pt x="420" y="217"/>
                      <a:pt x="422" y="217"/>
                    </a:cubicBezTo>
                    <a:cubicBezTo>
                      <a:pt x="422" y="217"/>
                      <a:pt x="423" y="217"/>
                      <a:pt x="423" y="217"/>
                    </a:cubicBezTo>
                    <a:cubicBezTo>
                      <a:pt x="424" y="217"/>
                      <a:pt x="424" y="217"/>
                      <a:pt x="424" y="217"/>
                    </a:cubicBezTo>
                    <a:cubicBezTo>
                      <a:pt x="426" y="217"/>
                      <a:pt x="429" y="217"/>
                      <a:pt x="430" y="220"/>
                    </a:cubicBezTo>
                    <a:cubicBezTo>
                      <a:pt x="430" y="221"/>
                      <a:pt x="430" y="221"/>
                      <a:pt x="430" y="221"/>
                    </a:cubicBezTo>
                    <a:cubicBezTo>
                      <a:pt x="430" y="220"/>
                      <a:pt x="430" y="219"/>
                      <a:pt x="429" y="217"/>
                    </a:cubicBezTo>
                    <a:cubicBezTo>
                      <a:pt x="428" y="216"/>
                      <a:pt x="429" y="214"/>
                      <a:pt x="429" y="214"/>
                    </a:cubicBezTo>
                    <a:cubicBezTo>
                      <a:pt x="430" y="213"/>
                      <a:pt x="431" y="212"/>
                      <a:pt x="433" y="212"/>
                    </a:cubicBezTo>
                    <a:cubicBezTo>
                      <a:pt x="434" y="212"/>
                      <a:pt x="436" y="213"/>
                      <a:pt x="437" y="214"/>
                    </a:cubicBezTo>
                    <a:cubicBezTo>
                      <a:pt x="437" y="215"/>
                      <a:pt x="438" y="216"/>
                      <a:pt x="437" y="218"/>
                    </a:cubicBezTo>
                    <a:cubicBezTo>
                      <a:pt x="437" y="219"/>
                      <a:pt x="437" y="221"/>
                      <a:pt x="436" y="223"/>
                    </a:cubicBezTo>
                    <a:cubicBezTo>
                      <a:pt x="435" y="231"/>
                      <a:pt x="433" y="243"/>
                      <a:pt x="424" y="243"/>
                    </a:cubicBezTo>
                    <a:cubicBezTo>
                      <a:pt x="423" y="243"/>
                      <a:pt x="423" y="243"/>
                      <a:pt x="423" y="243"/>
                    </a:cubicBezTo>
                    <a:cubicBezTo>
                      <a:pt x="419" y="242"/>
                      <a:pt x="417" y="244"/>
                      <a:pt x="415" y="246"/>
                    </a:cubicBezTo>
                    <a:cubicBezTo>
                      <a:pt x="414" y="248"/>
                      <a:pt x="413" y="249"/>
                      <a:pt x="411" y="249"/>
                    </a:cubicBezTo>
                    <a:close/>
                    <a:moveTo>
                      <a:pt x="380" y="217"/>
                    </a:moveTo>
                    <a:cubicBezTo>
                      <a:pt x="380" y="217"/>
                      <a:pt x="380" y="217"/>
                      <a:pt x="379" y="217"/>
                    </a:cubicBezTo>
                    <a:cubicBezTo>
                      <a:pt x="378" y="217"/>
                      <a:pt x="376" y="218"/>
                      <a:pt x="376" y="220"/>
                    </a:cubicBezTo>
                    <a:cubicBezTo>
                      <a:pt x="376" y="223"/>
                      <a:pt x="380" y="227"/>
                      <a:pt x="387" y="229"/>
                    </a:cubicBezTo>
                    <a:cubicBezTo>
                      <a:pt x="394" y="231"/>
                      <a:pt x="396" y="234"/>
                      <a:pt x="399" y="238"/>
                    </a:cubicBezTo>
                    <a:cubicBezTo>
                      <a:pt x="401" y="240"/>
                      <a:pt x="403" y="243"/>
                      <a:pt x="407" y="245"/>
                    </a:cubicBezTo>
                    <a:cubicBezTo>
                      <a:pt x="409" y="247"/>
                      <a:pt x="410" y="247"/>
                      <a:pt x="411" y="247"/>
                    </a:cubicBezTo>
                    <a:cubicBezTo>
                      <a:pt x="411" y="247"/>
                      <a:pt x="411" y="247"/>
                      <a:pt x="411" y="247"/>
                    </a:cubicBezTo>
                    <a:cubicBezTo>
                      <a:pt x="412" y="247"/>
                      <a:pt x="413" y="246"/>
                      <a:pt x="414" y="245"/>
                    </a:cubicBezTo>
                    <a:cubicBezTo>
                      <a:pt x="416" y="243"/>
                      <a:pt x="418" y="240"/>
                      <a:pt x="423" y="241"/>
                    </a:cubicBezTo>
                    <a:cubicBezTo>
                      <a:pt x="424" y="241"/>
                      <a:pt x="424" y="241"/>
                      <a:pt x="424" y="241"/>
                    </a:cubicBezTo>
                    <a:cubicBezTo>
                      <a:pt x="431" y="241"/>
                      <a:pt x="433" y="230"/>
                      <a:pt x="434" y="223"/>
                    </a:cubicBezTo>
                    <a:cubicBezTo>
                      <a:pt x="435" y="221"/>
                      <a:pt x="435" y="219"/>
                      <a:pt x="435" y="218"/>
                    </a:cubicBezTo>
                    <a:cubicBezTo>
                      <a:pt x="435" y="217"/>
                      <a:pt x="435" y="216"/>
                      <a:pt x="435" y="215"/>
                    </a:cubicBezTo>
                    <a:cubicBezTo>
                      <a:pt x="434" y="215"/>
                      <a:pt x="434" y="214"/>
                      <a:pt x="433" y="214"/>
                    </a:cubicBezTo>
                    <a:cubicBezTo>
                      <a:pt x="432" y="214"/>
                      <a:pt x="431" y="215"/>
                      <a:pt x="431" y="215"/>
                    </a:cubicBezTo>
                    <a:cubicBezTo>
                      <a:pt x="431" y="215"/>
                      <a:pt x="431" y="216"/>
                      <a:pt x="431" y="216"/>
                    </a:cubicBezTo>
                    <a:cubicBezTo>
                      <a:pt x="433" y="219"/>
                      <a:pt x="432" y="222"/>
                      <a:pt x="432" y="223"/>
                    </a:cubicBezTo>
                    <a:cubicBezTo>
                      <a:pt x="431" y="224"/>
                      <a:pt x="430" y="224"/>
                      <a:pt x="430" y="224"/>
                    </a:cubicBezTo>
                    <a:cubicBezTo>
                      <a:pt x="429" y="224"/>
                      <a:pt x="428" y="223"/>
                      <a:pt x="428" y="221"/>
                    </a:cubicBezTo>
                    <a:cubicBezTo>
                      <a:pt x="428" y="219"/>
                      <a:pt x="427" y="219"/>
                      <a:pt x="424" y="219"/>
                    </a:cubicBezTo>
                    <a:cubicBezTo>
                      <a:pt x="424" y="219"/>
                      <a:pt x="424" y="219"/>
                      <a:pt x="423" y="219"/>
                    </a:cubicBezTo>
                    <a:cubicBezTo>
                      <a:pt x="421" y="219"/>
                      <a:pt x="418" y="219"/>
                      <a:pt x="416" y="216"/>
                    </a:cubicBezTo>
                    <a:cubicBezTo>
                      <a:pt x="415" y="216"/>
                      <a:pt x="415" y="215"/>
                      <a:pt x="415" y="214"/>
                    </a:cubicBezTo>
                    <a:cubicBezTo>
                      <a:pt x="416" y="212"/>
                      <a:pt x="418" y="211"/>
                      <a:pt x="421" y="210"/>
                    </a:cubicBezTo>
                    <a:cubicBezTo>
                      <a:pt x="424" y="209"/>
                      <a:pt x="427" y="207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8" y="203"/>
                      <a:pt x="427" y="202"/>
                      <a:pt x="425" y="201"/>
                    </a:cubicBezTo>
                    <a:cubicBezTo>
                      <a:pt x="423" y="201"/>
                      <a:pt x="421" y="200"/>
                      <a:pt x="421" y="198"/>
                    </a:cubicBezTo>
                    <a:cubicBezTo>
                      <a:pt x="421" y="198"/>
                      <a:pt x="421" y="197"/>
                      <a:pt x="422" y="196"/>
                    </a:cubicBezTo>
                    <a:cubicBezTo>
                      <a:pt x="421" y="196"/>
                      <a:pt x="421" y="196"/>
                      <a:pt x="420" y="196"/>
                    </a:cubicBezTo>
                    <a:cubicBezTo>
                      <a:pt x="416" y="196"/>
                      <a:pt x="411" y="197"/>
                      <a:pt x="410" y="198"/>
                    </a:cubicBezTo>
                    <a:cubicBezTo>
                      <a:pt x="410" y="199"/>
                      <a:pt x="410" y="199"/>
                      <a:pt x="410" y="199"/>
                    </a:cubicBezTo>
                    <a:cubicBezTo>
                      <a:pt x="414" y="200"/>
                      <a:pt x="414" y="202"/>
                      <a:pt x="414" y="202"/>
                    </a:cubicBezTo>
                    <a:cubicBezTo>
                      <a:pt x="414" y="204"/>
                      <a:pt x="412" y="204"/>
                      <a:pt x="410" y="204"/>
                    </a:cubicBezTo>
                    <a:cubicBezTo>
                      <a:pt x="409" y="204"/>
                      <a:pt x="407" y="204"/>
                      <a:pt x="404" y="202"/>
                    </a:cubicBezTo>
                    <a:cubicBezTo>
                      <a:pt x="403" y="201"/>
                      <a:pt x="401" y="201"/>
                      <a:pt x="399" y="201"/>
                    </a:cubicBezTo>
                    <a:cubicBezTo>
                      <a:pt x="394" y="201"/>
                      <a:pt x="388" y="204"/>
                      <a:pt x="388" y="206"/>
                    </a:cubicBezTo>
                    <a:cubicBezTo>
                      <a:pt x="387" y="207"/>
                      <a:pt x="387" y="207"/>
                      <a:pt x="388" y="208"/>
                    </a:cubicBezTo>
                    <a:cubicBezTo>
                      <a:pt x="390" y="209"/>
                      <a:pt x="393" y="209"/>
                      <a:pt x="395" y="209"/>
                    </a:cubicBezTo>
                    <a:cubicBezTo>
                      <a:pt x="398" y="209"/>
                      <a:pt x="401" y="209"/>
                      <a:pt x="402" y="211"/>
                    </a:cubicBezTo>
                    <a:cubicBezTo>
                      <a:pt x="402" y="213"/>
                      <a:pt x="402" y="215"/>
                      <a:pt x="399" y="218"/>
                    </a:cubicBezTo>
                    <a:cubicBezTo>
                      <a:pt x="397" y="221"/>
                      <a:pt x="395" y="223"/>
                      <a:pt x="392" y="223"/>
                    </a:cubicBezTo>
                    <a:cubicBezTo>
                      <a:pt x="390" y="223"/>
                      <a:pt x="388" y="221"/>
                      <a:pt x="386" y="220"/>
                    </a:cubicBezTo>
                    <a:cubicBezTo>
                      <a:pt x="384" y="218"/>
                      <a:pt x="382" y="217"/>
                      <a:pt x="380" y="217"/>
                    </a:cubicBezTo>
                    <a:close/>
                    <a:moveTo>
                      <a:pt x="599" y="224"/>
                    </a:moveTo>
                    <a:cubicBezTo>
                      <a:pt x="594" y="224"/>
                      <a:pt x="591" y="220"/>
                      <a:pt x="590" y="216"/>
                    </a:cubicBezTo>
                    <a:cubicBezTo>
                      <a:pt x="590" y="213"/>
                      <a:pt x="588" y="212"/>
                      <a:pt x="587" y="211"/>
                    </a:cubicBezTo>
                    <a:cubicBezTo>
                      <a:pt x="585" y="209"/>
                      <a:pt x="583" y="207"/>
                      <a:pt x="584" y="203"/>
                    </a:cubicBezTo>
                    <a:cubicBezTo>
                      <a:pt x="585" y="202"/>
                      <a:pt x="587" y="201"/>
                      <a:pt x="589" y="201"/>
                    </a:cubicBezTo>
                    <a:cubicBezTo>
                      <a:pt x="591" y="201"/>
                      <a:pt x="593" y="202"/>
                      <a:pt x="596" y="202"/>
                    </a:cubicBezTo>
                    <a:cubicBezTo>
                      <a:pt x="599" y="203"/>
                      <a:pt x="602" y="204"/>
                      <a:pt x="604" y="204"/>
                    </a:cubicBezTo>
                    <a:cubicBezTo>
                      <a:pt x="605" y="204"/>
                      <a:pt x="605" y="204"/>
                      <a:pt x="606" y="204"/>
                    </a:cubicBezTo>
                    <a:cubicBezTo>
                      <a:pt x="613" y="204"/>
                      <a:pt x="630" y="211"/>
                      <a:pt x="630" y="217"/>
                    </a:cubicBezTo>
                    <a:cubicBezTo>
                      <a:pt x="630" y="220"/>
                      <a:pt x="625" y="220"/>
                      <a:pt x="622" y="220"/>
                    </a:cubicBezTo>
                    <a:cubicBezTo>
                      <a:pt x="621" y="220"/>
                      <a:pt x="620" y="220"/>
                      <a:pt x="619" y="220"/>
                    </a:cubicBezTo>
                    <a:cubicBezTo>
                      <a:pt x="617" y="220"/>
                      <a:pt x="616" y="220"/>
                      <a:pt x="615" y="220"/>
                    </a:cubicBezTo>
                    <a:cubicBezTo>
                      <a:pt x="612" y="220"/>
                      <a:pt x="608" y="220"/>
                      <a:pt x="606" y="221"/>
                    </a:cubicBezTo>
                    <a:cubicBezTo>
                      <a:pt x="604" y="223"/>
                      <a:pt x="602" y="224"/>
                      <a:pt x="599" y="224"/>
                    </a:cubicBezTo>
                    <a:close/>
                    <a:moveTo>
                      <a:pt x="589" y="203"/>
                    </a:moveTo>
                    <a:cubicBezTo>
                      <a:pt x="587" y="203"/>
                      <a:pt x="587" y="203"/>
                      <a:pt x="586" y="204"/>
                    </a:cubicBezTo>
                    <a:cubicBezTo>
                      <a:pt x="585" y="206"/>
                      <a:pt x="586" y="207"/>
                      <a:pt x="588" y="209"/>
                    </a:cubicBezTo>
                    <a:cubicBezTo>
                      <a:pt x="590" y="211"/>
                      <a:pt x="592" y="212"/>
                      <a:pt x="592" y="216"/>
                    </a:cubicBezTo>
                    <a:cubicBezTo>
                      <a:pt x="593" y="220"/>
                      <a:pt x="596" y="221"/>
                      <a:pt x="599" y="221"/>
                    </a:cubicBezTo>
                    <a:cubicBezTo>
                      <a:pt x="601" y="221"/>
                      <a:pt x="604" y="221"/>
                      <a:pt x="605" y="220"/>
                    </a:cubicBezTo>
                    <a:cubicBezTo>
                      <a:pt x="608" y="218"/>
                      <a:pt x="612" y="218"/>
                      <a:pt x="615" y="218"/>
                    </a:cubicBezTo>
                    <a:cubicBezTo>
                      <a:pt x="616" y="218"/>
                      <a:pt x="618" y="218"/>
                      <a:pt x="619" y="218"/>
                    </a:cubicBezTo>
                    <a:cubicBezTo>
                      <a:pt x="620" y="218"/>
                      <a:pt x="621" y="218"/>
                      <a:pt x="622" y="218"/>
                    </a:cubicBezTo>
                    <a:cubicBezTo>
                      <a:pt x="626" y="218"/>
                      <a:pt x="628" y="218"/>
                      <a:pt x="628" y="217"/>
                    </a:cubicBezTo>
                    <a:cubicBezTo>
                      <a:pt x="628" y="214"/>
                      <a:pt x="614" y="206"/>
                      <a:pt x="606" y="206"/>
                    </a:cubicBezTo>
                    <a:cubicBezTo>
                      <a:pt x="606" y="206"/>
                      <a:pt x="605" y="206"/>
                      <a:pt x="605" y="206"/>
                    </a:cubicBezTo>
                    <a:cubicBezTo>
                      <a:pt x="604" y="206"/>
                      <a:pt x="604" y="206"/>
                      <a:pt x="603" y="206"/>
                    </a:cubicBezTo>
                    <a:cubicBezTo>
                      <a:pt x="600" y="206"/>
                      <a:pt x="598" y="205"/>
                      <a:pt x="595" y="204"/>
                    </a:cubicBezTo>
                    <a:cubicBezTo>
                      <a:pt x="593" y="204"/>
                      <a:pt x="591" y="203"/>
                      <a:pt x="589" y="203"/>
                    </a:cubicBezTo>
                    <a:close/>
                    <a:moveTo>
                      <a:pt x="273" y="193"/>
                    </a:moveTo>
                    <a:cubicBezTo>
                      <a:pt x="271" y="193"/>
                      <a:pt x="270" y="193"/>
                      <a:pt x="269" y="192"/>
                    </a:cubicBezTo>
                    <a:cubicBezTo>
                      <a:pt x="263" y="191"/>
                      <a:pt x="260" y="189"/>
                      <a:pt x="260" y="186"/>
                    </a:cubicBezTo>
                    <a:cubicBezTo>
                      <a:pt x="260" y="185"/>
                      <a:pt x="262" y="182"/>
                      <a:pt x="269" y="181"/>
                    </a:cubicBezTo>
                    <a:cubicBezTo>
                      <a:pt x="278" y="181"/>
                      <a:pt x="285" y="177"/>
                      <a:pt x="287" y="176"/>
                    </a:cubicBezTo>
                    <a:cubicBezTo>
                      <a:pt x="286" y="176"/>
                      <a:pt x="285" y="176"/>
                      <a:pt x="284" y="176"/>
                    </a:cubicBezTo>
                    <a:cubicBezTo>
                      <a:pt x="280" y="176"/>
                      <a:pt x="276" y="177"/>
                      <a:pt x="273" y="177"/>
                    </a:cubicBezTo>
                    <a:cubicBezTo>
                      <a:pt x="271" y="178"/>
                      <a:pt x="269" y="178"/>
                      <a:pt x="267" y="178"/>
                    </a:cubicBezTo>
                    <a:cubicBezTo>
                      <a:pt x="266" y="178"/>
                      <a:pt x="265" y="178"/>
                      <a:pt x="264" y="177"/>
                    </a:cubicBezTo>
                    <a:cubicBezTo>
                      <a:pt x="264" y="176"/>
                      <a:pt x="264" y="174"/>
                      <a:pt x="264" y="173"/>
                    </a:cubicBezTo>
                    <a:cubicBezTo>
                      <a:pt x="265" y="172"/>
                      <a:pt x="265" y="172"/>
                      <a:pt x="265" y="171"/>
                    </a:cubicBezTo>
                    <a:cubicBezTo>
                      <a:pt x="264" y="172"/>
                      <a:pt x="261" y="174"/>
                      <a:pt x="258" y="177"/>
                    </a:cubicBezTo>
                    <a:cubicBezTo>
                      <a:pt x="256" y="180"/>
                      <a:pt x="254" y="181"/>
                      <a:pt x="251" y="181"/>
                    </a:cubicBezTo>
                    <a:cubicBezTo>
                      <a:pt x="249" y="181"/>
                      <a:pt x="247" y="180"/>
                      <a:pt x="244" y="179"/>
                    </a:cubicBezTo>
                    <a:cubicBezTo>
                      <a:pt x="241" y="178"/>
                      <a:pt x="239" y="177"/>
                      <a:pt x="237" y="177"/>
                    </a:cubicBezTo>
                    <a:cubicBezTo>
                      <a:pt x="234" y="177"/>
                      <a:pt x="232" y="176"/>
                      <a:pt x="231" y="175"/>
                    </a:cubicBezTo>
                    <a:cubicBezTo>
                      <a:pt x="231" y="174"/>
                      <a:pt x="230" y="174"/>
                      <a:pt x="231" y="173"/>
                    </a:cubicBezTo>
                    <a:cubicBezTo>
                      <a:pt x="231" y="171"/>
                      <a:pt x="235" y="171"/>
                      <a:pt x="242" y="169"/>
                    </a:cubicBezTo>
                    <a:cubicBezTo>
                      <a:pt x="243" y="169"/>
                      <a:pt x="243" y="169"/>
                      <a:pt x="244" y="169"/>
                    </a:cubicBezTo>
                    <a:cubicBezTo>
                      <a:pt x="243" y="169"/>
                      <a:pt x="241" y="169"/>
                      <a:pt x="239" y="170"/>
                    </a:cubicBezTo>
                    <a:cubicBezTo>
                      <a:pt x="238" y="170"/>
                      <a:pt x="236" y="170"/>
                      <a:pt x="236" y="169"/>
                    </a:cubicBezTo>
                    <a:cubicBezTo>
                      <a:pt x="235" y="169"/>
                      <a:pt x="235" y="168"/>
                      <a:pt x="235" y="168"/>
                    </a:cubicBezTo>
                    <a:cubicBezTo>
                      <a:pt x="235" y="165"/>
                      <a:pt x="238" y="162"/>
                      <a:pt x="245" y="161"/>
                    </a:cubicBezTo>
                    <a:cubicBezTo>
                      <a:pt x="242" y="161"/>
                      <a:pt x="241" y="159"/>
                      <a:pt x="241" y="157"/>
                    </a:cubicBezTo>
                    <a:cubicBezTo>
                      <a:pt x="241" y="156"/>
                      <a:pt x="242" y="153"/>
                      <a:pt x="246" y="153"/>
                    </a:cubicBezTo>
                    <a:cubicBezTo>
                      <a:pt x="248" y="153"/>
                      <a:pt x="249" y="152"/>
                      <a:pt x="250" y="150"/>
                    </a:cubicBezTo>
                    <a:cubicBezTo>
                      <a:pt x="251" y="149"/>
                      <a:pt x="252" y="147"/>
                      <a:pt x="256" y="147"/>
                    </a:cubicBezTo>
                    <a:cubicBezTo>
                      <a:pt x="260" y="147"/>
                      <a:pt x="261" y="149"/>
                      <a:pt x="262" y="151"/>
                    </a:cubicBezTo>
                    <a:cubicBezTo>
                      <a:pt x="263" y="152"/>
                      <a:pt x="263" y="153"/>
                      <a:pt x="265" y="153"/>
                    </a:cubicBezTo>
                    <a:cubicBezTo>
                      <a:pt x="265" y="153"/>
                      <a:pt x="266" y="153"/>
                      <a:pt x="266" y="153"/>
                    </a:cubicBezTo>
                    <a:cubicBezTo>
                      <a:pt x="267" y="153"/>
                      <a:pt x="268" y="152"/>
                      <a:pt x="269" y="152"/>
                    </a:cubicBezTo>
                    <a:cubicBezTo>
                      <a:pt x="276" y="152"/>
                      <a:pt x="289" y="159"/>
                      <a:pt x="290" y="164"/>
                    </a:cubicBezTo>
                    <a:cubicBezTo>
                      <a:pt x="291" y="166"/>
                      <a:pt x="299" y="168"/>
                      <a:pt x="306" y="168"/>
                    </a:cubicBezTo>
                    <a:cubicBezTo>
                      <a:pt x="309" y="168"/>
                      <a:pt x="310" y="167"/>
                      <a:pt x="311" y="167"/>
                    </a:cubicBezTo>
                    <a:cubicBezTo>
                      <a:pt x="310" y="167"/>
                      <a:pt x="308" y="166"/>
                      <a:pt x="307" y="165"/>
                    </a:cubicBezTo>
                    <a:cubicBezTo>
                      <a:pt x="304" y="164"/>
                      <a:pt x="302" y="163"/>
                      <a:pt x="302" y="161"/>
                    </a:cubicBezTo>
                    <a:cubicBezTo>
                      <a:pt x="302" y="161"/>
                      <a:pt x="303" y="160"/>
                      <a:pt x="304" y="160"/>
                    </a:cubicBezTo>
                    <a:cubicBezTo>
                      <a:pt x="306" y="159"/>
                      <a:pt x="307" y="157"/>
                      <a:pt x="307" y="157"/>
                    </a:cubicBezTo>
                    <a:cubicBezTo>
                      <a:pt x="307" y="156"/>
                      <a:pt x="306" y="156"/>
                      <a:pt x="303" y="155"/>
                    </a:cubicBezTo>
                    <a:cubicBezTo>
                      <a:pt x="301" y="155"/>
                      <a:pt x="300" y="153"/>
                      <a:pt x="300" y="153"/>
                    </a:cubicBezTo>
                    <a:cubicBezTo>
                      <a:pt x="300" y="149"/>
                      <a:pt x="309" y="143"/>
                      <a:pt x="313" y="142"/>
                    </a:cubicBezTo>
                    <a:cubicBezTo>
                      <a:pt x="318" y="142"/>
                      <a:pt x="318" y="145"/>
                      <a:pt x="319" y="148"/>
                    </a:cubicBezTo>
                    <a:cubicBezTo>
                      <a:pt x="319" y="150"/>
                      <a:pt x="320" y="152"/>
                      <a:pt x="321" y="153"/>
                    </a:cubicBezTo>
                    <a:cubicBezTo>
                      <a:pt x="322" y="154"/>
                      <a:pt x="323" y="155"/>
                      <a:pt x="324" y="157"/>
                    </a:cubicBezTo>
                    <a:cubicBezTo>
                      <a:pt x="327" y="160"/>
                      <a:pt x="329" y="162"/>
                      <a:pt x="331" y="162"/>
                    </a:cubicBezTo>
                    <a:cubicBezTo>
                      <a:pt x="333" y="161"/>
                      <a:pt x="334" y="161"/>
                      <a:pt x="335" y="160"/>
                    </a:cubicBezTo>
                    <a:cubicBezTo>
                      <a:pt x="336" y="158"/>
                      <a:pt x="337" y="157"/>
                      <a:pt x="340" y="157"/>
                    </a:cubicBezTo>
                    <a:cubicBezTo>
                      <a:pt x="341" y="157"/>
                      <a:pt x="342" y="157"/>
                      <a:pt x="343" y="158"/>
                    </a:cubicBezTo>
                    <a:cubicBezTo>
                      <a:pt x="346" y="159"/>
                      <a:pt x="348" y="163"/>
                      <a:pt x="347" y="169"/>
                    </a:cubicBezTo>
                    <a:cubicBezTo>
                      <a:pt x="347" y="173"/>
                      <a:pt x="344" y="179"/>
                      <a:pt x="339" y="180"/>
                    </a:cubicBezTo>
                    <a:cubicBezTo>
                      <a:pt x="336" y="180"/>
                      <a:pt x="332" y="180"/>
                      <a:pt x="328" y="180"/>
                    </a:cubicBezTo>
                    <a:cubicBezTo>
                      <a:pt x="326" y="180"/>
                      <a:pt x="325" y="179"/>
                      <a:pt x="323" y="179"/>
                    </a:cubicBezTo>
                    <a:cubicBezTo>
                      <a:pt x="321" y="179"/>
                      <a:pt x="319" y="180"/>
                      <a:pt x="318" y="181"/>
                    </a:cubicBezTo>
                    <a:cubicBezTo>
                      <a:pt x="317" y="182"/>
                      <a:pt x="315" y="182"/>
                      <a:pt x="314" y="182"/>
                    </a:cubicBezTo>
                    <a:cubicBezTo>
                      <a:pt x="313" y="182"/>
                      <a:pt x="312" y="181"/>
                      <a:pt x="310" y="181"/>
                    </a:cubicBezTo>
                    <a:cubicBezTo>
                      <a:pt x="308" y="180"/>
                      <a:pt x="306" y="180"/>
                      <a:pt x="304" y="181"/>
                    </a:cubicBezTo>
                    <a:cubicBezTo>
                      <a:pt x="300" y="186"/>
                      <a:pt x="283" y="193"/>
                      <a:pt x="273" y="193"/>
                    </a:cubicBezTo>
                    <a:close/>
                    <a:moveTo>
                      <a:pt x="285" y="174"/>
                    </a:moveTo>
                    <a:cubicBezTo>
                      <a:pt x="286" y="174"/>
                      <a:pt x="289" y="174"/>
                      <a:pt x="289" y="176"/>
                    </a:cubicBezTo>
                    <a:cubicBezTo>
                      <a:pt x="289" y="179"/>
                      <a:pt x="278" y="183"/>
                      <a:pt x="270" y="184"/>
                    </a:cubicBezTo>
                    <a:cubicBezTo>
                      <a:pt x="264" y="184"/>
                      <a:pt x="262" y="185"/>
                      <a:pt x="262" y="186"/>
                    </a:cubicBezTo>
                    <a:cubicBezTo>
                      <a:pt x="262" y="187"/>
                      <a:pt x="264" y="189"/>
                      <a:pt x="269" y="190"/>
                    </a:cubicBezTo>
                    <a:cubicBezTo>
                      <a:pt x="270" y="191"/>
                      <a:pt x="271" y="191"/>
                      <a:pt x="273" y="191"/>
                    </a:cubicBezTo>
                    <a:cubicBezTo>
                      <a:pt x="283" y="191"/>
                      <a:pt x="299" y="184"/>
                      <a:pt x="303" y="180"/>
                    </a:cubicBezTo>
                    <a:cubicBezTo>
                      <a:pt x="304" y="179"/>
                      <a:pt x="305" y="178"/>
                      <a:pt x="307" y="178"/>
                    </a:cubicBezTo>
                    <a:cubicBezTo>
                      <a:pt x="308" y="178"/>
                      <a:pt x="310" y="179"/>
                      <a:pt x="311" y="179"/>
                    </a:cubicBezTo>
                    <a:cubicBezTo>
                      <a:pt x="313" y="180"/>
                      <a:pt x="315" y="180"/>
                      <a:pt x="316" y="179"/>
                    </a:cubicBezTo>
                    <a:cubicBezTo>
                      <a:pt x="318" y="178"/>
                      <a:pt x="320" y="177"/>
                      <a:pt x="323" y="177"/>
                    </a:cubicBezTo>
                    <a:cubicBezTo>
                      <a:pt x="325" y="177"/>
                      <a:pt x="326" y="178"/>
                      <a:pt x="328" y="178"/>
                    </a:cubicBezTo>
                    <a:cubicBezTo>
                      <a:pt x="332" y="178"/>
                      <a:pt x="336" y="178"/>
                      <a:pt x="339" y="178"/>
                    </a:cubicBezTo>
                    <a:cubicBezTo>
                      <a:pt x="343" y="177"/>
                      <a:pt x="345" y="172"/>
                      <a:pt x="345" y="168"/>
                    </a:cubicBezTo>
                    <a:cubicBezTo>
                      <a:pt x="345" y="164"/>
                      <a:pt x="344" y="161"/>
                      <a:pt x="342" y="160"/>
                    </a:cubicBezTo>
                    <a:cubicBezTo>
                      <a:pt x="341" y="159"/>
                      <a:pt x="340" y="159"/>
                      <a:pt x="340" y="159"/>
                    </a:cubicBezTo>
                    <a:cubicBezTo>
                      <a:pt x="338" y="159"/>
                      <a:pt x="337" y="160"/>
                      <a:pt x="336" y="161"/>
                    </a:cubicBezTo>
                    <a:cubicBezTo>
                      <a:pt x="335" y="162"/>
                      <a:pt x="334" y="163"/>
                      <a:pt x="332" y="164"/>
                    </a:cubicBezTo>
                    <a:cubicBezTo>
                      <a:pt x="328" y="165"/>
                      <a:pt x="325" y="161"/>
                      <a:pt x="323" y="158"/>
                    </a:cubicBezTo>
                    <a:cubicBezTo>
                      <a:pt x="322" y="157"/>
                      <a:pt x="321" y="156"/>
                      <a:pt x="320" y="154"/>
                    </a:cubicBezTo>
                    <a:cubicBezTo>
                      <a:pt x="318" y="153"/>
                      <a:pt x="317" y="150"/>
                      <a:pt x="317" y="148"/>
                    </a:cubicBezTo>
                    <a:cubicBezTo>
                      <a:pt x="316" y="145"/>
                      <a:pt x="316" y="144"/>
                      <a:pt x="314" y="145"/>
                    </a:cubicBezTo>
                    <a:cubicBezTo>
                      <a:pt x="310" y="145"/>
                      <a:pt x="302" y="151"/>
                      <a:pt x="302" y="153"/>
                    </a:cubicBezTo>
                    <a:cubicBezTo>
                      <a:pt x="302" y="153"/>
                      <a:pt x="303" y="153"/>
                      <a:pt x="303" y="153"/>
                    </a:cubicBezTo>
                    <a:cubicBezTo>
                      <a:pt x="307" y="154"/>
                      <a:pt x="309" y="155"/>
                      <a:pt x="309" y="156"/>
                    </a:cubicBezTo>
                    <a:cubicBezTo>
                      <a:pt x="309" y="158"/>
                      <a:pt x="307" y="160"/>
                      <a:pt x="305" y="161"/>
                    </a:cubicBezTo>
                    <a:cubicBezTo>
                      <a:pt x="305" y="162"/>
                      <a:pt x="307" y="163"/>
                      <a:pt x="308" y="163"/>
                    </a:cubicBezTo>
                    <a:cubicBezTo>
                      <a:pt x="311" y="165"/>
                      <a:pt x="312" y="166"/>
                      <a:pt x="313" y="167"/>
                    </a:cubicBezTo>
                    <a:cubicBezTo>
                      <a:pt x="313" y="167"/>
                      <a:pt x="313" y="168"/>
                      <a:pt x="312" y="168"/>
                    </a:cubicBezTo>
                    <a:cubicBezTo>
                      <a:pt x="312" y="169"/>
                      <a:pt x="311" y="170"/>
                      <a:pt x="306" y="170"/>
                    </a:cubicBezTo>
                    <a:cubicBezTo>
                      <a:pt x="302" y="170"/>
                      <a:pt x="289" y="169"/>
                      <a:pt x="288" y="164"/>
                    </a:cubicBezTo>
                    <a:cubicBezTo>
                      <a:pt x="288" y="161"/>
                      <a:pt x="276" y="155"/>
                      <a:pt x="269" y="155"/>
                    </a:cubicBezTo>
                    <a:cubicBezTo>
                      <a:pt x="268" y="155"/>
                      <a:pt x="267" y="155"/>
                      <a:pt x="267" y="155"/>
                    </a:cubicBezTo>
                    <a:cubicBezTo>
                      <a:pt x="266" y="155"/>
                      <a:pt x="265" y="155"/>
                      <a:pt x="265" y="155"/>
                    </a:cubicBezTo>
                    <a:cubicBezTo>
                      <a:pt x="262" y="155"/>
                      <a:pt x="261" y="153"/>
                      <a:pt x="260" y="152"/>
                    </a:cubicBezTo>
                    <a:cubicBezTo>
                      <a:pt x="259" y="151"/>
                      <a:pt x="259" y="149"/>
                      <a:pt x="256" y="149"/>
                    </a:cubicBezTo>
                    <a:cubicBezTo>
                      <a:pt x="253" y="149"/>
                      <a:pt x="253" y="150"/>
                      <a:pt x="252" y="152"/>
                    </a:cubicBezTo>
                    <a:cubicBezTo>
                      <a:pt x="251" y="153"/>
                      <a:pt x="249" y="155"/>
                      <a:pt x="246" y="155"/>
                    </a:cubicBezTo>
                    <a:cubicBezTo>
                      <a:pt x="244" y="155"/>
                      <a:pt x="243" y="156"/>
                      <a:pt x="243" y="157"/>
                    </a:cubicBezTo>
                    <a:cubicBezTo>
                      <a:pt x="243" y="158"/>
                      <a:pt x="244" y="160"/>
                      <a:pt x="247" y="160"/>
                    </a:cubicBezTo>
                    <a:cubicBezTo>
                      <a:pt x="252" y="160"/>
                      <a:pt x="254" y="160"/>
                      <a:pt x="254" y="162"/>
                    </a:cubicBezTo>
                    <a:cubicBezTo>
                      <a:pt x="254" y="163"/>
                      <a:pt x="252" y="164"/>
                      <a:pt x="246" y="163"/>
                    </a:cubicBezTo>
                    <a:cubicBezTo>
                      <a:pt x="242" y="163"/>
                      <a:pt x="238" y="165"/>
                      <a:pt x="237" y="167"/>
                    </a:cubicBezTo>
                    <a:cubicBezTo>
                      <a:pt x="237" y="167"/>
                      <a:pt x="237" y="168"/>
                      <a:pt x="237" y="168"/>
                    </a:cubicBezTo>
                    <a:cubicBezTo>
                      <a:pt x="237" y="168"/>
                      <a:pt x="238" y="168"/>
                      <a:pt x="239" y="168"/>
                    </a:cubicBezTo>
                    <a:cubicBezTo>
                      <a:pt x="242" y="167"/>
                      <a:pt x="246" y="166"/>
                      <a:pt x="249" y="166"/>
                    </a:cubicBezTo>
                    <a:cubicBezTo>
                      <a:pt x="250" y="166"/>
                      <a:pt x="251" y="167"/>
                      <a:pt x="252" y="168"/>
                    </a:cubicBezTo>
                    <a:cubicBezTo>
                      <a:pt x="252" y="169"/>
                      <a:pt x="250" y="169"/>
                      <a:pt x="249" y="170"/>
                    </a:cubicBezTo>
                    <a:cubicBezTo>
                      <a:pt x="248" y="170"/>
                      <a:pt x="245" y="171"/>
                      <a:pt x="242" y="171"/>
                    </a:cubicBezTo>
                    <a:cubicBezTo>
                      <a:pt x="239" y="172"/>
                      <a:pt x="234" y="173"/>
                      <a:pt x="233" y="174"/>
                    </a:cubicBezTo>
                    <a:cubicBezTo>
                      <a:pt x="233" y="174"/>
                      <a:pt x="235" y="175"/>
                      <a:pt x="237" y="175"/>
                    </a:cubicBezTo>
                    <a:cubicBezTo>
                      <a:pt x="239" y="175"/>
                      <a:pt x="242" y="176"/>
                      <a:pt x="245" y="177"/>
                    </a:cubicBezTo>
                    <a:cubicBezTo>
                      <a:pt x="247" y="178"/>
                      <a:pt x="249" y="179"/>
                      <a:pt x="251" y="179"/>
                    </a:cubicBezTo>
                    <a:cubicBezTo>
                      <a:pt x="253" y="179"/>
                      <a:pt x="255" y="178"/>
                      <a:pt x="257" y="176"/>
                    </a:cubicBezTo>
                    <a:cubicBezTo>
                      <a:pt x="259" y="173"/>
                      <a:pt x="263" y="169"/>
                      <a:pt x="265" y="169"/>
                    </a:cubicBezTo>
                    <a:cubicBezTo>
                      <a:pt x="266" y="169"/>
                      <a:pt x="266" y="170"/>
                      <a:pt x="266" y="170"/>
                    </a:cubicBezTo>
                    <a:cubicBezTo>
                      <a:pt x="267" y="171"/>
                      <a:pt x="267" y="172"/>
                      <a:pt x="266" y="174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66" y="176"/>
                      <a:pt x="266" y="176"/>
                      <a:pt x="267" y="176"/>
                    </a:cubicBezTo>
                    <a:cubicBezTo>
                      <a:pt x="269" y="176"/>
                      <a:pt x="271" y="175"/>
                      <a:pt x="273" y="175"/>
                    </a:cubicBezTo>
                    <a:cubicBezTo>
                      <a:pt x="276" y="175"/>
                      <a:pt x="280" y="174"/>
                      <a:pt x="284" y="174"/>
                    </a:cubicBezTo>
                    <a:cubicBezTo>
                      <a:pt x="284" y="174"/>
                      <a:pt x="284" y="174"/>
                      <a:pt x="285" y="174"/>
                    </a:cubicBezTo>
                    <a:close/>
                    <a:moveTo>
                      <a:pt x="543" y="190"/>
                    </a:moveTo>
                    <a:cubicBezTo>
                      <a:pt x="543" y="190"/>
                      <a:pt x="542" y="190"/>
                      <a:pt x="542" y="190"/>
                    </a:cubicBezTo>
                    <a:cubicBezTo>
                      <a:pt x="520" y="189"/>
                      <a:pt x="511" y="189"/>
                      <a:pt x="509" y="183"/>
                    </a:cubicBezTo>
                    <a:cubicBezTo>
                      <a:pt x="509" y="183"/>
                      <a:pt x="508" y="183"/>
                      <a:pt x="508" y="183"/>
                    </a:cubicBezTo>
                    <a:cubicBezTo>
                      <a:pt x="508" y="183"/>
                      <a:pt x="507" y="184"/>
                      <a:pt x="506" y="185"/>
                    </a:cubicBezTo>
                    <a:cubicBezTo>
                      <a:pt x="505" y="185"/>
                      <a:pt x="504" y="186"/>
                      <a:pt x="504" y="187"/>
                    </a:cubicBezTo>
                    <a:cubicBezTo>
                      <a:pt x="502" y="188"/>
                      <a:pt x="500" y="189"/>
                      <a:pt x="498" y="189"/>
                    </a:cubicBezTo>
                    <a:cubicBezTo>
                      <a:pt x="494" y="189"/>
                      <a:pt x="490" y="187"/>
                      <a:pt x="487" y="185"/>
                    </a:cubicBezTo>
                    <a:cubicBezTo>
                      <a:pt x="485" y="183"/>
                      <a:pt x="483" y="184"/>
                      <a:pt x="482" y="184"/>
                    </a:cubicBezTo>
                    <a:cubicBezTo>
                      <a:pt x="482" y="184"/>
                      <a:pt x="481" y="184"/>
                      <a:pt x="481" y="184"/>
                    </a:cubicBezTo>
                    <a:cubicBezTo>
                      <a:pt x="481" y="184"/>
                      <a:pt x="481" y="184"/>
                      <a:pt x="481" y="184"/>
                    </a:cubicBezTo>
                    <a:cubicBezTo>
                      <a:pt x="478" y="184"/>
                      <a:pt x="476" y="182"/>
                      <a:pt x="475" y="178"/>
                    </a:cubicBezTo>
                    <a:cubicBezTo>
                      <a:pt x="473" y="173"/>
                      <a:pt x="474" y="170"/>
                      <a:pt x="475" y="168"/>
                    </a:cubicBezTo>
                    <a:cubicBezTo>
                      <a:pt x="476" y="166"/>
                      <a:pt x="476" y="165"/>
                      <a:pt x="475" y="163"/>
                    </a:cubicBezTo>
                    <a:cubicBezTo>
                      <a:pt x="474" y="163"/>
                      <a:pt x="474" y="162"/>
                      <a:pt x="473" y="161"/>
                    </a:cubicBezTo>
                    <a:cubicBezTo>
                      <a:pt x="470" y="158"/>
                      <a:pt x="466" y="153"/>
                      <a:pt x="464" y="153"/>
                    </a:cubicBezTo>
                    <a:cubicBezTo>
                      <a:pt x="464" y="153"/>
                      <a:pt x="464" y="153"/>
                      <a:pt x="464" y="153"/>
                    </a:cubicBezTo>
                    <a:cubicBezTo>
                      <a:pt x="463" y="155"/>
                      <a:pt x="462" y="155"/>
                      <a:pt x="459" y="155"/>
                    </a:cubicBezTo>
                    <a:cubicBezTo>
                      <a:pt x="452" y="155"/>
                      <a:pt x="434" y="148"/>
                      <a:pt x="431" y="145"/>
                    </a:cubicBezTo>
                    <a:cubicBezTo>
                      <a:pt x="430" y="143"/>
                      <a:pt x="431" y="142"/>
                      <a:pt x="431" y="141"/>
                    </a:cubicBezTo>
                    <a:cubicBezTo>
                      <a:pt x="433" y="138"/>
                      <a:pt x="441" y="137"/>
                      <a:pt x="444" y="137"/>
                    </a:cubicBezTo>
                    <a:cubicBezTo>
                      <a:pt x="449" y="137"/>
                      <a:pt x="454" y="138"/>
                      <a:pt x="457" y="140"/>
                    </a:cubicBezTo>
                    <a:cubicBezTo>
                      <a:pt x="459" y="140"/>
                      <a:pt x="461" y="141"/>
                      <a:pt x="462" y="142"/>
                    </a:cubicBezTo>
                    <a:cubicBezTo>
                      <a:pt x="466" y="144"/>
                      <a:pt x="470" y="146"/>
                      <a:pt x="474" y="146"/>
                    </a:cubicBezTo>
                    <a:cubicBezTo>
                      <a:pt x="475" y="146"/>
                      <a:pt x="476" y="146"/>
                      <a:pt x="477" y="145"/>
                    </a:cubicBezTo>
                    <a:cubicBezTo>
                      <a:pt x="478" y="145"/>
                      <a:pt x="479" y="145"/>
                      <a:pt x="480" y="145"/>
                    </a:cubicBezTo>
                    <a:cubicBezTo>
                      <a:pt x="489" y="145"/>
                      <a:pt x="503" y="150"/>
                      <a:pt x="504" y="153"/>
                    </a:cubicBezTo>
                    <a:cubicBezTo>
                      <a:pt x="504" y="154"/>
                      <a:pt x="504" y="154"/>
                      <a:pt x="504" y="155"/>
                    </a:cubicBezTo>
                    <a:cubicBezTo>
                      <a:pt x="503" y="156"/>
                      <a:pt x="502" y="156"/>
                      <a:pt x="501" y="158"/>
                    </a:cubicBezTo>
                    <a:cubicBezTo>
                      <a:pt x="499" y="159"/>
                      <a:pt x="496" y="161"/>
                      <a:pt x="496" y="161"/>
                    </a:cubicBezTo>
                    <a:cubicBezTo>
                      <a:pt x="496" y="161"/>
                      <a:pt x="496" y="161"/>
                      <a:pt x="496" y="161"/>
                    </a:cubicBezTo>
                    <a:cubicBezTo>
                      <a:pt x="496" y="161"/>
                      <a:pt x="497" y="162"/>
                      <a:pt x="500" y="162"/>
                    </a:cubicBezTo>
                    <a:cubicBezTo>
                      <a:pt x="506" y="162"/>
                      <a:pt x="509" y="165"/>
                      <a:pt x="511" y="166"/>
                    </a:cubicBezTo>
                    <a:cubicBezTo>
                      <a:pt x="512" y="168"/>
                      <a:pt x="513" y="168"/>
                      <a:pt x="515" y="167"/>
                    </a:cubicBezTo>
                    <a:cubicBezTo>
                      <a:pt x="517" y="166"/>
                      <a:pt x="519" y="166"/>
                      <a:pt x="521" y="166"/>
                    </a:cubicBezTo>
                    <a:cubicBezTo>
                      <a:pt x="523" y="166"/>
                      <a:pt x="525" y="166"/>
                      <a:pt x="528" y="167"/>
                    </a:cubicBezTo>
                    <a:cubicBezTo>
                      <a:pt x="531" y="167"/>
                      <a:pt x="533" y="167"/>
                      <a:pt x="536" y="167"/>
                    </a:cubicBezTo>
                    <a:cubicBezTo>
                      <a:pt x="539" y="167"/>
                      <a:pt x="541" y="167"/>
                      <a:pt x="543" y="166"/>
                    </a:cubicBezTo>
                    <a:cubicBezTo>
                      <a:pt x="546" y="164"/>
                      <a:pt x="554" y="163"/>
                      <a:pt x="560" y="163"/>
                    </a:cubicBezTo>
                    <a:cubicBezTo>
                      <a:pt x="570" y="163"/>
                      <a:pt x="598" y="165"/>
                      <a:pt x="599" y="170"/>
                    </a:cubicBezTo>
                    <a:cubicBezTo>
                      <a:pt x="599" y="175"/>
                      <a:pt x="596" y="185"/>
                      <a:pt x="589" y="187"/>
                    </a:cubicBezTo>
                    <a:cubicBezTo>
                      <a:pt x="587" y="187"/>
                      <a:pt x="583" y="188"/>
                      <a:pt x="580" y="188"/>
                    </a:cubicBezTo>
                    <a:cubicBezTo>
                      <a:pt x="576" y="188"/>
                      <a:pt x="568" y="187"/>
                      <a:pt x="563" y="185"/>
                    </a:cubicBezTo>
                    <a:cubicBezTo>
                      <a:pt x="562" y="184"/>
                      <a:pt x="562" y="184"/>
                      <a:pt x="561" y="184"/>
                    </a:cubicBezTo>
                    <a:cubicBezTo>
                      <a:pt x="561" y="184"/>
                      <a:pt x="561" y="184"/>
                      <a:pt x="560" y="185"/>
                    </a:cubicBezTo>
                    <a:cubicBezTo>
                      <a:pt x="558" y="187"/>
                      <a:pt x="555" y="190"/>
                      <a:pt x="543" y="190"/>
                    </a:cubicBezTo>
                    <a:close/>
                    <a:moveTo>
                      <a:pt x="508" y="181"/>
                    </a:moveTo>
                    <a:cubicBezTo>
                      <a:pt x="509" y="181"/>
                      <a:pt x="510" y="181"/>
                      <a:pt x="511" y="182"/>
                    </a:cubicBezTo>
                    <a:cubicBezTo>
                      <a:pt x="513" y="187"/>
                      <a:pt x="522" y="187"/>
                      <a:pt x="542" y="188"/>
                    </a:cubicBezTo>
                    <a:cubicBezTo>
                      <a:pt x="554" y="188"/>
                      <a:pt x="557" y="185"/>
                      <a:pt x="558" y="183"/>
                    </a:cubicBezTo>
                    <a:cubicBezTo>
                      <a:pt x="560" y="182"/>
                      <a:pt x="561" y="181"/>
                      <a:pt x="564" y="183"/>
                    </a:cubicBezTo>
                    <a:cubicBezTo>
                      <a:pt x="567" y="185"/>
                      <a:pt x="573" y="186"/>
                      <a:pt x="580" y="186"/>
                    </a:cubicBezTo>
                    <a:cubicBezTo>
                      <a:pt x="583" y="186"/>
                      <a:pt x="587" y="185"/>
                      <a:pt x="589" y="185"/>
                    </a:cubicBezTo>
                    <a:cubicBezTo>
                      <a:pt x="594" y="184"/>
                      <a:pt x="597" y="175"/>
                      <a:pt x="597" y="171"/>
                    </a:cubicBezTo>
                    <a:cubicBezTo>
                      <a:pt x="596" y="168"/>
                      <a:pt x="577" y="166"/>
                      <a:pt x="560" y="166"/>
                    </a:cubicBezTo>
                    <a:cubicBezTo>
                      <a:pt x="552" y="166"/>
                      <a:pt x="546" y="166"/>
                      <a:pt x="544" y="168"/>
                    </a:cubicBezTo>
                    <a:cubicBezTo>
                      <a:pt x="542" y="169"/>
                      <a:pt x="539" y="169"/>
                      <a:pt x="536" y="169"/>
                    </a:cubicBezTo>
                    <a:cubicBezTo>
                      <a:pt x="533" y="169"/>
                      <a:pt x="530" y="169"/>
                      <a:pt x="528" y="169"/>
                    </a:cubicBezTo>
                    <a:cubicBezTo>
                      <a:pt x="525" y="168"/>
                      <a:pt x="523" y="168"/>
                      <a:pt x="521" y="168"/>
                    </a:cubicBezTo>
                    <a:cubicBezTo>
                      <a:pt x="519" y="168"/>
                      <a:pt x="517" y="168"/>
                      <a:pt x="516" y="169"/>
                    </a:cubicBezTo>
                    <a:cubicBezTo>
                      <a:pt x="515" y="169"/>
                      <a:pt x="514" y="170"/>
                      <a:pt x="513" y="170"/>
                    </a:cubicBezTo>
                    <a:cubicBezTo>
                      <a:pt x="511" y="170"/>
                      <a:pt x="510" y="169"/>
                      <a:pt x="509" y="168"/>
                    </a:cubicBezTo>
                    <a:cubicBezTo>
                      <a:pt x="508" y="166"/>
                      <a:pt x="505" y="164"/>
                      <a:pt x="500" y="164"/>
                    </a:cubicBezTo>
                    <a:cubicBezTo>
                      <a:pt x="496" y="164"/>
                      <a:pt x="495" y="163"/>
                      <a:pt x="494" y="162"/>
                    </a:cubicBezTo>
                    <a:cubicBezTo>
                      <a:pt x="494" y="160"/>
                      <a:pt x="496" y="158"/>
                      <a:pt x="499" y="156"/>
                    </a:cubicBezTo>
                    <a:cubicBezTo>
                      <a:pt x="500" y="155"/>
                      <a:pt x="502" y="154"/>
                      <a:pt x="502" y="154"/>
                    </a:cubicBezTo>
                    <a:cubicBezTo>
                      <a:pt x="501" y="152"/>
                      <a:pt x="489" y="147"/>
                      <a:pt x="480" y="147"/>
                    </a:cubicBezTo>
                    <a:cubicBezTo>
                      <a:pt x="479" y="147"/>
                      <a:pt x="478" y="147"/>
                      <a:pt x="478" y="147"/>
                    </a:cubicBezTo>
                    <a:cubicBezTo>
                      <a:pt x="476" y="148"/>
                      <a:pt x="475" y="148"/>
                      <a:pt x="474" y="148"/>
                    </a:cubicBezTo>
                    <a:cubicBezTo>
                      <a:pt x="469" y="148"/>
                      <a:pt x="465" y="146"/>
                      <a:pt x="461" y="144"/>
                    </a:cubicBezTo>
                    <a:cubicBezTo>
                      <a:pt x="460" y="143"/>
                      <a:pt x="458" y="142"/>
                      <a:pt x="456" y="141"/>
                    </a:cubicBezTo>
                    <a:cubicBezTo>
                      <a:pt x="454" y="140"/>
                      <a:pt x="449" y="139"/>
                      <a:pt x="444" y="139"/>
                    </a:cubicBezTo>
                    <a:cubicBezTo>
                      <a:pt x="438" y="139"/>
                      <a:pt x="434" y="141"/>
                      <a:pt x="433" y="142"/>
                    </a:cubicBezTo>
                    <a:cubicBezTo>
                      <a:pt x="433" y="142"/>
                      <a:pt x="433" y="143"/>
                      <a:pt x="433" y="143"/>
                    </a:cubicBezTo>
                    <a:cubicBezTo>
                      <a:pt x="435" y="146"/>
                      <a:pt x="452" y="153"/>
                      <a:pt x="459" y="153"/>
                    </a:cubicBezTo>
                    <a:cubicBezTo>
                      <a:pt x="461" y="153"/>
                      <a:pt x="462" y="153"/>
                      <a:pt x="462" y="152"/>
                    </a:cubicBezTo>
                    <a:cubicBezTo>
                      <a:pt x="463" y="151"/>
                      <a:pt x="464" y="151"/>
                      <a:pt x="464" y="151"/>
                    </a:cubicBezTo>
                    <a:cubicBezTo>
                      <a:pt x="467" y="151"/>
                      <a:pt x="471" y="155"/>
                      <a:pt x="475" y="160"/>
                    </a:cubicBezTo>
                    <a:cubicBezTo>
                      <a:pt x="475" y="161"/>
                      <a:pt x="476" y="161"/>
                      <a:pt x="476" y="162"/>
                    </a:cubicBezTo>
                    <a:cubicBezTo>
                      <a:pt x="479" y="165"/>
                      <a:pt x="478" y="167"/>
                      <a:pt x="477" y="169"/>
                    </a:cubicBezTo>
                    <a:cubicBezTo>
                      <a:pt x="476" y="171"/>
                      <a:pt x="476" y="173"/>
                      <a:pt x="477" y="177"/>
                    </a:cubicBezTo>
                    <a:cubicBezTo>
                      <a:pt x="478" y="182"/>
                      <a:pt x="480" y="182"/>
                      <a:pt x="481" y="182"/>
                    </a:cubicBezTo>
                    <a:cubicBezTo>
                      <a:pt x="481" y="182"/>
                      <a:pt x="482" y="182"/>
                      <a:pt x="482" y="182"/>
                    </a:cubicBezTo>
                    <a:cubicBezTo>
                      <a:pt x="482" y="182"/>
                      <a:pt x="483" y="182"/>
                      <a:pt x="483" y="182"/>
                    </a:cubicBezTo>
                    <a:cubicBezTo>
                      <a:pt x="484" y="182"/>
                      <a:pt x="486" y="182"/>
                      <a:pt x="488" y="183"/>
                    </a:cubicBezTo>
                    <a:cubicBezTo>
                      <a:pt x="491" y="185"/>
                      <a:pt x="495" y="187"/>
                      <a:pt x="498" y="187"/>
                    </a:cubicBezTo>
                    <a:cubicBezTo>
                      <a:pt x="500" y="187"/>
                      <a:pt x="501" y="186"/>
                      <a:pt x="502" y="185"/>
                    </a:cubicBezTo>
                    <a:cubicBezTo>
                      <a:pt x="503" y="184"/>
                      <a:pt x="504" y="184"/>
                      <a:pt x="504" y="183"/>
                    </a:cubicBezTo>
                    <a:cubicBezTo>
                      <a:pt x="506" y="182"/>
                      <a:pt x="507" y="181"/>
                      <a:pt x="508" y="181"/>
                    </a:cubicBezTo>
                    <a:close/>
                    <a:moveTo>
                      <a:pt x="460" y="187"/>
                    </a:moveTo>
                    <a:cubicBezTo>
                      <a:pt x="452" y="187"/>
                      <a:pt x="435" y="183"/>
                      <a:pt x="431" y="180"/>
                    </a:cubicBezTo>
                    <a:cubicBezTo>
                      <a:pt x="430" y="180"/>
                      <a:pt x="430" y="179"/>
                      <a:pt x="431" y="178"/>
                    </a:cubicBezTo>
                    <a:cubicBezTo>
                      <a:pt x="432" y="174"/>
                      <a:pt x="442" y="167"/>
                      <a:pt x="450" y="167"/>
                    </a:cubicBezTo>
                    <a:cubicBezTo>
                      <a:pt x="453" y="167"/>
                      <a:pt x="455" y="168"/>
                      <a:pt x="457" y="169"/>
                    </a:cubicBezTo>
                    <a:cubicBezTo>
                      <a:pt x="463" y="174"/>
                      <a:pt x="467" y="180"/>
                      <a:pt x="466" y="184"/>
                    </a:cubicBezTo>
                    <a:cubicBezTo>
                      <a:pt x="466" y="185"/>
                      <a:pt x="465" y="187"/>
                      <a:pt x="461" y="187"/>
                    </a:cubicBezTo>
                    <a:cubicBezTo>
                      <a:pt x="461" y="187"/>
                      <a:pt x="460" y="187"/>
                      <a:pt x="460" y="187"/>
                    </a:cubicBezTo>
                    <a:close/>
                    <a:moveTo>
                      <a:pt x="450" y="169"/>
                    </a:moveTo>
                    <a:cubicBezTo>
                      <a:pt x="444" y="169"/>
                      <a:pt x="436" y="174"/>
                      <a:pt x="433" y="177"/>
                    </a:cubicBezTo>
                    <a:cubicBezTo>
                      <a:pt x="433" y="178"/>
                      <a:pt x="433" y="179"/>
                      <a:pt x="433" y="179"/>
                    </a:cubicBezTo>
                    <a:cubicBezTo>
                      <a:pt x="436" y="181"/>
                      <a:pt x="453" y="186"/>
                      <a:pt x="461" y="185"/>
                    </a:cubicBezTo>
                    <a:cubicBezTo>
                      <a:pt x="463" y="185"/>
                      <a:pt x="464" y="185"/>
                      <a:pt x="464" y="184"/>
                    </a:cubicBezTo>
                    <a:cubicBezTo>
                      <a:pt x="465" y="181"/>
                      <a:pt x="462" y="175"/>
                      <a:pt x="456" y="171"/>
                    </a:cubicBezTo>
                    <a:cubicBezTo>
                      <a:pt x="454" y="170"/>
                      <a:pt x="453" y="169"/>
                      <a:pt x="450" y="169"/>
                    </a:cubicBezTo>
                    <a:close/>
                    <a:moveTo>
                      <a:pt x="403" y="181"/>
                    </a:moveTo>
                    <a:cubicBezTo>
                      <a:pt x="403" y="181"/>
                      <a:pt x="403" y="181"/>
                      <a:pt x="403" y="181"/>
                    </a:cubicBezTo>
                    <a:cubicBezTo>
                      <a:pt x="400" y="181"/>
                      <a:pt x="397" y="181"/>
                      <a:pt x="396" y="179"/>
                    </a:cubicBezTo>
                    <a:cubicBezTo>
                      <a:pt x="394" y="176"/>
                      <a:pt x="396" y="173"/>
                      <a:pt x="398" y="170"/>
                    </a:cubicBezTo>
                    <a:cubicBezTo>
                      <a:pt x="398" y="169"/>
                      <a:pt x="399" y="168"/>
                      <a:pt x="399" y="167"/>
                    </a:cubicBezTo>
                    <a:cubicBezTo>
                      <a:pt x="399" y="167"/>
                      <a:pt x="399" y="167"/>
                      <a:pt x="399" y="167"/>
                    </a:cubicBezTo>
                    <a:cubicBezTo>
                      <a:pt x="397" y="167"/>
                      <a:pt x="394" y="167"/>
                      <a:pt x="391" y="168"/>
                    </a:cubicBezTo>
                    <a:cubicBezTo>
                      <a:pt x="388" y="168"/>
                      <a:pt x="385" y="169"/>
                      <a:pt x="382" y="169"/>
                    </a:cubicBezTo>
                    <a:cubicBezTo>
                      <a:pt x="379" y="169"/>
                      <a:pt x="377" y="169"/>
                      <a:pt x="375" y="168"/>
                    </a:cubicBezTo>
                    <a:cubicBezTo>
                      <a:pt x="374" y="167"/>
                      <a:pt x="372" y="166"/>
                      <a:pt x="371" y="165"/>
                    </a:cubicBezTo>
                    <a:cubicBezTo>
                      <a:pt x="367" y="163"/>
                      <a:pt x="363" y="161"/>
                      <a:pt x="360" y="157"/>
                    </a:cubicBezTo>
                    <a:cubicBezTo>
                      <a:pt x="358" y="154"/>
                      <a:pt x="355" y="149"/>
                      <a:pt x="356" y="145"/>
                    </a:cubicBezTo>
                    <a:cubicBezTo>
                      <a:pt x="357" y="144"/>
                      <a:pt x="358" y="143"/>
                      <a:pt x="362" y="143"/>
                    </a:cubicBezTo>
                    <a:cubicBezTo>
                      <a:pt x="369" y="143"/>
                      <a:pt x="372" y="148"/>
                      <a:pt x="375" y="153"/>
                    </a:cubicBezTo>
                    <a:cubicBezTo>
                      <a:pt x="376" y="155"/>
                      <a:pt x="377" y="156"/>
                      <a:pt x="378" y="158"/>
                    </a:cubicBezTo>
                    <a:cubicBezTo>
                      <a:pt x="381" y="161"/>
                      <a:pt x="382" y="161"/>
                      <a:pt x="383" y="161"/>
                    </a:cubicBezTo>
                    <a:cubicBezTo>
                      <a:pt x="383" y="161"/>
                      <a:pt x="384" y="161"/>
                      <a:pt x="384" y="161"/>
                    </a:cubicBezTo>
                    <a:cubicBezTo>
                      <a:pt x="384" y="160"/>
                      <a:pt x="384" y="160"/>
                      <a:pt x="383" y="159"/>
                    </a:cubicBezTo>
                    <a:cubicBezTo>
                      <a:pt x="380" y="157"/>
                      <a:pt x="379" y="153"/>
                      <a:pt x="380" y="151"/>
                    </a:cubicBezTo>
                    <a:cubicBezTo>
                      <a:pt x="381" y="148"/>
                      <a:pt x="384" y="148"/>
                      <a:pt x="387" y="150"/>
                    </a:cubicBezTo>
                    <a:cubicBezTo>
                      <a:pt x="392" y="153"/>
                      <a:pt x="396" y="155"/>
                      <a:pt x="398" y="156"/>
                    </a:cubicBezTo>
                    <a:cubicBezTo>
                      <a:pt x="398" y="156"/>
                      <a:pt x="398" y="155"/>
                      <a:pt x="397" y="155"/>
                    </a:cubicBezTo>
                    <a:cubicBezTo>
                      <a:pt x="394" y="152"/>
                      <a:pt x="389" y="146"/>
                      <a:pt x="390" y="143"/>
                    </a:cubicBezTo>
                    <a:cubicBezTo>
                      <a:pt x="390" y="142"/>
                      <a:pt x="391" y="141"/>
                      <a:pt x="393" y="141"/>
                    </a:cubicBezTo>
                    <a:cubicBezTo>
                      <a:pt x="393" y="141"/>
                      <a:pt x="394" y="142"/>
                      <a:pt x="395" y="142"/>
                    </a:cubicBezTo>
                    <a:cubicBezTo>
                      <a:pt x="397" y="143"/>
                      <a:pt x="398" y="143"/>
                      <a:pt x="400" y="144"/>
                    </a:cubicBezTo>
                    <a:cubicBezTo>
                      <a:pt x="404" y="146"/>
                      <a:pt x="408" y="148"/>
                      <a:pt x="411" y="148"/>
                    </a:cubicBezTo>
                    <a:cubicBezTo>
                      <a:pt x="412" y="148"/>
                      <a:pt x="412" y="147"/>
                      <a:pt x="412" y="147"/>
                    </a:cubicBezTo>
                    <a:cubicBezTo>
                      <a:pt x="412" y="146"/>
                      <a:pt x="413" y="145"/>
                      <a:pt x="414" y="145"/>
                    </a:cubicBezTo>
                    <a:cubicBezTo>
                      <a:pt x="417" y="145"/>
                      <a:pt x="421" y="149"/>
                      <a:pt x="424" y="153"/>
                    </a:cubicBezTo>
                    <a:cubicBezTo>
                      <a:pt x="426" y="156"/>
                      <a:pt x="426" y="159"/>
                      <a:pt x="425" y="162"/>
                    </a:cubicBezTo>
                    <a:cubicBezTo>
                      <a:pt x="424" y="165"/>
                      <a:pt x="425" y="166"/>
                      <a:pt x="426" y="168"/>
                    </a:cubicBezTo>
                    <a:cubicBezTo>
                      <a:pt x="427" y="168"/>
                      <a:pt x="427" y="169"/>
                      <a:pt x="427" y="170"/>
                    </a:cubicBezTo>
                    <a:cubicBezTo>
                      <a:pt x="427" y="171"/>
                      <a:pt x="426" y="172"/>
                      <a:pt x="426" y="172"/>
                    </a:cubicBezTo>
                    <a:cubicBezTo>
                      <a:pt x="424" y="173"/>
                      <a:pt x="424" y="174"/>
                      <a:pt x="423" y="176"/>
                    </a:cubicBezTo>
                    <a:cubicBezTo>
                      <a:pt x="423" y="178"/>
                      <a:pt x="422" y="180"/>
                      <a:pt x="417" y="180"/>
                    </a:cubicBezTo>
                    <a:cubicBezTo>
                      <a:pt x="415" y="180"/>
                      <a:pt x="413" y="180"/>
                      <a:pt x="411" y="181"/>
                    </a:cubicBezTo>
                    <a:cubicBezTo>
                      <a:pt x="408" y="181"/>
                      <a:pt x="406" y="181"/>
                      <a:pt x="403" y="181"/>
                    </a:cubicBezTo>
                    <a:close/>
                    <a:moveTo>
                      <a:pt x="397" y="165"/>
                    </a:moveTo>
                    <a:cubicBezTo>
                      <a:pt x="398" y="165"/>
                      <a:pt x="399" y="165"/>
                      <a:pt x="399" y="165"/>
                    </a:cubicBezTo>
                    <a:cubicBezTo>
                      <a:pt x="400" y="165"/>
                      <a:pt x="401" y="166"/>
                      <a:pt x="401" y="167"/>
                    </a:cubicBezTo>
                    <a:cubicBezTo>
                      <a:pt x="402" y="168"/>
                      <a:pt x="401" y="170"/>
                      <a:pt x="399" y="172"/>
                    </a:cubicBezTo>
                    <a:cubicBezTo>
                      <a:pt x="398" y="174"/>
                      <a:pt x="396" y="176"/>
                      <a:pt x="398" y="178"/>
                    </a:cubicBezTo>
                    <a:cubicBezTo>
                      <a:pt x="399" y="179"/>
                      <a:pt x="400" y="179"/>
                      <a:pt x="403" y="179"/>
                    </a:cubicBezTo>
                    <a:cubicBezTo>
                      <a:pt x="403" y="179"/>
                      <a:pt x="403" y="179"/>
                      <a:pt x="403" y="179"/>
                    </a:cubicBezTo>
                    <a:cubicBezTo>
                      <a:pt x="406" y="179"/>
                      <a:pt x="408" y="179"/>
                      <a:pt x="411" y="179"/>
                    </a:cubicBezTo>
                    <a:cubicBezTo>
                      <a:pt x="413" y="178"/>
                      <a:pt x="415" y="178"/>
                      <a:pt x="417" y="178"/>
                    </a:cubicBezTo>
                    <a:cubicBezTo>
                      <a:pt x="420" y="178"/>
                      <a:pt x="421" y="177"/>
                      <a:pt x="421" y="175"/>
                    </a:cubicBezTo>
                    <a:cubicBezTo>
                      <a:pt x="422" y="174"/>
                      <a:pt x="422" y="172"/>
                      <a:pt x="424" y="170"/>
                    </a:cubicBezTo>
                    <a:cubicBezTo>
                      <a:pt x="425" y="170"/>
                      <a:pt x="425" y="170"/>
                      <a:pt x="425" y="170"/>
                    </a:cubicBezTo>
                    <a:cubicBezTo>
                      <a:pt x="425" y="170"/>
                      <a:pt x="425" y="169"/>
                      <a:pt x="425" y="169"/>
                    </a:cubicBezTo>
                    <a:cubicBezTo>
                      <a:pt x="423" y="168"/>
                      <a:pt x="421" y="166"/>
                      <a:pt x="423" y="161"/>
                    </a:cubicBezTo>
                    <a:cubicBezTo>
                      <a:pt x="424" y="158"/>
                      <a:pt x="423" y="155"/>
                      <a:pt x="422" y="154"/>
                    </a:cubicBezTo>
                    <a:cubicBezTo>
                      <a:pt x="419" y="150"/>
                      <a:pt x="415" y="147"/>
                      <a:pt x="414" y="147"/>
                    </a:cubicBezTo>
                    <a:cubicBezTo>
                      <a:pt x="414" y="148"/>
                      <a:pt x="414" y="150"/>
                      <a:pt x="411" y="150"/>
                    </a:cubicBezTo>
                    <a:cubicBezTo>
                      <a:pt x="408" y="150"/>
                      <a:pt x="404" y="148"/>
                      <a:pt x="399" y="146"/>
                    </a:cubicBezTo>
                    <a:cubicBezTo>
                      <a:pt x="398" y="145"/>
                      <a:pt x="396" y="145"/>
                      <a:pt x="395" y="144"/>
                    </a:cubicBezTo>
                    <a:cubicBezTo>
                      <a:pt x="394" y="144"/>
                      <a:pt x="393" y="143"/>
                      <a:pt x="393" y="143"/>
                    </a:cubicBezTo>
                    <a:cubicBezTo>
                      <a:pt x="392" y="143"/>
                      <a:pt x="392" y="144"/>
                      <a:pt x="392" y="144"/>
                    </a:cubicBezTo>
                    <a:cubicBezTo>
                      <a:pt x="392" y="145"/>
                      <a:pt x="394" y="150"/>
                      <a:pt x="399" y="153"/>
                    </a:cubicBezTo>
                    <a:cubicBezTo>
                      <a:pt x="401" y="155"/>
                      <a:pt x="401" y="156"/>
                      <a:pt x="401" y="157"/>
                    </a:cubicBezTo>
                    <a:cubicBezTo>
                      <a:pt x="401" y="157"/>
                      <a:pt x="400" y="158"/>
                      <a:pt x="399" y="158"/>
                    </a:cubicBezTo>
                    <a:cubicBezTo>
                      <a:pt x="397" y="158"/>
                      <a:pt x="391" y="155"/>
                      <a:pt x="386" y="152"/>
                    </a:cubicBezTo>
                    <a:cubicBezTo>
                      <a:pt x="384" y="151"/>
                      <a:pt x="383" y="150"/>
                      <a:pt x="383" y="150"/>
                    </a:cubicBezTo>
                    <a:cubicBezTo>
                      <a:pt x="382" y="150"/>
                      <a:pt x="382" y="151"/>
                      <a:pt x="382" y="151"/>
                    </a:cubicBezTo>
                    <a:cubicBezTo>
                      <a:pt x="381" y="153"/>
                      <a:pt x="382" y="156"/>
                      <a:pt x="384" y="157"/>
                    </a:cubicBezTo>
                    <a:cubicBezTo>
                      <a:pt x="386" y="159"/>
                      <a:pt x="386" y="160"/>
                      <a:pt x="386" y="161"/>
                    </a:cubicBezTo>
                    <a:cubicBezTo>
                      <a:pt x="385" y="162"/>
                      <a:pt x="384" y="163"/>
                      <a:pt x="383" y="163"/>
                    </a:cubicBezTo>
                    <a:cubicBezTo>
                      <a:pt x="382" y="163"/>
                      <a:pt x="379" y="163"/>
                      <a:pt x="377" y="159"/>
                    </a:cubicBezTo>
                    <a:cubicBezTo>
                      <a:pt x="376" y="158"/>
                      <a:pt x="374" y="156"/>
                      <a:pt x="374" y="155"/>
                    </a:cubicBezTo>
                    <a:cubicBezTo>
                      <a:pt x="370" y="149"/>
                      <a:pt x="367" y="145"/>
                      <a:pt x="362" y="145"/>
                    </a:cubicBezTo>
                    <a:cubicBezTo>
                      <a:pt x="360" y="145"/>
                      <a:pt x="358" y="145"/>
                      <a:pt x="358" y="146"/>
                    </a:cubicBezTo>
                    <a:cubicBezTo>
                      <a:pt x="357" y="148"/>
                      <a:pt x="359" y="152"/>
                      <a:pt x="361" y="155"/>
                    </a:cubicBezTo>
                    <a:cubicBezTo>
                      <a:pt x="364" y="159"/>
                      <a:pt x="368" y="161"/>
                      <a:pt x="372" y="163"/>
                    </a:cubicBezTo>
                    <a:cubicBezTo>
                      <a:pt x="373" y="164"/>
                      <a:pt x="375" y="165"/>
                      <a:pt x="376" y="166"/>
                    </a:cubicBezTo>
                    <a:cubicBezTo>
                      <a:pt x="378" y="167"/>
                      <a:pt x="380" y="167"/>
                      <a:pt x="382" y="167"/>
                    </a:cubicBezTo>
                    <a:cubicBezTo>
                      <a:pt x="385" y="167"/>
                      <a:pt x="388" y="166"/>
                      <a:pt x="390" y="166"/>
                    </a:cubicBezTo>
                    <a:cubicBezTo>
                      <a:pt x="393" y="165"/>
                      <a:pt x="395" y="165"/>
                      <a:pt x="397" y="165"/>
                    </a:cubicBezTo>
                    <a:close/>
                    <a:moveTo>
                      <a:pt x="361" y="180"/>
                    </a:moveTo>
                    <a:cubicBezTo>
                      <a:pt x="361" y="180"/>
                      <a:pt x="361" y="180"/>
                      <a:pt x="361" y="180"/>
                    </a:cubicBezTo>
                    <a:cubicBezTo>
                      <a:pt x="358" y="180"/>
                      <a:pt x="356" y="179"/>
                      <a:pt x="355" y="177"/>
                    </a:cubicBezTo>
                    <a:cubicBezTo>
                      <a:pt x="354" y="176"/>
                      <a:pt x="354" y="174"/>
                      <a:pt x="355" y="172"/>
                    </a:cubicBezTo>
                    <a:cubicBezTo>
                      <a:pt x="355" y="170"/>
                      <a:pt x="357" y="169"/>
                      <a:pt x="359" y="169"/>
                    </a:cubicBezTo>
                    <a:cubicBezTo>
                      <a:pt x="362" y="169"/>
                      <a:pt x="365" y="171"/>
                      <a:pt x="366" y="173"/>
                    </a:cubicBezTo>
                    <a:cubicBezTo>
                      <a:pt x="367" y="175"/>
                      <a:pt x="366" y="176"/>
                      <a:pt x="365" y="178"/>
                    </a:cubicBezTo>
                    <a:cubicBezTo>
                      <a:pt x="364" y="179"/>
                      <a:pt x="363" y="180"/>
                      <a:pt x="361" y="180"/>
                    </a:cubicBezTo>
                    <a:close/>
                    <a:moveTo>
                      <a:pt x="359" y="171"/>
                    </a:moveTo>
                    <a:cubicBezTo>
                      <a:pt x="358" y="171"/>
                      <a:pt x="357" y="171"/>
                      <a:pt x="357" y="173"/>
                    </a:cubicBezTo>
                    <a:cubicBezTo>
                      <a:pt x="356" y="174"/>
                      <a:pt x="356" y="175"/>
                      <a:pt x="357" y="176"/>
                    </a:cubicBezTo>
                    <a:cubicBezTo>
                      <a:pt x="357" y="177"/>
                      <a:pt x="359" y="178"/>
                      <a:pt x="361" y="178"/>
                    </a:cubicBezTo>
                    <a:cubicBezTo>
                      <a:pt x="361" y="178"/>
                      <a:pt x="361" y="178"/>
                      <a:pt x="361" y="178"/>
                    </a:cubicBezTo>
                    <a:cubicBezTo>
                      <a:pt x="362" y="178"/>
                      <a:pt x="363" y="177"/>
                      <a:pt x="364" y="176"/>
                    </a:cubicBezTo>
                    <a:cubicBezTo>
                      <a:pt x="364" y="176"/>
                      <a:pt x="364" y="175"/>
                      <a:pt x="364" y="174"/>
                    </a:cubicBezTo>
                    <a:cubicBezTo>
                      <a:pt x="363" y="173"/>
                      <a:pt x="361" y="171"/>
                      <a:pt x="359" y="171"/>
                    </a:cubicBezTo>
                    <a:close/>
                    <a:moveTo>
                      <a:pt x="216" y="169"/>
                    </a:moveTo>
                    <a:cubicBezTo>
                      <a:pt x="216" y="169"/>
                      <a:pt x="216" y="169"/>
                      <a:pt x="216" y="169"/>
                    </a:cubicBezTo>
                    <a:cubicBezTo>
                      <a:pt x="216" y="169"/>
                      <a:pt x="215" y="169"/>
                      <a:pt x="215" y="169"/>
                    </a:cubicBezTo>
                    <a:cubicBezTo>
                      <a:pt x="214" y="169"/>
                      <a:pt x="213" y="168"/>
                      <a:pt x="213" y="168"/>
                    </a:cubicBezTo>
                    <a:cubicBezTo>
                      <a:pt x="213" y="165"/>
                      <a:pt x="225" y="157"/>
                      <a:pt x="229" y="157"/>
                    </a:cubicBezTo>
                    <a:cubicBezTo>
                      <a:pt x="230" y="157"/>
                      <a:pt x="231" y="158"/>
                      <a:pt x="231" y="158"/>
                    </a:cubicBezTo>
                    <a:cubicBezTo>
                      <a:pt x="231" y="160"/>
                      <a:pt x="230" y="162"/>
                      <a:pt x="228" y="164"/>
                    </a:cubicBezTo>
                    <a:cubicBezTo>
                      <a:pt x="226" y="166"/>
                      <a:pt x="221" y="169"/>
                      <a:pt x="216" y="169"/>
                    </a:cubicBezTo>
                    <a:close/>
                    <a:moveTo>
                      <a:pt x="216" y="167"/>
                    </a:moveTo>
                    <a:cubicBezTo>
                      <a:pt x="220" y="168"/>
                      <a:pt x="225" y="165"/>
                      <a:pt x="227" y="162"/>
                    </a:cubicBezTo>
                    <a:cubicBezTo>
                      <a:pt x="228" y="161"/>
                      <a:pt x="229" y="160"/>
                      <a:pt x="229" y="159"/>
                    </a:cubicBezTo>
                    <a:cubicBezTo>
                      <a:pt x="226" y="159"/>
                      <a:pt x="217" y="165"/>
                      <a:pt x="216" y="167"/>
                    </a:cubicBezTo>
                    <a:close/>
                    <a:moveTo>
                      <a:pt x="204" y="165"/>
                    </a:moveTo>
                    <a:cubicBezTo>
                      <a:pt x="200" y="165"/>
                      <a:pt x="199" y="161"/>
                      <a:pt x="198" y="158"/>
                    </a:cubicBezTo>
                    <a:cubicBezTo>
                      <a:pt x="198" y="158"/>
                      <a:pt x="198" y="157"/>
                      <a:pt x="198" y="157"/>
                    </a:cubicBezTo>
                    <a:cubicBezTo>
                      <a:pt x="197" y="157"/>
                      <a:pt x="197" y="158"/>
                      <a:pt x="197" y="158"/>
                    </a:cubicBezTo>
                    <a:cubicBezTo>
                      <a:pt x="195" y="160"/>
                      <a:pt x="194" y="162"/>
                      <a:pt x="191" y="162"/>
                    </a:cubicBezTo>
                    <a:cubicBezTo>
                      <a:pt x="191" y="162"/>
                      <a:pt x="190" y="162"/>
                      <a:pt x="189" y="162"/>
                    </a:cubicBezTo>
                    <a:cubicBezTo>
                      <a:pt x="188" y="161"/>
                      <a:pt x="188" y="161"/>
                      <a:pt x="187" y="161"/>
                    </a:cubicBezTo>
                    <a:cubicBezTo>
                      <a:pt x="186" y="161"/>
                      <a:pt x="185" y="162"/>
                      <a:pt x="183" y="163"/>
                    </a:cubicBezTo>
                    <a:cubicBezTo>
                      <a:pt x="182" y="163"/>
                      <a:pt x="182" y="163"/>
                      <a:pt x="182" y="163"/>
                    </a:cubicBezTo>
                    <a:cubicBezTo>
                      <a:pt x="180" y="163"/>
                      <a:pt x="180" y="161"/>
                      <a:pt x="180" y="160"/>
                    </a:cubicBezTo>
                    <a:cubicBezTo>
                      <a:pt x="180" y="159"/>
                      <a:pt x="179" y="158"/>
                      <a:pt x="179" y="157"/>
                    </a:cubicBezTo>
                    <a:cubicBezTo>
                      <a:pt x="178" y="157"/>
                      <a:pt x="177" y="156"/>
                      <a:pt x="178" y="155"/>
                    </a:cubicBezTo>
                    <a:cubicBezTo>
                      <a:pt x="178" y="152"/>
                      <a:pt x="186" y="148"/>
                      <a:pt x="191" y="148"/>
                    </a:cubicBezTo>
                    <a:cubicBezTo>
                      <a:pt x="192" y="148"/>
                      <a:pt x="192" y="148"/>
                      <a:pt x="192" y="148"/>
                    </a:cubicBezTo>
                    <a:cubicBezTo>
                      <a:pt x="195" y="149"/>
                      <a:pt x="197" y="147"/>
                      <a:pt x="199" y="145"/>
                    </a:cubicBezTo>
                    <a:cubicBezTo>
                      <a:pt x="200" y="143"/>
                      <a:pt x="202" y="141"/>
                      <a:pt x="205" y="140"/>
                    </a:cubicBezTo>
                    <a:cubicBezTo>
                      <a:pt x="208" y="138"/>
                      <a:pt x="210" y="137"/>
                      <a:pt x="212" y="135"/>
                    </a:cubicBezTo>
                    <a:cubicBezTo>
                      <a:pt x="216" y="133"/>
                      <a:pt x="219" y="130"/>
                      <a:pt x="222" y="130"/>
                    </a:cubicBezTo>
                    <a:cubicBezTo>
                      <a:pt x="222" y="130"/>
                      <a:pt x="223" y="130"/>
                      <a:pt x="224" y="131"/>
                    </a:cubicBezTo>
                    <a:cubicBezTo>
                      <a:pt x="227" y="132"/>
                      <a:pt x="231" y="133"/>
                      <a:pt x="234" y="133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35" y="130"/>
                      <a:pt x="236" y="126"/>
                      <a:pt x="239" y="126"/>
                    </a:cubicBezTo>
                    <a:cubicBezTo>
                      <a:pt x="240" y="126"/>
                      <a:pt x="242" y="127"/>
                      <a:pt x="243" y="128"/>
                    </a:cubicBezTo>
                    <a:cubicBezTo>
                      <a:pt x="245" y="130"/>
                      <a:pt x="247" y="130"/>
                      <a:pt x="249" y="131"/>
                    </a:cubicBezTo>
                    <a:cubicBezTo>
                      <a:pt x="250" y="131"/>
                      <a:pt x="251" y="131"/>
                      <a:pt x="251" y="132"/>
                    </a:cubicBezTo>
                    <a:cubicBezTo>
                      <a:pt x="252" y="133"/>
                      <a:pt x="251" y="134"/>
                      <a:pt x="251" y="134"/>
                    </a:cubicBezTo>
                    <a:cubicBezTo>
                      <a:pt x="249" y="135"/>
                      <a:pt x="248" y="136"/>
                      <a:pt x="246" y="136"/>
                    </a:cubicBezTo>
                    <a:cubicBezTo>
                      <a:pt x="246" y="136"/>
                      <a:pt x="244" y="137"/>
                      <a:pt x="244" y="137"/>
                    </a:cubicBezTo>
                    <a:cubicBezTo>
                      <a:pt x="244" y="137"/>
                      <a:pt x="244" y="137"/>
                      <a:pt x="245" y="138"/>
                    </a:cubicBezTo>
                    <a:cubicBezTo>
                      <a:pt x="246" y="140"/>
                      <a:pt x="246" y="142"/>
                      <a:pt x="245" y="143"/>
                    </a:cubicBezTo>
                    <a:cubicBezTo>
                      <a:pt x="245" y="144"/>
                      <a:pt x="245" y="145"/>
                      <a:pt x="245" y="145"/>
                    </a:cubicBezTo>
                    <a:cubicBezTo>
                      <a:pt x="245" y="146"/>
                      <a:pt x="245" y="147"/>
                      <a:pt x="244" y="147"/>
                    </a:cubicBezTo>
                    <a:cubicBezTo>
                      <a:pt x="244" y="148"/>
                      <a:pt x="242" y="149"/>
                      <a:pt x="240" y="149"/>
                    </a:cubicBezTo>
                    <a:cubicBezTo>
                      <a:pt x="239" y="149"/>
                      <a:pt x="237" y="149"/>
                      <a:pt x="237" y="150"/>
                    </a:cubicBezTo>
                    <a:cubicBezTo>
                      <a:pt x="237" y="152"/>
                      <a:pt x="234" y="155"/>
                      <a:pt x="231" y="155"/>
                    </a:cubicBezTo>
                    <a:cubicBezTo>
                      <a:pt x="229" y="155"/>
                      <a:pt x="228" y="155"/>
                      <a:pt x="226" y="152"/>
                    </a:cubicBezTo>
                    <a:cubicBezTo>
                      <a:pt x="225" y="150"/>
                      <a:pt x="225" y="148"/>
                      <a:pt x="225" y="146"/>
                    </a:cubicBezTo>
                    <a:cubicBezTo>
                      <a:pt x="226" y="146"/>
                      <a:pt x="226" y="144"/>
                      <a:pt x="225" y="144"/>
                    </a:cubicBezTo>
                    <a:cubicBezTo>
                      <a:pt x="225" y="144"/>
                      <a:pt x="225" y="144"/>
                      <a:pt x="224" y="144"/>
                    </a:cubicBezTo>
                    <a:cubicBezTo>
                      <a:pt x="221" y="145"/>
                      <a:pt x="221" y="147"/>
                      <a:pt x="220" y="150"/>
                    </a:cubicBezTo>
                    <a:cubicBezTo>
                      <a:pt x="220" y="151"/>
                      <a:pt x="220" y="152"/>
                      <a:pt x="220" y="152"/>
                    </a:cubicBezTo>
                    <a:cubicBezTo>
                      <a:pt x="219" y="155"/>
                      <a:pt x="218" y="158"/>
                      <a:pt x="215" y="158"/>
                    </a:cubicBezTo>
                    <a:cubicBezTo>
                      <a:pt x="214" y="158"/>
                      <a:pt x="213" y="158"/>
                      <a:pt x="212" y="157"/>
                    </a:cubicBezTo>
                    <a:cubicBezTo>
                      <a:pt x="211" y="157"/>
                      <a:pt x="211" y="157"/>
                      <a:pt x="211" y="157"/>
                    </a:cubicBezTo>
                    <a:cubicBezTo>
                      <a:pt x="210" y="157"/>
                      <a:pt x="210" y="158"/>
                      <a:pt x="209" y="160"/>
                    </a:cubicBezTo>
                    <a:cubicBezTo>
                      <a:pt x="208" y="162"/>
                      <a:pt x="207" y="165"/>
                      <a:pt x="204" y="165"/>
                    </a:cubicBezTo>
                    <a:close/>
                    <a:moveTo>
                      <a:pt x="198" y="155"/>
                    </a:moveTo>
                    <a:cubicBezTo>
                      <a:pt x="199" y="155"/>
                      <a:pt x="199" y="156"/>
                      <a:pt x="200" y="158"/>
                    </a:cubicBezTo>
                    <a:cubicBezTo>
                      <a:pt x="201" y="160"/>
                      <a:pt x="202" y="163"/>
                      <a:pt x="204" y="163"/>
                    </a:cubicBezTo>
                    <a:cubicBezTo>
                      <a:pt x="205" y="163"/>
                      <a:pt x="206" y="161"/>
                      <a:pt x="207" y="159"/>
                    </a:cubicBezTo>
                    <a:cubicBezTo>
                      <a:pt x="208" y="157"/>
                      <a:pt x="209" y="155"/>
                      <a:pt x="211" y="155"/>
                    </a:cubicBezTo>
                    <a:cubicBezTo>
                      <a:pt x="211" y="155"/>
                      <a:pt x="212" y="155"/>
                      <a:pt x="213" y="155"/>
                    </a:cubicBezTo>
                    <a:cubicBezTo>
                      <a:pt x="213" y="156"/>
                      <a:pt x="214" y="156"/>
                      <a:pt x="215" y="156"/>
                    </a:cubicBezTo>
                    <a:cubicBezTo>
                      <a:pt x="216" y="156"/>
                      <a:pt x="217" y="154"/>
                      <a:pt x="218" y="152"/>
                    </a:cubicBezTo>
                    <a:cubicBezTo>
                      <a:pt x="218" y="151"/>
                      <a:pt x="218" y="151"/>
                      <a:pt x="218" y="150"/>
                    </a:cubicBezTo>
                    <a:cubicBezTo>
                      <a:pt x="219" y="147"/>
                      <a:pt x="219" y="143"/>
                      <a:pt x="224" y="142"/>
                    </a:cubicBezTo>
                    <a:cubicBezTo>
                      <a:pt x="225" y="142"/>
                      <a:pt x="226" y="142"/>
                      <a:pt x="227" y="143"/>
                    </a:cubicBezTo>
                    <a:cubicBezTo>
                      <a:pt x="228" y="144"/>
                      <a:pt x="228" y="145"/>
                      <a:pt x="228" y="147"/>
                    </a:cubicBezTo>
                    <a:cubicBezTo>
                      <a:pt x="227" y="148"/>
                      <a:pt x="227" y="150"/>
                      <a:pt x="228" y="151"/>
                    </a:cubicBezTo>
                    <a:cubicBezTo>
                      <a:pt x="229" y="152"/>
                      <a:pt x="230" y="153"/>
                      <a:pt x="231" y="153"/>
                    </a:cubicBezTo>
                    <a:cubicBezTo>
                      <a:pt x="233" y="153"/>
                      <a:pt x="235" y="151"/>
                      <a:pt x="235" y="149"/>
                    </a:cubicBezTo>
                    <a:cubicBezTo>
                      <a:pt x="235" y="147"/>
                      <a:pt x="238" y="147"/>
                      <a:pt x="240" y="147"/>
                    </a:cubicBezTo>
                    <a:cubicBezTo>
                      <a:pt x="241" y="147"/>
                      <a:pt x="242" y="146"/>
                      <a:pt x="243" y="146"/>
                    </a:cubicBezTo>
                    <a:cubicBezTo>
                      <a:pt x="243" y="144"/>
                      <a:pt x="243" y="143"/>
                      <a:pt x="243" y="142"/>
                    </a:cubicBezTo>
                    <a:cubicBezTo>
                      <a:pt x="244" y="141"/>
                      <a:pt x="244" y="141"/>
                      <a:pt x="243" y="139"/>
                    </a:cubicBezTo>
                    <a:cubicBezTo>
                      <a:pt x="242" y="138"/>
                      <a:pt x="242" y="137"/>
                      <a:pt x="242" y="136"/>
                    </a:cubicBezTo>
                    <a:cubicBezTo>
                      <a:pt x="243" y="135"/>
                      <a:pt x="244" y="135"/>
                      <a:pt x="246" y="134"/>
                    </a:cubicBezTo>
                    <a:cubicBezTo>
                      <a:pt x="247" y="134"/>
                      <a:pt x="248" y="133"/>
                      <a:pt x="249" y="133"/>
                    </a:cubicBezTo>
                    <a:cubicBezTo>
                      <a:pt x="249" y="133"/>
                      <a:pt x="249" y="133"/>
                      <a:pt x="248" y="133"/>
                    </a:cubicBezTo>
                    <a:cubicBezTo>
                      <a:pt x="247" y="132"/>
                      <a:pt x="244" y="132"/>
                      <a:pt x="241" y="130"/>
                    </a:cubicBezTo>
                    <a:cubicBezTo>
                      <a:pt x="241" y="129"/>
                      <a:pt x="240" y="129"/>
                      <a:pt x="239" y="129"/>
                    </a:cubicBezTo>
                    <a:cubicBezTo>
                      <a:pt x="238" y="129"/>
                      <a:pt x="237" y="131"/>
                      <a:pt x="237" y="133"/>
                    </a:cubicBezTo>
                    <a:cubicBezTo>
                      <a:pt x="237" y="134"/>
                      <a:pt x="237" y="135"/>
                      <a:pt x="234" y="135"/>
                    </a:cubicBezTo>
                    <a:cubicBezTo>
                      <a:pt x="231" y="135"/>
                      <a:pt x="226" y="134"/>
                      <a:pt x="223" y="132"/>
                    </a:cubicBezTo>
                    <a:cubicBezTo>
                      <a:pt x="220" y="132"/>
                      <a:pt x="217" y="134"/>
                      <a:pt x="213" y="137"/>
                    </a:cubicBezTo>
                    <a:cubicBezTo>
                      <a:pt x="211" y="138"/>
                      <a:pt x="209" y="140"/>
                      <a:pt x="206" y="141"/>
                    </a:cubicBezTo>
                    <a:cubicBezTo>
                      <a:pt x="203" y="143"/>
                      <a:pt x="202" y="145"/>
                      <a:pt x="200" y="146"/>
                    </a:cubicBezTo>
                    <a:cubicBezTo>
                      <a:pt x="198" y="149"/>
                      <a:pt x="196" y="151"/>
                      <a:pt x="192" y="151"/>
                    </a:cubicBezTo>
                    <a:cubicBezTo>
                      <a:pt x="187" y="150"/>
                      <a:pt x="180" y="154"/>
                      <a:pt x="180" y="155"/>
                    </a:cubicBezTo>
                    <a:cubicBezTo>
                      <a:pt x="182" y="156"/>
                      <a:pt x="182" y="159"/>
                      <a:pt x="182" y="160"/>
                    </a:cubicBezTo>
                    <a:cubicBezTo>
                      <a:pt x="182" y="160"/>
                      <a:pt x="182" y="161"/>
                      <a:pt x="182" y="161"/>
                    </a:cubicBezTo>
                    <a:cubicBezTo>
                      <a:pt x="182" y="161"/>
                      <a:pt x="182" y="161"/>
                      <a:pt x="182" y="161"/>
                    </a:cubicBezTo>
                    <a:cubicBezTo>
                      <a:pt x="186" y="159"/>
                      <a:pt x="187" y="159"/>
                      <a:pt x="190" y="160"/>
                    </a:cubicBezTo>
                    <a:cubicBezTo>
                      <a:pt x="192" y="160"/>
                      <a:pt x="193" y="159"/>
                      <a:pt x="195" y="157"/>
                    </a:cubicBezTo>
                    <a:cubicBezTo>
                      <a:pt x="195" y="156"/>
                      <a:pt x="196" y="156"/>
                      <a:pt x="196" y="155"/>
                    </a:cubicBezTo>
                    <a:cubicBezTo>
                      <a:pt x="197" y="155"/>
                      <a:pt x="197" y="155"/>
                      <a:pt x="198" y="155"/>
                    </a:cubicBezTo>
                    <a:close/>
                    <a:moveTo>
                      <a:pt x="589" y="156"/>
                    </a:moveTo>
                    <a:cubicBezTo>
                      <a:pt x="587" y="156"/>
                      <a:pt x="585" y="156"/>
                      <a:pt x="583" y="154"/>
                    </a:cubicBezTo>
                    <a:cubicBezTo>
                      <a:pt x="579" y="151"/>
                      <a:pt x="578" y="150"/>
                      <a:pt x="569" y="150"/>
                    </a:cubicBezTo>
                    <a:cubicBezTo>
                      <a:pt x="567" y="150"/>
                      <a:pt x="565" y="150"/>
                      <a:pt x="563" y="149"/>
                    </a:cubicBezTo>
                    <a:cubicBezTo>
                      <a:pt x="561" y="149"/>
                      <a:pt x="559" y="149"/>
                      <a:pt x="558" y="149"/>
                    </a:cubicBezTo>
                    <a:cubicBezTo>
                      <a:pt x="553" y="149"/>
                      <a:pt x="551" y="150"/>
                      <a:pt x="550" y="151"/>
                    </a:cubicBezTo>
                    <a:cubicBezTo>
                      <a:pt x="549" y="153"/>
                      <a:pt x="546" y="154"/>
                      <a:pt x="543" y="154"/>
                    </a:cubicBezTo>
                    <a:cubicBezTo>
                      <a:pt x="538" y="154"/>
                      <a:pt x="534" y="153"/>
                      <a:pt x="531" y="151"/>
                    </a:cubicBezTo>
                    <a:cubicBezTo>
                      <a:pt x="531" y="150"/>
                      <a:pt x="529" y="150"/>
                      <a:pt x="526" y="150"/>
                    </a:cubicBezTo>
                    <a:cubicBezTo>
                      <a:pt x="524" y="150"/>
                      <a:pt x="522" y="150"/>
                      <a:pt x="520" y="150"/>
                    </a:cubicBezTo>
                    <a:cubicBezTo>
                      <a:pt x="517" y="150"/>
                      <a:pt x="515" y="150"/>
                      <a:pt x="512" y="150"/>
                    </a:cubicBezTo>
                    <a:cubicBezTo>
                      <a:pt x="506" y="150"/>
                      <a:pt x="502" y="149"/>
                      <a:pt x="500" y="147"/>
                    </a:cubicBezTo>
                    <a:cubicBezTo>
                      <a:pt x="498" y="146"/>
                      <a:pt x="498" y="144"/>
                      <a:pt x="499" y="143"/>
                    </a:cubicBezTo>
                    <a:cubicBezTo>
                      <a:pt x="501" y="139"/>
                      <a:pt x="514" y="136"/>
                      <a:pt x="520" y="136"/>
                    </a:cubicBezTo>
                    <a:cubicBezTo>
                      <a:pt x="523" y="136"/>
                      <a:pt x="525" y="135"/>
                      <a:pt x="525" y="134"/>
                    </a:cubicBezTo>
                    <a:cubicBezTo>
                      <a:pt x="525" y="133"/>
                      <a:pt x="523" y="132"/>
                      <a:pt x="520" y="132"/>
                    </a:cubicBezTo>
                    <a:cubicBezTo>
                      <a:pt x="516" y="131"/>
                      <a:pt x="513" y="128"/>
                      <a:pt x="513" y="126"/>
                    </a:cubicBezTo>
                    <a:cubicBezTo>
                      <a:pt x="513" y="124"/>
                      <a:pt x="514" y="121"/>
                      <a:pt x="522" y="120"/>
                    </a:cubicBezTo>
                    <a:cubicBezTo>
                      <a:pt x="535" y="119"/>
                      <a:pt x="539" y="126"/>
                      <a:pt x="540" y="129"/>
                    </a:cubicBezTo>
                    <a:cubicBezTo>
                      <a:pt x="540" y="132"/>
                      <a:pt x="544" y="133"/>
                      <a:pt x="547" y="133"/>
                    </a:cubicBezTo>
                    <a:cubicBezTo>
                      <a:pt x="548" y="133"/>
                      <a:pt x="550" y="133"/>
                      <a:pt x="550" y="131"/>
                    </a:cubicBezTo>
                    <a:cubicBezTo>
                      <a:pt x="550" y="129"/>
                      <a:pt x="547" y="127"/>
                      <a:pt x="544" y="126"/>
                    </a:cubicBezTo>
                    <a:cubicBezTo>
                      <a:pt x="541" y="124"/>
                      <a:pt x="539" y="122"/>
                      <a:pt x="538" y="120"/>
                    </a:cubicBezTo>
                    <a:cubicBezTo>
                      <a:pt x="538" y="119"/>
                      <a:pt x="539" y="118"/>
                      <a:pt x="540" y="117"/>
                    </a:cubicBezTo>
                    <a:cubicBezTo>
                      <a:pt x="542" y="115"/>
                      <a:pt x="544" y="113"/>
                      <a:pt x="545" y="112"/>
                    </a:cubicBezTo>
                    <a:cubicBezTo>
                      <a:pt x="544" y="112"/>
                      <a:pt x="544" y="113"/>
                      <a:pt x="543" y="113"/>
                    </a:cubicBezTo>
                    <a:cubicBezTo>
                      <a:pt x="538" y="116"/>
                      <a:pt x="532" y="118"/>
                      <a:pt x="527" y="118"/>
                    </a:cubicBezTo>
                    <a:cubicBezTo>
                      <a:pt x="524" y="118"/>
                      <a:pt x="521" y="117"/>
                      <a:pt x="520" y="115"/>
                    </a:cubicBezTo>
                    <a:cubicBezTo>
                      <a:pt x="519" y="114"/>
                      <a:pt x="518" y="113"/>
                      <a:pt x="518" y="112"/>
                    </a:cubicBezTo>
                    <a:cubicBezTo>
                      <a:pt x="519" y="105"/>
                      <a:pt x="531" y="99"/>
                      <a:pt x="541" y="99"/>
                    </a:cubicBezTo>
                    <a:cubicBezTo>
                      <a:pt x="542" y="99"/>
                      <a:pt x="543" y="99"/>
                      <a:pt x="544" y="100"/>
                    </a:cubicBezTo>
                    <a:cubicBezTo>
                      <a:pt x="548" y="100"/>
                      <a:pt x="552" y="102"/>
                      <a:pt x="556" y="103"/>
                    </a:cubicBezTo>
                    <a:cubicBezTo>
                      <a:pt x="561" y="104"/>
                      <a:pt x="566" y="106"/>
                      <a:pt x="568" y="106"/>
                    </a:cubicBezTo>
                    <a:cubicBezTo>
                      <a:pt x="569" y="106"/>
                      <a:pt x="569" y="106"/>
                      <a:pt x="569" y="106"/>
                    </a:cubicBezTo>
                    <a:cubicBezTo>
                      <a:pt x="569" y="105"/>
                      <a:pt x="567" y="104"/>
                      <a:pt x="565" y="103"/>
                    </a:cubicBezTo>
                    <a:cubicBezTo>
                      <a:pt x="560" y="102"/>
                      <a:pt x="554" y="101"/>
                      <a:pt x="551" y="95"/>
                    </a:cubicBezTo>
                    <a:cubicBezTo>
                      <a:pt x="544" y="85"/>
                      <a:pt x="538" y="84"/>
                      <a:pt x="533" y="84"/>
                    </a:cubicBezTo>
                    <a:cubicBezTo>
                      <a:pt x="529" y="84"/>
                      <a:pt x="527" y="79"/>
                      <a:pt x="527" y="74"/>
                    </a:cubicBezTo>
                    <a:cubicBezTo>
                      <a:pt x="527" y="70"/>
                      <a:pt x="529" y="66"/>
                      <a:pt x="533" y="66"/>
                    </a:cubicBezTo>
                    <a:cubicBezTo>
                      <a:pt x="535" y="66"/>
                      <a:pt x="537" y="66"/>
                      <a:pt x="538" y="66"/>
                    </a:cubicBezTo>
                    <a:cubicBezTo>
                      <a:pt x="551" y="66"/>
                      <a:pt x="560" y="68"/>
                      <a:pt x="564" y="73"/>
                    </a:cubicBezTo>
                    <a:cubicBezTo>
                      <a:pt x="568" y="78"/>
                      <a:pt x="577" y="81"/>
                      <a:pt x="580" y="81"/>
                    </a:cubicBezTo>
                    <a:cubicBezTo>
                      <a:pt x="580" y="81"/>
                      <a:pt x="580" y="81"/>
                      <a:pt x="580" y="81"/>
                    </a:cubicBezTo>
                    <a:cubicBezTo>
                      <a:pt x="580" y="80"/>
                      <a:pt x="580" y="80"/>
                      <a:pt x="579" y="80"/>
                    </a:cubicBezTo>
                    <a:cubicBezTo>
                      <a:pt x="577" y="78"/>
                      <a:pt x="575" y="77"/>
                      <a:pt x="573" y="75"/>
                    </a:cubicBezTo>
                    <a:cubicBezTo>
                      <a:pt x="567" y="72"/>
                      <a:pt x="564" y="70"/>
                      <a:pt x="564" y="67"/>
                    </a:cubicBezTo>
                    <a:cubicBezTo>
                      <a:pt x="565" y="66"/>
                      <a:pt x="567" y="65"/>
                      <a:pt x="567" y="65"/>
                    </a:cubicBezTo>
                    <a:cubicBezTo>
                      <a:pt x="570" y="64"/>
                      <a:pt x="574" y="64"/>
                      <a:pt x="578" y="63"/>
                    </a:cubicBezTo>
                    <a:cubicBezTo>
                      <a:pt x="585" y="63"/>
                      <a:pt x="594" y="62"/>
                      <a:pt x="599" y="58"/>
                    </a:cubicBezTo>
                    <a:cubicBezTo>
                      <a:pt x="603" y="56"/>
                      <a:pt x="602" y="53"/>
                      <a:pt x="602" y="52"/>
                    </a:cubicBezTo>
                    <a:cubicBezTo>
                      <a:pt x="602" y="51"/>
                      <a:pt x="601" y="50"/>
                      <a:pt x="601" y="50"/>
                    </a:cubicBezTo>
                    <a:cubicBezTo>
                      <a:pt x="601" y="50"/>
                      <a:pt x="600" y="50"/>
                      <a:pt x="600" y="51"/>
                    </a:cubicBezTo>
                    <a:cubicBezTo>
                      <a:pt x="600" y="57"/>
                      <a:pt x="577" y="62"/>
                      <a:pt x="570" y="62"/>
                    </a:cubicBezTo>
                    <a:cubicBezTo>
                      <a:pt x="570" y="62"/>
                      <a:pt x="569" y="62"/>
                      <a:pt x="568" y="62"/>
                    </a:cubicBezTo>
                    <a:cubicBezTo>
                      <a:pt x="568" y="62"/>
                      <a:pt x="567" y="61"/>
                      <a:pt x="566" y="61"/>
                    </a:cubicBezTo>
                    <a:cubicBezTo>
                      <a:pt x="565" y="61"/>
                      <a:pt x="563" y="60"/>
                      <a:pt x="562" y="60"/>
                    </a:cubicBezTo>
                    <a:cubicBezTo>
                      <a:pt x="561" y="60"/>
                      <a:pt x="560" y="61"/>
                      <a:pt x="559" y="62"/>
                    </a:cubicBezTo>
                    <a:cubicBezTo>
                      <a:pt x="559" y="63"/>
                      <a:pt x="558" y="65"/>
                      <a:pt x="550" y="65"/>
                    </a:cubicBezTo>
                    <a:cubicBezTo>
                      <a:pt x="543" y="65"/>
                      <a:pt x="532" y="64"/>
                      <a:pt x="530" y="61"/>
                    </a:cubicBezTo>
                    <a:cubicBezTo>
                      <a:pt x="530" y="61"/>
                      <a:pt x="530" y="60"/>
                      <a:pt x="530" y="60"/>
                    </a:cubicBezTo>
                    <a:cubicBezTo>
                      <a:pt x="530" y="59"/>
                      <a:pt x="530" y="58"/>
                      <a:pt x="530" y="58"/>
                    </a:cubicBezTo>
                    <a:cubicBezTo>
                      <a:pt x="530" y="57"/>
                      <a:pt x="531" y="55"/>
                      <a:pt x="531" y="54"/>
                    </a:cubicBezTo>
                    <a:cubicBezTo>
                      <a:pt x="530" y="55"/>
                      <a:pt x="530" y="55"/>
                      <a:pt x="529" y="56"/>
                    </a:cubicBezTo>
                    <a:cubicBezTo>
                      <a:pt x="525" y="59"/>
                      <a:pt x="519" y="59"/>
                      <a:pt x="516" y="59"/>
                    </a:cubicBezTo>
                    <a:cubicBezTo>
                      <a:pt x="510" y="59"/>
                      <a:pt x="503" y="58"/>
                      <a:pt x="502" y="54"/>
                    </a:cubicBezTo>
                    <a:cubicBezTo>
                      <a:pt x="502" y="53"/>
                      <a:pt x="501" y="53"/>
                      <a:pt x="499" y="52"/>
                    </a:cubicBezTo>
                    <a:cubicBezTo>
                      <a:pt x="496" y="52"/>
                      <a:pt x="493" y="51"/>
                      <a:pt x="493" y="48"/>
                    </a:cubicBezTo>
                    <a:cubicBezTo>
                      <a:pt x="493" y="46"/>
                      <a:pt x="496" y="44"/>
                      <a:pt x="497" y="43"/>
                    </a:cubicBezTo>
                    <a:cubicBezTo>
                      <a:pt x="492" y="43"/>
                      <a:pt x="490" y="43"/>
                      <a:pt x="490" y="41"/>
                    </a:cubicBezTo>
                    <a:cubicBezTo>
                      <a:pt x="489" y="39"/>
                      <a:pt x="491" y="38"/>
                      <a:pt x="493" y="37"/>
                    </a:cubicBezTo>
                    <a:cubicBezTo>
                      <a:pt x="494" y="37"/>
                      <a:pt x="495" y="36"/>
                      <a:pt x="495" y="36"/>
                    </a:cubicBezTo>
                    <a:cubicBezTo>
                      <a:pt x="495" y="36"/>
                      <a:pt x="494" y="36"/>
                      <a:pt x="494" y="36"/>
                    </a:cubicBezTo>
                    <a:cubicBezTo>
                      <a:pt x="493" y="36"/>
                      <a:pt x="491" y="36"/>
                      <a:pt x="489" y="38"/>
                    </a:cubicBezTo>
                    <a:cubicBezTo>
                      <a:pt x="487" y="39"/>
                      <a:pt x="484" y="40"/>
                      <a:pt x="481" y="40"/>
                    </a:cubicBezTo>
                    <a:cubicBezTo>
                      <a:pt x="478" y="40"/>
                      <a:pt x="476" y="39"/>
                      <a:pt x="476" y="38"/>
                    </a:cubicBezTo>
                    <a:cubicBezTo>
                      <a:pt x="476" y="35"/>
                      <a:pt x="479" y="34"/>
                      <a:pt x="480" y="34"/>
                    </a:cubicBezTo>
                    <a:cubicBezTo>
                      <a:pt x="486" y="32"/>
                      <a:pt x="492" y="30"/>
                      <a:pt x="496" y="30"/>
                    </a:cubicBezTo>
                    <a:cubicBezTo>
                      <a:pt x="499" y="30"/>
                      <a:pt x="501" y="31"/>
                      <a:pt x="502" y="32"/>
                    </a:cubicBezTo>
                    <a:cubicBezTo>
                      <a:pt x="502" y="33"/>
                      <a:pt x="503" y="33"/>
                      <a:pt x="503" y="33"/>
                    </a:cubicBezTo>
                    <a:cubicBezTo>
                      <a:pt x="503" y="33"/>
                      <a:pt x="504" y="31"/>
                      <a:pt x="505" y="30"/>
                    </a:cubicBezTo>
                    <a:cubicBezTo>
                      <a:pt x="505" y="29"/>
                      <a:pt x="507" y="28"/>
                      <a:pt x="508" y="26"/>
                    </a:cubicBezTo>
                    <a:cubicBezTo>
                      <a:pt x="510" y="25"/>
                      <a:pt x="512" y="24"/>
                      <a:pt x="514" y="24"/>
                    </a:cubicBezTo>
                    <a:cubicBezTo>
                      <a:pt x="518" y="24"/>
                      <a:pt x="524" y="26"/>
                      <a:pt x="525" y="29"/>
                    </a:cubicBezTo>
                    <a:cubicBezTo>
                      <a:pt x="525" y="29"/>
                      <a:pt x="525" y="29"/>
                      <a:pt x="526" y="29"/>
                    </a:cubicBezTo>
                    <a:cubicBezTo>
                      <a:pt x="528" y="29"/>
                      <a:pt x="530" y="28"/>
                      <a:pt x="531" y="27"/>
                    </a:cubicBezTo>
                    <a:cubicBezTo>
                      <a:pt x="531" y="26"/>
                      <a:pt x="530" y="26"/>
                      <a:pt x="530" y="25"/>
                    </a:cubicBezTo>
                    <a:cubicBezTo>
                      <a:pt x="529" y="25"/>
                      <a:pt x="528" y="24"/>
                      <a:pt x="529" y="23"/>
                    </a:cubicBezTo>
                    <a:cubicBezTo>
                      <a:pt x="529" y="21"/>
                      <a:pt x="531" y="21"/>
                      <a:pt x="535" y="21"/>
                    </a:cubicBezTo>
                    <a:cubicBezTo>
                      <a:pt x="536" y="20"/>
                      <a:pt x="539" y="20"/>
                      <a:pt x="539" y="20"/>
                    </a:cubicBezTo>
                    <a:cubicBezTo>
                      <a:pt x="539" y="20"/>
                      <a:pt x="539" y="20"/>
                      <a:pt x="539" y="20"/>
                    </a:cubicBezTo>
                    <a:cubicBezTo>
                      <a:pt x="538" y="19"/>
                      <a:pt x="538" y="18"/>
                      <a:pt x="538" y="17"/>
                    </a:cubicBezTo>
                    <a:cubicBezTo>
                      <a:pt x="538" y="16"/>
                      <a:pt x="540" y="15"/>
                      <a:pt x="542" y="15"/>
                    </a:cubicBezTo>
                    <a:cubicBezTo>
                      <a:pt x="546" y="15"/>
                      <a:pt x="554" y="17"/>
                      <a:pt x="557" y="20"/>
                    </a:cubicBezTo>
                    <a:cubicBezTo>
                      <a:pt x="559" y="21"/>
                      <a:pt x="561" y="22"/>
                      <a:pt x="562" y="22"/>
                    </a:cubicBezTo>
                    <a:cubicBezTo>
                      <a:pt x="565" y="22"/>
                      <a:pt x="567" y="20"/>
                      <a:pt x="567" y="18"/>
                    </a:cubicBezTo>
                    <a:cubicBezTo>
                      <a:pt x="567" y="14"/>
                      <a:pt x="571" y="14"/>
                      <a:pt x="573" y="14"/>
                    </a:cubicBezTo>
                    <a:cubicBezTo>
                      <a:pt x="574" y="14"/>
                      <a:pt x="576" y="15"/>
                      <a:pt x="577" y="15"/>
                    </a:cubicBezTo>
                    <a:cubicBezTo>
                      <a:pt x="579" y="15"/>
                      <a:pt x="580" y="15"/>
                      <a:pt x="581" y="15"/>
                    </a:cubicBezTo>
                    <a:cubicBezTo>
                      <a:pt x="582" y="15"/>
                      <a:pt x="583" y="15"/>
                      <a:pt x="583" y="15"/>
                    </a:cubicBezTo>
                    <a:cubicBezTo>
                      <a:pt x="582" y="12"/>
                      <a:pt x="582" y="11"/>
                      <a:pt x="583" y="10"/>
                    </a:cubicBezTo>
                    <a:cubicBezTo>
                      <a:pt x="584" y="8"/>
                      <a:pt x="587" y="7"/>
                      <a:pt x="590" y="8"/>
                    </a:cubicBezTo>
                    <a:cubicBezTo>
                      <a:pt x="591" y="9"/>
                      <a:pt x="592" y="9"/>
                      <a:pt x="592" y="9"/>
                    </a:cubicBezTo>
                    <a:cubicBezTo>
                      <a:pt x="594" y="9"/>
                      <a:pt x="595" y="8"/>
                      <a:pt x="595" y="8"/>
                    </a:cubicBezTo>
                    <a:cubicBezTo>
                      <a:pt x="595" y="8"/>
                      <a:pt x="595" y="8"/>
                      <a:pt x="595" y="8"/>
                    </a:cubicBezTo>
                    <a:cubicBezTo>
                      <a:pt x="594" y="7"/>
                      <a:pt x="594" y="6"/>
                      <a:pt x="594" y="6"/>
                    </a:cubicBezTo>
                    <a:cubicBezTo>
                      <a:pt x="594" y="4"/>
                      <a:pt x="598" y="4"/>
                      <a:pt x="600" y="4"/>
                    </a:cubicBezTo>
                    <a:cubicBezTo>
                      <a:pt x="603" y="4"/>
                      <a:pt x="608" y="4"/>
                      <a:pt x="613" y="7"/>
                    </a:cubicBezTo>
                    <a:cubicBezTo>
                      <a:pt x="615" y="7"/>
                      <a:pt x="616" y="8"/>
                      <a:pt x="617" y="8"/>
                    </a:cubicBezTo>
                    <a:cubicBezTo>
                      <a:pt x="619" y="8"/>
                      <a:pt x="619" y="7"/>
                      <a:pt x="620" y="6"/>
                    </a:cubicBezTo>
                    <a:cubicBezTo>
                      <a:pt x="621" y="5"/>
                      <a:pt x="623" y="3"/>
                      <a:pt x="628" y="4"/>
                    </a:cubicBezTo>
                    <a:cubicBezTo>
                      <a:pt x="631" y="4"/>
                      <a:pt x="635" y="4"/>
                      <a:pt x="639" y="3"/>
                    </a:cubicBezTo>
                    <a:cubicBezTo>
                      <a:pt x="641" y="3"/>
                      <a:pt x="643" y="3"/>
                      <a:pt x="645" y="3"/>
                    </a:cubicBezTo>
                    <a:cubicBezTo>
                      <a:pt x="648" y="3"/>
                      <a:pt x="651" y="3"/>
                      <a:pt x="652" y="5"/>
                    </a:cubicBezTo>
                    <a:cubicBezTo>
                      <a:pt x="655" y="7"/>
                      <a:pt x="657" y="8"/>
                      <a:pt x="658" y="8"/>
                    </a:cubicBezTo>
                    <a:cubicBezTo>
                      <a:pt x="658" y="8"/>
                      <a:pt x="658" y="8"/>
                      <a:pt x="658" y="8"/>
                    </a:cubicBezTo>
                    <a:cubicBezTo>
                      <a:pt x="658" y="8"/>
                      <a:pt x="658" y="8"/>
                      <a:pt x="658" y="8"/>
                    </a:cubicBezTo>
                    <a:cubicBezTo>
                      <a:pt x="658" y="8"/>
                      <a:pt x="658" y="7"/>
                      <a:pt x="658" y="6"/>
                    </a:cubicBezTo>
                    <a:cubicBezTo>
                      <a:pt x="658" y="5"/>
                      <a:pt x="658" y="4"/>
                      <a:pt x="658" y="4"/>
                    </a:cubicBezTo>
                    <a:cubicBezTo>
                      <a:pt x="660" y="1"/>
                      <a:pt x="664" y="0"/>
                      <a:pt x="669" y="0"/>
                    </a:cubicBezTo>
                    <a:cubicBezTo>
                      <a:pt x="671" y="0"/>
                      <a:pt x="674" y="0"/>
                      <a:pt x="676" y="2"/>
                    </a:cubicBezTo>
                    <a:cubicBezTo>
                      <a:pt x="678" y="4"/>
                      <a:pt x="681" y="3"/>
                      <a:pt x="684" y="2"/>
                    </a:cubicBezTo>
                    <a:cubicBezTo>
                      <a:pt x="686" y="1"/>
                      <a:pt x="688" y="0"/>
                      <a:pt x="690" y="0"/>
                    </a:cubicBezTo>
                    <a:cubicBezTo>
                      <a:pt x="691" y="0"/>
                      <a:pt x="692" y="0"/>
                      <a:pt x="693" y="1"/>
                    </a:cubicBezTo>
                    <a:cubicBezTo>
                      <a:pt x="696" y="3"/>
                      <a:pt x="709" y="3"/>
                      <a:pt x="718" y="3"/>
                    </a:cubicBezTo>
                    <a:cubicBezTo>
                      <a:pt x="727" y="4"/>
                      <a:pt x="728" y="4"/>
                      <a:pt x="728" y="5"/>
                    </a:cubicBezTo>
                    <a:cubicBezTo>
                      <a:pt x="728" y="5"/>
                      <a:pt x="728" y="6"/>
                      <a:pt x="727" y="7"/>
                    </a:cubicBezTo>
                    <a:cubicBezTo>
                      <a:pt x="725" y="7"/>
                      <a:pt x="721" y="10"/>
                      <a:pt x="719" y="12"/>
                    </a:cubicBezTo>
                    <a:cubicBezTo>
                      <a:pt x="720" y="11"/>
                      <a:pt x="721" y="11"/>
                      <a:pt x="722" y="11"/>
                    </a:cubicBezTo>
                    <a:cubicBezTo>
                      <a:pt x="729" y="8"/>
                      <a:pt x="737" y="6"/>
                      <a:pt x="741" y="6"/>
                    </a:cubicBezTo>
                    <a:cubicBezTo>
                      <a:pt x="744" y="6"/>
                      <a:pt x="745" y="7"/>
                      <a:pt x="746" y="8"/>
                    </a:cubicBezTo>
                    <a:cubicBezTo>
                      <a:pt x="746" y="8"/>
                      <a:pt x="746" y="8"/>
                      <a:pt x="747" y="8"/>
                    </a:cubicBezTo>
                    <a:cubicBezTo>
                      <a:pt x="748" y="8"/>
                      <a:pt x="748" y="8"/>
                      <a:pt x="749" y="8"/>
                    </a:cubicBezTo>
                    <a:cubicBezTo>
                      <a:pt x="750" y="8"/>
                      <a:pt x="751" y="8"/>
                      <a:pt x="752" y="8"/>
                    </a:cubicBezTo>
                    <a:cubicBezTo>
                      <a:pt x="753" y="8"/>
                      <a:pt x="755" y="8"/>
                      <a:pt x="756" y="9"/>
                    </a:cubicBezTo>
                    <a:cubicBezTo>
                      <a:pt x="756" y="10"/>
                      <a:pt x="757" y="10"/>
                      <a:pt x="757" y="12"/>
                    </a:cubicBezTo>
                    <a:cubicBezTo>
                      <a:pt x="757" y="12"/>
                      <a:pt x="757" y="13"/>
                      <a:pt x="758" y="14"/>
                    </a:cubicBezTo>
                    <a:cubicBezTo>
                      <a:pt x="759" y="16"/>
                      <a:pt x="763" y="17"/>
                      <a:pt x="767" y="17"/>
                    </a:cubicBezTo>
                    <a:cubicBezTo>
                      <a:pt x="768" y="17"/>
                      <a:pt x="769" y="17"/>
                      <a:pt x="771" y="17"/>
                    </a:cubicBezTo>
                    <a:cubicBezTo>
                      <a:pt x="772" y="16"/>
                      <a:pt x="773" y="16"/>
                      <a:pt x="774" y="16"/>
                    </a:cubicBezTo>
                    <a:cubicBezTo>
                      <a:pt x="779" y="16"/>
                      <a:pt x="780" y="17"/>
                      <a:pt x="780" y="18"/>
                    </a:cubicBezTo>
                    <a:cubicBezTo>
                      <a:pt x="780" y="20"/>
                      <a:pt x="779" y="23"/>
                      <a:pt x="769" y="28"/>
                    </a:cubicBezTo>
                    <a:cubicBezTo>
                      <a:pt x="756" y="34"/>
                      <a:pt x="748" y="37"/>
                      <a:pt x="742" y="37"/>
                    </a:cubicBezTo>
                    <a:cubicBezTo>
                      <a:pt x="741" y="37"/>
                      <a:pt x="740" y="37"/>
                      <a:pt x="738" y="37"/>
                    </a:cubicBezTo>
                    <a:cubicBezTo>
                      <a:pt x="738" y="36"/>
                      <a:pt x="737" y="36"/>
                      <a:pt x="736" y="36"/>
                    </a:cubicBezTo>
                    <a:cubicBezTo>
                      <a:pt x="730" y="36"/>
                      <a:pt x="721" y="38"/>
                      <a:pt x="717" y="40"/>
                    </a:cubicBezTo>
                    <a:cubicBezTo>
                      <a:pt x="718" y="40"/>
                      <a:pt x="718" y="40"/>
                      <a:pt x="719" y="40"/>
                    </a:cubicBezTo>
                    <a:cubicBezTo>
                      <a:pt x="721" y="40"/>
                      <a:pt x="724" y="40"/>
                      <a:pt x="727" y="39"/>
                    </a:cubicBezTo>
                    <a:cubicBezTo>
                      <a:pt x="731" y="39"/>
                      <a:pt x="735" y="39"/>
                      <a:pt x="738" y="39"/>
                    </a:cubicBezTo>
                    <a:cubicBezTo>
                      <a:pt x="742" y="39"/>
                      <a:pt x="744" y="39"/>
                      <a:pt x="745" y="41"/>
                    </a:cubicBezTo>
                    <a:cubicBezTo>
                      <a:pt x="746" y="41"/>
                      <a:pt x="746" y="42"/>
                      <a:pt x="746" y="43"/>
                    </a:cubicBezTo>
                    <a:cubicBezTo>
                      <a:pt x="745" y="46"/>
                      <a:pt x="741" y="47"/>
                      <a:pt x="735" y="49"/>
                    </a:cubicBezTo>
                    <a:cubicBezTo>
                      <a:pt x="729" y="50"/>
                      <a:pt x="722" y="52"/>
                      <a:pt x="713" y="57"/>
                    </a:cubicBezTo>
                    <a:cubicBezTo>
                      <a:pt x="708" y="60"/>
                      <a:pt x="704" y="62"/>
                      <a:pt x="701" y="64"/>
                    </a:cubicBezTo>
                    <a:cubicBezTo>
                      <a:pt x="691" y="70"/>
                      <a:pt x="685" y="73"/>
                      <a:pt x="682" y="73"/>
                    </a:cubicBezTo>
                    <a:cubicBezTo>
                      <a:pt x="680" y="73"/>
                      <a:pt x="680" y="74"/>
                      <a:pt x="680" y="75"/>
                    </a:cubicBezTo>
                    <a:cubicBezTo>
                      <a:pt x="680" y="77"/>
                      <a:pt x="679" y="80"/>
                      <a:pt x="674" y="82"/>
                    </a:cubicBezTo>
                    <a:cubicBezTo>
                      <a:pt x="673" y="82"/>
                      <a:pt x="672" y="82"/>
                      <a:pt x="671" y="82"/>
                    </a:cubicBezTo>
                    <a:cubicBezTo>
                      <a:pt x="667" y="82"/>
                      <a:pt x="665" y="81"/>
                      <a:pt x="662" y="80"/>
                    </a:cubicBezTo>
                    <a:cubicBezTo>
                      <a:pt x="659" y="80"/>
                      <a:pt x="657" y="79"/>
                      <a:pt x="656" y="80"/>
                    </a:cubicBezTo>
                    <a:cubicBezTo>
                      <a:pt x="655" y="80"/>
                      <a:pt x="655" y="81"/>
                      <a:pt x="655" y="82"/>
                    </a:cubicBezTo>
                    <a:cubicBezTo>
                      <a:pt x="655" y="84"/>
                      <a:pt x="655" y="86"/>
                      <a:pt x="654" y="87"/>
                    </a:cubicBezTo>
                    <a:cubicBezTo>
                      <a:pt x="653" y="89"/>
                      <a:pt x="650" y="89"/>
                      <a:pt x="646" y="89"/>
                    </a:cubicBezTo>
                    <a:cubicBezTo>
                      <a:pt x="645" y="89"/>
                      <a:pt x="644" y="89"/>
                      <a:pt x="643" y="89"/>
                    </a:cubicBezTo>
                    <a:cubicBezTo>
                      <a:pt x="642" y="89"/>
                      <a:pt x="641" y="89"/>
                      <a:pt x="640" y="89"/>
                    </a:cubicBezTo>
                    <a:cubicBezTo>
                      <a:pt x="631" y="89"/>
                      <a:pt x="623" y="91"/>
                      <a:pt x="621" y="93"/>
                    </a:cubicBezTo>
                    <a:cubicBezTo>
                      <a:pt x="621" y="93"/>
                      <a:pt x="621" y="93"/>
                      <a:pt x="621" y="93"/>
                    </a:cubicBezTo>
                    <a:cubicBezTo>
                      <a:pt x="623" y="93"/>
                      <a:pt x="624" y="93"/>
                      <a:pt x="626" y="93"/>
                    </a:cubicBezTo>
                    <a:cubicBezTo>
                      <a:pt x="627" y="93"/>
                      <a:pt x="629" y="93"/>
                      <a:pt x="631" y="93"/>
                    </a:cubicBezTo>
                    <a:cubicBezTo>
                      <a:pt x="637" y="93"/>
                      <a:pt x="644" y="93"/>
                      <a:pt x="647" y="96"/>
                    </a:cubicBezTo>
                    <a:cubicBezTo>
                      <a:pt x="648" y="97"/>
                      <a:pt x="648" y="98"/>
                      <a:pt x="648" y="99"/>
                    </a:cubicBezTo>
                    <a:cubicBezTo>
                      <a:pt x="648" y="107"/>
                      <a:pt x="636" y="120"/>
                      <a:pt x="628" y="120"/>
                    </a:cubicBezTo>
                    <a:cubicBezTo>
                      <a:pt x="625" y="120"/>
                      <a:pt x="623" y="120"/>
                      <a:pt x="621" y="120"/>
                    </a:cubicBezTo>
                    <a:cubicBezTo>
                      <a:pt x="618" y="120"/>
                      <a:pt x="616" y="119"/>
                      <a:pt x="615" y="119"/>
                    </a:cubicBezTo>
                    <a:cubicBezTo>
                      <a:pt x="611" y="119"/>
                      <a:pt x="611" y="120"/>
                      <a:pt x="611" y="120"/>
                    </a:cubicBezTo>
                    <a:cubicBezTo>
                      <a:pt x="611" y="121"/>
                      <a:pt x="611" y="122"/>
                      <a:pt x="612" y="123"/>
                    </a:cubicBezTo>
                    <a:cubicBezTo>
                      <a:pt x="613" y="125"/>
                      <a:pt x="614" y="126"/>
                      <a:pt x="613" y="128"/>
                    </a:cubicBezTo>
                    <a:cubicBezTo>
                      <a:pt x="612" y="129"/>
                      <a:pt x="611" y="130"/>
                      <a:pt x="608" y="131"/>
                    </a:cubicBezTo>
                    <a:cubicBezTo>
                      <a:pt x="603" y="132"/>
                      <a:pt x="597" y="133"/>
                      <a:pt x="592" y="133"/>
                    </a:cubicBezTo>
                    <a:cubicBezTo>
                      <a:pt x="589" y="133"/>
                      <a:pt x="585" y="132"/>
                      <a:pt x="582" y="132"/>
                    </a:cubicBezTo>
                    <a:cubicBezTo>
                      <a:pt x="582" y="131"/>
                      <a:pt x="581" y="131"/>
                      <a:pt x="581" y="131"/>
                    </a:cubicBezTo>
                    <a:cubicBezTo>
                      <a:pt x="578" y="131"/>
                      <a:pt x="577" y="132"/>
                      <a:pt x="576" y="133"/>
                    </a:cubicBezTo>
                    <a:cubicBezTo>
                      <a:pt x="576" y="134"/>
                      <a:pt x="576" y="134"/>
                      <a:pt x="576" y="134"/>
                    </a:cubicBezTo>
                    <a:cubicBezTo>
                      <a:pt x="576" y="135"/>
                      <a:pt x="577" y="135"/>
                      <a:pt x="580" y="135"/>
                    </a:cubicBezTo>
                    <a:cubicBezTo>
                      <a:pt x="580" y="135"/>
                      <a:pt x="581" y="135"/>
                      <a:pt x="582" y="135"/>
                    </a:cubicBezTo>
                    <a:cubicBezTo>
                      <a:pt x="595" y="133"/>
                      <a:pt x="602" y="135"/>
                      <a:pt x="603" y="140"/>
                    </a:cubicBezTo>
                    <a:cubicBezTo>
                      <a:pt x="604" y="140"/>
                      <a:pt x="605" y="139"/>
                      <a:pt x="606" y="139"/>
                    </a:cubicBezTo>
                    <a:cubicBezTo>
                      <a:pt x="608" y="138"/>
                      <a:pt x="610" y="138"/>
                      <a:pt x="611" y="138"/>
                    </a:cubicBezTo>
                    <a:cubicBezTo>
                      <a:pt x="613" y="138"/>
                      <a:pt x="614" y="138"/>
                      <a:pt x="615" y="139"/>
                    </a:cubicBezTo>
                    <a:cubicBezTo>
                      <a:pt x="617" y="142"/>
                      <a:pt x="617" y="145"/>
                      <a:pt x="616" y="147"/>
                    </a:cubicBezTo>
                    <a:cubicBezTo>
                      <a:pt x="615" y="148"/>
                      <a:pt x="614" y="150"/>
                      <a:pt x="610" y="150"/>
                    </a:cubicBezTo>
                    <a:cubicBezTo>
                      <a:pt x="604" y="150"/>
                      <a:pt x="604" y="150"/>
                      <a:pt x="600" y="153"/>
                    </a:cubicBezTo>
                    <a:cubicBezTo>
                      <a:pt x="597" y="155"/>
                      <a:pt x="593" y="156"/>
                      <a:pt x="589" y="156"/>
                    </a:cubicBezTo>
                    <a:close/>
                    <a:moveTo>
                      <a:pt x="558" y="147"/>
                    </a:moveTo>
                    <a:cubicBezTo>
                      <a:pt x="559" y="147"/>
                      <a:pt x="561" y="147"/>
                      <a:pt x="563" y="147"/>
                    </a:cubicBezTo>
                    <a:cubicBezTo>
                      <a:pt x="565" y="147"/>
                      <a:pt x="567" y="148"/>
                      <a:pt x="569" y="148"/>
                    </a:cubicBezTo>
                    <a:cubicBezTo>
                      <a:pt x="578" y="148"/>
                      <a:pt x="580" y="149"/>
                      <a:pt x="584" y="153"/>
                    </a:cubicBezTo>
                    <a:cubicBezTo>
                      <a:pt x="586" y="154"/>
                      <a:pt x="587" y="154"/>
                      <a:pt x="589" y="154"/>
                    </a:cubicBezTo>
                    <a:cubicBezTo>
                      <a:pt x="592" y="154"/>
                      <a:pt x="596" y="153"/>
                      <a:pt x="598" y="151"/>
                    </a:cubicBezTo>
                    <a:cubicBezTo>
                      <a:pt x="603" y="148"/>
                      <a:pt x="603" y="148"/>
                      <a:pt x="610" y="148"/>
                    </a:cubicBezTo>
                    <a:cubicBezTo>
                      <a:pt x="612" y="148"/>
                      <a:pt x="614" y="147"/>
                      <a:pt x="614" y="146"/>
                    </a:cubicBezTo>
                    <a:cubicBezTo>
                      <a:pt x="615" y="145"/>
                      <a:pt x="614" y="143"/>
                      <a:pt x="613" y="141"/>
                    </a:cubicBezTo>
                    <a:cubicBezTo>
                      <a:pt x="613" y="140"/>
                      <a:pt x="612" y="140"/>
                      <a:pt x="611" y="140"/>
                    </a:cubicBezTo>
                    <a:cubicBezTo>
                      <a:pt x="610" y="140"/>
                      <a:pt x="608" y="140"/>
                      <a:pt x="607" y="141"/>
                    </a:cubicBezTo>
                    <a:cubicBezTo>
                      <a:pt x="606" y="141"/>
                      <a:pt x="604" y="142"/>
                      <a:pt x="603" y="142"/>
                    </a:cubicBezTo>
                    <a:cubicBezTo>
                      <a:pt x="602" y="142"/>
                      <a:pt x="602" y="141"/>
                      <a:pt x="601" y="140"/>
                    </a:cubicBezTo>
                    <a:cubicBezTo>
                      <a:pt x="601" y="137"/>
                      <a:pt x="595" y="137"/>
                      <a:pt x="591" y="137"/>
                    </a:cubicBezTo>
                    <a:cubicBezTo>
                      <a:pt x="589" y="137"/>
                      <a:pt x="586" y="137"/>
                      <a:pt x="582" y="137"/>
                    </a:cubicBezTo>
                    <a:cubicBezTo>
                      <a:pt x="581" y="137"/>
                      <a:pt x="580" y="137"/>
                      <a:pt x="580" y="137"/>
                    </a:cubicBezTo>
                    <a:cubicBezTo>
                      <a:pt x="576" y="137"/>
                      <a:pt x="575" y="136"/>
                      <a:pt x="574" y="135"/>
                    </a:cubicBezTo>
                    <a:cubicBezTo>
                      <a:pt x="574" y="134"/>
                      <a:pt x="574" y="133"/>
                      <a:pt x="575" y="132"/>
                    </a:cubicBezTo>
                    <a:cubicBezTo>
                      <a:pt x="575" y="131"/>
                      <a:pt x="578" y="129"/>
                      <a:pt x="581" y="129"/>
                    </a:cubicBezTo>
                    <a:cubicBezTo>
                      <a:pt x="581" y="129"/>
                      <a:pt x="582" y="129"/>
                      <a:pt x="583" y="130"/>
                    </a:cubicBezTo>
                    <a:cubicBezTo>
                      <a:pt x="586" y="130"/>
                      <a:pt x="589" y="131"/>
                      <a:pt x="592" y="131"/>
                    </a:cubicBezTo>
                    <a:cubicBezTo>
                      <a:pt x="597" y="131"/>
                      <a:pt x="603" y="130"/>
                      <a:pt x="608" y="129"/>
                    </a:cubicBezTo>
                    <a:cubicBezTo>
                      <a:pt x="610" y="128"/>
                      <a:pt x="611" y="127"/>
                      <a:pt x="611" y="127"/>
                    </a:cubicBezTo>
                    <a:cubicBezTo>
                      <a:pt x="611" y="126"/>
                      <a:pt x="611" y="125"/>
                      <a:pt x="610" y="124"/>
                    </a:cubicBezTo>
                    <a:cubicBezTo>
                      <a:pt x="609" y="123"/>
                      <a:pt x="609" y="122"/>
                      <a:pt x="609" y="120"/>
                    </a:cubicBezTo>
                    <a:cubicBezTo>
                      <a:pt x="609" y="117"/>
                      <a:pt x="613" y="117"/>
                      <a:pt x="615" y="117"/>
                    </a:cubicBezTo>
                    <a:cubicBezTo>
                      <a:pt x="616" y="117"/>
                      <a:pt x="619" y="118"/>
                      <a:pt x="621" y="118"/>
                    </a:cubicBezTo>
                    <a:cubicBezTo>
                      <a:pt x="623" y="118"/>
                      <a:pt x="625" y="118"/>
                      <a:pt x="628" y="118"/>
                    </a:cubicBezTo>
                    <a:cubicBezTo>
                      <a:pt x="635" y="118"/>
                      <a:pt x="646" y="106"/>
                      <a:pt x="646" y="99"/>
                    </a:cubicBezTo>
                    <a:cubicBezTo>
                      <a:pt x="646" y="98"/>
                      <a:pt x="646" y="98"/>
                      <a:pt x="645" y="97"/>
                    </a:cubicBezTo>
                    <a:cubicBezTo>
                      <a:pt x="643" y="95"/>
                      <a:pt x="634" y="95"/>
                      <a:pt x="631" y="95"/>
                    </a:cubicBezTo>
                    <a:cubicBezTo>
                      <a:pt x="629" y="95"/>
                      <a:pt x="627" y="95"/>
                      <a:pt x="626" y="95"/>
                    </a:cubicBezTo>
                    <a:cubicBezTo>
                      <a:pt x="623" y="95"/>
                      <a:pt x="620" y="95"/>
                      <a:pt x="619" y="95"/>
                    </a:cubicBezTo>
                    <a:cubicBezTo>
                      <a:pt x="618" y="94"/>
                      <a:pt x="618" y="93"/>
                      <a:pt x="618" y="93"/>
                    </a:cubicBezTo>
                    <a:cubicBezTo>
                      <a:pt x="618" y="90"/>
                      <a:pt x="630" y="87"/>
                      <a:pt x="640" y="87"/>
                    </a:cubicBezTo>
                    <a:cubicBezTo>
                      <a:pt x="641" y="87"/>
                      <a:pt x="642" y="87"/>
                      <a:pt x="643" y="87"/>
                    </a:cubicBezTo>
                    <a:cubicBezTo>
                      <a:pt x="648" y="87"/>
                      <a:pt x="651" y="87"/>
                      <a:pt x="653" y="86"/>
                    </a:cubicBezTo>
                    <a:cubicBezTo>
                      <a:pt x="653" y="85"/>
                      <a:pt x="653" y="84"/>
                      <a:pt x="653" y="83"/>
                    </a:cubicBezTo>
                    <a:cubicBezTo>
                      <a:pt x="653" y="81"/>
                      <a:pt x="653" y="80"/>
                      <a:pt x="654" y="78"/>
                    </a:cubicBezTo>
                    <a:cubicBezTo>
                      <a:pt x="656" y="77"/>
                      <a:pt x="659" y="78"/>
                      <a:pt x="663" y="78"/>
                    </a:cubicBezTo>
                    <a:cubicBezTo>
                      <a:pt x="665" y="79"/>
                      <a:pt x="668" y="80"/>
                      <a:pt x="671" y="80"/>
                    </a:cubicBezTo>
                    <a:cubicBezTo>
                      <a:pt x="672" y="80"/>
                      <a:pt x="673" y="80"/>
                      <a:pt x="674" y="79"/>
                    </a:cubicBezTo>
                    <a:cubicBezTo>
                      <a:pt x="677" y="79"/>
                      <a:pt x="678" y="77"/>
                      <a:pt x="678" y="75"/>
                    </a:cubicBezTo>
                    <a:cubicBezTo>
                      <a:pt x="678" y="73"/>
                      <a:pt x="679" y="71"/>
                      <a:pt x="682" y="71"/>
                    </a:cubicBezTo>
                    <a:cubicBezTo>
                      <a:pt x="685" y="71"/>
                      <a:pt x="690" y="68"/>
                      <a:pt x="700" y="62"/>
                    </a:cubicBezTo>
                    <a:cubicBezTo>
                      <a:pt x="703" y="60"/>
                      <a:pt x="707" y="58"/>
                      <a:pt x="712" y="55"/>
                    </a:cubicBezTo>
                    <a:cubicBezTo>
                      <a:pt x="721" y="50"/>
                      <a:pt x="729" y="48"/>
                      <a:pt x="735" y="47"/>
                    </a:cubicBezTo>
                    <a:cubicBezTo>
                      <a:pt x="740" y="45"/>
                      <a:pt x="743" y="44"/>
                      <a:pt x="744" y="42"/>
                    </a:cubicBezTo>
                    <a:cubicBezTo>
                      <a:pt x="744" y="42"/>
                      <a:pt x="744" y="42"/>
                      <a:pt x="744" y="42"/>
                    </a:cubicBezTo>
                    <a:cubicBezTo>
                      <a:pt x="743" y="42"/>
                      <a:pt x="742" y="41"/>
                      <a:pt x="738" y="41"/>
                    </a:cubicBezTo>
                    <a:cubicBezTo>
                      <a:pt x="735" y="41"/>
                      <a:pt x="731" y="41"/>
                      <a:pt x="727" y="41"/>
                    </a:cubicBezTo>
                    <a:cubicBezTo>
                      <a:pt x="724" y="42"/>
                      <a:pt x="721" y="42"/>
                      <a:pt x="719" y="42"/>
                    </a:cubicBezTo>
                    <a:cubicBezTo>
                      <a:pt x="717" y="42"/>
                      <a:pt x="716" y="42"/>
                      <a:pt x="716" y="42"/>
                    </a:cubicBezTo>
                    <a:cubicBezTo>
                      <a:pt x="714" y="41"/>
                      <a:pt x="714" y="40"/>
                      <a:pt x="714" y="40"/>
                    </a:cubicBezTo>
                    <a:cubicBezTo>
                      <a:pt x="715" y="37"/>
                      <a:pt x="731" y="34"/>
                      <a:pt x="736" y="34"/>
                    </a:cubicBezTo>
                    <a:cubicBezTo>
                      <a:pt x="737" y="34"/>
                      <a:pt x="738" y="34"/>
                      <a:pt x="739" y="35"/>
                    </a:cubicBezTo>
                    <a:cubicBezTo>
                      <a:pt x="740" y="35"/>
                      <a:pt x="741" y="35"/>
                      <a:pt x="742" y="35"/>
                    </a:cubicBezTo>
                    <a:cubicBezTo>
                      <a:pt x="747" y="35"/>
                      <a:pt x="755" y="32"/>
                      <a:pt x="768" y="26"/>
                    </a:cubicBezTo>
                    <a:cubicBezTo>
                      <a:pt x="778" y="21"/>
                      <a:pt x="778" y="19"/>
                      <a:pt x="778" y="19"/>
                    </a:cubicBezTo>
                    <a:cubicBezTo>
                      <a:pt x="778" y="19"/>
                      <a:pt x="777" y="18"/>
                      <a:pt x="774" y="18"/>
                    </a:cubicBezTo>
                    <a:cubicBezTo>
                      <a:pt x="773" y="18"/>
                      <a:pt x="772" y="18"/>
                      <a:pt x="771" y="19"/>
                    </a:cubicBezTo>
                    <a:cubicBezTo>
                      <a:pt x="770" y="19"/>
                      <a:pt x="768" y="19"/>
                      <a:pt x="767" y="19"/>
                    </a:cubicBezTo>
                    <a:cubicBezTo>
                      <a:pt x="762" y="19"/>
                      <a:pt x="758" y="18"/>
                      <a:pt x="756" y="15"/>
                    </a:cubicBezTo>
                    <a:cubicBezTo>
                      <a:pt x="755" y="14"/>
                      <a:pt x="755" y="13"/>
                      <a:pt x="755" y="11"/>
                    </a:cubicBezTo>
                    <a:cubicBezTo>
                      <a:pt x="755" y="11"/>
                      <a:pt x="755" y="11"/>
                      <a:pt x="755" y="11"/>
                    </a:cubicBezTo>
                    <a:cubicBezTo>
                      <a:pt x="754" y="11"/>
                      <a:pt x="754" y="10"/>
                      <a:pt x="752" y="10"/>
                    </a:cubicBezTo>
                    <a:cubicBezTo>
                      <a:pt x="751" y="10"/>
                      <a:pt x="750" y="10"/>
                      <a:pt x="749" y="10"/>
                    </a:cubicBezTo>
                    <a:cubicBezTo>
                      <a:pt x="749" y="10"/>
                      <a:pt x="748" y="10"/>
                      <a:pt x="747" y="10"/>
                    </a:cubicBezTo>
                    <a:cubicBezTo>
                      <a:pt x="746" y="10"/>
                      <a:pt x="744" y="10"/>
                      <a:pt x="744" y="9"/>
                    </a:cubicBezTo>
                    <a:cubicBezTo>
                      <a:pt x="744" y="9"/>
                      <a:pt x="744" y="9"/>
                      <a:pt x="744" y="9"/>
                    </a:cubicBezTo>
                    <a:cubicBezTo>
                      <a:pt x="744" y="9"/>
                      <a:pt x="743" y="8"/>
                      <a:pt x="741" y="8"/>
                    </a:cubicBezTo>
                    <a:cubicBezTo>
                      <a:pt x="737" y="8"/>
                      <a:pt x="730" y="10"/>
                      <a:pt x="723" y="12"/>
                    </a:cubicBezTo>
                    <a:cubicBezTo>
                      <a:pt x="721" y="13"/>
                      <a:pt x="719" y="14"/>
                      <a:pt x="719" y="14"/>
                    </a:cubicBezTo>
                    <a:cubicBezTo>
                      <a:pt x="717" y="14"/>
                      <a:pt x="717" y="13"/>
                      <a:pt x="717" y="13"/>
                    </a:cubicBezTo>
                    <a:cubicBezTo>
                      <a:pt x="716" y="11"/>
                      <a:pt x="721" y="8"/>
                      <a:pt x="724" y="6"/>
                    </a:cubicBezTo>
                    <a:cubicBezTo>
                      <a:pt x="722" y="6"/>
                      <a:pt x="720" y="6"/>
                      <a:pt x="718" y="6"/>
                    </a:cubicBezTo>
                    <a:cubicBezTo>
                      <a:pt x="706" y="5"/>
                      <a:pt x="695" y="5"/>
                      <a:pt x="692" y="3"/>
                    </a:cubicBezTo>
                    <a:cubicBezTo>
                      <a:pt x="690" y="1"/>
                      <a:pt x="687" y="2"/>
                      <a:pt x="685" y="4"/>
                    </a:cubicBezTo>
                    <a:cubicBezTo>
                      <a:pt x="683" y="5"/>
                      <a:pt x="681" y="5"/>
                      <a:pt x="679" y="5"/>
                    </a:cubicBezTo>
                    <a:cubicBezTo>
                      <a:pt x="677" y="5"/>
                      <a:pt x="676" y="5"/>
                      <a:pt x="675" y="4"/>
                    </a:cubicBezTo>
                    <a:cubicBezTo>
                      <a:pt x="674" y="2"/>
                      <a:pt x="671" y="2"/>
                      <a:pt x="669" y="2"/>
                    </a:cubicBezTo>
                    <a:cubicBezTo>
                      <a:pt x="665" y="2"/>
                      <a:pt x="661" y="3"/>
                      <a:pt x="660" y="5"/>
                    </a:cubicBezTo>
                    <a:cubicBezTo>
                      <a:pt x="660" y="5"/>
                      <a:pt x="660" y="5"/>
                      <a:pt x="660" y="6"/>
                    </a:cubicBezTo>
                    <a:cubicBezTo>
                      <a:pt x="661" y="7"/>
                      <a:pt x="661" y="8"/>
                      <a:pt x="660" y="9"/>
                    </a:cubicBezTo>
                    <a:cubicBezTo>
                      <a:pt x="660" y="9"/>
                      <a:pt x="659" y="10"/>
                      <a:pt x="658" y="10"/>
                    </a:cubicBezTo>
                    <a:cubicBezTo>
                      <a:pt x="656" y="10"/>
                      <a:pt x="654" y="9"/>
                      <a:pt x="651" y="6"/>
                    </a:cubicBezTo>
                    <a:cubicBezTo>
                      <a:pt x="650" y="5"/>
                      <a:pt x="648" y="5"/>
                      <a:pt x="645" y="5"/>
                    </a:cubicBezTo>
                    <a:cubicBezTo>
                      <a:pt x="643" y="5"/>
                      <a:pt x="641" y="5"/>
                      <a:pt x="639" y="5"/>
                    </a:cubicBezTo>
                    <a:cubicBezTo>
                      <a:pt x="636" y="6"/>
                      <a:pt x="634" y="6"/>
                      <a:pt x="631" y="6"/>
                    </a:cubicBezTo>
                    <a:cubicBezTo>
                      <a:pt x="630" y="6"/>
                      <a:pt x="629" y="6"/>
                      <a:pt x="628" y="6"/>
                    </a:cubicBezTo>
                    <a:cubicBezTo>
                      <a:pt x="624" y="5"/>
                      <a:pt x="623" y="6"/>
                      <a:pt x="622" y="8"/>
                    </a:cubicBezTo>
                    <a:cubicBezTo>
                      <a:pt x="621" y="9"/>
                      <a:pt x="619" y="10"/>
                      <a:pt x="617" y="10"/>
                    </a:cubicBezTo>
                    <a:cubicBezTo>
                      <a:pt x="616" y="10"/>
                      <a:pt x="614" y="9"/>
                      <a:pt x="612" y="9"/>
                    </a:cubicBezTo>
                    <a:cubicBezTo>
                      <a:pt x="607" y="6"/>
                      <a:pt x="603" y="6"/>
                      <a:pt x="600" y="6"/>
                    </a:cubicBezTo>
                    <a:cubicBezTo>
                      <a:pt x="599" y="6"/>
                      <a:pt x="597" y="6"/>
                      <a:pt x="597" y="6"/>
                    </a:cubicBezTo>
                    <a:cubicBezTo>
                      <a:pt x="597" y="7"/>
                      <a:pt x="597" y="8"/>
                      <a:pt x="597" y="8"/>
                    </a:cubicBezTo>
                    <a:cubicBezTo>
                      <a:pt x="597" y="10"/>
                      <a:pt x="595" y="11"/>
                      <a:pt x="592" y="11"/>
                    </a:cubicBezTo>
                    <a:cubicBezTo>
                      <a:pt x="591" y="11"/>
                      <a:pt x="591" y="11"/>
                      <a:pt x="590" y="10"/>
                    </a:cubicBezTo>
                    <a:cubicBezTo>
                      <a:pt x="587" y="10"/>
                      <a:pt x="585" y="10"/>
                      <a:pt x="585" y="11"/>
                    </a:cubicBezTo>
                    <a:cubicBezTo>
                      <a:pt x="584" y="12"/>
                      <a:pt x="585" y="13"/>
                      <a:pt x="585" y="14"/>
                    </a:cubicBezTo>
                    <a:cubicBezTo>
                      <a:pt x="585" y="15"/>
                      <a:pt x="585" y="15"/>
                      <a:pt x="585" y="16"/>
                    </a:cubicBezTo>
                    <a:cubicBezTo>
                      <a:pt x="584" y="17"/>
                      <a:pt x="583" y="17"/>
                      <a:pt x="581" y="17"/>
                    </a:cubicBezTo>
                    <a:cubicBezTo>
                      <a:pt x="580" y="17"/>
                      <a:pt x="579" y="17"/>
                      <a:pt x="577" y="17"/>
                    </a:cubicBezTo>
                    <a:cubicBezTo>
                      <a:pt x="576" y="17"/>
                      <a:pt x="574" y="17"/>
                      <a:pt x="573" y="17"/>
                    </a:cubicBezTo>
                    <a:cubicBezTo>
                      <a:pt x="571" y="17"/>
                      <a:pt x="569" y="17"/>
                      <a:pt x="569" y="18"/>
                    </a:cubicBezTo>
                    <a:cubicBezTo>
                      <a:pt x="569" y="21"/>
                      <a:pt x="566" y="24"/>
                      <a:pt x="562" y="24"/>
                    </a:cubicBezTo>
                    <a:cubicBezTo>
                      <a:pt x="560" y="24"/>
                      <a:pt x="558" y="23"/>
                      <a:pt x="556" y="21"/>
                    </a:cubicBezTo>
                    <a:cubicBezTo>
                      <a:pt x="553" y="19"/>
                      <a:pt x="547" y="18"/>
                      <a:pt x="542" y="18"/>
                    </a:cubicBezTo>
                    <a:cubicBezTo>
                      <a:pt x="541" y="18"/>
                      <a:pt x="541" y="18"/>
                      <a:pt x="540" y="18"/>
                    </a:cubicBezTo>
                    <a:cubicBezTo>
                      <a:pt x="540" y="18"/>
                      <a:pt x="540" y="18"/>
                      <a:pt x="541" y="18"/>
                    </a:cubicBezTo>
                    <a:cubicBezTo>
                      <a:pt x="541" y="19"/>
                      <a:pt x="542" y="20"/>
                      <a:pt x="542" y="20"/>
                    </a:cubicBezTo>
                    <a:cubicBezTo>
                      <a:pt x="541" y="22"/>
                      <a:pt x="539" y="22"/>
                      <a:pt x="535" y="23"/>
                    </a:cubicBezTo>
                    <a:cubicBezTo>
                      <a:pt x="534" y="23"/>
                      <a:pt x="532" y="23"/>
                      <a:pt x="531" y="23"/>
                    </a:cubicBezTo>
                    <a:cubicBezTo>
                      <a:pt x="531" y="23"/>
                      <a:pt x="531" y="23"/>
                      <a:pt x="531" y="24"/>
                    </a:cubicBezTo>
                    <a:cubicBezTo>
                      <a:pt x="533" y="25"/>
                      <a:pt x="533" y="26"/>
                      <a:pt x="533" y="27"/>
                    </a:cubicBezTo>
                    <a:cubicBezTo>
                      <a:pt x="532" y="30"/>
                      <a:pt x="528" y="31"/>
                      <a:pt x="526" y="31"/>
                    </a:cubicBezTo>
                    <a:cubicBezTo>
                      <a:pt x="525" y="31"/>
                      <a:pt x="524" y="31"/>
                      <a:pt x="524" y="31"/>
                    </a:cubicBezTo>
                    <a:cubicBezTo>
                      <a:pt x="523" y="30"/>
                      <a:pt x="523" y="30"/>
                      <a:pt x="523" y="29"/>
                    </a:cubicBezTo>
                    <a:cubicBezTo>
                      <a:pt x="523" y="28"/>
                      <a:pt x="519" y="26"/>
                      <a:pt x="514" y="26"/>
                    </a:cubicBezTo>
                    <a:cubicBezTo>
                      <a:pt x="513" y="26"/>
                      <a:pt x="511" y="27"/>
                      <a:pt x="510" y="28"/>
                    </a:cubicBezTo>
                    <a:cubicBezTo>
                      <a:pt x="508" y="29"/>
                      <a:pt x="507" y="31"/>
                      <a:pt x="506" y="32"/>
                    </a:cubicBezTo>
                    <a:cubicBezTo>
                      <a:pt x="505" y="33"/>
                      <a:pt x="504" y="35"/>
                      <a:pt x="503" y="35"/>
                    </a:cubicBezTo>
                    <a:cubicBezTo>
                      <a:pt x="502" y="35"/>
                      <a:pt x="501" y="34"/>
                      <a:pt x="500" y="34"/>
                    </a:cubicBezTo>
                    <a:cubicBezTo>
                      <a:pt x="500" y="33"/>
                      <a:pt x="498" y="32"/>
                      <a:pt x="496" y="32"/>
                    </a:cubicBezTo>
                    <a:cubicBezTo>
                      <a:pt x="492" y="32"/>
                      <a:pt x="486" y="34"/>
                      <a:pt x="481" y="36"/>
                    </a:cubicBezTo>
                    <a:cubicBezTo>
                      <a:pt x="479" y="36"/>
                      <a:pt x="479" y="37"/>
                      <a:pt x="478" y="37"/>
                    </a:cubicBezTo>
                    <a:cubicBezTo>
                      <a:pt x="479" y="37"/>
                      <a:pt x="480" y="38"/>
                      <a:pt x="481" y="38"/>
                    </a:cubicBezTo>
                    <a:cubicBezTo>
                      <a:pt x="483" y="38"/>
                      <a:pt x="486" y="37"/>
                      <a:pt x="487" y="36"/>
                    </a:cubicBezTo>
                    <a:cubicBezTo>
                      <a:pt x="490" y="34"/>
                      <a:pt x="493" y="34"/>
                      <a:pt x="494" y="34"/>
                    </a:cubicBezTo>
                    <a:cubicBezTo>
                      <a:pt x="495" y="34"/>
                      <a:pt x="497" y="34"/>
                      <a:pt x="497" y="36"/>
                    </a:cubicBezTo>
                    <a:cubicBezTo>
                      <a:pt x="497" y="36"/>
                      <a:pt x="497" y="38"/>
                      <a:pt x="494" y="39"/>
                    </a:cubicBezTo>
                    <a:cubicBezTo>
                      <a:pt x="493" y="40"/>
                      <a:pt x="492" y="40"/>
                      <a:pt x="492" y="41"/>
                    </a:cubicBezTo>
                    <a:cubicBezTo>
                      <a:pt x="492" y="41"/>
                      <a:pt x="493" y="41"/>
                      <a:pt x="495" y="41"/>
                    </a:cubicBezTo>
                    <a:cubicBezTo>
                      <a:pt x="496" y="41"/>
                      <a:pt x="497" y="41"/>
                      <a:pt x="497" y="41"/>
                    </a:cubicBezTo>
                    <a:cubicBezTo>
                      <a:pt x="498" y="41"/>
                      <a:pt x="498" y="41"/>
                      <a:pt x="499" y="41"/>
                    </a:cubicBezTo>
                    <a:cubicBezTo>
                      <a:pt x="500" y="41"/>
                      <a:pt x="501" y="41"/>
                      <a:pt x="501" y="42"/>
                    </a:cubicBezTo>
                    <a:cubicBezTo>
                      <a:pt x="501" y="43"/>
                      <a:pt x="500" y="43"/>
                      <a:pt x="499" y="44"/>
                    </a:cubicBezTo>
                    <a:cubicBezTo>
                      <a:pt x="498" y="45"/>
                      <a:pt x="495" y="47"/>
                      <a:pt x="495" y="48"/>
                    </a:cubicBezTo>
                    <a:cubicBezTo>
                      <a:pt x="495" y="49"/>
                      <a:pt x="496" y="50"/>
                      <a:pt x="499" y="50"/>
                    </a:cubicBezTo>
                    <a:cubicBezTo>
                      <a:pt x="501" y="51"/>
                      <a:pt x="504" y="51"/>
                      <a:pt x="504" y="54"/>
                    </a:cubicBezTo>
                    <a:cubicBezTo>
                      <a:pt x="505" y="56"/>
                      <a:pt x="509" y="57"/>
                      <a:pt x="516" y="57"/>
                    </a:cubicBezTo>
                    <a:cubicBezTo>
                      <a:pt x="521" y="57"/>
                      <a:pt x="525" y="56"/>
                      <a:pt x="527" y="54"/>
                    </a:cubicBezTo>
                    <a:cubicBezTo>
                      <a:pt x="529" y="53"/>
                      <a:pt x="530" y="52"/>
                      <a:pt x="531" y="52"/>
                    </a:cubicBezTo>
                    <a:cubicBezTo>
                      <a:pt x="531" y="52"/>
                      <a:pt x="532" y="52"/>
                      <a:pt x="532" y="53"/>
                    </a:cubicBezTo>
                    <a:cubicBezTo>
                      <a:pt x="533" y="54"/>
                      <a:pt x="533" y="55"/>
                      <a:pt x="532" y="58"/>
                    </a:cubicBezTo>
                    <a:cubicBezTo>
                      <a:pt x="532" y="59"/>
                      <a:pt x="532" y="59"/>
                      <a:pt x="532" y="60"/>
                    </a:cubicBezTo>
                    <a:cubicBezTo>
                      <a:pt x="533" y="61"/>
                      <a:pt x="541" y="63"/>
                      <a:pt x="550" y="63"/>
                    </a:cubicBezTo>
                    <a:cubicBezTo>
                      <a:pt x="556" y="63"/>
                      <a:pt x="557" y="62"/>
                      <a:pt x="557" y="62"/>
                    </a:cubicBezTo>
                    <a:cubicBezTo>
                      <a:pt x="558" y="59"/>
                      <a:pt x="559" y="58"/>
                      <a:pt x="562" y="58"/>
                    </a:cubicBezTo>
                    <a:cubicBezTo>
                      <a:pt x="563" y="58"/>
                      <a:pt x="565" y="59"/>
                      <a:pt x="567" y="59"/>
                    </a:cubicBezTo>
                    <a:cubicBezTo>
                      <a:pt x="568" y="59"/>
                      <a:pt x="568" y="60"/>
                      <a:pt x="569" y="60"/>
                    </a:cubicBezTo>
                    <a:cubicBezTo>
                      <a:pt x="569" y="60"/>
                      <a:pt x="570" y="60"/>
                      <a:pt x="570" y="60"/>
                    </a:cubicBezTo>
                    <a:cubicBezTo>
                      <a:pt x="579" y="60"/>
                      <a:pt x="598" y="54"/>
                      <a:pt x="598" y="51"/>
                    </a:cubicBezTo>
                    <a:cubicBezTo>
                      <a:pt x="599" y="49"/>
                      <a:pt x="600" y="48"/>
                      <a:pt x="601" y="48"/>
                    </a:cubicBezTo>
                    <a:cubicBezTo>
                      <a:pt x="602" y="48"/>
                      <a:pt x="603" y="50"/>
                      <a:pt x="604" y="51"/>
                    </a:cubicBezTo>
                    <a:cubicBezTo>
                      <a:pt x="604" y="53"/>
                      <a:pt x="605" y="57"/>
                      <a:pt x="600" y="60"/>
                    </a:cubicBezTo>
                    <a:cubicBezTo>
                      <a:pt x="594" y="64"/>
                      <a:pt x="586" y="65"/>
                      <a:pt x="578" y="65"/>
                    </a:cubicBezTo>
                    <a:cubicBezTo>
                      <a:pt x="574" y="66"/>
                      <a:pt x="570" y="66"/>
                      <a:pt x="568" y="67"/>
                    </a:cubicBezTo>
                    <a:cubicBezTo>
                      <a:pt x="567" y="67"/>
                      <a:pt x="566" y="68"/>
                      <a:pt x="566" y="68"/>
                    </a:cubicBezTo>
                    <a:cubicBezTo>
                      <a:pt x="566" y="69"/>
                      <a:pt x="571" y="72"/>
                      <a:pt x="574" y="74"/>
                    </a:cubicBezTo>
                    <a:cubicBezTo>
                      <a:pt x="576" y="75"/>
                      <a:pt x="578" y="76"/>
                      <a:pt x="580" y="78"/>
                    </a:cubicBezTo>
                    <a:cubicBezTo>
                      <a:pt x="582" y="79"/>
                      <a:pt x="583" y="80"/>
                      <a:pt x="582" y="81"/>
                    </a:cubicBezTo>
                    <a:cubicBezTo>
                      <a:pt x="582" y="82"/>
                      <a:pt x="581" y="83"/>
                      <a:pt x="580" y="83"/>
                    </a:cubicBezTo>
                    <a:cubicBezTo>
                      <a:pt x="576" y="83"/>
                      <a:pt x="567" y="80"/>
                      <a:pt x="563" y="75"/>
                    </a:cubicBezTo>
                    <a:cubicBezTo>
                      <a:pt x="559" y="70"/>
                      <a:pt x="550" y="68"/>
                      <a:pt x="538" y="68"/>
                    </a:cubicBezTo>
                    <a:cubicBezTo>
                      <a:pt x="537" y="68"/>
                      <a:pt x="535" y="68"/>
                      <a:pt x="533" y="68"/>
                    </a:cubicBezTo>
                    <a:cubicBezTo>
                      <a:pt x="529" y="68"/>
                      <a:pt x="529" y="73"/>
                      <a:pt x="529" y="74"/>
                    </a:cubicBezTo>
                    <a:cubicBezTo>
                      <a:pt x="529" y="78"/>
                      <a:pt x="531" y="82"/>
                      <a:pt x="533" y="82"/>
                    </a:cubicBezTo>
                    <a:cubicBezTo>
                      <a:pt x="539" y="82"/>
                      <a:pt x="545" y="83"/>
                      <a:pt x="552" y="94"/>
                    </a:cubicBezTo>
                    <a:cubicBezTo>
                      <a:pt x="556" y="99"/>
                      <a:pt x="561" y="100"/>
                      <a:pt x="565" y="101"/>
                    </a:cubicBezTo>
                    <a:cubicBezTo>
                      <a:pt x="568" y="102"/>
                      <a:pt x="571" y="103"/>
                      <a:pt x="571" y="106"/>
                    </a:cubicBezTo>
                    <a:cubicBezTo>
                      <a:pt x="571" y="106"/>
                      <a:pt x="571" y="108"/>
                      <a:pt x="568" y="108"/>
                    </a:cubicBezTo>
                    <a:cubicBezTo>
                      <a:pt x="565" y="108"/>
                      <a:pt x="561" y="107"/>
                      <a:pt x="556" y="105"/>
                    </a:cubicBezTo>
                    <a:cubicBezTo>
                      <a:pt x="551" y="104"/>
                      <a:pt x="547" y="102"/>
                      <a:pt x="544" y="102"/>
                    </a:cubicBezTo>
                    <a:cubicBezTo>
                      <a:pt x="543" y="101"/>
                      <a:pt x="542" y="101"/>
                      <a:pt x="541" y="101"/>
                    </a:cubicBezTo>
                    <a:cubicBezTo>
                      <a:pt x="531" y="101"/>
                      <a:pt x="521" y="107"/>
                      <a:pt x="520" y="112"/>
                    </a:cubicBezTo>
                    <a:cubicBezTo>
                      <a:pt x="520" y="113"/>
                      <a:pt x="521" y="113"/>
                      <a:pt x="521" y="114"/>
                    </a:cubicBezTo>
                    <a:cubicBezTo>
                      <a:pt x="522" y="115"/>
                      <a:pt x="524" y="116"/>
                      <a:pt x="527" y="116"/>
                    </a:cubicBezTo>
                    <a:cubicBezTo>
                      <a:pt x="532" y="116"/>
                      <a:pt x="537" y="114"/>
                      <a:pt x="542" y="111"/>
                    </a:cubicBezTo>
                    <a:cubicBezTo>
                      <a:pt x="545" y="109"/>
                      <a:pt x="546" y="109"/>
                      <a:pt x="547" y="109"/>
                    </a:cubicBezTo>
                    <a:cubicBezTo>
                      <a:pt x="547" y="109"/>
                      <a:pt x="548" y="109"/>
                      <a:pt x="548" y="110"/>
                    </a:cubicBezTo>
                    <a:cubicBezTo>
                      <a:pt x="548" y="111"/>
                      <a:pt x="549" y="112"/>
                      <a:pt x="541" y="119"/>
                    </a:cubicBezTo>
                    <a:cubicBezTo>
                      <a:pt x="541" y="119"/>
                      <a:pt x="540" y="120"/>
                      <a:pt x="540" y="120"/>
                    </a:cubicBezTo>
                    <a:cubicBezTo>
                      <a:pt x="541" y="121"/>
                      <a:pt x="543" y="123"/>
                      <a:pt x="545" y="124"/>
                    </a:cubicBezTo>
                    <a:cubicBezTo>
                      <a:pt x="549" y="126"/>
                      <a:pt x="552" y="128"/>
                      <a:pt x="552" y="131"/>
                    </a:cubicBezTo>
                    <a:cubicBezTo>
                      <a:pt x="552" y="134"/>
                      <a:pt x="550" y="135"/>
                      <a:pt x="547" y="135"/>
                    </a:cubicBezTo>
                    <a:cubicBezTo>
                      <a:pt x="543" y="135"/>
                      <a:pt x="538" y="133"/>
                      <a:pt x="538" y="130"/>
                    </a:cubicBezTo>
                    <a:cubicBezTo>
                      <a:pt x="536" y="126"/>
                      <a:pt x="533" y="121"/>
                      <a:pt x="522" y="122"/>
                    </a:cubicBezTo>
                    <a:cubicBezTo>
                      <a:pt x="518" y="123"/>
                      <a:pt x="516" y="124"/>
                      <a:pt x="516" y="126"/>
                    </a:cubicBezTo>
                    <a:cubicBezTo>
                      <a:pt x="515" y="127"/>
                      <a:pt x="518" y="129"/>
                      <a:pt x="521" y="130"/>
                    </a:cubicBezTo>
                    <a:cubicBezTo>
                      <a:pt x="525" y="130"/>
                      <a:pt x="527" y="132"/>
                      <a:pt x="527" y="134"/>
                    </a:cubicBezTo>
                    <a:cubicBezTo>
                      <a:pt x="527" y="136"/>
                      <a:pt x="525" y="138"/>
                      <a:pt x="520" y="138"/>
                    </a:cubicBezTo>
                    <a:cubicBezTo>
                      <a:pt x="513" y="138"/>
                      <a:pt x="502" y="141"/>
                      <a:pt x="501" y="144"/>
                    </a:cubicBezTo>
                    <a:cubicBezTo>
                      <a:pt x="500" y="144"/>
                      <a:pt x="500" y="145"/>
                      <a:pt x="501" y="146"/>
                    </a:cubicBezTo>
                    <a:cubicBezTo>
                      <a:pt x="503" y="148"/>
                      <a:pt x="509" y="148"/>
                      <a:pt x="512" y="148"/>
                    </a:cubicBezTo>
                    <a:cubicBezTo>
                      <a:pt x="515" y="148"/>
                      <a:pt x="517" y="148"/>
                      <a:pt x="519" y="148"/>
                    </a:cubicBezTo>
                    <a:cubicBezTo>
                      <a:pt x="522" y="148"/>
                      <a:pt x="524" y="148"/>
                      <a:pt x="526" y="148"/>
                    </a:cubicBezTo>
                    <a:cubicBezTo>
                      <a:pt x="529" y="148"/>
                      <a:pt x="532" y="148"/>
                      <a:pt x="533" y="149"/>
                    </a:cubicBezTo>
                    <a:cubicBezTo>
                      <a:pt x="535" y="151"/>
                      <a:pt x="539" y="152"/>
                      <a:pt x="543" y="152"/>
                    </a:cubicBezTo>
                    <a:cubicBezTo>
                      <a:pt x="545" y="152"/>
                      <a:pt x="548" y="151"/>
                      <a:pt x="548" y="150"/>
                    </a:cubicBezTo>
                    <a:cubicBezTo>
                      <a:pt x="550" y="148"/>
                      <a:pt x="554" y="147"/>
                      <a:pt x="558" y="147"/>
                    </a:cubicBezTo>
                    <a:close/>
                    <a:moveTo>
                      <a:pt x="355" y="138"/>
                    </a:moveTo>
                    <a:cubicBezTo>
                      <a:pt x="355" y="138"/>
                      <a:pt x="355" y="138"/>
                      <a:pt x="355" y="138"/>
                    </a:cubicBezTo>
                    <a:cubicBezTo>
                      <a:pt x="351" y="138"/>
                      <a:pt x="348" y="135"/>
                      <a:pt x="345" y="132"/>
                    </a:cubicBezTo>
                    <a:cubicBezTo>
                      <a:pt x="343" y="130"/>
                      <a:pt x="341" y="127"/>
                      <a:pt x="342" y="124"/>
                    </a:cubicBezTo>
                    <a:cubicBezTo>
                      <a:pt x="342" y="122"/>
                      <a:pt x="343" y="121"/>
                      <a:pt x="345" y="121"/>
                    </a:cubicBezTo>
                    <a:cubicBezTo>
                      <a:pt x="349" y="121"/>
                      <a:pt x="356" y="128"/>
                      <a:pt x="358" y="132"/>
                    </a:cubicBezTo>
                    <a:cubicBezTo>
                      <a:pt x="359" y="134"/>
                      <a:pt x="359" y="136"/>
                      <a:pt x="358" y="136"/>
                    </a:cubicBezTo>
                    <a:cubicBezTo>
                      <a:pt x="357" y="137"/>
                      <a:pt x="356" y="138"/>
                      <a:pt x="355" y="138"/>
                    </a:cubicBezTo>
                    <a:close/>
                    <a:moveTo>
                      <a:pt x="345" y="124"/>
                    </a:moveTo>
                    <a:cubicBezTo>
                      <a:pt x="344" y="124"/>
                      <a:pt x="344" y="124"/>
                      <a:pt x="344" y="124"/>
                    </a:cubicBezTo>
                    <a:cubicBezTo>
                      <a:pt x="344" y="126"/>
                      <a:pt x="345" y="129"/>
                      <a:pt x="347" y="131"/>
                    </a:cubicBezTo>
                    <a:cubicBezTo>
                      <a:pt x="350" y="135"/>
                      <a:pt x="355" y="137"/>
                      <a:pt x="357" y="135"/>
                    </a:cubicBezTo>
                    <a:cubicBezTo>
                      <a:pt x="357" y="135"/>
                      <a:pt x="357" y="134"/>
                      <a:pt x="356" y="133"/>
                    </a:cubicBezTo>
                    <a:cubicBezTo>
                      <a:pt x="354" y="129"/>
                      <a:pt x="348" y="124"/>
                      <a:pt x="345" y="124"/>
                    </a:cubicBezTo>
                    <a:close/>
                    <a:moveTo>
                      <a:pt x="492" y="136"/>
                    </a:moveTo>
                    <a:cubicBezTo>
                      <a:pt x="491" y="136"/>
                      <a:pt x="489" y="136"/>
                      <a:pt x="488" y="135"/>
                    </a:cubicBezTo>
                    <a:cubicBezTo>
                      <a:pt x="484" y="134"/>
                      <a:pt x="484" y="132"/>
                      <a:pt x="484" y="131"/>
                    </a:cubicBezTo>
                    <a:cubicBezTo>
                      <a:pt x="485" y="128"/>
                      <a:pt x="489" y="125"/>
                      <a:pt x="494" y="125"/>
                    </a:cubicBezTo>
                    <a:cubicBezTo>
                      <a:pt x="495" y="125"/>
                      <a:pt x="497" y="126"/>
                      <a:pt x="498" y="126"/>
                    </a:cubicBezTo>
                    <a:cubicBezTo>
                      <a:pt x="502" y="128"/>
                      <a:pt x="502" y="130"/>
                      <a:pt x="502" y="131"/>
                    </a:cubicBezTo>
                    <a:cubicBezTo>
                      <a:pt x="501" y="134"/>
                      <a:pt x="497" y="136"/>
                      <a:pt x="492" y="136"/>
                    </a:cubicBezTo>
                    <a:close/>
                    <a:moveTo>
                      <a:pt x="494" y="127"/>
                    </a:moveTo>
                    <a:cubicBezTo>
                      <a:pt x="490" y="127"/>
                      <a:pt x="487" y="129"/>
                      <a:pt x="487" y="131"/>
                    </a:cubicBezTo>
                    <a:cubicBezTo>
                      <a:pt x="486" y="132"/>
                      <a:pt x="488" y="133"/>
                      <a:pt x="489" y="134"/>
                    </a:cubicBezTo>
                    <a:cubicBezTo>
                      <a:pt x="490" y="134"/>
                      <a:pt x="491" y="134"/>
                      <a:pt x="492" y="134"/>
                    </a:cubicBezTo>
                    <a:cubicBezTo>
                      <a:pt x="496" y="134"/>
                      <a:pt x="499" y="132"/>
                      <a:pt x="500" y="131"/>
                    </a:cubicBezTo>
                    <a:cubicBezTo>
                      <a:pt x="500" y="130"/>
                      <a:pt x="498" y="129"/>
                      <a:pt x="497" y="128"/>
                    </a:cubicBezTo>
                    <a:cubicBezTo>
                      <a:pt x="496" y="128"/>
                      <a:pt x="495" y="127"/>
                      <a:pt x="494" y="127"/>
                    </a:cubicBezTo>
                    <a:close/>
                    <a:moveTo>
                      <a:pt x="288" y="135"/>
                    </a:moveTo>
                    <a:cubicBezTo>
                      <a:pt x="288" y="135"/>
                      <a:pt x="288" y="135"/>
                      <a:pt x="288" y="135"/>
                    </a:cubicBezTo>
                    <a:cubicBezTo>
                      <a:pt x="287" y="135"/>
                      <a:pt x="287" y="135"/>
                      <a:pt x="286" y="135"/>
                    </a:cubicBezTo>
                    <a:cubicBezTo>
                      <a:pt x="276" y="134"/>
                      <a:pt x="272" y="131"/>
                      <a:pt x="272" y="125"/>
                    </a:cubicBezTo>
                    <a:cubicBezTo>
                      <a:pt x="272" y="119"/>
                      <a:pt x="283" y="118"/>
                      <a:pt x="292" y="117"/>
                    </a:cubicBezTo>
                    <a:cubicBezTo>
                      <a:pt x="294" y="117"/>
                      <a:pt x="296" y="117"/>
                      <a:pt x="298" y="116"/>
                    </a:cubicBezTo>
                    <a:cubicBezTo>
                      <a:pt x="303" y="116"/>
                      <a:pt x="308" y="117"/>
                      <a:pt x="308" y="119"/>
                    </a:cubicBezTo>
                    <a:cubicBezTo>
                      <a:pt x="308" y="120"/>
                      <a:pt x="308" y="122"/>
                      <a:pt x="304" y="122"/>
                    </a:cubicBezTo>
                    <a:cubicBezTo>
                      <a:pt x="301" y="123"/>
                      <a:pt x="300" y="123"/>
                      <a:pt x="299" y="124"/>
                    </a:cubicBezTo>
                    <a:cubicBezTo>
                      <a:pt x="299" y="124"/>
                      <a:pt x="300" y="124"/>
                      <a:pt x="300" y="124"/>
                    </a:cubicBezTo>
                    <a:cubicBezTo>
                      <a:pt x="301" y="124"/>
                      <a:pt x="302" y="125"/>
                      <a:pt x="302" y="125"/>
                    </a:cubicBezTo>
                    <a:cubicBezTo>
                      <a:pt x="302" y="126"/>
                      <a:pt x="303" y="126"/>
                      <a:pt x="302" y="128"/>
                    </a:cubicBezTo>
                    <a:cubicBezTo>
                      <a:pt x="300" y="131"/>
                      <a:pt x="294" y="135"/>
                      <a:pt x="288" y="135"/>
                    </a:cubicBezTo>
                    <a:close/>
                    <a:moveTo>
                      <a:pt x="301" y="118"/>
                    </a:moveTo>
                    <a:cubicBezTo>
                      <a:pt x="300" y="118"/>
                      <a:pt x="299" y="118"/>
                      <a:pt x="298" y="118"/>
                    </a:cubicBezTo>
                    <a:cubicBezTo>
                      <a:pt x="296" y="119"/>
                      <a:pt x="294" y="119"/>
                      <a:pt x="292" y="119"/>
                    </a:cubicBezTo>
                    <a:cubicBezTo>
                      <a:pt x="284" y="120"/>
                      <a:pt x="274" y="121"/>
                      <a:pt x="274" y="125"/>
                    </a:cubicBezTo>
                    <a:cubicBezTo>
                      <a:pt x="274" y="129"/>
                      <a:pt x="276" y="132"/>
                      <a:pt x="286" y="133"/>
                    </a:cubicBezTo>
                    <a:cubicBezTo>
                      <a:pt x="292" y="133"/>
                      <a:pt x="297" y="130"/>
                      <a:pt x="299" y="128"/>
                    </a:cubicBezTo>
                    <a:cubicBezTo>
                      <a:pt x="300" y="127"/>
                      <a:pt x="300" y="126"/>
                      <a:pt x="300" y="126"/>
                    </a:cubicBezTo>
                    <a:cubicBezTo>
                      <a:pt x="300" y="126"/>
                      <a:pt x="300" y="126"/>
                      <a:pt x="300" y="126"/>
                    </a:cubicBezTo>
                    <a:cubicBezTo>
                      <a:pt x="298" y="126"/>
                      <a:pt x="297" y="125"/>
                      <a:pt x="297" y="124"/>
                    </a:cubicBezTo>
                    <a:cubicBezTo>
                      <a:pt x="296" y="122"/>
                      <a:pt x="300" y="121"/>
                      <a:pt x="304" y="120"/>
                    </a:cubicBezTo>
                    <a:cubicBezTo>
                      <a:pt x="305" y="120"/>
                      <a:pt x="306" y="119"/>
                      <a:pt x="306" y="119"/>
                    </a:cubicBezTo>
                    <a:cubicBezTo>
                      <a:pt x="306" y="119"/>
                      <a:pt x="304" y="118"/>
                      <a:pt x="301" y="118"/>
                    </a:cubicBezTo>
                    <a:close/>
                    <a:moveTo>
                      <a:pt x="446" y="132"/>
                    </a:moveTo>
                    <a:cubicBezTo>
                      <a:pt x="446" y="132"/>
                      <a:pt x="446" y="132"/>
                      <a:pt x="446" y="132"/>
                    </a:cubicBezTo>
                    <a:cubicBezTo>
                      <a:pt x="442" y="132"/>
                      <a:pt x="439" y="131"/>
                      <a:pt x="437" y="130"/>
                    </a:cubicBezTo>
                    <a:cubicBezTo>
                      <a:pt x="436" y="129"/>
                      <a:pt x="436" y="128"/>
                      <a:pt x="436" y="128"/>
                    </a:cubicBezTo>
                    <a:cubicBezTo>
                      <a:pt x="437" y="124"/>
                      <a:pt x="455" y="122"/>
                      <a:pt x="461" y="122"/>
                    </a:cubicBezTo>
                    <a:cubicBezTo>
                      <a:pt x="465" y="122"/>
                      <a:pt x="466" y="123"/>
                      <a:pt x="467" y="123"/>
                    </a:cubicBezTo>
                    <a:cubicBezTo>
                      <a:pt x="467" y="124"/>
                      <a:pt x="467" y="124"/>
                      <a:pt x="466" y="125"/>
                    </a:cubicBezTo>
                    <a:cubicBezTo>
                      <a:pt x="464" y="128"/>
                      <a:pt x="454" y="132"/>
                      <a:pt x="446" y="132"/>
                    </a:cubicBezTo>
                    <a:close/>
                    <a:moveTo>
                      <a:pt x="438" y="128"/>
                    </a:moveTo>
                    <a:cubicBezTo>
                      <a:pt x="438" y="128"/>
                      <a:pt x="438" y="128"/>
                      <a:pt x="438" y="128"/>
                    </a:cubicBezTo>
                    <a:cubicBezTo>
                      <a:pt x="440" y="129"/>
                      <a:pt x="442" y="130"/>
                      <a:pt x="446" y="130"/>
                    </a:cubicBezTo>
                    <a:cubicBezTo>
                      <a:pt x="446" y="130"/>
                      <a:pt x="446" y="130"/>
                      <a:pt x="446" y="130"/>
                    </a:cubicBezTo>
                    <a:cubicBezTo>
                      <a:pt x="454" y="130"/>
                      <a:pt x="463" y="126"/>
                      <a:pt x="464" y="124"/>
                    </a:cubicBezTo>
                    <a:cubicBezTo>
                      <a:pt x="464" y="124"/>
                      <a:pt x="463" y="124"/>
                      <a:pt x="461" y="124"/>
                    </a:cubicBezTo>
                    <a:cubicBezTo>
                      <a:pt x="453" y="124"/>
                      <a:pt x="440" y="126"/>
                      <a:pt x="438" y="128"/>
                    </a:cubicBezTo>
                    <a:close/>
                    <a:moveTo>
                      <a:pt x="264" y="127"/>
                    </a:moveTo>
                    <a:cubicBezTo>
                      <a:pt x="264" y="127"/>
                      <a:pt x="264" y="127"/>
                      <a:pt x="264" y="127"/>
                    </a:cubicBezTo>
                    <a:cubicBezTo>
                      <a:pt x="261" y="127"/>
                      <a:pt x="257" y="124"/>
                      <a:pt x="255" y="121"/>
                    </a:cubicBezTo>
                    <a:cubicBezTo>
                      <a:pt x="254" y="121"/>
                      <a:pt x="254" y="120"/>
                      <a:pt x="254" y="120"/>
                    </a:cubicBezTo>
                    <a:cubicBezTo>
                      <a:pt x="255" y="119"/>
                      <a:pt x="259" y="118"/>
                      <a:pt x="261" y="118"/>
                    </a:cubicBezTo>
                    <a:cubicBezTo>
                      <a:pt x="263" y="118"/>
                      <a:pt x="267" y="119"/>
                      <a:pt x="269" y="121"/>
                    </a:cubicBezTo>
                    <a:cubicBezTo>
                      <a:pt x="269" y="122"/>
                      <a:pt x="270" y="122"/>
                      <a:pt x="269" y="124"/>
                    </a:cubicBezTo>
                    <a:cubicBezTo>
                      <a:pt x="268" y="126"/>
                      <a:pt x="267" y="127"/>
                      <a:pt x="264" y="127"/>
                    </a:cubicBezTo>
                    <a:close/>
                    <a:moveTo>
                      <a:pt x="257" y="121"/>
                    </a:moveTo>
                    <a:cubicBezTo>
                      <a:pt x="259" y="123"/>
                      <a:pt x="262" y="125"/>
                      <a:pt x="264" y="125"/>
                    </a:cubicBezTo>
                    <a:cubicBezTo>
                      <a:pt x="264" y="125"/>
                      <a:pt x="264" y="125"/>
                      <a:pt x="264" y="125"/>
                    </a:cubicBezTo>
                    <a:cubicBezTo>
                      <a:pt x="266" y="125"/>
                      <a:pt x="267" y="124"/>
                      <a:pt x="267" y="123"/>
                    </a:cubicBezTo>
                    <a:cubicBezTo>
                      <a:pt x="267" y="122"/>
                      <a:pt x="267" y="122"/>
                      <a:pt x="267" y="122"/>
                    </a:cubicBezTo>
                    <a:cubicBezTo>
                      <a:pt x="267" y="121"/>
                      <a:pt x="264" y="120"/>
                      <a:pt x="261" y="120"/>
                    </a:cubicBezTo>
                    <a:cubicBezTo>
                      <a:pt x="259" y="120"/>
                      <a:pt x="258" y="121"/>
                      <a:pt x="257" y="121"/>
                    </a:cubicBezTo>
                    <a:close/>
                    <a:moveTo>
                      <a:pt x="401" y="123"/>
                    </a:moveTo>
                    <a:cubicBezTo>
                      <a:pt x="398" y="123"/>
                      <a:pt x="394" y="121"/>
                      <a:pt x="389" y="117"/>
                    </a:cubicBezTo>
                    <a:cubicBezTo>
                      <a:pt x="382" y="112"/>
                      <a:pt x="374" y="110"/>
                      <a:pt x="364" y="113"/>
                    </a:cubicBezTo>
                    <a:cubicBezTo>
                      <a:pt x="362" y="113"/>
                      <a:pt x="360" y="114"/>
                      <a:pt x="359" y="114"/>
                    </a:cubicBezTo>
                    <a:cubicBezTo>
                      <a:pt x="356" y="114"/>
                      <a:pt x="352" y="113"/>
                      <a:pt x="351" y="109"/>
                    </a:cubicBezTo>
                    <a:cubicBezTo>
                      <a:pt x="351" y="108"/>
                      <a:pt x="351" y="107"/>
                      <a:pt x="351" y="107"/>
                    </a:cubicBezTo>
                    <a:cubicBezTo>
                      <a:pt x="352" y="106"/>
                      <a:pt x="353" y="106"/>
                      <a:pt x="354" y="106"/>
                    </a:cubicBezTo>
                    <a:cubicBezTo>
                      <a:pt x="355" y="106"/>
                      <a:pt x="357" y="106"/>
                      <a:pt x="358" y="106"/>
                    </a:cubicBezTo>
                    <a:cubicBezTo>
                      <a:pt x="359" y="106"/>
                      <a:pt x="361" y="106"/>
                      <a:pt x="362" y="106"/>
                    </a:cubicBezTo>
                    <a:cubicBezTo>
                      <a:pt x="365" y="106"/>
                      <a:pt x="366" y="106"/>
                      <a:pt x="366" y="105"/>
                    </a:cubicBezTo>
                    <a:cubicBezTo>
                      <a:pt x="366" y="105"/>
                      <a:pt x="366" y="104"/>
                      <a:pt x="366" y="103"/>
                    </a:cubicBezTo>
                    <a:cubicBezTo>
                      <a:pt x="365" y="102"/>
                      <a:pt x="361" y="100"/>
                      <a:pt x="358" y="100"/>
                    </a:cubicBezTo>
                    <a:cubicBezTo>
                      <a:pt x="357" y="100"/>
                      <a:pt x="356" y="100"/>
                      <a:pt x="355" y="101"/>
                    </a:cubicBezTo>
                    <a:cubicBezTo>
                      <a:pt x="354" y="101"/>
                      <a:pt x="353" y="101"/>
                      <a:pt x="352" y="101"/>
                    </a:cubicBezTo>
                    <a:cubicBezTo>
                      <a:pt x="352" y="101"/>
                      <a:pt x="352" y="101"/>
                      <a:pt x="352" y="101"/>
                    </a:cubicBezTo>
                    <a:cubicBezTo>
                      <a:pt x="349" y="101"/>
                      <a:pt x="346" y="98"/>
                      <a:pt x="345" y="94"/>
                    </a:cubicBezTo>
                    <a:cubicBezTo>
                      <a:pt x="344" y="91"/>
                      <a:pt x="345" y="89"/>
                      <a:pt x="348" y="89"/>
                    </a:cubicBezTo>
                    <a:cubicBezTo>
                      <a:pt x="350" y="88"/>
                      <a:pt x="354" y="87"/>
                      <a:pt x="358" y="87"/>
                    </a:cubicBezTo>
                    <a:cubicBezTo>
                      <a:pt x="361" y="87"/>
                      <a:pt x="377" y="88"/>
                      <a:pt x="377" y="93"/>
                    </a:cubicBezTo>
                    <a:cubicBezTo>
                      <a:pt x="377" y="95"/>
                      <a:pt x="377" y="96"/>
                      <a:pt x="377" y="96"/>
                    </a:cubicBezTo>
                    <a:cubicBezTo>
                      <a:pt x="378" y="96"/>
                      <a:pt x="379" y="95"/>
                      <a:pt x="379" y="95"/>
                    </a:cubicBezTo>
                    <a:cubicBezTo>
                      <a:pt x="380" y="94"/>
                      <a:pt x="381" y="94"/>
                      <a:pt x="382" y="93"/>
                    </a:cubicBezTo>
                    <a:cubicBezTo>
                      <a:pt x="382" y="93"/>
                      <a:pt x="383" y="93"/>
                      <a:pt x="383" y="93"/>
                    </a:cubicBezTo>
                    <a:cubicBezTo>
                      <a:pt x="385" y="93"/>
                      <a:pt x="387" y="95"/>
                      <a:pt x="388" y="97"/>
                    </a:cubicBezTo>
                    <a:cubicBezTo>
                      <a:pt x="389" y="98"/>
                      <a:pt x="391" y="100"/>
                      <a:pt x="392" y="100"/>
                    </a:cubicBezTo>
                    <a:cubicBezTo>
                      <a:pt x="396" y="100"/>
                      <a:pt x="403" y="101"/>
                      <a:pt x="405" y="105"/>
                    </a:cubicBezTo>
                    <a:cubicBezTo>
                      <a:pt x="406" y="106"/>
                      <a:pt x="406" y="107"/>
                      <a:pt x="405" y="108"/>
                    </a:cubicBezTo>
                    <a:cubicBezTo>
                      <a:pt x="404" y="109"/>
                      <a:pt x="405" y="110"/>
                      <a:pt x="407" y="111"/>
                    </a:cubicBezTo>
                    <a:cubicBezTo>
                      <a:pt x="408" y="113"/>
                      <a:pt x="410" y="114"/>
                      <a:pt x="410" y="116"/>
                    </a:cubicBezTo>
                    <a:cubicBezTo>
                      <a:pt x="410" y="117"/>
                      <a:pt x="410" y="118"/>
                      <a:pt x="409" y="119"/>
                    </a:cubicBezTo>
                    <a:cubicBezTo>
                      <a:pt x="407" y="122"/>
                      <a:pt x="404" y="123"/>
                      <a:pt x="401" y="123"/>
                    </a:cubicBezTo>
                    <a:close/>
                    <a:moveTo>
                      <a:pt x="373" y="109"/>
                    </a:moveTo>
                    <a:cubicBezTo>
                      <a:pt x="380" y="109"/>
                      <a:pt x="385" y="111"/>
                      <a:pt x="391" y="116"/>
                    </a:cubicBezTo>
                    <a:cubicBezTo>
                      <a:pt x="398" y="122"/>
                      <a:pt x="403" y="122"/>
                      <a:pt x="407" y="118"/>
                    </a:cubicBezTo>
                    <a:cubicBezTo>
                      <a:pt x="408" y="117"/>
                      <a:pt x="408" y="116"/>
                      <a:pt x="408" y="116"/>
                    </a:cubicBezTo>
                    <a:cubicBezTo>
                      <a:pt x="408" y="115"/>
                      <a:pt x="407" y="114"/>
                      <a:pt x="406" y="113"/>
                    </a:cubicBezTo>
                    <a:cubicBezTo>
                      <a:pt x="404" y="112"/>
                      <a:pt x="402" y="110"/>
                      <a:pt x="403" y="107"/>
                    </a:cubicBezTo>
                    <a:cubicBezTo>
                      <a:pt x="403" y="107"/>
                      <a:pt x="403" y="106"/>
                      <a:pt x="403" y="106"/>
                    </a:cubicBezTo>
                    <a:cubicBezTo>
                      <a:pt x="402" y="104"/>
                      <a:pt x="396" y="102"/>
                      <a:pt x="392" y="102"/>
                    </a:cubicBezTo>
                    <a:cubicBezTo>
                      <a:pt x="390" y="102"/>
                      <a:pt x="388" y="100"/>
                      <a:pt x="386" y="98"/>
                    </a:cubicBezTo>
                    <a:cubicBezTo>
                      <a:pt x="385" y="96"/>
                      <a:pt x="384" y="95"/>
                      <a:pt x="383" y="95"/>
                    </a:cubicBezTo>
                    <a:cubicBezTo>
                      <a:pt x="383" y="95"/>
                      <a:pt x="383" y="95"/>
                      <a:pt x="383" y="95"/>
                    </a:cubicBezTo>
                    <a:cubicBezTo>
                      <a:pt x="382" y="96"/>
                      <a:pt x="381" y="96"/>
                      <a:pt x="380" y="96"/>
                    </a:cubicBezTo>
                    <a:cubicBezTo>
                      <a:pt x="379" y="97"/>
                      <a:pt x="378" y="98"/>
                      <a:pt x="377" y="98"/>
                    </a:cubicBezTo>
                    <a:cubicBezTo>
                      <a:pt x="376" y="98"/>
                      <a:pt x="376" y="97"/>
                      <a:pt x="375" y="96"/>
                    </a:cubicBezTo>
                    <a:cubicBezTo>
                      <a:pt x="375" y="96"/>
                      <a:pt x="375" y="95"/>
                      <a:pt x="375" y="93"/>
                    </a:cubicBezTo>
                    <a:cubicBezTo>
                      <a:pt x="375" y="91"/>
                      <a:pt x="367" y="89"/>
                      <a:pt x="358" y="89"/>
                    </a:cubicBezTo>
                    <a:cubicBezTo>
                      <a:pt x="354" y="89"/>
                      <a:pt x="350" y="90"/>
                      <a:pt x="348" y="90"/>
                    </a:cubicBezTo>
                    <a:cubicBezTo>
                      <a:pt x="347" y="91"/>
                      <a:pt x="347" y="92"/>
                      <a:pt x="347" y="94"/>
                    </a:cubicBezTo>
                    <a:cubicBezTo>
                      <a:pt x="347" y="96"/>
                      <a:pt x="350" y="99"/>
                      <a:pt x="352" y="99"/>
                    </a:cubicBezTo>
                    <a:cubicBezTo>
                      <a:pt x="352" y="99"/>
                      <a:pt x="352" y="99"/>
                      <a:pt x="352" y="99"/>
                    </a:cubicBezTo>
                    <a:cubicBezTo>
                      <a:pt x="353" y="99"/>
                      <a:pt x="353" y="99"/>
                      <a:pt x="354" y="99"/>
                    </a:cubicBezTo>
                    <a:cubicBezTo>
                      <a:pt x="355" y="98"/>
                      <a:pt x="356" y="98"/>
                      <a:pt x="358" y="98"/>
                    </a:cubicBezTo>
                    <a:cubicBezTo>
                      <a:pt x="362" y="98"/>
                      <a:pt x="366" y="100"/>
                      <a:pt x="368" y="102"/>
                    </a:cubicBezTo>
                    <a:cubicBezTo>
                      <a:pt x="368" y="104"/>
                      <a:pt x="369" y="105"/>
                      <a:pt x="368" y="106"/>
                    </a:cubicBezTo>
                    <a:cubicBezTo>
                      <a:pt x="367" y="108"/>
                      <a:pt x="364" y="108"/>
                      <a:pt x="362" y="108"/>
                    </a:cubicBezTo>
                    <a:cubicBezTo>
                      <a:pt x="361" y="108"/>
                      <a:pt x="359" y="108"/>
                      <a:pt x="358" y="108"/>
                    </a:cubicBezTo>
                    <a:cubicBezTo>
                      <a:pt x="357" y="108"/>
                      <a:pt x="355" y="108"/>
                      <a:pt x="354" y="108"/>
                    </a:cubicBezTo>
                    <a:cubicBezTo>
                      <a:pt x="354" y="108"/>
                      <a:pt x="353" y="108"/>
                      <a:pt x="353" y="108"/>
                    </a:cubicBezTo>
                    <a:cubicBezTo>
                      <a:pt x="353" y="109"/>
                      <a:pt x="354" y="112"/>
                      <a:pt x="359" y="112"/>
                    </a:cubicBezTo>
                    <a:cubicBezTo>
                      <a:pt x="360" y="112"/>
                      <a:pt x="362" y="111"/>
                      <a:pt x="364" y="111"/>
                    </a:cubicBezTo>
                    <a:cubicBezTo>
                      <a:pt x="367" y="110"/>
                      <a:pt x="370" y="109"/>
                      <a:pt x="373" y="109"/>
                    </a:cubicBezTo>
                    <a:close/>
                    <a:moveTo>
                      <a:pt x="431" y="123"/>
                    </a:moveTo>
                    <a:cubicBezTo>
                      <a:pt x="427" y="123"/>
                      <a:pt x="423" y="117"/>
                      <a:pt x="420" y="113"/>
                    </a:cubicBezTo>
                    <a:cubicBezTo>
                      <a:pt x="418" y="108"/>
                      <a:pt x="416" y="103"/>
                      <a:pt x="418" y="100"/>
                    </a:cubicBezTo>
                    <a:cubicBezTo>
                      <a:pt x="418" y="100"/>
                      <a:pt x="419" y="99"/>
                      <a:pt x="420" y="99"/>
                    </a:cubicBezTo>
                    <a:cubicBezTo>
                      <a:pt x="423" y="99"/>
                      <a:pt x="428" y="102"/>
                      <a:pt x="433" y="104"/>
                    </a:cubicBezTo>
                    <a:cubicBezTo>
                      <a:pt x="435" y="105"/>
                      <a:pt x="437" y="106"/>
                      <a:pt x="438" y="107"/>
                    </a:cubicBezTo>
                    <a:cubicBezTo>
                      <a:pt x="439" y="106"/>
                      <a:pt x="441" y="106"/>
                      <a:pt x="443" y="106"/>
                    </a:cubicBezTo>
                    <a:cubicBezTo>
                      <a:pt x="444" y="106"/>
                      <a:pt x="449" y="106"/>
                      <a:pt x="450" y="108"/>
                    </a:cubicBezTo>
                    <a:cubicBezTo>
                      <a:pt x="451" y="109"/>
                      <a:pt x="451" y="110"/>
                      <a:pt x="450" y="112"/>
                    </a:cubicBezTo>
                    <a:cubicBezTo>
                      <a:pt x="448" y="114"/>
                      <a:pt x="449" y="115"/>
                      <a:pt x="450" y="115"/>
                    </a:cubicBezTo>
                    <a:cubicBezTo>
                      <a:pt x="451" y="116"/>
                      <a:pt x="451" y="117"/>
                      <a:pt x="451" y="118"/>
                    </a:cubicBezTo>
                    <a:cubicBezTo>
                      <a:pt x="451" y="119"/>
                      <a:pt x="450" y="119"/>
                      <a:pt x="449" y="120"/>
                    </a:cubicBezTo>
                    <a:cubicBezTo>
                      <a:pt x="443" y="122"/>
                      <a:pt x="438" y="123"/>
                      <a:pt x="431" y="123"/>
                    </a:cubicBezTo>
                    <a:close/>
                    <a:moveTo>
                      <a:pt x="420" y="101"/>
                    </a:moveTo>
                    <a:cubicBezTo>
                      <a:pt x="420" y="101"/>
                      <a:pt x="420" y="101"/>
                      <a:pt x="419" y="102"/>
                    </a:cubicBezTo>
                    <a:cubicBezTo>
                      <a:pt x="419" y="103"/>
                      <a:pt x="419" y="107"/>
                      <a:pt x="422" y="112"/>
                    </a:cubicBezTo>
                    <a:cubicBezTo>
                      <a:pt x="425" y="117"/>
                      <a:pt x="428" y="121"/>
                      <a:pt x="431" y="121"/>
                    </a:cubicBezTo>
                    <a:cubicBezTo>
                      <a:pt x="437" y="121"/>
                      <a:pt x="442" y="120"/>
                      <a:pt x="448" y="118"/>
                    </a:cubicBezTo>
                    <a:cubicBezTo>
                      <a:pt x="448" y="117"/>
                      <a:pt x="449" y="117"/>
                      <a:pt x="449" y="117"/>
                    </a:cubicBezTo>
                    <a:cubicBezTo>
                      <a:pt x="449" y="117"/>
                      <a:pt x="449" y="117"/>
                      <a:pt x="449" y="117"/>
                    </a:cubicBezTo>
                    <a:cubicBezTo>
                      <a:pt x="448" y="116"/>
                      <a:pt x="446" y="114"/>
                      <a:pt x="448" y="111"/>
                    </a:cubicBezTo>
                    <a:cubicBezTo>
                      <a:pt x="449" y="110"/>
                      <a:pt x="449" y="110"/>
                      <a:pt x="449" y="109"/>
                    </a:cubicBezTo>
                    <a:cubicBezTo>
                      <a:pt x="448" y="108"/>
                      <a:pt x="446" y="108"/>
                      <a:pt x="443" y="108"/>
                    </a:cubicBezTo>
                    <a:cubicBezTo>
                      <a:pt x="441" y="108"/>
                      <a:pt x="440" y="108"/>
                      <a:pt x="440" y="108"/>
                    </a:cubicBezTo>
                    <a:cubicBezTo>
                      <a:pt x="440" y="108"/>
                      <a:pt x="439" y="109"/>
                      <a:pt x="438" y="109"/>
                    </a:cubicBezTo>
                    <a:cubicBezTo>
                      <a:pt x="437" y="109"/>
                      <a:pt x="435" y="108"/>
                      <a:pt x="432" y="106"/>
                    </a:cubicBezTo>
                    <a:cubicBezTo>
                      <a:pt x="428" y="104"/>
                      <a:pt x="423" y="101"/>
                      <a:pt x="420" y="101"/>
                    </a:cubicBezTo>
                    <a:close/>
                    <a:moveTo>
                      <a:pt x="490" y="117"/>
                    </a:moveTo>
                    <a:cubicBezTo>
                      <a:pt x="484" y="117"/>
                      <a:pt x="471" y="113"/>
                      <a:pt x="470" y="110"/>
                    </a:cubicBezTo>
                    <a:cubicBezTo>
                      <a:pt x="469" y="109"/>
                      <a:pt x="469" y="109"/>
                      <a:pt x="470" y="108"/>
                    </a:cubicBezTo>
                    <a:cubicBezTo>
                      <a:pt x="469" y="107"/>
                      <a:pt x="465" y="105"/>
                      <a:pt x="462" y="103"/>
                    </a:cubicBezTo>
                    <a:cubicBezTo>
                      <a:pt x="460" y="102"/>
                      <a:pt x="457" y="100"/>
                      <a:pt x="456" y="99"/>
                    </a:cubicBezTo>
                    <a:cubicBezTo>
                      <a:pt x="455" y="99"/>
                      <a:pt x="455" y="98"/>
                      <a:pt x="455" y="98"/>
                    </a:cubicBezTo>
                    <a:cubicBezTo>
                      <a:pt x="456" y="96"/>
                      <a:pt x="458" y="95"/>
                      <a:pt x="463" y="94"/>
                    </a:cubicBezTo>
                    <a:cubicBezTo>
                      <a:pt x="467" y="94"/>
                      <a:pt x="472" y="92"/>
                      <a:pt x="473" y="91"/>
                    </a:cubicBezTo>
                    <a:cubicBezTo>
                      <a:pt x="473" y="91"/>
                      <a:pt x="473" y="91"/>
                      <a:pt x="473" y="91"/>
                    </a:cubicBezTo>
                    <a:cubicBezTo>
                      <a:pt x="473" y="90"/>
                      <a:pt x="472" y="90"/>
                      <a:pt x="469" y="90"/>
                    </a:cubicBezTo>
                    <a:cubicBezTo>
                      <a:pt x="467" y="90"/>
                      <a:pt x="464" y="90"/>
                      <a:pt x="461" y="90"/>
                    </a:cubicBezTo>
                    <a:cubicBezTo>
                      <a:pt x="457" y="91"/>
                      <a:pt x="454" y="91"/>
                      <a:pt x="451" y="91"/>
                    </a:cubicBezTo>
                    <a:cubicBezTo>
                      <a:pt x="448" y="91"/>
                      <a:pt x="447" y="91"/>
                      <a:pt x="445" y="90"/>
                    </a:cubicBezTo>
                    <a:cubicBezTo>
                      <a:pt x="441" y="89"/>
                      <a:pt x="440" y="87"/>
                      <a:pt x="440" y="85"/>
                    </a:cubicBezTo>
                    <a:cubicBezTo>
                      <a:pt x="439" y="83"/>
                      <a:pt x="438" y="82"/>
                      <a:pt x="436" y="80"/>
                    </a:cubicBezTo>
                    <a:cubicBezTo>
                      <a:pt x="432" y="79"/>
                      <a:pt x="431" y="77"/>
                      <a:pt x="431" y="75"/>
                    </a:cubicBezTo>
                    <a:cubicBezTo>
                      <a:pt x="431" y="74"/>
                      <a:pt x="432" y="72"/>
                      <a:pt x="436" y="72"/>
                    </a:cubicBezTo>
                    <a:cubicBezTo>
                      <a:pt x="437" y="72"/>
                      <a:pt x="438" y="73"/>
                      <a:pt x="440" y="73"/>
                    </a:cubicBezTo>
                    <a:cubicBezTo>
                      <a:pt x="441" y="73"/>
                      <a:pt x="442" y="74"/>
                      <a:pt x="443" y="74"/>
                    </a:cubicBezTo>
                    <a:cubicBezTo>
                      <a:pt x="446" y="74"/>
                      <a:pt x="448" y="72"/>
                      <a:pt x="448" y="72"/>
                    </a:cubicBezTo>
                    <a:cubicBezTo>
                      <a:pt x="448" y="72"/>
                      <a:pt x="448" y="71"/>
                      <a:pt x="445" y="70"/>
                    </a:cubicBezTo>
                    <a:cubicBezTo>
                      <a:pt x="439" y="70"/>
                      <a:pt x="436" y="66"/>
                      <a:pt x="437" y="63"/>
                    </a:cubicBezTo>
                    <a:cubicBezTo>
                      <a:pt x="437" y="60"/>
                      <a:pt x="439" y="58"/>
                      <a:pt x="443" y="58"/>
                    </a:cubicBezTo>
                    <a:cubicBezTo>
                      <a:pt x="449" y="58"/>
                      <a:pt x="453" y="57"/>
                      <a:pt x="454" y="56"/>
                    </a:cubicBezTo>
                    <a:cubicBezTo>
                      <a:pt x="453" y="56"/>
                      <a:pt x="453" y="56"/>
                      <a:pt x="451" y="55"/>
                    </a:cubicBezTo>
                    <a:cubicBezTo>
                      <a:pt x="448" y="54"/>
                      <a:pt x="446" y="53"/>
                      <a:pt x="447" y="51"/>
                    </a:cubicBezTo>
                    <a:cubicBezTo>
                      <a:pt x="447" y="51"/>
                      <a:pt x="447" y="49"/>
                      <a:pt x="455" y="49"/>
                    </a:cubicBezTo>
                    <a:cubicBezTo>
                      <a:pt x="456" y="49"/>
                      <a:pt x="457" y="49"/>
                      <a:pt x="458" y="49"/>
                    </a:cubicBezTo>
                    <a:cubicBezTo>
                      <a:pt x="460" y="49"/>
                      <a:pt x="461" y="49"/>
                      <a:pt x="461" y="49"/>
                    </a:cubicBezTo>
                    <a:cubicBezTo>
                      <a:pt x="461" y="48"/>
                      <a:pt x="460" y="47"/>
                      <a:pt x="457" y="47"/>
                    </a:cubicBezTo>
                    <a:cubicBezTo>
                      <a:pt x="454" y="46"/>
                      <a:pt x="454" y="45"/>
                      <a:pt x="454" y="44"/>
                    </a:cubicBezTo>
                    <a:cubicBezTo>
                      <a:pt x="454" y="43"/>
                      <a:pt x="457" y="41"/>
                      <a:pt x="460" y="41"/>
                    </a:cubicBezTo>
                    <a:cubicBezTo>
                      <a:pt x="463" y="41"/>
                      <a:pt x="468" y="42"/>
                      <a:pt x="474" y="47"/>
                    </a:cubicBezTo>
                    <a:cubicBezTo>
                      <a:pt x="480" y="53"/>
                      <a:pt x="488" y="56"/>
                      <a:pt x="494" y="58"/>
                    </a:cubicBezTo>
                    <a:cubicBezTo>
                      <a:pt x="500" y="60"/>
                      <a:pt x="504" y="62"/>
                      <a:pt x="505" y="64"/>
                    </a:cubicBezTo>
                    <a:cubicBezTo>
                      <a:pt x="506" y="67"/>
                      <a:pt x="510" y="70"/>
                      <a:pt x="512" y="70"/>
                    </a:cubicBezTo>
                    <a:cubicBezTo>
                      <a:pt x="512" y="70"/>
                      <a:pt x="512" y="70"/>
                      <a:pt x="512" y="70"/>
                    </a:cubicBezTo>
                    <a:cubicBezTo>
                      <a:pt x="512" y="70"/>
                      <a:pt x="512" y="70"/>
                      <a:pt x="512" y="69"/>
                    </a:cubicBezTo>
                    <a:cubicBezTo>
                      <a:pt x="512" y="68"/>
                      <a:pt x="512" y="67"/>
                      <a:pt x="512" y="67"/>
                    </a:cubicBezTo>
                    <a:cubicBezTo>
                      <a:pt x="513" y="66"/>
                      <a:pt x="514" y="65"/>
                      <a:pt x="516" y="65"/>
                    </a:cubicBezTo>
                    <a:cubicBezTo>
                      <a:pt x="518" y="65"/>
                      <a:pt x="521" y="66"/>
                      <a:pt x="522" y="68"/>
                    </a:cubicBezTo>
                    <a:cubicBezTo>
                      <a:pt x="522" y="69"/>
                      <a:pt x="522" y="70"/>
                      <a:pt x="520" y="71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3"/>
                      <a:pt x="521" y="73"/>
                      <a:pt x="522" y="74"/>
                    </a:cubicBezTo>
                    <a:cubicBezTo>
                      <a:pt x="524" y="75"/>
                      <a:pt x="525" y="76"/>
                      <a:pt x="526" y="78"/>
                    </a:cubicBezTo>
                    <a:cubicBezTo>
                      <a:pt x="526" y="79"/>
                      <a:pt x="526" y="79"/>
                      <a:pt x="525" y="80"/>
                    </a:cubicBezTo>
                    <a:cubicBezTo>
                      <a:pt x="524" y="81"/>
                      <a:pt x="524" y="82"/>
                      <a:pt x="524" y="83"/>
                    </a:cubicBezTo>
                    <a:cubicBezTo>
                      <a:pt x="525" y="84"/>
                      <a:pt x="527" y="85"/>
                      <a:pt x="531" y="85"/>
                    </a:cubicBezTo>
                    <a:cubicBezTo>
                      <a:pt x="532" y="85"/>
                      <a:pt x="532" y="85"/>
                      <a:pt x="533" y="85"/>
                    </a:cubicBezTo>
                    <a:cubicBezTo>
                      <a:pt x="534" y="85"/>
                      <a:pt x="535" y="85"/>
                      <a:pt x="536" y="85"/>
                    </a:cubicBezTo>
                    <a:cubicBezTo>
                      <a:pt x="540" y="85"/>
                      <a:pt x="542" y="86"/>
                      <a:pt x="543" y="87"/>
                    </a:cubicBezTo>
                    <a:cubicBezTo>
                      <a:pt x="544" y="88"/>
                      <a:pt x="544" y="89"/>
                      <a:pt x="544" y="91"/>
                    </a:cubicBezTo>
                    <a:cubicBezTo>
                      <a:pt x="543" y="93"/>
                      <a:pt x="540" y="94"/>
                      <a:pt x="535" y="95"/>
                    </a:cubicBezTo>
                    <a:cubicBezTo>
                      <a:pt x="532" y="95"/>
                      <a:pt x="529" y="96"/>
                      <a:pt x="527" y="97"/>
                    </a:cubicBezTo>
                    <a:cubicBezTo>
                      <a:pt x="524" y="98"/>
                      <a:pt x="523" y="100"/>
                      <a:pt x="522" y="102"/>
                    </a:cubicBezTo>
                    <a:cubicBezTo>
                      <a:pt x="521" y="104"/>
                      <a:pt x="520" y="106"/>
                      <a:pt x="518" y="106"/>
                    </a:cubicBezTo>
                    <a:cubicBezTo>
                      <a:pt x="517" y="106"/>
                      <a:pt x="517" y="105"/>
                      <a:pt x="516" y="105"/>
                    </a:cubicBezTo>
                    <a:cubicBezTo>
                      <a:pt x="516" y="105"/>
                      <a:pt x="516" y="105"/>
                      <a:pt x="516" y="105"/>
                    </a:cubicBezTo>
                    <a:cubicBezTo>
                      <a:pt x="515" y="105"/>
                      <a:pt x="514" y="108"/>
                      <a:pt x="514" y="109"/>
                    </a:cubicBezTo>
                    <a:cubicBezTo>
                      <a:pt x="512" y="112"/>
                      <a:pt x="511" y="116"/>
                      <a:pt x="508" y="116"/>
                    </a:cubicBezTo>
                    <a:cubicBezTo>
                      <a:pt x="507" y="116"/>
                      <a:pt x="507" y="116"/>
                      <a:pt x="506" y="116"/>
                    </a:cubicBezTo>
                    <a:cubicBezTo>
                      <a:pt x="500" y="113"/>
                      <a:pt x="496" y="113"/>
                      <a:pt x="494" y="116"/>
                    </a:cubicBezTo>
                    <a:cubicBezTo>
                      <a:pt x="493" y="117"/>
                      <a:pt x="492" y="117"/>
                      <a:pt x="490" y="117"/>
                    </a:cubicBezTo>
                    <a:close/>
                    <a:moveTo>
                      <a:pt x="471" y="109"/>
                    </a:moveTo>
                    <a:cubicBezTo>
                      <a:pt x="473" y="111"/>
                      <a:pt x="484" y="115"/>
                      <a:pt x="490" y="115"/>
                    </a:cubicBezTo>
                    <a:cubicBezTo>
                      <a:pt x="492" y="115"/>
                      <a:pt x="492" y="115"/>
                      <a:pt x="492" y="115"/>
                    </a:cubicBezTo>
                    <a:cubicBezTo>
                      <a:pt x="493" y="113"/>
                      <a:pt x="496" y="112"/>
                      <a:pt x="498" y="112"/>
                    </a:cubicBezTo>
                    <a:cubicBezTo>
                      <a:pt x="502" y="112"/>
                      <a:pt x="505" y="113"/>
                      <a:pt x="507" y="114"/>
                    </a:cubicBezTo>
                    <a:cubicBezTo>
                      <a:pt x="507" y="114"/>
                      <a:pt x="508" y="114"/>
                      <a:pt x="508" y="114"/>
                    </a:cubicBezTo>
                    <a:cubicBezTo>
                      <a:pt x="509" y="114"/>
                      <a:pt x="511" y="111"/>
                      <a:pt x="512" y="108"/>
                    </a:cubicBezTo>
                    <a:cubicBezTo>
                      <a:pt x="513" y="105"/>
                      <a:pt x="514" y="103"/>
                      <a:pt x="516" y="103"/>
                    </a:cubicBezTo>
                    <a:cubicBezTo>
                      <a:pt x="516" y="103"/>
                      <a:pt x="517" y="103"/>
                      <a:pt x="517" y="103"/>
                    </a:cubicBezTo>
                    <a:cubicBezTo>
                      <a:pt x="518" y="103"/>
                      <a:pt x="518" y="104"/>
                      <a:pt x="518" y="104"/>
                    </a:cubicBezTo>
                    <a:cubicBezTo>
                      <a:pt x="519" y="104"/>
                      <a:pt x="519" y="102"/>
                      <a:pt x="520" y="101"/>
                    </a:cubicBezTo>
                    <a:cubicBezTo>
                      <a:pt x="521" y="99"/>
                      <a:pt x="523" y="96"/>
                      <a:pt x="526" y="95"/>
                    </a:cubicBezTo>
                    <a:cubicBezTo>
                      <a:pt x="529" y="94"/>
                      <a:pt x="532" y="93"/>
                      <a:pt x="535" y="93"/>
                    </a:cubicBezTo>
                    <a:cubicBezTo>
                      <a:pt x="538" y="92"/>
                      <a:pt x="542" y="91"/>
                      <a:pt x="542" y="90"/>
                    </a:cubicBezTo>
                    <a:cubicBezTo>
                      <a:pt x="542" y="90"/>
                      <a:pt x="542" y="89"/>
                      <a:pt x="541" y="89"/>
                    </a:cubicBezTo>
                    <a:cubicBezTo>
                      <a:pt x="541" y="88"/>
                      <a:pt x="540" y="87"/>
                      <a:pt x="536" y="87"/>
                    </a:cubicBezTo>
                    <a:cubicBezTo>
                      <a:pt x="535" y="87"/>
                      <a:pt x="534" y="87"/>
                      <a:pt x="534" y="87"/>
                    </a:cubicBezTo>
                    <a:cubicBezTo>
                      <a:pt x="528" y="88"/>
                      <a:pt x="523" y="86"/>
                      <a:pt x="522" y="84"/>
                    </a:cubicBezTo>
                    <a:cubicBezTo>
                      <a:pt x="522" y="83"/>
                      <a:pt x="521" y="81"/>
                      <a:pt x="523" y="79"/>
                    </a:cubicBezTo>
                    <a:cubicBezTo>
                      <a:pt x="524" y="78"/>
                      <a:pt x="524" y="78"/>
                      <a:pt x="524" y="78"/>
                    </a:cubicBezTo>
                    <a:cubicBezTo>
                      <a:pt x="523" y="77"/>
                      <a:pt x="522" y="76"/>
                      <a:pt x="521" y="76"/>
                    </a:cubicBezTo>
                    <a:cubicBezTo>
                      <a:pt x="519" y="75"/>
                      <a:pt x="518" y="74"/>
                      <a:pt x="518" y="72"/>
                    </a:cubicBezTo>
                    <a:cubicBezTo>
                      <a:pt x="518" y="71"/>
                      <a:pt x="518" y="71"/>
                      <a:pt x="519" y="70"/>
                    </a:cubicBezTo>
                    <a:cubicBezTo>
                      <a:pt x="519" y="70"/>
                      <a:pt x="520" y="69"/>
                      <a:pt x="520" y="69"/>
                    </a:cubicBezTo>
                    <a:cubicBezTo>
                      <a:pt x="519" y="68"/>
                      <a:pt x="517" y="67"/>
                      <a:pt x="516" y="67"/>
                    </a:cubicBezTo>
                    <a:cubicBezTo>
                      <a:pt x="515" y="67"/>
                      <a:pt x="514" y="68"/>
                      <a:pt x="514" y="68"/>
                    </a:cubicBezTo>
                    <a:cubicBezTo>
                      <a:pt x="514" y="68"/>
                      <a:pt x="514" y="68"/>
                      <a:pt x="514" y="69"/>
                    </a:cubicBezTo>
                    <a:cubicBezTo>
                      <a:pt x="514" y="70"/>
                      <a:pt x="514" y="71"/>
                      <a:pt x="514" y="71"/>
                    </a:cubicBezTo>
                    <a:cubicBezTo>
                      <a:pt x="513" y="72"/>
                      <a:pt x="513" y="72"/>
                      <a:pt x="512" y="72"/>
                    </a:cubicBezTo>
                    <a:cubicBezTo>
                      <a:pt x="509" y="72"/>
                      <a:pt x="504" y="69"/>
                      <a:pt x="503" y="65"/>
                    </a:cubicBezTo>
                    <a:cubicBezTo>
                      <a:pt x="502" y="63"/>
                      <a:pt x="498" y="62"/>
                      <a:pt x="494" y="60"/>
                    </a:cubicBezTo>
                    <a:cubicBezTo>
                      <a:pt x="487" y="57"/>
                      <a:pt x="479" y="54"/>
                      <a:pt x="473" y="49"/>
                    </a:cubicBezTo>
                    <a:cubicBezTo>
                      <a:pt x="468" y="44"/>
                      <a:pt x="463" y="43"/>
                      <a:pt x="460" y="43"/>
                    </a:cubicBezTo>
                    <a:cubicBezTo>
                      <a:pt x="458" y="43"/>
                      <a:pt x="456" y="44"/>
                      <a:pt x="456" y="44"/>
                    </a:cubicBezTo>
                    <a:cubicBezTo>
                      <a:pt x="456" y="45"/>
                      <a:pt x="456" y="45"/>
                      <a:pt x="457" y="45"/>
                    </a:cubicBezTo>
                    <a:cubicBezTo>
                      <a:pt x="461" y="46"/>
                      <a:pt x="463" y="47"/>
                      <a:pt x="463" y="49"/>
                    </a:cubicBezTo>
                    <a:cubicBezTo>
                      <a:pt x="463" y="49"/>
                      <a:pt x="462" y="51"/>
                      <a:pt x="458" y="51"/>
                    </a:cubicBezTo>
                    <a:cubicBezTo>
                      <a:pt x="457" y="51"/>
                      <a:pt x="456" y="51"/>
                      <a:pt x="455" y="51"/>
                    </a:cubicBezTo>
                    <a:cubicBezTo>
                      <a:pt x="452" y="51"/>
                      <a:pt x="450" y="51"/>
                      <a:pt x="449" y="52"/>
                    </a:cubicBezTo>
                    <a:cubicBezTo>
                      <a:pt x="449" y="52"/>
                      <a:pt x="450" y="52"/>
                      <a:pt x="452" y="53"/>
                    </a:cubicBezTo>
                    <a:cubicBezTo>
                      <a:pt x="454" y="54"/>
                      <a:pt x="456" y="55"/>
                      <a:pt x="456" y="57"/>
                    </a:cubicBezTo>
                    <a:cubicBezTo>
                      <a:pt x="455" y="59"/>
                      <a:pt x="449" y="60"/>
                      <a:pt x="443" y="60"/>
                    </a:cubicBezTo>
                    <a:cubicBezTo>
                      <a:pt x="440" y="60"/>
                      <a:pt x="439" y="61"/>
                      <a:pt x="439" y="63"/>
                    </a:cubicBezTo>
                    <a:cubicBezTo>
                      <a:pt x="439" y="65"/>
                      <a:pt x="440" y="68"/>
                      <a:pt x="445" y="68"/>
                    </a:cubicBezTo>
                    <a:cubicBezTo>
                      <a:pt x="450" y="69"/>
                      <a:pt x="450" y="71"/>
                      <a:pt x="450" y="72"/>
                    </a:cubicBezTo>
                    <a:cubicBezTo>
                      <a:pt x="450" y="74"/>
                      <a:pt x="447" y="76"/>
                      <a:pt x="443" y="76"/>
                    </a:cubicBezTo>
                    <a:cubicBezTo>
                      <a:pt x="442" y="76"/>
                      <a:pt x="441" y="75"/>
                      <a:pt x="439" y="75"/>
                    </a:cubicBezTo>
                    <a:cubicBezTo>
                      <a:pt x="438" y="75"/>
                      <a:pt x="437" y="74"/>
                      <a:pt x="436" y="74"/>
                    </a:cubicBezTo>
                    <a:cubicBezTo>
                      <a:pt x="434" y="74"/>
                      <a:pt x="433" y="75"/>
                      <a:pt x="433" y="75"/>
                    </a:cubicBezTo>
                    <a:cubicBezTo>
                      <a:pt x="433" y="76"/>
                      <a:pt x="434" y="77"/>
                      <a:pt x="437" y="78"/>
                    </a:cubicBezTo>
                    <a:cubicBezTo>
                      <a:pt x="440" y="80"/>
                      <a:pt x="441" y="82"/>
                      <a:pt x="442" y="84"/>
                    </a:cubicBezTo>
                    <a:cubicBezTo>
                      <a:pt x="442" y="86"/>
                      <a:pt x="443" y="87"/>
                      <a:pt x="446" y="89"/>
                    </a:cubicBezTo>
                    <a:cubicBezTo>
                      <a:pt x="447" y="89"/>
                      <a:pt x="449" y="89"/>
                      <a:pt x="451" y="89"/>
                    </a:cubicBezTo>
                    <a:cubicBezTo>
                      <a:pt x="454" y="89"/>
                      <a:pt x="457" y="89"/>
                      <a:pt x="460" y="88"/>
                    </a:cubicBezTo>
                    <a:cubicBezTo>
                      <a:pt x="464" y="88"/>
                      <a:pt x="467" y="88"/>
                      <a:pt x="469" y="88"/>
                    </a:cubicBezTo>
                    <a:cubicBezTo>
                      <a:pt x="471" y="88"/>
                      <a:pt x="474" y="88"/>
                      <a:pt x="475" y="90"/>
                    </a:cubicBezTo>
                    <a:cubicBezTo>
                      <a:pt x="475" y="91"/>
                      <a:pt x="475" y="91"/>
                      <a:pt x="475" y="92"/>
                    </a:cubicBezTo>
                    <a:cubicBezTo>
                      <a:pt x="474" y="94"/>
                      <a:pt x="470" y="95"/>
                      <a:pt x="464" y="96"/>
                    </a:cubicBezTo>
                    <a:cubicBezTo>
                      <a:pt x="462" y="97"/>
                      <a:pt x="459" y="97"/>
                      <a:pt x="458" y="98"/>
                    </a:cubicBezTo>
                    <a:cubicBezTo>
                      <a:pt x="459" y="99"/>
                      <a:pt x="461" y="100"/>
                      <a:pt x="463" y="102"/>
                    </a:cubicBezTo>
                    <a:cubicBezTo>
                      <a:pt x="468" y="104"/>
                      <a:pt x="471" y="106"/>
                      <a:pt x="472" y="108"/>
                    </a:cubicBezTo>
                    <a:cubicBezTo>
                      <a:pt x="472" y="108"/>
                      <a:pt x="472" y="109"/>
                      <a:pt x="471" y="109"/>
                    </a:cubicBezTo>
                    <a:close/>
                    <a:moveTo>
                      <a:pt x="304" y="115"/>
                    </a:moveTo>
                    <a:cubicBezTo>
                      <a:pt x="300" y="115"/>
                      <a:pt x="295" y="114"/>
                      <a:pt x="294" y="113"/>
                    </a:cubicBezTo>
                    <a:cubicBezTo>
                      <a:pt x="293" y="112"/>
                      <a:pt x="291" y="112"/>
                      <a:pt x="289" y="113"/>
                    </a:cubicBezTo>
                    <a:cubicBezTo>
                      <a:pt x="288" y="114"/>
                      <a:pt x="286" y="114"/>
                      <a:pt x="285" y="114"/>
                    </a:cubicBezTo>
                    <a:cubicBezTo>
                      <a:pt x="284" y="114"/>
                      <a:pt x="283" y="114"/>
                      <a:pt x="282" y="114"/>
                    </a:cubicBezTo>
                    <a:cubicBezTo>
                      <a:pt x="281" y="113"/>
                      <a:pt x="279" y="114"/>
                      <a:pt x="277" y="114"/>
                    </a:cubicBezTo>
                    <a:cubicBezTo>
                      <a:pt x="276" y="114"/>
                      <a:pt x="275" y="114"/>
                      <a:pt x="274" y="114"/>
                    </a:cubicBezTo>
                    <a:cubicBezTo>
                      <a:pt x="274" y="114"/>
                      <a:pt x="274" y="114"/>
                      <a:pt x="274" y="114"/>
                    </a:cubicBezTo>
                    <a:cubicBezTo>
                      <a:pt x="273" y="114"/>
                      <a:pt x="272" y="114"/>
                      <a:pt x="271" y="113"/>
                    </a:cubicBezTo>
                    <a:cubicBezTo>
                      <a:pt x="269" y="112"/>
                      <a:pt x="269" y="111"/>
                      <a:pt x="269" y="110"/>
                    </a:cubicBezTo>
                    <a:cubicBezTo>
                      <a:pt x="270" y="108"/>
                      <a:pt x="274" y="107"/>
                      <a:pt x="281" y="106"/>
                    </a:cubicBezTo>
                    <a:cubicBezTo>
                      <a:pt x="284" y="105"/>
                      <a:pt x="288" y="104"/>
                      <a:pt x="289" y="104"/>
                    </a:cubicBezTo>
                    <a:cubicBezTo>
                      <a:pt x="291" y="103"/>
                      <a:pt x="294" y="102"/>
                      <a:pt x="297" y="102"/>
                    </a:cubicBezTo>
                    <a:cubicBezTo>
                      <a:pt x="304" y="102"/>
                      <a:pt x="312" y="104"/>
                      <a:pt x="312" y="110"/>
                    </a:cubicBezTo>
                    <a:cubicBezTo>
                      <a:pt x="312" y="113"/>
                      <a:pt x="309" y="115"/>
                      <a:pt x="304" y="115"/>
                    </a:cubicBezTo>
                    <a:close/>
                    <a:moveTo>
                      <a:pt x="293" y="110"/>
                    </a:moveTo>
                    <a:cubicBezTo>
                      <a:pt x="293" y="110"/>
                      <a:pt x="294" y="110"/>
                      <a:pt x="295" y="111"/>
                    </a:cubicBezTo>
                    <a:cubicBezTo>
                      <a:pt x="296" y="112"/>
                      <a:pt x="300" y="113"/>
                      <a:pt x="304" y="113"/>
                    </a:cubicBezTo>
                    <a:cubicBezTo>
                      <a:pt x="306" y="113"/>
                      <a:pt x="310" y="113"/>
                      <a:pt x="310" y="110"/>
                    </a:cubicBezTo>
                    <a:cubicBezTo>
                      <a:pt x="310" y="106"/>
                      <a:pt x="303" y="104"/>
                      <a:pt x="297" y="104"/>
                    </a:cubicBezTo>
                    <a:cubicBezTo>
                      <a:pt x="294" y="104"/>
                      <a:pt x="291" y="105"/>
                      <a:pt x="290" y="105"/>
                    </a:cubicBezTo>
                    <a:cubicBezTo>
                      <a:pt x="288" y="106"/>
                      <a:pt x="285" y="107"/>
                      <a:pt x="281" y="108"/>
                    </a:cubicBezTo>
                    <a:cubicBezTo>
                      <a:pt x="278" y="109"/>
                      <a:pt x="272" y="110"/>
                      <a:pt x="271" y="111"/>
                    </a:cubicBezTo>
                    <a:cubicBezTo>
                      <a:pt x="271" y="111"/>
                      <a:pt x="271" y="111"/>
                      <a:pt x="272" y="111"/>
                    </a:cubicBezTo>
                    <a:cubicBezTo>
                      <a:pt x="273" y="112"/>
                      <a:pt x="273" y="112"/>
                      <a:pt x="274" y="112"/>
                    </a:cubicBezTo>
                    <a:cubicBezTo>
                      <a:pt x="274" y="112"/>
                      <a:pt x="274" y="112"/>
                      <a:pt x="274" y="112"/>
                    </a:cubicBezTo>
                    <a:cubicBezTo>
                      <a:pt x="275" y="112"/>
                      <a:pt x="276" y="112"/>
                      <a:pt x="277" y="112"/>
                    </a:cubicBezTo>
                    <a:cubicBezTo>
                      <a:pt x="279" y="112"/>
                      <a:pt x="281" y="111"/>
                      <a:pt x="283" y="112"/>
                    </a:cubicBezTo>
                    <a:cubicBezTo>
                      <a:pt x="285" y="113"/>
                      <a:pt x="287" y="112"/>
                      <a:pt x="289" y="111"/>
                    </a:cubicBezTo>
                    <a:cubicBezTo>
                      <a:pt x="290" y="111"/>
                      <a:pt x="291" y="110"/>
                      <a:pt x="293" y="110"/>
                    </a:cubicBezTo>
                    <a:close/>
                    <a:moveTo>
                      <a:pt x="410" y="82"/>
                    </a:moveTo>
                    <a:cubicBezTo>
                      <a:pt x="410" y="82"/>
                      <a:pt x="410" y="82"/>
                      <a:pt x="410" y="82"/>
                    </a:cubicBezTo>
                    <a:cubicBezTo>
                      <a:pt x="407" y="82"/>
                      <a:pt x="403" y="79"/>
                      <a:pt x="401" y="77"/>
                    </a:cubicBezTo>
                    <a:cubicBezTo>
                      <a:pt x="400" y="76"/>
                      <a:pt x="400" y="76"/>
                      <a:pt x="400" y="76"/>
                    </a:cubicBezTo>
                    <a:cubicBezTo>
                      <a:pt x="399" y="75"/>
                      <a:pt x="398" y="74"/>
                      <a:pt x="398" y="73"/>
                    </a:cubicBezTo>
                    <a:cubicBezTo>
                      <a:pt x="399" y="72"/>
                      <a:pt x="401" y="72"/>
                      <a:pt x="401" y="72"/>
                    </a:cubicBezTo>
                    <a:cubicBezTo>
                      <a:pt x="405" y="72"/>
                      <a:pt x="412" y="74"/>
                      <a:pt x="414" y="77"/>
                    </a:cubicBezTo>
                    <a:cubicBezTo>
                      <a:pt x="415" y="78"/>
                      <a:pt x="415" y="79"/>
                      <a:pt x="414" y="80"/>
                    </a:cubicBezTo>
                    <a:cubicBezTo>
                      <a:pt x="413" y="82"/>
                      <a:pt x="411" y="82"/>
                      <a:pt x="410" y="82"/>
                    </a:cubicBezTo>
                    <a:close/>
                    <a:moveTo>
                      <a:pt x="401" y="74"/>
                    </a:moveTo>
                    <a:cubicBezTo>
                      <a:pt x="401" y="74"/>
                      <a:pt x="401" y="74"/>
                      <a:pt x="401" y="74"/>
                    </a:cubicBezTo>
                    <a:cubicBezTo>
                      <a:pt x="401" y="74"/>
                      <a:pt x="402" y="75"/>
                      <a:pt x="402" y="75"/>
                    </a:cubicBezTo>
                    <a:cubicBezTo>
                      <a:pt x="404" y="77"/>
                      <a:pt x="408" y="80"/>
                      <a:pt x="410" y="80"/>
                    </a:cubicBezTo>
                    <a:cubicBezTo>
                      <a:pt x="410" y="80"/>
                      <a:pt x="410" y="80"/>
                      <a:pt x="410" y="80"/>
                    </a:cubicBezTo>
                    <a:cubicBezTo>
                      <a:pt x="411" y="80"/>
                      <a:pt x="411" y="80"/>
                      <a:pt x="412" y="79"/>
                    </a:cubicBezTo>
                    <a:cubicBezTo>
                      <a:pt x="412" y="79"/>
                      <a:pt x="412" y="78"/>
                      <a:pt x="412" y="78"/>
                    </a:cubicBezTo>
                    <a:cubicBezTo>
                      <a:pt x="411" y="76"/>
                      <a:pt x="404" y="74"/>
                      <a:pt x="401" y="74"/>
                    </a:cubicBezTo>
                    <a:cubicBezTo>
                      <a:pt x="401" y="74"/>
                      <a:pt x="401" y="74"/>
                      <a:pt x="401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1" name="Google Shape;322;p3">
                <a:extLst>
                  <a:ext uri="{FF2B5EF4-FFF2-40B4-BE49-F238E27FC236}">
                    <a16:creationId xmlns:a16="http://schemas.microsoft.com/office/drawing/2014/main" id="{2EACE3B8-EE59-2944-9505-56A351916F22}"/>
                  </a:ext>
                </a:extLst>
              </p:cNvPr>
              <p:cNvSpPr/>
              <p:nvPr/>
            </p:nvSpPr>
            <p:spPr>
              <a:xfrm>
                <a:off x="2943" y="2463"/>
                <a:ext cx="794" cy="53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667" extrusionOk="0">
                    <a:moveTo>
                      <a:pt x="368" y="245"/>
                    </a:moveTo>
                    <a:cubicBezTo>
                      <a:pt x="370" y="241"/>
                      <a:pt x="370" y="239"/>
                      <a:pt x="359" y="234"/>
                    </a:cubicBezTo>
                    <a:cubicBezTo>
                      <a:pt x="348" y="230"/>
                      <a:pt x="350" y="227"/>
                      <a:pt x="342" y="214"/>
                    </a:cubicBezTo>
                    <a:cubicBezTo>
                      <a:pt x="335" y="201"/>
                      <a:pt x="321" y="195"/>
                      <a:pt x="321" y="190"/>
                    </a:cubicBezTo>
                    <a:cubicBezTo>
                      <a:pt x="321" y="186"/>
                      <a:pt x="308" y="186"/>
                      <a:pt x="308" y="190"/>
                    </a:cubicBezTo>
                    <a:cubicBezTo>
                      <a:pt x="308" y="194"/>
                      <a:pt x="302" y="195"/>
                      <a:pt x="299" y="197"/>
                    </a:cubicBezTo>
                    <a:cubicBezTo>
                      <a:pt x="296" y="199"/>
                      <a:pt x="295" y="196"/>
                      <a:pt x="292" y="192"/>
                    </a:cubicBezTo>
                    <a:cubicBezTo>
                      <a:pt x="289" y="188"/>
                      <a:pt x="282" y="184"/>
                      <a:pt x="282" y="182"/>
                    </a:cubicBezTo>
                    <a:cubicBezTo>
                      <a:pt x="282" y="180"/>
                      <a:pt x="280" y="175"/>
                      <a:pt x="276" y="177"/>
                    </a:cubicBezTo>
                    <a:cubicBezTo>
                      <a:pt x="271" y="180"/>
                      <a:pt x="268" y="177"/>
                      <a:pt x="267" y="179"/>
                    </a:cubicBezTo>
                    <a:cubicBezTo>
                      <a:pt x="265" y="181"/>
                      <a:pt x="262" y="178"/>
                      <a:pt x="262" y="178"/>
                    </a:cubicBezTo>
                    <a:cubicBezTo>
                      <a:pt x="262" y="30"/>
                      <a:pt x="262" y="30"/>
                      <a:pt x="262" y="30"/>
                    </a:cubicBezTo>
                    <a:cubicBezTo>
                      <a:pt x="260" y="30"/>
                      <a:pt x="258" y="29"/>
                      <a:pt x="257" y="29"/>
                    </a:cubicBezTo>
                    <a:cubicBezTo>
                      <a:pt x="251" y="27"/>
                      <a:pt x="242" y="22"/>
                      <a:pt x="237" y="23"/>
                    </a:cubicBezTo>
                    <a:cubicBezTo>
                      <a:pt x="232" y="24"/>
                      <a:pt x="222" y="26"/>
                      <a:pt x="219" y="24"/>
                    </a:cubicBezTo>
                    <a:cubicBezTo>
                      <a:pt x="215" y="22"/>
                      <a:pt x="211" y="21"/>
                      <a:pt x="203" y="22"/>
                    </a:cubicBezTo>
                    <a:cubicBezTo>
                      <a:pt x="196" y="23"/>
                      <a:pt x="192" y="18"/>
                      <a:pt x="183" y="16"/>
                    </a:cubicBezTo>
                    <a:cubicBezTo>
                      <a:pt x="174" y="14"/>
                      <a:pt x="161" y="17"/>
                      <a:pt x="158" y="18"/>
                    </a:cubicBezTo>
                    <a:cubicBezTo>
                      <a:pt x="155" y="19"/>
                      <a:pt x="156" y="14"/>
                      <a:pt x="152" y="15"/>
                    </a:cubicBezTo>
                    <a:cubicBezTo>
                      <a:pt x="148" y="15"/>
                      <a:pt x="151" y="13"/>
                      <a:pt x="149" y="10"/>
                    </a:cubicBezTo>
                    <a:cubicBezTo>
                      <a:pt x="147" y="7"/>
                      <a:pt x="136" y="10"/>
                      <a:pt x="132" y="10"/>
                    </a:cubicBezTo>
                    <a:cubicBezTo>
                      <a:pt x="128" y="11"/>
                      <a:pt x="127" y="8"/>
                      <a:pt x="128" y="6"/>
                    </a:cubicBezTo>
                    <a:cubicBezTo>
                      <a:pt x="128" y="4"/>
                      <a:pt x="124" y="5"/>
                      <a:pt x="123" y="8"/>
                    </a:cubicBezTo>
                    <a:cubicBezTo>
                      <a:pt x="121" y="10"/>
                      <a:pt x="117" y="11"/>
                      <a:pt x="115" y="9"/>
                    </a:cubicBezTo>
                    <a:cubicBezTo>
                      <a:pt x="113" y="7"/>
                      <a:pt x="119" y="6"/>
                      <a:pt x="119" y="5"/>
                    </a:cubicBezTo>
                    <a:cubicBezTo>
                      <a:pt x="119" y="3"/>
                      <a:pt x="113" y="2"/>
                      <a:pt x="111" y="1"/>
                    </a:cubicBezTo>
                    <a:cubicBezTo>
                      <a:pt x="109" y="0"/>
                      <a:pt x="106" y="3"/>
                      <a:pt x="101" y="7"/>
                    </a:cubicBezTo>
                    <a:cubicBezTo>
                      <a:pt x="97" y="11"/>
                      <a:pt x="90" y="11"/>
                      <a:pt x="86" y="10"/>
                    </a:cubicBezTo>
                    <a:cubicBezTo>
                      <a:pt x="82" y="10"/>
                      <a:pt x="77" y="11"/>
                      <a:pt x="77" y="13"/>
                    </a:cubicBezTo>
                    <a:cubicBezTo>
                      <a:pt x="77" y="15"/>
                      <a:pt x="82" y="15"/>
                      <a:pt x="79" y="18"/>
                    </a:cubicBezTo>
                    <a:cubicBezTo>
                      <a:pt x="76" y="21"/>
                      <a:pt x="75" y="14"/>
                      <a:pt x="72" y="17"/>
                    </a:cubicBezTo>
                    <a:cubicBezTo>
                      <a:pt x="69" y="21"/>
                      <a:pt x="60" y="20"/>
                      <a:pt x="58" y="20"/>
                    </a:cubicBezTo>
                    <a:cubicBezTo>
                      <a:pt x="56" y="20"/>
                      <a:pt x="49" y="27"/>
                      <a:pt x="47" y="29"/>
                    </a:cubicBezTo>
                    <a:cubicBezTo>
                      <a:pt x="44" y="32"/>
                      <a:pt x="48" y="33"/>
                      <a:pt x="43" y="40"/>
                    </a:cubicBezTo>
                    <a:cubicBezTo>
                      <a:pt x="37" y="46"/>
                      <a:pt x="21" y="45"/>
                      <a:pt x="18" y="45"/>
                    </a:cubicBezTo>
                    <a:cubicBezTo>
                      <a:pt x="15" y="45"/>
                      <a:pt x="17" y="48"/>
                      <a:pt x="16" y="51"/>
                    </a:cubicBezTo>
                    <a:cubicBezTo>
                      <a:pt x="14" y="53"/>
                      <a:pt x="17" y="55"/>
                      <a:pt x="26" y="57"/>
                    </a:cubicBezTo>
                    <a:cubicBezTo>
                      <a:pt x="35" y="60"/>
                      <a:pt x="41" y="71"/>
                      <a:pt x="42" y="74"/>
                    </a:cubicBezTo>
                    <a:cubicBezTo>
                      <a:pt x="43" y="77"/>
                      <a:pt x="54" y="74"/>
                      <a:pt x="58" y="75"/>
                    </a:cubicBezTo>
                    <a:cubicBezTo>
                      <a:pt x="63" y="75"/>
                      <a:pt x="58" y="81"/>
                      <a:pt x="62" y="83"/>
                    </a:cubicBezTo>
                    <a:cubicBezTo>
                      <a:pt x="65" y="85"/>
                      <a:pt x="71" y="82"/>
                      <a:pt x="72" y="85"/>
                    </a:cubicBezTo>
                    <a:cubicBezTo>
                      <a:pt x="73" y="88"/>
                      <a:pt x="65" y="85"/>
                      <a:pt x="60" y="88"/>
                    </a:cubicBezTo>
                    <a:cubicBezTo>
                      <a:pt x="56" y="91"/>
                      <a:pt x="54" y="93"/>
                      <a:pt x="52" y="91"/>
                    </a:cubicBezTo>
                    <a:cubicBezTo>
                      <a:pt x="50" y="88"/>
                      <a:pt x="43" y="90"/>
                      <a:pt x="40" y="90"/>
                    </a:cubicBezTo>
                    <a:cubicBezTo>
                      <a:pt x="36" y="91"/>
                      <a:pt x="40" y="86"/>
                      <a:pt x="40" y="84"/>
                    </a:cubicBezTo>
                    <a:cubicBezTo>
                      <a:pt x="40" y="81"/>
                      <a:pt x="35" y="80"/>
                      <a:pt x="28" y="84"/>
                    </a:cubicBezTo>
                    <a:cubicBezTo>
                      <a:pt x="21" y="88"/>
                      <a:pt x="23" y="87"/>
                      <a:pt x="22" y="90"/>
                    </a:cubicBezTo>
                    <a:cubicBezTo>
                      <a:pt x="22" y="93"/>
                      <a:pt x="19" y="88"/>
                      <a:pt x="14" y="91"/>
                    </a:cubicBezTo>
                    <a:cubicBezTo>
                      <a:pt x="10" y="93"/>
                      <a:pt x="2" y="95"/>
                      <a:pt x="1" y="98"/>
                    </a:cubicBezTo>
                    <a:cubicBezTo>
                      <a:pt x="0" y="101"/>
                      <a:pt x="11" y="103"/>
                      <a:pt x="15" y="104"/>
                    </a:cubicBezTo>
                    <a:cubicBezTo>
                      <a:pt x="19" y="105"/>
                      <a:pt x="10" y="107"/>
                      <a:pt x="13" y="108"/>
                    </a:cubicBezTo>
                    <a:cubicBezTo>
                      <a:pt x="17" y="109"/>
                      <a:pt x="15" y="113"/>
                      <a:pt x="20" y="115"/>
                    </a:cubicBezTo>
                    <a:cubicBezTo>
                      <a:pt x="26" y="118"/>
                      <a:pt x="38" y="115"/>
                      <a:pt x="41" y="115"/>
                    </a:cubicBezTo>
                    <a:cubicBezTo>
                      <a:pt x="44" y="115"/>
                      <a:pt x="47" y="119"/>
                      <a:pt x="50" y="117"/>
                    </a:cubicBezTo>
                    <a:cubicBezTo>
                      <a:pt x="52" y="114"/>
                      <a:pt x="62" y="106"/>
                      <a:pt x="67" y="111"/>
                    </a:cubicBezTo>
                    <a:cubicBezTo>
                      <a:pt x="72" y="115"/>
                      <a:pt x="62" y="114"/>
                      <a:pt x="64" y="117"/>
                    </a:cubicBezTo>
                    <a:cubicBezTo>
                      <a:pt x="67" y="120"/>
                      <a:pt x="70" y="127"/>
                      <a:pt x="65" y="130"/>
                    </a:cubicBezTo>
                    <a:cubicBezTo>
                      <a:pt x="61" y="133"/>
                      <a:pt x="56" y="131"/>
                      <a:pt x="53" y="131"/>
                    </a:cubicBezTo>
                    <a:cubicBezTo>
                      <a:pt x="51" y="131"/>
                      <a:pt x="52" y="136"/>
                      <a:pt x="48" y="139"/>
                    </a:cubicBezTo>
                    <a:cubicBezTo>
                      <a:pt x="44" y="142"/>
                      <a:pt x="41" y="135"/>
                      <a:pt x="36" y="135"/>
                    </a:cubicBezTo>
                    <a:cubicBezTo>
                      <a:pt x="31" y="135"/>
                      <a:pt x="32" y="142"/>
                      <a:pt x="32" y="145"/>
                    </a:cubicBezTo>
                    <a:cubicBezTo>
                      <a:pt x="32" y="148"/>
                      <a:pt x="25" y="145"/>
                      <a:pt x="23" y="152"/>
                    </a:cubicBezTo>
                    <a:cubicBezTo>
                      <a:pt x="21" y="160"/>
                      <a:pt x="13" y="153"/>
                      <a:pt x="18" y="161"/>
                    </a:cubicBezTo>
                    <a:cubicBezTo>
                      <a:pt x="23" y="168"/>
                      <a:pt x="22" y="164"/>
                      <a:pt x="27" y="167"/>
                    </a:cubicBezTo>
                    <a:cubicBezTo>
                      <a:pt x="31" y="170"/>
                      <a:pt x="22" y="175"/>
                      <a:pt x="26" y="176"/>
                    </a:cubicBezTo>
                    <a:cubicBezTo>
                      <a:pt x="31" y="177"/>
                      <a:pt x="35" y="184"/>
                      <a:pt x="38" y="187"/>
                    </a:cubicBezTo>
                    <a:cubicBezTo>
                      <a:pt x="41" y="190"/>
                      <a:pt x="45" y="186"/>
                      <a:pt x="50" y="186"/>
                    </a:cubicBezTo>
                    <a:cubicBezTo>
                      <a:pt x="54" y="185"/>
                      <a:pt x="52" y="179"/>
                      <a:pt x="55" y="181"/>
                    </a:cubicBezTo>
                    <a:cubicBezTo>
                      <a:pt x="57" y="184"/>
                      <a:pt x="61" y="191"/>
                      <a:pt x="58" y="192"/>
                    </a:cubicBezTo>
                    <a:cubicBezTo>
                      <a:pt x="56" y="194"/>
                      <a:pt x="58" y="199"/>
                      <a:pt x="58" y="202"/>
                    </a:cubicBezTo>
                    <a:cubicBezTo>
                      <a:pt x="57" y="205"/>
                      <a:pt x="67" y="204"/>
                      <a:pt x="68" y="201"/>
                    </a:cubicBezTo>
                    <a:cubicBezTo>
                      <a:pt x="69" y="198"/>
                      <a:pt x="77" y="197"/>
                      <a:pt x="81" y="202"/>
                    </a:cubicBezTo>
                    <a:cubicBezTo>
                      <a:pt x="86" y="207"/>
                      <a:pt x="87" y="208"/>
                      <a:pt x="87" y="204"/>
                    </a:cubicBezTo>
                    <a:cubicBezTo>
                      <a:pt x="87" y="200"/>
                      <a:pt x="91" y="196"/>
                      <a:pt x="91" y="199"/>
                    </a:cubicBezTo>
                    <a:cubicBezTo>
                      <a:pt x="92" y="202"/>
                      <a:pt x="95" y="203"/>
                      <a:pt x="102" y="200"/>
                    </a:cubicBezTo>
                    <a:cubicBezTo>
                      <a:pt x="109" y="197"/>
                      <a:pt x="106" y="200"/>
                      <a:pt x="102" y="204"/>
                    </a:cubicBezTo>
                    <a:cubicBezTo>
                      <a:pt x="97" y="210"/>
                      <a:pt x="102" y="219"/>
                      <a:pt x="99" y="220"/>
                    </a:cubicBezTo>
                    <a:cubicBezTo>
                      <a:pt x="95" y="221"/>
                      <a:pt x="92" y="229"/>
                      <a:pt x="87" y="230"/>
                    </a:cubicBezTo>
                    <a:cubicBezTo>
                      <a:pt x="81" y="231"/>
                      <a:pt x="72" y="241"/>
                      <a:pt x="71" y="243"/>
                    </a:cubicBezTo>
                    <a:cubicBezTo>
                      <a:pt x="69" y="245"/>
                      <a:pt x="57" y="240"/>
                      <a:pt x="56" y="244"/>
                    </a:cubicBezTo>
                    <a:cubicBezTo>
                      <a:pt x="54" y="249"/>
                      <a:pt x="47" y="253"/>
                      <a:pt x="49" y="255"/>
                    </a:cubicBezTo>
                    <a:cubicBezTo>
                      <a:pt x="50" y="256"/>
                      <a:pt x="60" y="251"/>
                      <a:pt x="60" y="249"/>
                    </a:cubicBezTo>
                    <a:cubicBezTo>
                      <a:pt x="61" y="246"/>
                      <a:pt x="62" y="247"/>
                      <a:pt x="64" y="249"/>
                    </a:cubicBezTo>
                    <a:cubicBezTo>
                      <a:pt x="65" y="250"/>
                      <a:pt x="70" y="248"/>
                      <a:pt x="71" y="246"/>
                    </a:cubicBezTo>
                    <a:cubicBezTo>
                      <a:pt x="73" y="244"/>
                      <a:pt x="77" y="245"/>
                      <a:pt x="79" y="245"/>
                    </a:cubicBezTo>
                    <a:cubicBezTo>
                      <a:pt x="80" y="245"/>
                      <a:pt x="81" y="243"/>
                      <a:pt x="87" y="242"/>
                    </a:cubicBezTo>
                    <a:cubicBezTo>
                      <a:pt x="93" y="241"/>
                      <a:pt x="92" y="239"/>
                      <a:pt x="93" y="236"/>
                    </a:cubicBezTo>
                    <a:cubicBezTo>
                      <a:pt x="94" y="233"/>
                      <a:pt x="108" y="226"/>
                      <a:pt x="110" y="226"/>
                    </a:cubicBezTo>
                    <a:cubicBezTo>
                      <a:pt x="113" y="225"/>
                      <a:pt x="112" y="221"/>
                      <a:pt x="114" y="221"/>
                    </a:cubicBezTo>
                    <a:cubicBezTo>
                      <a:pt x="117" y="220"/>
                      <a:pt x="121" y="217"/>
                      <a:pt x="125" y="214"/>
                    </a:cubicBezTo>
                    <a:cubicBezTo>
                      <a:pt x="129" y="211"/>
                      <a:pt x="130" y="212"/>
                      <a:pt x="132" y="211"/>
                    </a:cubicBezTo>
                    <a:cubicBezTo>
                      <a:pt x="135" y="210"/>
                      <a:pt x="133" y="205"/>
                      <a:pt x="136" y="204"/>
                    </a:cubicBezTo>
                    <a:cubicBezTo>
                      <a:pt x="139" y="204"/>
                      <a:pt x="141" y="202"/>
                      <a:pt x="141" y="199"/>
                    </a:cubicBezTo>
                    <a:cubicBezTo>
                      <a:pt x="141" y="197"/>
                      <a:pt x="134" y="197"/>
                      <a:pt x="133" y="195"/>
                    </a:cubicBezTo>
                    <a:cubicBezTo>
                      <a:pt x="132" y="194"/>
                      <a:pt x="139" y="188"/>
                      <a:pt x="141" y="189"/>
                    </a:cubicBezTo>
                    <a:cubicBezTo>
                      <a:pt x="143" y="189"/>
                      <a:pt x="147" y="186"/>
                      <a:pt x="147" y="183"/>
                    </a:cubicBezTo>
                    <a:cubicBezTo>
                      <a:pt x="148" y="179"/>
                      <a:pt x="151" y="179"/>
                      <a:pt x="154" y="176"/>
                    </a:cubicBezTo>
                    <a:cubicBezTo>
                      <a:pt x="157" y="173"/>
                      <a:pt x="156" y="170"/>
                      <a:pt x="159" y="170"/>
                    </a:cubicBezTo>
                    <a:cubicBezTo>
                      <a:pt x="161" y="170"/>
                      <a:pt x="164" y="166"/>
                      <a:pt x="167" y="164"/>
                    </a:cubicBezTo>
                    <a:cubicBezTo>
                      <a:pt x="170" y="162"/>
                      <a:pt x="167" y="166"/>
                      <a:pt x="173" y="166"/>
                    </a:cubicBezTo>
                    <a:cubicBezTo>
                      <a:pt x="179" y="167"/>
                      <a:pt x="177" y="172"/>
                      <a:pt x="173" y="170"/>
                    </a:cubicBezTo>
                    <a:cubicBezTo>
                      <a:pt x="169" y="168"/>
                      <a:pt x="167" y="168"/>
                      <a:pt x="163" y="172"/>
                    </a:cubicBezTo>
                    <a:cubicBezTo>
                      <a:pt x="159" y="176"/>
                      <a:pt x="162" y="177"/>
                      <a:pt x="159" y="181"/>
                    </a:cubicBezTo>
                    <a:cubicBezTo>
                      <a:pt x="156" y="185"/>
                      <a:pt x="156" y="187"/>
                      <a:pt x="160" y="188"/>
                    </a:cubicBezTo>
                    <a:cubicBezTo>
                      <a:pt x="164" y="188"/>
                      <a:pt x="160" y="191"/>
                      <a:pt x="156" y="192"/>
                    </a:cubicBezTo>
                    <a:cubicBezTo>
                      <a:pt x="153" y="193"/>
                      <a:pt x="155" y="195"/>
                      <a:pt x="160" y="195"/>
                    </a:cubicBezTo>
                    <a:cubicBezTo>
                      <a:pt x="165" y="195"/>
                      <a:pt x="172" y="188"/>
                      <a:pt x="179" y="185"/>
                    </a:cubicBezTo>
                    <a:cubicBezTo>
                      <a:pt x="186" y="181"/>
                      <a:pt x="191" y="185"/>
                      <a:pt x="193" y="184"/>
                    </a:cubicBezTo>
                    <a:cubicBezTo>
                      <a:pt x="195" y="184"/>
                      <a:pt x="191" y="180"/>
                      <a:pt x="193" y="179"/>
                    </a:cubicBezTo>
                    <a:cubicBezTo>
                      <a:pt x="196" y="178"/>
                      <a:pt x="191" y="178"/>
                      <a:pt x="189" y="174"/>
                    </a:cubicBezTo>
                    <a:cubicBezTo>
                      <a:pt x="188" y="169"/>
                      <a:pt x="191" y="172"/>
                      <a:pt x="192" y="169"/>
                    </a:cubicBezTo>
                    <a:cubicBezTo>
                      <a:pt x="193" y="166"/>
                      <a:pt x="195" y="167"/>
                      <a:pt x="198" y="168"/>
                    </a:cubicBezTo>
                    <a:cubicBezTo>
                      <a:pt x="200" y="170"/>
                      <a:pt x="203" y="167"/>
                      <a:pt x="205" y="171"/>
                    </a:cubicBezTo>
                    <a:cubicBezTo>
                      <a:pt x="207" y="175"/>
                      <a:pt x="209" y="170"/>
                      <a:pt x="212" y="173"/>
                    </a:cubicBezTo>
                    <a:cubicBezTo>
                      <a:pt x="216" y="175"/>
                      <a:pt x="212" y="175"/>
                      <a:pt x="208" y="176"/>
                    </a:cubicBezTo>
                    <a:cubicBezTo>
                      <a:pt x="204" y="177"/>
                      <a:pt x="206" y="182"/>
                      <a:pt x="209" y="179"/>
                    </a:cubicBezTo>
                    <a:cubicBezTo>
                      <a:pt x="212" y="177"/>
                      <a:pt x="214" y="175"/>
                      <a:pt x="217" y="178"/>
                    </a:cubicBezTo>
                    <a:cubicBezTo>
                      <a:pt x="219" y="180"/>
                      <a:pt x="220" y="179"/>
                      <a:pt x="222" y="177"/>
                    </a:cubicBezTo>
                    <a:cubicBezTo>
                      <a:pt x="225" y="175"/>
                      <a:pt x="225" y="177"/>
                      <a:pt x="225" y="179"/>
                    </a:cubicBezTo>
                    <a:cubicBezTo>
                      <a:pt x="225" y="181"/>
                      <a:pt x="229" y="181"/>
                      <a:pt x="236" y="182"/>
                    </a:cubicBezTo>
                    <a:cubicBezTo>
                      <a:pt x="242" y="183"/>
                      <a:pt x="254" y="182"/>
                      <a:pt x="257" y="182"/>
                    </a:cubicBezTo>
                    <a:cubicBezTo>
                      <a:pt x="260" y="181"/>
                      <a:pt x="258" y="186"/>
                      <a:pt x="265" y="187"/>
                    </a:cubicBezTo>
                    <a:cubicBezTo>
                      <a:pt x="272" y="189"/>
                      <a:pt x="273" y="181"/>
                      <a:pt x="277" y="184"/>
                    </a:cubicBezTo>
                    <a:cubicBezTo>
                      <a:pt x="280" y="186"/>
                      <a:pt x="277" y="187"/>
                      <a:pt x="275" y="190"/>
                    </a:cubicBezTo>
                    <a:cubicBezTo>
                      <a:pt x="273" y="192"/>
                      <a:pt x="277" y="192"/>
                      <a:pt x="280" y="193"/>
                    </a:cubicBezTo>
                    <a:cubicBezTo>
                      <a:pt x="282" y="194"/>
                      <a:pt x="288" y="196"/>
                      <a:pt x="291" y="199"/>
                    </a:cubicBezTo>
                    <a:cubicBezTo>
                      <a:pt x="294" y="201"/>
                      <a:pt x="296" y="204"/>
                      <a:pt x="302" y="208"/>
                    </a:cubicBezTo>
                    <a:cubicBezTo>
                      <a:pt x="309" y="211"/>
                      <a:pt x="303" y="199"/>
                      <a:pt x="308" y="203"/>
                    </a:cubicBezTo>
                    <a:cubicBezTo>
                      <a:pt x="313" y="207"/>
                      <a:pt x="311" y="203"/>
                      <a:pt x="316" y="207"/>
                    </a:cubicBezTo>
                    <a:cubicBezTo>
                      <a:pt x="320" y="211"/>
                      <a:pt x="318" y="205"/>
                      <a:pt x="317" y="199"/>
                    </a:cubicBezTo>
                    <a:cubicBezTo>
                      <a:pt x="315" y="193"/>
                      <a:pt x="318" y="197"/>
                      <a:pt x="320" y="200"/>
                    </a:cubicBezTo>
                    <a:cubicBezTo>
                      <a:pt x="322" y="203"/>
                      <a:pt x="322" y="209"/>
                      <a:pt x="321" y="213"/>
                    </a:cubicBezTo>
                    <a:cubicBezTo>
                      <a:pt x="320" y="216"/>
                      <a:pt x="313" y="213"/>
                      <a:pt x="314" y="211"/>
                    </a:cubicBezTo>
                    <a:cubicBezTo>
                      <a:pt x="315" y="209"/>
                      <a:pt x="308" y="210"/>
                      <a:pt x="307" y="213"/>
                    </a:cubicBezTo>
                    <a:cubicBezTo>
                      <a:pt x="307" y="216"/>
                      <a:pt x="312" y="222"/>
                      <a:pt x="315" y="222"/>
                    </a:cubicBezTo>
                    <a:cubicBezTo>
                      <a:pt x="319" y="223"/>
                      <a:pt x="316" y="228"/>
                      <a:pt x="318" y="229"/>
                    </a:cubicBezTo>
                    <a:cubicBezTo>
                      <a:pt x="321" y="230"/>
                      <a:pt x="321" y="235"/>
                      <a:pt x="323" y="234"/>
                    </a:cubicBezTo>
                    <a:cubicBezTo>
                      <a:pt x="324" y="234"/>
                      <a:pt x="324" y="227"/>
                      <a:pt x="322" y="224"/>
                    </a:cubicBezTo>
                    <a:cubicBezTo>
                      <a:pt x="320" y="221"/>
                      <a:pt x="321" y="217"/>
                      <a:pt x="323" y="217"/>
                    </a:cubicBezTo>
                    <a:cubicBezTo>
                      <a:pt x="326" y="218"/>
                      <a:pt x="323" y="223"/>
                      <a:pt x="325" y="224"/>
                    </a:cubicBezTo>
                    <a:cubicBezTo>
                      <a:pt x="326" y="226"/>
                      <a:pt x="327" y="223"/>
                      <a:pt x="330" y="221"/>
                    </a:cubicBezTo>
                    <a:cubicBezTo>
                      <a:pt x="333" y="219"/>
                      <a:pt x="329" y="214"/>
                      <a:pt x="330" y="212"/>
                    </a:cubicBezTo>
                    <a:cubicBezTo>
                      <a:pt x="331" y="209"/>
                      <a:pt x="335" y="214"/>
                      <a:pt x="336" y="218"/>
                    </a:cubicBezTo>
                    <a:cubicBezTo>
                      <a:pt x="337" y="223"/>
                      <a:pt x="333" y="223"/>
                      <a:pt x="333" y="225"/>
                    </a:cubicBezTo>
                    <a:cubicBezTo>
                      <a:pt x="333" y="228"/>
                      <a:pt x="329" y="226"/>
                      <a:pt x="327" y="228"/>
                    </a:cubicBezTo>
                    <a:cubicBezTo>
                      <a:pt x="326" y="229"/>
                      <a:pt x="327" y="238"/>
                      <a:pt x="329" y="238"/>
                    </a:cubicBezTo>
                    <a:cubicBezTo>
                      <a:pt x="330" y="238"/>
                      <a:pt x="331" y="231"/>
                      <a:pt x="332" y="234"/>
                    </a:cubicBezTo>
                    <a:cubicBezTo>
                      <a:pt x="333" y="238"/>
                      <a:pt x="338" y="230"/>
                      <a:pt x="339" y="233"/>
                    </a:cubicBezTo>
                    <a:cubicBezTo>
                      <a:pt x="340" y="237"/>
                      <a:pt x="345" y="240"/>
                      <a:pt x="347" y="240"/>
                    </a:cubicBezTo>
                    <a:cubicBezTo>
                      <a:pt x="349" y="239"/>
                      <a:pt x="346" y="235"/>
                      <a:pt x="343" y="235"/>
                    </a:cubicBezTo>
                    <a:cubicBezTo>
                      <a:pt x="340" y="235"/>
                      <a:pt x="340" y="230"/>
                      <a:pt x="343" y="229"/>
                    </a:cubicBezTo>
                    <a:cubicBezTo>
                      <a:pt x="346" y="229"/>
                      <a:pt x="351" y="237"/>
                      <a:pt x="351" y="239"/>
                    </a:cubicBezTo>
                    <a:cubicBezTo>
                      <a:pt x="350" y="242"/>
                      <a:pt x="348" y="241"/>
                      <a:pt x="346" y="244"/>
                    </a:cubicBezTo>
                    <a:cubicBezTo>
                      <a:pt x="343" y="247"/>
                      <a:pt x="340" y="240"/>
                      <a:pt x="337" y="240"/>
                    </a:cubicBezTo>
                    <a:cubicBezTo>
                      <a:pt x="335" y="240"/>
                      <a:pt x="337" y="244"/>
                      <a:pt x="339" y="247"/>
                    </a:cubicBezTo>
                    <a:cubicBezTo>
                      <a:pt x="340" y="250"/>
                      <a:pt x="335" y="254"/>
                      <a:pt x="339" y="257"/>
                    </a:cubicBezTo>
                    <a:cubicBezTo>
                      <a:pt x="342" y="259"/>
                      <a:pt x="341" y="255"/>
                      <a:pt x="342" y="254"/>
                    </a:cubicBezTo>
                    <a:cubicBezTo>
                      <a:pt x="343" y="252"/>
                      <a:pt x="345" y="254"/>
                      <a:pt x="347" y="256"/>
                    </a:cubicBezTo>
                    <a:cubicBezTo>
                      <a:pt x="349" y="257"/>
                      <a:pt x="350" y="252"/>
                      <a:pt x="350" y="250"/>
                    </a:cubicBezTo>
                    <a:cubicBezTo>
                      <a:pt x="350" y="248"/>
                      <a:pt x="353" y="249"/>
                      <a:pt x="354" y="252"/>
                    </a:cubicBezTo>
                    <a:cubicBezTo>
                      <a:pt x="356" y="254"/>
                      <a:pt x="356" y="249"/>
                      <a:pt x="359" y="250"/>
                    </a:cubicBezTo>
                    <a:cubicBezTo>
                      <a:pt x="362" y="250"/>
                      <a:pt x="360" y="254"/>
                      <a:pt x="360" y="256"/>
                    </a:cubicBezTo>
                    <a:cubicBezTo>
                      <a:pt x="360" y="259"/>
                      <a:pt x="364" y="254"/>
                      <a:pt x="364" y="257"/>
                    </a:cubicBezTo>
                    <a:cubicBezTo>
                      <a:pt x="364" y="257"/>
                      <a:pt x="364" y="258"/>
                      <a:pt x="364" y="258"/>
                    </a:cubicBezTo>
                    <a:cubicBezTo>
                      <a:pt x="366" y="256"/>
                      <a:pt x="369" y="255"/>
                      <a:pt x="370" y="253"/>
                    </a:cubicBezTo>
                    <a:cubicBezTo>
                      <a:pt x="375" y="250"/>
                      <a:pt x="367" y="248"/>
                      <a:pt x="368" y="245"/>
                    </a:cubicBezTo>
                    <a:close/>
                    <a:moveTo>
                      <a:pt x="7" y="275"/>
                    </a:moveTo>
                    <a:cubicBezTo>
                      <a:pt x="12" y="273"/>
                      <a:pt x="14" y="270"/>
                      <a:pt x="12" y="268"/>
                    </a:cubicBezTo>
                    <a:cubicBezTo>
                      <a:pt x="10" y="265"/>
                      <a:pt x="3" y="277"/>
                      <a:pt x="7" y="275"/>
                    </a:cubicBezTo>
                    <a:close/>
                    <a:moveTo>
                      <a:pt x="43" y="256"/>
                    </a:moveTo>
                    <a:cubicBezTo>
                      <a:pt x="39" y="254"/>
                      <a:pt x="26" y="262"/>
                      <a:pt x="31" y="262"/>
                    </a:cubicBezTo>
                    <a:cubicBezTo>
                      <a:pt x="34" y="263"/>
                      <a:pt x="35" y="260"/>
                      <a:pt x="38" y="260"/>
                    </a:cubicBezTo>
                    <a:cubicBezTo>
                      <a:pt x="42" y="260"/>
                      <a:pt x="48" y="257"/>
                      <a:pt x="43" y="256"/>
                    </a:cubicBezTo>
                    <a:close/>
                    <a:moveTo>
                      <a:pt x="152" y="205"/>
                    </a:moveTo>
                    <a:cubicBezTo>
                      <a:pt x="152" y="203"/>
                      <a:pt x="149" y="203"/>
                      <a:pt x="145" y="208"/>
                    </a:cubicBezTo>
                    <a:cubicBezTo>
                      <a:pt x="140" y="213"/>
                      <a:pt x="137" y="216"/>
                      <a:pt x="136" y="218"/>
                    </a:cubicBezTo>
                    <a:cubicBezTo>
                      <a:pt x="135" y="220"/>
                      <a:pt x="130" y="218"/>
                      <a:pt x="129" y="221"/>
                    </a:cubicBezTo>
                    <a:cubicBezTo>
                      <a:pt x="127" y="224"/>
                      <a:pt x="130" y="230"/>
                      <a:pt x="133" y="228"/>
                    </a:cubicBezTo>
                    <a:cubicBezTo>
                      <a:pt x="136" y="226"/>
                      <a:pt x="136" y="228"/>
                      <a:pt x="138" y="228"/>
                    </a:cubicBezTo>
                    <a:cubicBezTo>
                      <a:pt x="140" y="228"/>
                      <a:pt x="149" y="222"/>
                      <a:pt x="151" y="219"/>
                    </a:cubicBezTo>
                    <a:cubicBezTo>
                      <a:pt x="153" y="216"/>
                      <a:pt x="147" y="215"/>
                      <a:pt x="147" y="213"/>
                    </a:cubicBezTo>
                    <a:cubicBezTo>
                      <a:pt x="147" y="211"/>
                      <a:pt x="152" y="211"/>
                      <a:pt x="154" y="210"/>
                    </a:cubicBezTo>
                    <a:cubicBezTo>
                      <a:pt x="156" y="209"/>
                      <a:pt x="152" y="208"/>
                      <a:pt x="152" y="205"/>
                    </a:cubicBezTo>
                    <a:close/>
                    <a:moveTo>
                      <a:pt x="16" y="180"/>
                    </a:moveTo>
                    <a:cubicBezTo>
                      <a:pt x="15" y="177"/>
                      <a:pt x="6" y="180"/>
                      <a:pt x="7" y="183"/>
                    </a:cubicBezTo>
                    <a:cubicBezTo>
                      <a:pt x="8" y="186"/>
                      <a:pt x="17" y="188"/>
                      <a:pt x="20" y="187"/>
                    </a:cubicBezTo>
                    <a:cubicBezTo>
                      <a:pt x="24" y="186"/>
                      <a:pt x="25" y="183"/>
                      <a:pt x="22" y="181"/>
                    </a:cubicBezTo>
                    <a:cubicBezTo>
                      <a:pt x="20" y="178"/>
                      <a:pt x="16" y="184"/>
                      <a:pt x="16" y="180"/>
                    </a:cubicBezTo>
                    <a:close/>
                    <a:moveTo>
                      <a:pt x="120" y="653"/>
                    </a:moveTo>
                    <a:cubicBezTo>
                      <a:pt x="115" y="654"/>
                      <a:pt x="118" y="667"/>
                      <a:pt x="120" y="665"/>
                    </a:cubicBezTo>
                    <a:cubicBezTo>
                      <a:pt x="122" y="663"/>
                      <a:pt x="126" y="663"/>
                      <a:pt x="127" y="661"/>
                    </a:cubicBezTo>
                    <a:cubicBezTo>
                      <a:pt x="129" y="658"/>
                      <a:pt x="125" y="653"/>
                      <a:pt x="120" y="653"/>
                    </a:cubicBezTo>
                    <a:close/>
                    <a:moveTo>
                      <a:pt x="113" y="645"/>
                    </a:moveTo>
                    <a:cubicBezTo>
                      <a:pt x="110" y="645"/>
                      <a:pt x="112" y="651"/>
                      <a:pt x="114" y="650"/>
                    </a:cubicBezTo>
                    <a:cubicBezTo>
                      <a:pt x="117" y="647"/>
                      <a:pt x="116" y="644"/>
                      <a:pt x="113" y="645"/>
                    </a:cubicBezTo>
                    <a:close/>
                    <a:moveTo>
                      <a:pt x="79" y="634"/>
                    </a:moveTo>
                    <a:cubicBezTo>
                      <a:pt x="82" y="637"/>
                      <a:pt x="84" y="636"/>
                      <a:pt x="85" y="634"/>
                    </a:cubicBezTo>
                    <a:cubicBezTo>
                      <a:pt x="86" y="631"/>
                      <a:pt x="76" y="631"/>
                      <a:pt x="79" y="634"/>
                    </a:cubicBezTo>
                    <a:close/>
                    <a:moveTo>
                      <a:pt x="95" y="641"/>
                    </a:moveTo>
                    <a:cubicBezTo>
                      <a:pt x="97" y="644"/>
                      <a:pt x="99" y="644"/>
                      <a:pt x="101" y="641"/>
                    </a:cubicBezTo>
                    <a:cubicBezTo>
                      <a:pt x="102" y="639"/>
                      <a:pt x="92" y="637"/>
                      <a:pt x="95" y="641"/>
                    </a:cubicBezTo>
                    <a:close/>
                    <a:moveTo>
                      <a:pt x="974" y="354"/>
                    </a:moveTo>
                    <a:cubicBezTo>
                      <a:pt x="973" y="351"/>
                      <a:pt x="965" y="353"/>
                      <a:pt x="961" y="350"/>
                    </a:cubicBezTo>
                    <a:cubicBezTo>
                      <a:pt x="957" y="347"/>
                      <a:pt x="950" y="361"/>
                      <a:pt x="949" y="367"/>
                    </a:cubicBezTo>
                    <a:cubicBezTo>
                      <a:pt x="947" y="373"/>
                      <a:pt x="937" y="380"/>
                      <a:pt x="937" y="380"/>
                    </a:cubicBezTo>
                    <a:cubicBezTo>
                      <a:pt x="937" y="380"/>
                      <a:pt x="906" y="380"/>
                      <a:pt x="903" y="380"/>
                    </a:cubicBezTo>
                    <a:cubicBezTo>
                      <a:pt x="902" y="380"/>
                      <a:pt x="895" y="386"/>
                      <a:pt x="890" y="390"/>
                    </a:cubicBezTo>
                    <a:cubicBezTo>
                      <a:pt x="891" y="390"/>
                      <a:pt x="891" y="390"/>
                      <a:pt x="891" y="390"/>
                    </a:cubicBezTo>
                    <a:cubicBezTo>
                      <a:pt x="894" y="396"/>
                      <a:pt x="883" y="399"/>
                      <a:pt x="872" y="400"/>
                    </a:cubicBezTo>
                    <a:cubicBezTo>
                      <a:pt x="869" y="400"/>
                      <a:pt x="866" y="400"/>
                      <a:pt x="864" y="400"/>
                    </a:cubicBezTo>
                    <a:cubicBezTo>
                      <a:pt x="865" y="402"/>
                      <a:pt x="865" y="403"/>
                      <a:pt x="865" y="404"/>
                    </a:cubicBezTo>
                    <a:cubicBezTo>
                      <a:pt x="865" y="405"/>
                      <a:pt x="864" y="406"/>
                      <a:pt x="862" y="407"/>
                    </a:cubicBezTo>
                    <a:cubicBezTo>
                      <a:pt x="860" y="410"/>
                      <a:pt x="847" y="416"/>
                      <a:pt x="840" y="420"/>
                    </a:cubicBezTo>
                    <a:cubicBezTo>
                      <a:pt x="832" y="425"/>
                      <a:pt x="821" y="422"/>
                      <a:pt x="821" y="416"/>
                    </a:cubicBezTo>
                    <a:cubicBezTo>
                      <a:pt x="821" y="410"/>
                      <a:pt x="827" y="411"/>
                      <a:pt x="828" y="414"/>
                    </a:cubicBezTo>
                    <a:cubicBezTo>
                      <a:pt x="828" y="415"/>
                      <a:pt x="830" y="414"/>
                      <a:pt x="832" y="413"/>
                    </a:cubicBezTo>
                    <a:cubicBezTo>
                      <a:pt x="830" y="411"/>
                      <a:pt x="830" y="408"/>
                      <a:pt x="830" y="405"/>
                    </a:cubicBezTo>
                    <a:cubicBezTo>
                      <a:pt x="828" y="404"/>
                      <a:pt x="832" y="395"/>
                      <a:pt x="827" y="393"/>
                    </a:cubicBezTo>
                    <a:cubicBezTo>
                      <a:pt x="821" y="391"/>
                      <a:pt x="815" y="400"/>
                      <a:pt x="816" y="395"/>
                    </a:cubicBezTo>
                    <a:cubicBezTo>
                      <a:pt x="817" y="389"/>
                      <a:pt x="825" y="384"/>
                      <a:pt x="820" y="377"/>
                    </a:cubicBezTo>
                    <a:cubicBezTo>
                      <a:pt x="815" y="370"/>
                      <a:pt x="807" y="370"/>
                      <a:pt x="805" y="375"/>
                    </a:cubicBezTo>
                    <a:cubicBezTo>
                      <a:pt x="803" y="381"/>
                      <a:pt x="797" y="378"/>
                      <a:pt x="795" y="383"/>
                    </a:cubicBezTo>
                    <a:cubicBezTo>
                      <a:pt x="793" y="387"/>
                      <a:pt x="791" y="396"/>
                      <a:pt x="793" y="403"/>
                    </a:cubicBezTo>
                    <a:cubicBezTo>
                      <a:pt x="794" y="410"/>
                      <a:pt x="792" y="413"/>
                      <a:pt x="786" y="417"/>
                    </a:cubicBezTo>
                    <a:cubicBezTo>
                      <a:pt x="779" y="421"/>
                      <a:pt x="776" y="411"/>
                      <a:pt x="779" y="399"/>
                    </a:cubicBezTo>
                    <a:cubicBezTo>
                      <a:pt x="780" y="390"/>
                      <a:pt x="785" y="382"/>
                      <a:pt x="781" y="382"/>
                    </a:cubicBezTo>
                    <a:cubicBezTo>
                      <a:pt x="776" y="382"/>
                      <a:pt x="786" y="372"/>
                      <a:pt x="795" y="370"/>
                    </a:cubicBezTo>
                    <a:cubicBezTo>
                      <a:pt x="804" y="368"/>
                      <a:pt x="815" y="368"/>
                      <a:pt x="815" y="366"/>
                    </a:cubicBezTo>
                    <a:cubicBezTo>
                      <a:pt x="815" y="365"/>
                      <a:pt x="816" y="365"/>
                      <a:pt x="817" y="365"/>
                    </a:cubicBezTo>
                    <a:cubicBezTo>
                      <a:pt x="815" y="363"/>
                      <a:pt x="813" y="362"/>
                      <a:pt x="811" y="361"/>
                    </a:cubicBezTo>
                    <a:cubicBezTo>
                      <a:pt x="811" y="362"/>
                      <a:pt x="810" y="362"/>
                      <a:pt x="810" y="362"/>
                    </a:cubicBezTo>
                    <a:cubicBezTo>
                      <a:pt x="806" y="365"/>
                      <a:pt x="807" y="359"/>
                      <a:pt x="801" y="359"/>
                    </a:cubicBezTo>
                    <a:cubicBezTo>
                      <a:pt x="794" y="359"/>
                      <a:pt x="788" y="365"/>
                      <a:pt x="783" y="362"/>
                    </a:cubicBezTo>
                    <a:cubicBezTo>
                      <a:pt x="778" y="359"/>
                      <a:pt x="780" y="356"/>
                      <a:pt x="776" y="356"/>
                    </a:cubicBezTo>
                    <a:cubicBezTo>
                      <a:pt x="771" y="356"/>
                      <a:pt x="779" y="347"/>
                      <a:pt x="772" y="351"/>
                    </a:cubicBezTo>
                    <a:cubicBezTo>
                      <a:pt x="765" y="355"/>
                      <a:pt x="755" y="364"/>
                      <a:pt x="750" y="360"/>
                    </a:cubicBezTo>
                    <a:cubicBezTo>
                      <a:pt x="746" y="356"/>
                      <a:pt x="741" y="361"/>
                      <a:pt x="738" y="358"/>
                    </a:cubicBezTo>
                    <a:cubicBezTo>
                      <a:pt x="734" y="354"/>
                      <a:pt x="750" y="345"/>
                      <a:pt x="757" y="345"/>
                    </a:cubicBezTo>
                    <a:cubicBezTo>
                      <a:pt x="759" y="345"/>
                      <a:pt x="761" y="345"/>
                      <a:pt x="762" y="343"/>
                    </a:cubicBezTo>
                    <a:cubicBezTo>
                      <a:pt x="758" y="342"/>
                      <a:pt x="750" y="339"/>
                      <a:pt x="748" y="341"/>
                    </a:cubicBezTo>
                    <a:cubicBezTo>
                      <a:pt x="746" y="345"/>
                      <a:pt x="742" y="343"/>
                      <a:pt x="740" y="340"/>
                    </a:cubicBezTo>
                    <a:cubicBezTo>
                      <a:pt x="738" y="337"/>
                      <a:pt x="735" y="341"/>
                      <a:pt x="732" y="337"/>
                    </a:cubicBezTo>
                    <a:cubicBezTo>
                      <a:pt x="729" y="333"/>
                      <a:pt x="725" y="336"/>
                      <a:pt x="723" y="337"/>
                    </a:cubicBezTo>
                    <a:cubicBezTo>
                      <a:pt x="721" y="337"/>
                      <a:pt x="719" y="335"/>
                      <a:pt x="715" y="334"/>
                    </a:cubicBezTo>
                    <a:cubicBezTo>
                      <a:pt x="711" y="332"/>
                      <a:pt x="714" y="329"/>
                      <a:pt x="711" y="326"/>
                    </a:cubicBezTo>
                    <a:cubicBezTo>
                      <a:pt x="708" y="324"/>
                      <a:pt x="708" y="331"/>
                      <a:pt x="708" y="331"/>
                    </a:cubicBezTo>
                    <a:cubicBezTo>
                      <a:pt x="441" y="332"/>
                      <a:pt x="441" y="332"/>
                      <a:pt x="441" y="332"/>
                    </a:cubicBezTo>
                    <a:cubicBezTo>
                      <a:pt x="442" y="333"/>
                      <a:pt x="442" y="333"/>
                      <a:pt x="442" y="333"/>
                    </a:cubicBezTo>
                    <a:cubicBezTo>
                      <a:pt x="445" y="337"/>
                      <a:pt x="443" y="339"/>
                      <a:pt x="444" y="343"/>
                    </a:cubicBezTo>
                    <a:cubicBezTo>
                      <a:pt x="445" y="347"/>
                      <a:pt x="444" y="353"/>
                      <a:pt x="441" y="353"/>
                    </a:cubicBezTo>
                    <a:cubicBezTo>
                      <a:pt x="438" y="353"/>
                      <a:pt x="437" y="350"/>
                      <a:pt x="440" y="348"/>
                    </a:cubicBezTo>
                    <a:cubicBezTo>
                      <a:pt x="442" y="347"/>
                      <a:pt x="441" y="342"/>
                      <a:pt x="438" y="342"/>
                    </a:cubicBezTo>
                    <a:cubicBezTo>
                      <a:pt x="437" y="342"/>
                      <a:pt x="436" y="341"/>
                      <a:pt x="437" y="339"/>
                    </a:cubicBezTo>
                    <a:cubicBezTo>
                      <a:pt x="432" y="340"/>
                      <a:pt x="427" y="339"/>
                      <a:pt x="421" y="339"/>
                    </a:cubicBezTo>
                    <a:cubicBezTo>
                      <a:pt x="421" y="339"/>
                      <a:pt x="421" y="339"/>
                      <a:pt x="421" y="340"/>
                    </a:cubicBezTo>
                    <a:cubicBezTo>
                      <a:pt x="422" y="342"/>
                      <a:pt x="423" y="348"/>
                      <a:pt x="426" y="352"/>
                    </a:cubicBezTo>
                    <a:cubicBezTo>
                      <a:pt x="430" y="357"/>
                      <a:pt x="428" y="360"/>
                      <a:pt x="431" y="361"/>
                    </a:cubicBezTo>
                    <a:cubicBezTo>
                      <a:pt x="434" y="363"/>
                      <a:pt x="434" y="365"/>
                      <a:pt x="431" y="365"/>
                    </a:cubicBezTo>
                    <a:cubicBezTo>
                      <a:pt x="428" y="364"/>
                      <a:pt x="430" y="367"/>
                      <a:pt x="429" y="373"/>
                    </a:cubicBezTo>
                    <a:cubicBezTo>
                      <a:pt x="428" y="380"/>
                      <a:pt x="428" y="393"/>
                      <a:pt x="427" y="397"/>
                    </a:cubicBezTo>
                    <a:cubicBezTo>
                      <a:pt x="427" y="401"/>
                      <a:pt x="422" y="408"/>
                      <a:pt x="425" y="412"/>
                    </a:cubicBezTo>
                    <a:cubicBezTo>
                      <a:pt x="428" y="416"/>
                      <a:pt x="429" y="422"/>
                      <a:pt x="428" y="428"/>
                    </a:cubicBezTo>
                    <a:cubicBezTo>
                      <a:pt x="426" y="433"/>
                      <a:pt x="427" y="436"/>
                      <a:pt x="429" y="440"/>
                    </a:cubicBezTo>
                    <a:cubicBezTo>
                      <a:pt x="431" y="444"/>
                      <a:pt x="429" y="452"/>
                      <a:pt x="432" y="453"/>
                    </a:cubicBezTo>
                    <a:cubicBezTo>
                      <a:pt x="435" y="455"/>
                      <a:pt x="437" y="458"/>
                      <a:pt x="439" y="461"/>
                    </a:cubicBezTo>
                    <a:cubicBezTo>
                      <a:pt x="442" y="465"/>
                      <a:pt x="444" y="463"/>
                      <a:pt x="444" y="467"/>
                    </a:cubicBezTo>
                    <a:cubicBezTo>
                      <a:pt x="445" y="471"/>
                      <a:pt x="445" y="471"/>
                      <a:pt x="448" y="473"/>
                    </a:cubicBezTo>
                    <a:cubicBezTo>
                      <a:pt x="451" y="474"/>
                      <a:pt x="449" y="478"/>
                      <a:pt x="449" y="480"/>
                    </a:cubicBezTo>
                    <a:cubicBezTo>
                      <a:pt x="449" y="482"/>
                      <a:pt x="454" y="486"/>
                      <a:pt x="459" y="491"/>
                    </a:cubicBezTo>
                    <a:cubicBezTo>
                      <a:pt x="465" y="496"/>
                      <a:pt x="460" y="500"/>
                      <a:pt x="464" y="500"/>
                    </a:cubicBezTo>
                    <a:cubicBezTo>
                      <a:pt x="468" y="500"/>
                      <a:pt x="472" y="503"/>
                      <a:pt x="476" y="505"/>
                    </a:cubicBezTo>
                    <a:cubicBezTo>
                      <a:pt x="480" y="508"/>
                      <a:pt x="482" y="506"/>
                      <a:pt x="484" y="507"/>
                    </a:cubicBezTo>
                    <a:cubicBezTo>
                      <a:pt x="487" y="507"/>
                      <a:pt x="492" y="513"/>
                      <a:pt x="493" y="518"/>
                    </a:cubicBezTo>
                    <a:cubicBezTo>
                      <a:pt x="494" y="519"/>
                      <a:pt x="495" y="521"/>
                      <a:pt x="496" y="524"/>
                    </a:cubicBezTo>
                    <a:cubicBezTo>
                      <a:pt x="518" y="521"/>
                      <a:pt x="518" y="521"/>
                      <a:pt x="518" y="521"/>
                    </a:cubicBezTo>
                    <a:cubicBezTo>
                      <a:pt x="518" y="521"/>
                      <a:pt x="525" y="526"/>
                      <a:pt x="529" y="526"/>
                    </a:cubicBezTo>
                    <a:cubicBezTo>
                      <a:pt x="532" y="527"/>
                      <a:pt x="554" y="535"/>
                      <a:pt x="554" y="535"/>
                    </a:cubicBezTo>
                    <a:cubicBezTo>
                      <a:pt x="581" y="535"/>
                      <a:pt x="581" y="535"/>
                      <a:pt x="581" y="535"/>
                    </a:cubicBezTo>
                    <a:cubicBezTo>
                      <a:pt x="584" y="531"/>
                      <a:pt x="584" y="531"/>
                      <a:pt x="584" y="531"/>
                    </a:cubicBezTo>
                    <a:cubicBezTo>
                      <a:pt x="599" y="531"/>
                      <a:pt x="599" y="531"/>
                      <a:pt x="599" y="531"/>
                    </a:cubicBezTo>
                    <a:cubicBezTo>
                      <a:pt x="599" y="531"/>
                      <a:pt x="609" y="540"/>
                      <a:pt x="610" y="541"/>
                    </a:cubicBezTo>
                    <a:cubicBezTo>
                      <a:pt x="612" y="541"/>
                      <a:pt x="616" y="545"/>
                      <a:pt x="616" y="548"/>
                    </a:cubicBezTo>
                    <a:cubicBezTo>
                      <a:pt x="616" y="551"/>
                      <a:pt x="618" y="553"/>
                      <a:pt x="620" y="554"/>
                    </a:cubicBezTo>
                    <a:cubicBezTo>
                      <a:pt x="622" y="556"/>
                      <a:pt x="630" y="561"/>
                      <a:pt x="631" y="560"/>
                    </a:cubicBezTo>
                    <a:cubicBezTo>
                      <a:pt x="632" y="560"/>
                      <a:pt x="635" y="551"/>
                      <a:pt x="639" y="551"/>
                    </a:cubicBezTo>
                    <a:cubicBezTo>
                      <a:pt x="643" y="551"/>
                      <a:pt x="654" y="555"/>
                      <a:pt x="656" y="561"/>
                    </a:cubicBezTo>
                    <a:cubicBezTo>
                      <a:pt x="658" y="567"/>
                      <a:pt x="663" y="573"/>
                      <a:pt x="665" y="574"/>
                    </a:cubicBezTo>
                    <a:cubicBezTo>
                      <a:pt x="667" y="575"/>
                      <a:pt x="666" y="579"/>
                      <a:pt x="667" y="581"/>
                    </a:cubicBezTo>
                    <a:cubicBezTo>
                      <a:pt x="669" y="583"/>
                      <a:pt x="668" y="587"/>
                      <a:pt x="670" y="587"/>
                    </a:cubicBezTo>
                    <a:cubicBezTo>
                      <a:pt x="672" y="587"/>
                      <a:pt x="680" y="592"/>
                      <a:pt x="684" y="592"/>
                    </a:cubicBezTo>
                    <a:cubicBezTo>
                      <a:pt x="685" y="592"/>
                      <a:pt x="686" y="593"/>
                      <a:pt x="688" y="594"/>
                    </a:cubicBezTo>
                    <a:cubicBezTo>
                      <a:pt x="688" y="586"/>
                      <a:pt x="680" y="585"/>
                      <a:pt x="685" y="581"/>
                    </a:cubicBezTo>
                    <a:cubicBezTo>
                      <a:pt x="690" y="577"/>
                      <a:pt x="685" y="574"/>
                      <a:pt x="687" y="572"/>
                    </a:cubicBezTo>
                    <a:cubicBezTo>
                      <a:pt x="690" y="570"/>
                      <a:pt x="694" y="569"/>
                      <a:pt x="694" y="566"/>
                    </a:cubicBezTo>
                    <a:cubicBezTo>
                      <a:pt x="694" y="563"/>
                      <a:pt x="697" y="563"/>
                      <a:pt x="700" y="564"/>
                    </a:cubicBezTo>
                    <a:cubicBezTo>
                      <a:pt x="703" y="564"/>
                      <a:pt x="710" y="558"/>
                      <a:pt x="709" y="556"/>
                    </a:cubicBezTo>
                    <a:cubicBezTo>
                      <a:pt x="709" y="554"/>
                      <a:pt x="710" y="553"/>
                      <a:pt x="714" y="554"/>
                    </a:cubicBezTo>
                    <a:cubicBezTo>
                      <a:pt x="718" y="555"/>
                      <a:pt x="718" y="549"/>
                      <a:pt x="720" y="550"/>
                    </a:cubicBezTo>
                    <a:cubicBezTo>
                      <a:pt x="723" y="551"/>
                      <a:pt x="725" y="552"/>
                      <a:pt x="725" y="551"/>
                    </a:cubicBezTo>
                    <a:cubicBezTo>
                      <a:pt x="725" y="549"/>
                      <a:pt x="728" y="549"/>
                      <a:pt x="730" y="552"/>
                    </a:cubicBezTo>
                    <a:cubicBezTo>
                      <a:pt x="732" y="554"/>
                      <a:pt x="737" y="555"/>
                      <a:pt x="738" y="552"/>
                    </a:cubicBezTo>
                    <a:cubicBezTo>
                      <a:pt x="738" y="549"/>
                      <a:pt x="741" y="552"/>
                      <a:pt x="744" y="555"/>
                    </a:cubicBezTo>
                    <a:cubicBezTo>
                      <a:pt x="747" y="558"/>
                      <a:pt x="748" y="557"/>
                      <a:pt x="752" y="557"/>
                    </a:cubicBezTo>
                    <a:cubicBezTo>
                      <a:pt x="756" y="557"/>
                      <a:pt x="756" y="556"/>
                      <a:pt x="757" y="554"/>
                    </a:cubicBezTo>
                    <a:cubicBezTo>
                      <a:pt x="757" y="551"/>
                      <a:pt x="761" y="559"/>
                      <a:pt x="765" y="560"/>
                    </a:cubicBezTo>
                    <a:cubicBezTo>
                      <a:pt x="769" y="560"/>
                      <a:pt x="766" y="557"/>
                      <a:pt x="763" y="555"/>
                    </a:cubicBezTo>
                    <a:cubicBezTo>
                      <a:pt x="760" y="552"/>
                      <a:pt x="764" y="551"/>
                      <a:pt x="761" y="549"/>
                    </a:cubicBezTo>
                    <a:cubicBezTo>
                      <a:pt x="758" y="548"/>
                      <a:pt x="764" y="545"/>
                      <a:pt x="769" y="545"/>
                    </a:cubicBezTo>
                    <a:cubicBezTo>
                      <a:pt x="775" y="545"/>
                      <a:pt x="774" y="547"/>
                      <a:pt x="776" y="544"/>
                    </a:cubicBezTo>
                    <a:cubicBezTo>
                      <a:pt x="778" y="541"/>
                      <a:pt x="780" y="544"/>
                      <a:pt x="780" y="546"/>
                    </a:cubicBezTo>
                    <a:cubicBezTo>
                      <a:pt x="780" y="549"/>
                      <a:pt x="788" y="545"/>
                      <a:pt x="793" y="545"/>
                    </a:cubicBezTo>
                    <a:cubicBezTo>
                      <a:pt x="797" y="545"/>
                      <a:pt x="802" y="549"/>
                      <a:pt x="802" y="551"/>
                    </a:cubicBezTo>
                    <a:cubicBezTo>
                      <a:pt x="802" y="554"/>
                      <a:pt x="805" y="555"/>
                      <a:pt x="809" y="552"/>
                    </a:cubicBezTo>
                    <a:cubicBezTo>
                      <a:pt x="812" y="549"/>
                      <a:pt x="815" y="546"/>
                      <a:pt x="818" y="549"/>
                    </a:cubicBezTo>
                    <a:cubicBezTo>
                      <a:pt x="821" y="552"/>
                      <a:pt x="824" y="556"/>
                      <a:pt x="827" y="560"/>
                    </a:cubicBezTo>
                    <a:cubicBezTo>
                      <a:pt x="831" y="564"/>
                      <a:pt x="825" y="568"/>
                      <a:pt x="827" y="571"/>
                    </a:cubicBezTo>
                    <a:cubicBezTo>
                      <a:pt x="829" y="574"/>
                      <a:pt x="827" y="578"/>
                      <a:pt x="831" y="581"/>
                    </a:cubicBezTo>
                    <a:cubicBezTo>
                      <a:pt x="836" y="584"/>
                      <a:pt x="832" y="590"/>
                      <a:pt x="835" y="591"/>
                    </a:cubicBezTo>
                    <a:cubicBezTo>
                      <a:pt x="839" y="591"/>
                      <a:pt x="842" y="597"/>
                      <a:pt x="842" y="599"/>
                    </a:cubicBezTo>
                    <a:cubicBezTo>
                      <a:pt x="842" y="601"/>
                      <a:pt x="849" y="604"/>
                      <a:pt x="849" y="600"/>
                    </a:cubicBezTo>
                    <a:cubicBezTo>
                      <a:pt x="850" y="597"/>
                      <a:pt x="853" y="592"/>
                      <a:pt x="854" y="589"/>
                    </a:cubicBezTo>
                    <a:cubicBezTo>
                      <a:pt x="854" y="585"/>
                      <a:pt x="851" y="573"/>
                      <a:pt x="848" y="569"/>
                    </a:cubicBezTo>
                    <a:cubicBezTo>
                      <a:pt x="845" y="566"/>
                      <a:pt x="849" y="565"/>
                      <a:pt x="845" y="560"/>
                    </a:cubicBezTo>
                    <a:cubicBezTo>
                      <a:pt x="842" y="556"/>
                      <a:pt x="840" y="548"/>
                      <a:pt x="840" y="541"/>
                    </a:cubicBezTo>
                    <a:cubicBezTo>
                      <a:pt x="840" y="535"/>
                      <a:pt x="848" y="524"/>
                      <a:pt x="851" y="521"/>
                    </a:cubicBezTo>
                    <a:cubicBezTo>
                      <a:pt x="855" y="518"/>
                      <a:pt x="859" y="520"/>
                      <a:pt x="860" y="516"/>
                    </a:cubicBezTo>
                    <a:cubicBezTo>
                      <a:pt x="861" y="513"/>
                      <a:pt x="865" y="509"/>
                      <a:pt x="868" y="509"/>
                    </a:cubicBezTo>
                    <a:cubicBezTo>
                      <a:pt x="870" y="509"/>
                      <a:pt x="873" y="509"/>
                      <a:pt x="874" y="506"/>
                    </a:cubicBezTo>
                    <a:cubicBezTo>
                      <a:pt x="874" y="504"/>
                      <a:pt x="878" y="500"/>
                      <a:pt x="884" y="499"/>
                    </a:cubicBezTo>
                    <a:cubicBezTo>
                      <a:pt x="890" y="498"/>
                      <a:pt x="886" y="495"/>
                      <a:pt x="885" y="493"/>
                    </a:cubicBezTo>
                    <a:cubicBezTo>
                      <a:pt x="883" y="490"/>
                      <a:pt x="886" y="488"/>
                      <a:pt x="887" y="489"/>
                    </a:cubicBezTo>
                    <a:cubicBezTo>
                      <a:pt x="888" y="491"/>
                      <a:pt x="892" y="491"/>
                      <a:pt x="894" y="490"/>
                    </a:cubicBezTo>
                    <a:cubicBezTo>
                      <a:pt x="896" y="488"/>
                      <a:pt x="901" y="484"/>
                      <a:pt x="896" y="484"/>
                    </a:cubicBezTo>
                    <a:cubicBezTo>
                      <a:pt x="891" y="484"/>
                      <a:pt x="890" y="482"/>
                      <a:pt x="893" y="481"/>
                    </a:cubicBezTo>
                    <a:cubicBezTo>
                      <a:pt x="896" y="480"/>
                      <a:pt x="894" y="475"/>
                      <a:pt x="890" y="474"/>
                    </a:cubicBezTo>
                    <a:cubicBezTo>
                      <a:pt x="886" y="474"/>
                      <a:pt x="887" y="472"/>
                      <a:pt x="890" y="470"/>
                    </a:cubicBezTo>
                    <a:cubicBezTo>
                      <a:pt x="892" y="467"/>
                      <a:pt x="886" y="463"/>
                      <a:pt x="883" y="461"/>
                    </a:cubicBezTo>
                    <a:cubicBezTo>
                      <a:pt x="881" y="460"/>
                      <a:pt x="885" y="458"/>
                      <a:pt x="887" y="458"/>
                    </a:cubicBezTo>
                    <a:cubicBezTo>
                      <a:pt x="889" y="458"/>
                      <a:pt x="888" y="448"/>
                      <a:pt x="889" y="445"/>
                    </a:cubicBezTo>
                    <a:cubicBezTo>
                      <a:pt x="890" y="443"/>
                      <a:pt x="893" y="443"/>
                      <a:pt x="892" y="445"/>
                    </a:cubicBezTo>
                    <a:cubicBezTo>
                      <a:pt x="890" y="448"/>
                      <a:pt x="888" y="452"/>
                      <a:pt x="891" y="455"/>
                    </a:cubicBezTo>
                    <a:cubicBezTo>
                      <a:pt x="894" y="458"/>
                      <a:pt x="895" y="461"/>
                      <a:pt x="894" y="466"/>
                    </a:cubicBezTo>
                    <a:cubicBezTo>
                      <a:pt x="893" y="471"/>
                      <a:pt x="895" y="470"/>
                      <a:pt x="898" y="464"/>
                    </a:cubicBezTo>
                    <a:cubicBezTo>
                      <a:pt x="901" y="457"/>
                      <a:pt x="902" y="452"/>
                      <a:pt x="899" y="451"/>
                    </a:cubicBezTo>
                    <a:cubicBezTo>
                      <a:pt x="897" y="450"/>
                      <a:pt x="897" y="444"/>
                      <a:pt x="900" y="447"/>
                    </a:cubicBezTo>
                    <a:cubicBezTo>
                      <a:pt x="902" y="450"/>
                      <a:pt x="903" y="450"/>
                      <a:pt x="907" y="446"/>
                    </a:cubicBezTo>
                    <a:cubicBezTo>
                      <a:pt x="910" y="443"/>
                      <a:pt x="914" y="436"/>
                      <a:pt x="912" y="434"/>
                    </a:cubicBezTo>
                    <a:cubicBezTo>
                      <a:pt x="909" y="433"/>
                      <a:pt x="913" y="431"/>
                      <a:pt x="917" y="432"/>
                    </a:cubicBezTo>
                    <a:cubicBezTo>
                      <a:pt x="921" y="432"/>
                      <a:pt x="931" y="429"/>
                      <a:pt x="931" y="428"/>
                    </a:cubicBezTo>
                    <a:cubicBezTo>
                      <a:pt x="933" y="424"/>
                      <a:pt x="917" y="430"/>
                      <a:pt x="917" y="427"/>
                    </a:cubicBezTo>
                    <a:cubicBezTo>
                      <a:pt x="917" y="425"/>
                      <a:pt x="927" y="423"/>
                      <a:pt x="932" y="422"/>
                    </a:cubicBezTo>
                    <a:cubicBezTo>
                      <a:pt x="937" y="422"/>
                      <a:pt x="935" y="416"/>
                      <a:pt x="937" y="418"/>
                    </a:cubicBezTo>
                    <a:cubicBezTo>
                      <a:pt x="939" y="421"/>
                      <a:pt x="942" y="421"/>
                      <a:pt x="945" y="419"/>
                    </a:cubicBezTo>
                    <a:cubicBezTo>
                      <a:pt x="948" y="417"/>
                      <a:pt x="946" y="412"/>
                      <a:pt x="942" y="412"/>
                    </a:cubicBezTo>
                    <a:cubicBezTo>
                      <a:pt x="939" y="411"/>
                      <a:pt x="945" y="409"/>
                      <a:pt x="944" y="407"/>
                    </a:cubicBezTo>
                    <a:cubicBezTo>
                      <a:pt x="943" y="405"/>
                      <a:pt x="946" y="397"/>
                      <a:pt x="950" y="396"/>
                    </a:cubicBezTo>
                    <a:cubicBezTo>
                      <a:pt x="954" y="395"/>
                      <a:pt x="952" y="393"/>
                      <a:pt x="956" y="393"/>
                    </a:cubicBezTo>
                    <a:cubicBezTo>
                      <a:pt x="959" y="393"/>
                      <a:pt x="960" y="389"/>
                      <a:pt x="963" y="386"/>
                    </a:cubicBezTo>
                    <a:cubicBezTo>
                      <a:pt x="966" y="383"/>
                      <a:pt x="970" y="390"/>
                      <a:pt x="975" y="386"/>
                    </a:cubicBezTo>
                    <a:cubicBezTo>
                      <a:pt x="977" y="384"/>
                      <a:pt x="979" y="382"/>
                      <a:pt x="982" y="381"/>
                    </a:cubicBezTo>
                    <a:cubicBezTo>
                      <a:pt x="971" y="366"/>
                      <a:pt x="974" y="356"/>
                      <a:pt x="974" y="354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" name="Google Shape;323;p3">
                <a:extLst>
                  <a:ext uri="{FF2B5EF4-FFF2-40B4-BE49-F238E27FC236}">
                    <a16:creationId xmlns:a16="http://schemas.microsoft.com/office/drawing/2014/main" id="{394A8E13-C8A9-3A4E-B2E2-DC8A51AC1EB6}"/>
                  </a:ext>
                </a:extLst>
              </p:cNvPr>
              <p:cNvSpPr/>
              <p:nvPr/>
            </p:nvSpPr>
            <p:spPr>
              <a:xfrm>
                <a:off x="2943" y="2463"/>
                <a:ext cx="795" cy="538"/>
              </a:xfrm>
              <a:custGeom>
                <a:avLst/>
                <a:gdLst/>
                <a:ahLst/>
                <a:cxnLst/>
                <a:rect l="l" t="t" r="r" b="b"/>
                <a:pathLst>
                  <a:path w="983" h="667" extrusionOk="0">
                    <a:moveTo>
                      <a:pt x="120" y="667"/>
                    </a:moveTo>
                    <a:cubicBezTo>
                      <a:pt x="120" y="667"/>
                      <a:pt x="120" y="667"/>
                      <a:pt x="120" y="667"/>
                    </a:cubicBezTo>
                    <a:cubicBezTo>
                      <a:pt x="117" y="667"/>
                      <a:pt x="116" y="663"/>
                      <a:pt x="116" y="660"/>
                    </a:cubicBezTo>
                    <a:cubicBezTo>
                      <a:pt x="116" y="656"/>
                      <a:pt x="117" y="653"/>
                      <a:pt x="120" y="653"/>
                    </a:cubicBezTo>
                    <a:cubicBezTo>
                      <a:pt x="124" y="653"/>
                      <a:pt x="126" y="655"/>
                      <a:pt x="128" y="657"/>
                    </a:cubicBezTo>
                    <a:cubicBezTo>
                      <a:pt x="129" y="659"/>
                      <a:pt x="129" y="661"/>
                      <a:pt x="128" y="663"/>
                    </a:cubicBezTo>
                    <a:cubicBezTo>
                      <a:pt x="127" y="664"/>
                      <a:pt x="126" y="665"/>
                      <a:pt x="124" y="665"/>
                    </a:cubicBezTo>
                    <a:cubicBezTo>
                      <a:pt x="123" y="666"/>
                      <a:pt x="122" y="666"/>
                      <a:pt x="121" y="667"/>
                    </a:cubicBezTo>
                    <a:cubicBezTo>
                      <a:pt x="121" y="667"/>
                      <a:pt x="120" y="667"/>
                      <a:pt x="120" y="667"/>
                    </a:cubicBezTo>
                    <a:close/>
                    <a:moveTo>
                      <a:pt x="121" y="655"/>
                    </a:moveTo>
                    <a:cubicBezTo>
                      <a:pt x="121" y="655"/>
                      <a:pt x="120" y="655"/>
                      <a:pt x="120" y="655"/>
                    </a:cubicBezTo>
                    <a:cubicBezTo>
                      <a:pt x="119" y="655"/>
                      <a:pt x="118" y="657"/>
                      <a:pt x="118" y="658"/>
                    </a:cubicBezTo>
                    <a:cubicBezTo>
                      <a:pt x="118" y="662"/>
                      <a:pt x="119" y="665"/>
                      <a:pt x="120" y="665"/>
                    </a:cubicBezTo>
                    <a:cubicBezTo>
                      <a:pt x="121" y="664"/>
                      <a:pt x="122" y="664"/>
                      <a:pt x="123" y="663"/>
                    </a:cubicBezTo>
                    <a:cubicBezTo>
                      <a:pt x="125" y="663"/>
                      <a:pt x="126" y="662"/>
                      <a:pt x="126" y="662"/>
                    </a:cubicBezTo>
                    <a:cubicBezTo>
                      <a:pt x="127" y="661"/>
                      <a:pt x="127" y="659"/>
                      <a:pt x="126" y="658"/>
                    </a:cubicBezTo>
                    <a:cubicBezTo>
                      <a:pt x="125" y="657"/>
                      <a:pt x="123" y="655"/>
                      <a:pt x="121" y="655"/>
                    </a:cubicBezTo>
                    <a:close/>
                    <a:moveTo>
                      <a:pt x="113" y="652"/>
                    </a:moveTo>
                    <a:cubicBezTo>
                      <a:pt x="111" y="652"/>
                      <a:pt x="110" y="650"/>
                      <a:pt x="110" y="648"/>
                    </a:cubicBezTo>
                    <a:cubicBezTo>
                      <a:pt x="110" y="647"/>
                      <a:pt x="111" y="645"/>
                      <a:pt x="113" y="645"/>
                    </a:cubicBezTo>
                    <a:cubicBezTo>
                      <a:pt x="115" y="645"/>
                      <a:pt x="116" y="645"/>
                      <a:pt x="117" y="647"/>
                    </a:cubicBezTo>
                    <a:cubicBezTo>
                      <a:pt x="117" y="648"/>
                      <a:pt x="116" y="650"/>
                      <a:pt x="114" y="652"/>
                    </a:cubicBezTo>
                    <a:cubicBezTo>
                      <a:pt x="114" y="652"/>
                      <a:pt x="114" y="652"/>
                      <a:pt x="113" y="652"/>
                    </a:cubicBezTo>
                    <a:close/>
                    <a:moveTo>
                      <a:pt x="114" y="647"/>
                    </a:moveTo>
                    <a:cubicBezTo>
                      <a:pt x="113" y="647"/>
                      <a:pt x="113" y="647"/>
                      <a:pt x="113" y="647"/>
                    </a:cubicBezTo>
                    <a:cubicBezTo>
                      <a:pt x="113" y="647"/>
                      <a:pt x="112" y="647"/>
                      <a:pt x="112" y="648"/>
                    </a:cubicBezTo>
                    <a:cubicBezTo>
                      <a:pt x="112" y="649"/>
                      <a:pt x="113" y="650"/>
                      <a:pt x="113" y="650"/>
                    </a:cubicBezTo>
                    <a:cubicBezTo>
                      <a:pt x="115" y="649"/>
                      <a:pt x="115" y="648"/>
                      <a:pt x="115" y="647"/>
                    </a:cubicBezTo>
                    <a:cubicBezTo>
                      <a:pt x="115" y="647"/>
                      <a:pt x="114" y="647"/>
                      <a:pt x="114" y="647"/>
                    </a:cubicBezTo>
                    <a:close/>
                    <a:moveTo>
                      <a:pt x="98" y="645"/>
                    </a:moveTo>
                    <a:cubicBezTo>
                      <a:pt x="97" y="645"/>
                      <a:pt x="95" y="644"/>
                      <a:pt x="94" y="642"/>
                    </a:cubicBezTo>
                    <a:cubicBezTo>
                      <a:pt x="93" y="641"/>
                      <a:pt x="93" y="640"/>
                      <a:pt x="93" y="640"/>
                    </a:cubicBezTo>
                    <a:cubicBezTo>
                      <a:pt x="94" y="639"/>
                      <a:pt x="94" y="638"/>
                      <a:pt x="96" y="638"/>
                    </a:cubicBezTo>
                    <a:cubicBezTo>
                      <a:pt x="98" y="638"/>
                      <a:pt x="101" y="639"/>
                      <a:pt x="102" y="641"/>
                    </a:cubicBezTo>
                    <a:cubicBezTo>
                      <a:pt x="102" y="641"/>
                      <a:pt x="102" y="642"/>
                      <a:pt x="101" y="643"/>
                    </a:cubicBezTo>
                    <a:cubicBezTo>
                      <a:pt x="100" y="645"/>
                      <a:pt x="99" y="645"/>
                      <a:pt x="98" y="645"/>
                    </a:cubicBezTo>
                    <a:close/>
                    <a:moveTo>
                      <a:pt x="95" y="641"/>
                    </a:moveTo>
                    <a:cubicBezTo>
                      <a:pt x="95" y="641"/>
                      <a:pt x="95" y="641"/>
                      <a:pt x="95" y="641"/>
                    </a:cubicBezTo>
                    <a:cubicBezTo>
                      <a:pt x="96" y="642"/>
                      <a:pt x="97" y="643"/>
                      <a:pt x="98" y="643"/>
                    </a:cubicBezTo>
                    <a:cubicBezTo>
                      <a:pt x="99" y="643"/>
                      <a:pt x="99" y="643"/>
                      <a:pt x="100" y="642"/>
                    </a:cubicBezTo>
                    <a:cubicBezTo>
                      <a:pt x="99" y="641"/>
                      <a:pt x="98" y="641"/>
                      <a:pt x="96" y="641"/>
                    </a:cubicBezTo>
                    <a:cubicBezTo>
                      <a:pt x="96" y="641"/>
                      <a:pt x="95" y="641"/>
                      <a:pt x="95" y="641"/>
                    </a:cubicBezTo>
                    <a:close/>
                    <a:moveTo>
                      <a:pt x="83" y="638"/>
                    </a:moveTo>
                    <a:cubicBezTo>
                      <a:pt x="83" y="638"/>
                      <a:pt x="83" y="638"/>
                      <a:pt x="83" y="638"/>
                    </a:cubicBezTo>
                    <a:cubicBezTo>
                      <a:pt x="81" y="638"/>
                      <a:pt x="80" y="637"/>
                      <a:pt x="79" y="636"/>
                    </a:cubicBezTo>
                    <a:cubicBezTo>
                      <a:pt x="78" y="635"/>
                      <a:pt x="78" y="634"/>
                      <a:pt x="78" y="633"/>
                    </a:cubicBezTo>
                    <a:cubicBezTo>
                      <a:pt x="79" y="632"/>
                      <a:pt x="81" y="632"/>
                      <a:pt x="82" y="632"/>
                    </a:cubicBezTo>
                    <a:cubicBezTo>
                      <a:pt x="83" y="632"/>
                      <a:pt x="85" y="632"/>
                      <a:pt x="86" y="633"/>
                    </a:cubicBezTo>
                    <a:cubicBezTo>
                      <a:pt x="86" y="634"/>
                      <a:pt x="86" y="634"/>
                      <a:pt x="86" y="635"/>
                    </a:cubicBezTo>
                    <a:cubicBezTo>
                      <a:pt x="86" y="637"/>
                      <a:pt x="84" y="638"/>
                      <a:pt x="83" y="638"/>
                    </a:cubicBezTo>
                    <a:close/>
                    <a:moveTo>
                      <a:pt x="80" y="634"/>
                    </a:moveTo>
                    <a:cubicBezTo>
                      <a:pt x="80" y="634"/>
                      <a:pt x="80" y="634"/>
                      <a:pt x="80" y="634"/>
                    </a:cubicBezTo>
                    <a:cubicBezTo>
                      <a:pt x="82" y="636"/>
                      <a:pt x="82" y="636"/>
                      <a:pt x="83" y="636"/>
                    </a:cubicBezTo>
                    <a:cubicBezTo>
                      <a:pt x="84" y="636"/>
                      <a:pt x="84" y="635"/>
                      <a:pt x="84" y="634"/>
                    </a:cubicBezTo>
                    <a:cubicBezTo>
                      <a:pt x="84" y="634"/>
                      <a:pt x="83" y="634"/>
                      <a:pt x="82" y="634"/>
                    </a:cubicBezTo>
                    <a:cubicBezTo>
                      <a:pt x="81" y="634"/>
                      <a:pt x="80" y="634"/>
                      <a:pt x="80" y="634"/>
                    </a:cubicBezTo>
                    <a:close/>
                    <a:moveTo>
                      <a:pt x="847" y="604"/>
                    </a:moveTo>
                    <a:cubicBezTo>
                      <a:pt x="845" y="604"/>
                      <a:pt x="841" y="602"/>
                      <a:pt x="841" y="600"/>
                    </a:cubicBezTo>
                    <a:cubicBezTo>
                      <a:pt x="841" y="598"/>
                      <a:pt x="838" y="593"/>
                      <a:pt x="835" y="593"/>
                    </a:cubicBezTo>
                    <a:cubicBezTo>
                      <a:pt x="833" y="592"/>
                      <a:pt x="833" y="590"/>
                      <a:pt x="833" y="588"/>
                    </a:cubicBezTo>
                    <a:cubicBezTo>
                      <a:pt x="833" y="586"/>
                      <a:pt x="833" y="584"/>
                      <a:pt x="831" y="582"/>
                    </a:cubicBezTo>
                    <a:cubicBezTo>
                      <a:pt x="828" y="580"/>
                      <a:pt x="828" y="578"/>
                      <a:pt x="827" y="576"/>
                    </a:cubicBezTo>
                    <a:cubicBezTo>
                      <a:pt x="827" y="574"/>
                      <a:pt x="827" y="573"/>
                      <a:pt x="827" y="572"/>
                    </a:cubicBezTo>
                    <a:cubicBezTo>
                      <a:pt x="825" y="571"/>
                      <a:pt x="826" y="569"/>
                      <a:pt x="827" y="567"/>
                    </a:cubicBezTo>
                    <a:cubicBezTo>
                      <a:pt x="828" y="565"/>
                      <a:pt x="828" y="563"/>
                      <a:pt x="826" y="562"/>
                    </a:cubicBezTo>
                    <a:cubicBezTo>
                      <a:pt x="825" y="560"/>
                      <a:pt x="823" y="558"/>
                      <a:pt x="821" y="556"/>
                    </a:cubicBezTo>
                    <a:cubicBezTo>
                      <a:pt x="820" y="554"/>
                      <a:pt x="818" y="552"/>
                      <a:pt x="817" y="551"/>
                    </a:cubicBezTo>
                    <a:cubicBezTo>
                      <a:pt x="816" y="550"/>
                      <a:pt x="816" y="550"/>
                      <a:pt x="815" y="550"/>
                    </a:cubicBezTo>
                    <a:cubicBezTo>
                      <a:pt x="814" y="550"/>
                      <a:pt x="812" y="552"/>
                      <a:pt x="810" y="553"/>
                    </a:cubicBezTo>
                    <a:cubicBezTo>
                      <a:pt x="810" y="553"/>
                      <a:pt x="810" y="554"/>
                      <a:pt x="809" y="554"/>
                    </a:cubicBezTo>
                    <a:cubicBezTo>
                      <a:pt x="808" y="555"/>
                      <a:pt x="806" y="556"/>
                      <a:pt x="805" y="556"/>
                    </a:cubicBezTo>
                    <a:cubicBezTo>
                      <a:pt x="803" y="556"/>
                      <a:pt x="801" y="554"/>
                      <a:pt x="801" y="552"/>
                    </a:cubicBezTo>
                    <a:cubicBezTo>
                      <a:pt x="801" y="550"/>
                      <a:pt x="797" y="547"/>
                      <a:pt x="793" y="547"/>
                    </a:cubicBezTo>
                    <a:cubicBezTo>
                      <a:pt x="791" y="547"/>
                      <a:pt x="789" y="547"/>
                      <a:pt x="787" y="548"/>
                    </a:cubicBezTo>
                    <a:cubicBezTo>
                      <a:pt x="784" y="549"/>
                      <a:pt x="783" y="549"/>
                      <a:pt x="781" y="549"/>
                    </a:cubicBezTo>
                    <a:cubicBezTo>
                      <a:pt x="779" y="549"/>
                      <a:pt x="779" y="548"/>
                      <a:pt x="779" y="547"/>
                    </a:cubicBezTo>
                    <a:cubicBezTo>
                      <a:pt x="779" y="546"/>
                      <a:pt x="778" y="544"/>
                      <a:pt x="778" y="544"/>
                    </a:cubicBezTo>
                    <a:cubicBezTo>
                      <a:pt x="778" y="544"/>
                      <a:pt x="778" y="545"/>
                      <a:pt x="777" y="545"/>
                    </a:cubicBezTo>
                    <a:cubicBezTo>
                      <a:pt x="776" y="547"/>
                      <a:pt x="775" y="548"/>
                      <a:pt x="774" y="548"/>
                    </a:cubicBezTo>
                    <a:cubicBezTo>
                      <a:pt x="774" y="548"/>
                      <a:pt x="773" y="548"/>
                      <a:pt x="772" y="548"/>
                    </a:cubicBezTo>
                    <a:cubicBezTo>
                      <a:pt x="772" y="547"/>
                      <a:pt x="771" y="547"/>
                      <a:pt x="769" y="547"/>
                    </a:cubicBezTo>
                    <a:cubicBezTo>
                      <a:pt x="769" y="547"/>
                      <a:pt x="769" y="547"/>
                      <a:pt x="769" y="547"/>
                    </a:cubicBezTo>
                    <a:cubicBezTo>
                      <a:pt x="765" y="547"/>
                      <a:pt x="762" y="549"/>
                      <a:pt x="761" y="549"/>
                    </a:cubicBezTo>
                    <a:cubicBezTo>
                      <a:pt x="761" y="549"/>
                      <a:pt x="761" y="550"/>
                      <a:pt x="762" y="550"/>
                    </a:cubicBezTo>
                    <a:cubicBezTo>
                      <a:pt x="763" y="551"/>
                      <a:pt x="763" y="552"/>
                      <a:pt x="763" y="553"/>
                    </a:cubicBezTo>
                    <a:cubicBezTo>
                      <a:pt x="763" y="554"/>
                      <a:pt x="763" y="554"/>
                      <a:pt x="764" y="555"/>
                    </a:cubicBezTo>
                    <a:cubicBezTo>
                      <a:pt x="768" y="558"/>
                      <a:pt x="768" y="560"/>
                      <a:pt x="768" y="561"/>
                    </a:cubicBezTo>
                    <a:cubicBezTo>
                      <a:pt x="768" y="561"/>
                      <a:pt x="767" y="562"/>
                      <a:pt x="765" y="562"/>
                    </a:cubicBezTo>
                    <a:cubicBezTo>
                      <a:pt x="762" y="562"/>
                      <a:pt x="760" y="559"/>
                      <a:pt x="758" y="557"/>
                    </a:cubicBezTo>
                    <a:cubicBezTo>
                      <a:pt x="758" y="557"/>
                      <a:pt x="758" y="556"/>
                      <a:pt x="757" y="556"/>
                    </a:cubicBezTo>
                    <a:cubicBezTo>
                      <a:pt x="757" y="558"/>
                      <a:pt x="757" y="559"/>
                      <a:pt x="753" y="559"/>
                    </a:cubicBezTo>
                    <a:cubicBezTo>
                      <a:pt x="753" y="559"/>
                      <a:pt x="753" y="559"/>
                      <a:pt x="752" y="559"/>
                    </a:cubicBezTo>
                    <a:cubicBezTo>
                      <a:pt x="752" y="559"/>
                      <a:pt x="751" y="559"/>
                      <a:pt x="751" y="559"/>
                    </a:cubicBezTo>
                    <a:cubicBezTo>
                      <a:pt x="749" y="559"/>
                      <a:pt x="749" y="559"/>
                      <a:pt x="749" y="559"/>
                    </a:cubicBezTo>
                    <a:cubicBezTo>
                      <a:pt x="747" y="559"/>
                      <a:pt x="746" y="559"/>
                      <a:pt x="743" y="557"/>
                    </a:cubicBezTo>
                    <a:cubicBezTo>
                      <a:pt x="740" y="553"/>
                      <a:pt x="739" y="553"/>
                      <a:pt x="739" y="553"/>
                    </a:cubicBezTo>
                    <a:cubicBezTo>
                      <a:pt x="739" y="553"/>
                      <a:pt x="739" y="553"/>
                      <a:pt x="739" y="553"/>
                    </a:cubicBezTo>
                    <a:cubicBezTo>
                      <a:pt x="738" y="555"/>
                      <a:pt x="737" y="556"/>
                      <a:pt x="735" y="556"/>
                    </a:cubicBezTo>
                    <a:cubicBezTo>
                      <a:pt x="733" y="556"/>
                      <a:pt x="730" y="555"/>
                      <a:pt x="729" y="553"/>
                    </a:cubicBezTo>
                    <a:cubicBezTo>
                      <a:pt x="728" y="552"/>
                      <a:pt x="727" y="551"/>
                      <a:pt x="726" y="551"/>
                    </a:cubicBezTo>
                    <a:cubicBezTo>
                      <a:pt x="726" y="551"/>
                      <a:pt x="726" y="551"/>
                      <a:pt x="726" y="552"/>
                    </a:cubicBezTo>
                    <a:cubicBezTo>
                      <a:pt x="726" y="553"/>
                      <a:pt x="725" y="554"/>
                      <a:pt x="724" y="554"/>
                    </a:cubicBezTo>
                    <a:cubicBezTo>
                      <a:pt x="723" y="554"/>
                      <a:pt x="722" y="553"/>
                      <a:pt x="721" y="553"/>
                    </a:cubicBezTo>
                    <a:cubicBezTo>
                      <a:pt x="721" y="553"/>
                      <a:pt x="720" y="552"/>
                      <a:pt x="720" y="552"/>
                    </a:cubicBezTo>
                    <a:cubicBezTo>
                      <a:pt x="719" y="552"/>
                      <a:pt x="719" y="553"/>
                      <a:pt x="719" y="553"/>
                    </a:cubicBezTo>
                    <a:cubicBezTo>
                      <a:pt x="718" y="554"/>
                      <a:pt x="717" y="556"/>
                      <a:pt x="715" y="556"/>
                    </a:cubicBezTo>
                    <a:cubicBezTo>
                      <a:pt x="715" y="556"/>
                      <a:pt x="714" y="556"/>
                      <a:pt x="714" y="556"/>
                    </a:cubicBezTo>
                    <a:cubicBezTo>
                      <a:pt x="713" y="556"/>
                      <a:pt x="712" y="556"/>
                      <a:pt x="711" y="556"/>
                    </a:cubicBezTo>
                    <a:cubicBezTo>
                      <a:pt x="711" y="556"/>
                      <a:pt x="710" y="556"/>
                      <a:pt x="710" y="556"/>
                    </a:cubicBezTo>
                    <a:cubicBezTo>
                      <a:pt x="710" y="556"/>
                      <a:pt x="710" y="556"/>
                      <a:pt x="710" y="557"/>
                    </a:cubicBezTo>
                    <a:cubicBezTo>
                      <a:pt x="711" y="558"/>
                      <a:pt x="710" y="559"/>
                      <a:pt x="709" y="561"/>
                    </a:cubicBezTo>
                    <a:cubicBezTo>
                      <a:pt x="706" y="563"/>
                      <a:pt x="703" y="566"/>
                      <a:pt x="700" y="566"/>
                    </a:cubicBezTo>
                    <a:cubicBezTo>
                      <a:pt x="699" y="566"/>
                      <a:pt x="698" y="566"/>
                      <a:pt x="697" y="566"/>
                    </a:cubicBezTo>
                    <a:cubicBezTo>
                      <a:pt x="695" y="566"/>
                      <a:pt x="695" y="566"/>
                      <a:pt x="695" y="567"/>
                    </a:cubicBezTo>
                    <a:cubicBezTo>
                      <a:pt x="695" y="570"/>
                      <a:pt x="692" y="571"/>
                      <a:pt x="690" y="573"/>
                    </a:cubicBezTo>
                    <a:cubicBezTo>
                      <a:pt x="689" y="573"/>
                      <a:pt x="688" y="573"/>
                      <a:pt x="688" y="574"/>
                    </a:cubicBezTo>
                    <a:cubicBezTo>
                      <a:pt x="687" y="574"/>
                      <a:pt x="687" y="574"/>
                      <a:pt x="688" y="576"/>
                    </a:cubicBezTo>
                    <a:cubicBezTo>
                      <a:pt x="688" y="577"/>
                      <a:pt x="689" y="580"/>
                      <a:pt x="685" y="583"/>
                    </a:cubicBezTo>
                    <a:cubicBezTo>
                      <a:pt x="685" y="583"/>
                      <a:pt x="684" y="584"/>
                      <a:pt x="684" y="584"/>
                    </a:cubicBezTo>
                    <a:cubicBezTo>
                      <a:pt x="684" y="585"/>
                      <a:pt x="685" y="586"/>
                      <a:pt x="686" y="586"/>
                    </a:cubicBezTo>
                    <a:cubicBezTo>
                      <a:pt x="687" y="588"/>
                      <a:pt x="689" y="591"/>
                      <a:pt x="689" y="595"/>
                    </a:cubicBezTo>
                    <a:cubicBezTo>
                      <a:pt x="688" y="596"/>
                      <a:pt x="688" y="596"/>
                      <a:pt x="688" y="596"/>
                    </a:cubicBezTo>
                    <a:cubicBezTo>
                      <a:pt x="687" y="596"/>
                      <a:pt x="687" y="596"/>
                      <a:pt x="687" y="596"/>
                    </a:cubicBezTo>
                    <a:cubicBezTo>
                      <a:pt x="685" y="594"/>
                      <a:pt x="684" y="594"/>
                      <a:pt x="684" y="594"/>
                    </a:cubicBezTo>
                    <a:cubicBezTo>
                      <a:pt x="683" y="594"/>
                      <a:pt x="683" y="594"/>
                      <a:pt x="683" y="594"/>
                    </a:cubicBezTo>
                    <a:cubicBezTo>
                      <a:pt x="681" y="594"/>
                      <a:pt x="677" y="592"/>
                      <a:pt x="674" y="591"/>
                    </a:cubicBezTo>
                    <a:cubicBezTo>
                      <a:pt x="672" y="590"/>
                      <a:pt x="670" y="589"/>
                      <a:pt x="670" y="589"/>
                    </a:cubicBezTo>
                    <a:cubicBezTo>
                      <a:pt x="668" y="589"/>
                      <a:pt x="668" y="587"/>
                      <a:pt x="667" y="586"/>
                    </a:cubicBezTo>
                    <a:cubicBezTo>
                      <a:pt x="667" y="585"/>
                      <a:pt x="667" y="584"/>
                      <a:pt x="666" y="583"/>
                    </a:cubicBezTo>
                    <a:cubicBezTo>
                      <a:pt x="666" y="582"/>
                      <a:pt x="665" y="580"/>
                      <a:pt x="665" y="579"/>
                    </a:cubicBezTo>
                    <a:cubicBezTo>
                      <a:pt x="665" y="578"/>
                      <a:pt x="665" y="576"/>
                      <a:pt x="664" y="576"/>
                    </a:cubicBezTo>
                    <a:cubicBezTo>
                      <a:pt x="663" y="574"/>
                      <a:pt x="657" y="569"/>
                      <a:pt x="655" y="562"/>
                    </a:cubicBezTo>
                    <a:cubicBezTo>
                      <a:pt x="653" y="557"/>
                      <a:pt x="642" y="553"/>
                      <a:pt x="639" y="553"/>
                    </a:cubicBezTo>
                    <a:cubicBezTo>
                      <a:pt x="639" y="553"/>
                      <a:pt x="639" y="553"/>
                      <a:pt x="639" y="553"/>
                    </a:cubicBezTo>
                    <a:cubicBezTo>
                      <a:pt x="636" y="553"/>
                      <a:pt x="635" y="557"/>
                      <a:pt x="634" y="559"/>
                    </a:cubicBezTo>
                    <a:cubicBezTo>
                      <a:pt x="633" y="561"/>
                      <a:pt x="632" y="562"/>
                      <a:pt x="632" y="562"/>
                    </a:cubicBezTo>
                    <a:cubicBezTo>
                      <a:pt x="631" y="562"/>
                      <a:pt x="631" y="562"/>
                      <a:pt x="631" y="562"/>
                    </a:cubicBezTo>
                    <a:cubicBezTo>
                      <a:pt x="631" y="562"/>
                      <a:pt x="631" y="562"/>
                      <a:pt x="631" y="562"/>
                    </a:cubicBezTo>
                    <a:cubicBezTo>
                      <a:pt x="630" y="562"/>
                      <a:pt x="627" y="561"/>
                      <a:pt x="623" y="558"/>
                    </a:cubicBezTo>
                    <a:cubicBezTo>
                      <a:pt x="621" y="557"/>
                      <a:pt x="620" y="557"/>
                      <a:pt x="619" y="556"/>
                    </a:cubicBezTo>
                    <a:cubicBezTo>
                      <a:pt x="617" y="555"/>
                      <a:pt x="615" y="552"/>
                      <a:pt x="615" y="549"/>
                    </a:cubicBezTo>
                    <a:cubicBezTo>
                      <a:pt x="615" y="547"/>
                      <a:pt x="611" y="543"/>
                      <a:pt x="610" y="543"/>
                    </a:cubicBezTo>
                    <a:cubicBezTo>
                      <a:pt x="609" y="542"/>
                      <a:pt x="602" y="536"/>
                      <a:pt x="599" y="533"/>
                    </a:cubicBezTo>
                    <a:cubicBezTo>
                      <a:pt x="585" y="533"/>
                      <a:pt x="585" y="533"/>
                      <a:pt x="585" y="533"/>
                    </a:cubicBezTo>
                    <a:cubicBezTo>
                      <a:pt x="582" y="537"/>
                      <a:pt x="582" y="537"/>
                      <a:pt x="582" y="537"/>
                    </a:cubicBezTo>
                    <a:cubicBezTo>
                      <a:pt x="553" y="537"/>
                      <a:pt x="553" y="537"/>
                      <a:pt x="553" y="537"/>
                    </a:cubicBezTo>
                    <a:cubicBezTo>
                      <a:pt x="553" y="537"/>
                      <a:pt x="553" y="537"/>
                      <a:pt x="553" y="537"/>
                    </a:cubicBezTo>
                    <a:cubicBezTo>
                      <a:pt x="553" y="537"/>
                      <a:pt x="532" y="529"/>
                      <a:pt x="528" y="528"/>
                    </a:cubicBezTo>
                    <a:cubicBezTo>
                      <a:pt x="525" y="528"/>
                      <a:pt x="519" y="524"/>
                      <a:pt x="518" y="523"/>
                    </a:cubicBezTo>
                    <a:cubicBezTo>
                      <a:pt x="495" y="526"/>
                      <a:pt x="495" y="526"/>
                      <a:pt x="495" y="526"/>
                    </a:cubicBezTo>
                    <a:cubicBezTo>
                      <a:pt x="495" y="525"/>
                      <a:pt x="495" y="525"/>
                      <a:pt x="495" y="525"/>
                    </a:cubicBezTo>
                    <a:cubicBezTo>
                      <a:pt x="494" y="523"/>
                      <a:pt x="493" y="521"/>
                      <a:pt x="492" y="519"/>
                    </a:cubicBezTo>
                    <a:cubicBezTo>
                      <a:pt x="491" y="515"/>
                      <a:pt x="487" y="509"/>
                      <a:pt x="484" y="509"/>
                    </a:cubicBezTo>
                    <a:cubicBezTo>
                      <a:pt x="484" y="509"/>
                      <a:pt x="483" y="509"/>
                      <a:pt x="482" y="509"/>
                    </a:cubicBezTo>
                    <a:cubicBezTo>
                      <a:pt x="480" y="509"/>
                      <a:pt x="479" y="509"/>
                      <a:pt x="476" y="507"/>
                    </a:cubicBezTo>
                    <a:cubicBezTo>
                      <a:pt x="472" y="505"/>
                      <a:pt x="468" y="502"/>
                      <a:pt x="464" y="502"/>
                    </a:cubicBezTo>
                    <a:cubicBezTo>
                      <a:pt x="461" y="502"/>
                      <a:pt x="461" y="500"/>
                      <a:pt x="461" y="499"/>
                    </a:cubicBezTo>
                    <a:cubicBezTo>
                      <a:pt x="461" y="497"/>
                      <a:pt x="461" y="495"/>
                      <a:pt x="459" y="493"/>
                    </a:cubicBezTo>
                    <a:cubicBezTo>
                      <a:pt x="458" y="492"/>
                      <a:pt x="458" y="492"/>
                      <a:pt x="458" y="492"/>
                    </a:cubicBezTo>
                    <a:cubicBezTo>
                      <a:pt x="452" y="487"/>
                      <a:pt x="448" y="484"/>
                      <a:pt x="448" y="481"/>
                    </a:cubicBezTo>
                    <a:cubicBezTo>
                      <a:pt x="448" y="481"/>
                      <a:pt x="448" y="480"/>
                      <a:pt x="449" y="479"/>
                    </a:cubicBezTo>
                    <a:cubicBezTo>
                      <a:pt x="449" y="477"/>
                      <a:pt x="449" y="475"/>
                      <a:pt x="448" y="475"/>
                    </a:cubicBezTo>
                    <a:cubicBezTo>
                      <a:pt x="444" y="473"/>
                      <a:pt x="444" y="472"/>
                      <a:pt x="443" y="468"/>
                    </a:cubicBezTo>
                    <a:cubicBezTo>
                      <a:pt x="443" y="468"/>
                      <a:pt x="443" y="468"/>
                      <a:pt x="443" y="468"/>
                    </a:cubicBezTo>
                    <a:cubicBezTo>
                      <a:pt x="443" y="466"/>
                      <a:pt x="443" y="466"/>
                      <a:pt x="442" y="466"/>
                    </a:cubicBezTo>
                    <a:cubicBezTo>
                      <a:pt x="441" y="466"/>
                      <a:pt x="440" y="465"/>
                      <a:pt x="438" y="463"/>
                    </a:cubicBezTo>
                    <a:cubicBezTo>
                      <a:pt x="436" y="459"/>
                      <a:pt x="434" y="456"/>
                      <a:pt x="431" y="455"/>
                    </a:cubicBezTo>
                    <a:cubicBezTo>
                      <a:pt x="430" y="454"/>
                      <a:pt x="430" y="451"/>
                      <a:pt x="429" y="448"/>
                    </a:cubicBezTo>
                    <a:cubicBezTo>
                      <a:pt x="429" y="446"/>
                      <a:pt x="429" y="444"/>
                      <a:pt x="428" y="442"/>
                    </a:cubicBezTo>
                    <a:cubicBezTo>
                      <a:pt x="426" y="438"/>
                      <a:pt x="425" y="434"/>
                      <a:pt x="427" y="429"/>
                    </a:cubicBezTo>
                    <a:cubicBezTo>
                      <a:pt x="428" y="424"/>
                      <a:pt x="427" y="419"/>
                      <a:pt x="424" y="414"/>
                    </a:cubicBezTo>
                    <a:cubicBezTo>
                      <a:pt x="422" y="410"/>
                      <a:pt x="423" y="406"/>
                      <a:pt x="425" y="402"/>
                    </a:cubicBezTo>
                    <a:cubicBezTo>
                      <a:pt x="425" y="401"/>
                      <a:pt x="426" y="399"/>
                      <a:pt x="426" y="398"/>
                    </a:cubicBezTo>
                    <a:cubicBezTo>
                      <a:pt x="427" y="396"/>
                      <a:pt x="427" y="393"/>
                      <a:pt x="427" y="389"/>
                    </a:cubicBezTo>
                    <a:cubicBezTo>
                      <a:pt x="427" y="384"/>
                      <a:pt x="427" y="378"/>
                      <a:pt x="428" y="374"/>
                    </a:cubicBezTo>
                    <a:cubicBezTo>
                      <a:pt x="428" y="372"/>
                      <a:pt x="428" y="370"/>
                      <a:pt x="428" y="368"/>
                    </a:cubicBezTo>
                    <a:cubicBezTo>
                      <a:pt x="428" y="367"/>
                      <a:pt x="428" y="366"/>
                      <a:pt x="429" y="365"/>
                    </a:cubicBezTo>
                    <a:cubicBezTo>
                      <a:pt x="429" y="365"/>
                      <a:pt x="430" y="364"/>
                      <a:pt x="431" y="365"/>
                    </a:cubicBezTo>
                    <a:cubicBezTo>
                      <a:pt x="431" y="365"/>
                      <a:pt x="432" y="365"/>
                      <a:pt x="432" y="365"/>
                    </a:cubicBezTo>
                    <a:cubicBezTo>
                      <a:pt x="432" y="364"/>
                      <a:pt x="431" y="364"/>
                      <a:pt x="430" y="363"/>
                    </a:cubicBezTo>
                    <a:cubicBezTo>
                      <a:pt x="428" y="362"/>
                      <a:pt x="428" y="361"/>
                      <a:pt x="428" y="359"/>
                    </a:cubicBezTo>
                    <a:cubicBezTo>
                      <a:pt x="427" y="358"/>
                      <a:pt x="427" y="356"/>
                      <a:pt x="426" y="354"/>
                    </a:cubicBezTo>
                    <a:cubicBezTo>
                      <a:pt x="422" y="349"/>
                      <a:pt x="421" y="343"/>
                      <a:pt x="420" y="341"/>
                    </a:cubicBezTo>
                    <a:cubicBezTo>
                      <a:pt x="420" y="340"/>
                      <a:pt x="420" y="340"/>
                      <a:pt x="420" y="340"/>
                    </a:cubicBezTo>
                    <a:cubicBezTo>
                      <a:pt x="420" y="339"/>
                      <a:pt x="420" y="339"/>
                      <a:pt x="420" y="339"/>
                    </a:cubicBezTo>
                    <a:cubicBezTo>
                      <a:pt x="421" y="339"/>
                      <a:pt x="421" y="339"/>
                      <a:pt x="421" y="339"/>
                    </a:cubicBezTo>
                    <a:cubicBezTo>
                      <a:pt x="425" y="339"/>
                      <a:pt x="428" y="339"/>
                      <a:pt x="431" y="339"/>
                    </a:cubicBezTo>
                    <a:cubicBezTo>
                      <a:pt x="433" y="339"/>
                      <a:pt x="435" y="339"/>
                      <a:pt x="436" y="339"/>
                    </a:cubicBezTo>
                    <a:cubicBezTo>
                      <a:pt x="438" y="338"/>
                      <a:pt x="438" y="338"/>
                      <a:pt x="438" y="338"/>
                    </a:cubicBezTo>
                    <a:cubicBezTo>
                      <a:pt x="438" y="340"/>
                      <a:pt x="438" y="340"/>
                      <a:pt x="438" y="340"/>
                    </a:cubicBezTo>
                    <a:cubicBezTo>
                      <a:pt x="438" y="341"/>
                      <a:pt x="438" y="342"/>
                      <a:pt x="438" y="342"/>
                    </a:cubicBezTo>
                    <a:cubicBezTo>
                      <a:pt x="438" y="342"/>
                      <a:pt x="438" y="342"/>
                      <a:pt x="438" y="342"/>
                    </a:cubicBezTo>
                    <a:cubicBezTo>
                      <a:pt x="440" y="342"/>
                      <a:pt x="441" y="344"/>
                      <a:pt x="442" y="346"/>
                    </a:cubicBezTo>
                    <a:cubicBezTo>
                      <a:pt x="442" y="348"/>
                      <a:pt x="442" y="349"/>
                      <a:pt x="440" y="350"/>
                    </a:cubicBezTo>
                    <a:cubicBezTo>
                      <a:pt x="439" y="351"/>
                      <a:pt x="439" y="352"/>
                      <a:pt x="439" y="352"/>
                    </a:cubicBezTo>
                    <a:cubicBezTo>
                      <a:pt x="439" y="353"/>
                      <a:pt x="440" y="353"/>
                      <a:pt x="441" y="353"/>
                    </a:cubicBezTo>
                    <a:cubicBezTo>
                      <a:pt x="441" y="353"/>
                      <a:pt x="442" y="353"/>
                      <a:pt x="442" y="353"/>
                    </a:cubicBezTo>
                    <a:cubicBezTo>
                      <a:pt x="443" y="351"/>
                      <a:pt x="444" y="347"/>
                      <a:pt x="443" y="345"/>
                    </a:cubicBezTo>
                    <a:cubicBezTo>
                      <a:pt x="443" y="343"/>
                      <a:pt x="443" y="341"/>
                      <a:pt x="443" y="340"/>
                    </a:cubicBezTo>
                    <a:cubicBezTo>
                      <a:pt x="443" y="338"/>
                      <a:pt x="443" y="337"/>
                      <a:pt x="442" y="335"/>
                    </a:cubicBezTo>
                    <a:cubicBezTo>
                      <a:pt x="441" y="335"/>
                      <a:pt x="441" y="334"/>
                      <a:pt x="440" y="334"/>
                    </a:cubicBezTo>
                    <a:cubicBezTo>
                      <a:pt x="439" y="332"/>
                      <a:pt x="439" y="332"/>
                      <a:pt x="439" y="332"/>
                    </a:cubicBezTo>
                    <a:cubicBezTo>
                      <a:pt x="707" y="331"/>
                      <a:pt x="707" y="331"/>
                      <a:pt x="707" y="331"/>
                    </a:cubicBezTo>
                    <a:cubicBezTo>
                      <a:pt x="707" y="329"/>
                      <a:pt x="707" y="326"/>
                      <a:pt x="710" y="326"/>
                    </a:cubicBezTo>
                    <a:cubicBezTo>
                      <a:pt x="710" y="326"/>
                      <a:pt x="711" y="326"/>
                      <a:pt x="711" y="326"/>
                    </a:cubicBezTo>
                    <a:cubicBezTo>
                      <a:pt x="713" y="328"/>
                      <a:pt x="714" y="330"/>
                      <a:pt x="714" y="331"/>
                    </a:cubicBezTo>
                    <a:cubicBezTo>
                      <a:pt x="714" y="333"/>
                      <a:pt x="714" y="333"/>
                      <a:pt x="715" y="334"/>
                    </a:cubicBezTo>
                    <a:cubicBezTo>
                      <a:pt x="717" y="334"/>
                      <a:pt x="718" y="335"/>
                      <a:pt x="719" y="335"/>
                    </a:cubicBezTo>
                    <a:cubicBezTo>
                      <a:pt x="720" y="336"/>
                      <a:pt x="722" y="337"/>
                      <a:pt x="723" y="337"/>
                    </a:cubicBezTo>
                    <a:cubicBezTo>
                      <a:pt x="723" y="337"/>
                      <a:pt x="723" y="336"/>
                      <a:pt x="724" y="336"/>
                    </a:cubicBezTo>
                    <a:cubicBezTo>
                      <a:pt x="725" y="336"/>
                      <a:pt x="726" y="335"/>
                      <a:pt x="728" y="335"/>
                    </a:cubicBezTo>
                    <a:cubicBezTo>
                      <a:pt x="730" y="335"/>
                      <a:pt x="731" y="336"/>
                      <a:pt x="733" y="337"/>
                    </a:cubicBezTo>
                    <a:cubicBezTo>
                      <a:pt x="735" y="339"/>
                      <a:pt x="736" y="339"/>
                      <a:pt x="737" y="339"/>
                    </a:cubicBezTo>
                    <a:cubicBezTo>
                      <a:pt x="737" y="339"/>
                      <a:pt x="737" y="339"/>
                      <a:pt x="738" y="339"/>
                    </a:cubicBezTo>
                    <a:cubicBezTo>
                      <a:pt x="739" y="339"/>
                      <a:pt x="740" y="339"/>
                      <a:pt x="741" y="340"/>
                    </a:cubicBezTo>
                    <a:cubicBezTo>
                      <a:pt x="742" y="342"/>
                      <a:pt x="744" y="343"/>
                      <a:pt x="745" y="343"/>
                    </a:cubicBezTo>
                    <a:cubicBezTo>
                      <a:pt x="746" y="343"/>
                      <a:pt x="747" y="343"/>
                      <a:pt x="747" y="342"/>
                    </a:cubicBezTo>
                    <a:cubicBezTo>
                      <a:pt x="748" y="341"/>
                      <a:pt x="749" y="340"/>
                      <a:pt x="751" y="340"/>
                    </a:cubicBezTo>
                    <a:cubicBezTo>
                      <a:pt x="754" y="340"/>
                      <a:pt x="759" y="342"/>
                      <a:pt x="762" y="343"/>
                    </a:cubicBezTo>
                    <a:cubicBezTo>
                      <a:pt x="764" y="344"/>
                      <a:pt x="764" y="344"/>
                      <a:pt x="764" y="344"/>
                    </a:cubicBezTo>
                    <a:cubicBezTo>
                      <a:pt x="763" y="345"/>
                      <a:pt x="763" y="345"/>
                      <a:pt x="763" y="345"/>
                    </a:cubicBezTo>
                    <a:cubicBezTo>
                      <a:pt x="761" y="347"/>
                      <a:pt x="759" y="347"/>
                      <a:pt x="757" y="347"/>
                    </a:cubicBezTo>
                    <a:cubicBezTo>
                      <a:pt x="751" y="347"/>
                      <a:pt x="740" y="353"/>
                      <a:pt x="739" y="357"/>
                    </a:cubicBezTo>
                    <a:cubicBezTo>
                      <a:pt x="738" y="358"/>
                      <a:pt x="738" y="358"/>
                      <a:pt x="739" y="358"/>
                    </a:cubicBezTo>
                    <a:cubicBezTo>
                      <a:pt x="740" y="359"/>
                      <a:pt x="741" y="359"/>
                      <a:pt x="743" y="359"/>
                    </a:cubicBezTo>
                    <a:cubicBezTo>
                      <a:pt x="744" y="358"/>
                      <a:pt x="745" y="358"/>
                      <a:pt x="746" y="358"/>
                    </a:cubicBezTo>
                    <a:cubicBezTo>
                      <a:pt x="748" y="358"/>
                      <a:pt x="750" y="359"/>
                      <a:pt x="751" y="360"/>
                    </a:cubicBezTo>
                    <a:cubicBezTo>
                      <a:pt x="752" y="361"/>
                      <a:pt x="752" y="361"/>
                      <a:pt x="753" y="361"/>
                    </a:cubicBezTo>
                    <a:cubicBezTo>
                      <a:pt x="757" y="361"/>
                      <a:pt x="762" y="358"/>
                      <a:pt x="766" y="355"/>
                    </a:cubicBezTo>
                    <a:cubicBezTo>
                      <a:pt x="768" y="353"/>
                      <a:pt x="770" y="352"/>
                      <a:pt x="772" y="351"/>
                    </a:cubicBezTo>
                    <a:cubicBezTo>
                      <a:pt x="773" y="350"/>
                      <a:pt x="774" y="350"/>
                      <a:pt x="775" y="350"/>
                    </a:cubicBezTo>
                    <a:cubicBezTo>
                      <a:pt x="775" y="350"/>
                      <a:pt x="776" y="350"/>
                      <a:pt x="776" y="350"/>
                    </a:cubicBezTo>
                    <a:cubicBezTo>
                      <a:pt x="776" y="351"/>
                      <a:pt x="776" y="352"/>
                      <a:pt x="776" y="354"/>
                    </a:cubicBezTo>
                    <a:cubicBezTo>
                      <a:pt x="775" y="354"/>
                      <a:pt x="775" y="356"/>
                      <a:pt x="775" y="356"/>
                    </a:cubicBezTo>
                    <a:cubicBezTo>
                      <a:pt x="775" y="356"/>
                      <a:pt x="775" y="356"/>
                      <a:pt x="775" y="356"/>
                    </a:cubicBezTo>
                    <a:cubicBezTo>
                      <a:pt x="775" y="356"/>
                      <a:pt x="775" y="356"/>
                      <a:pt x="776" y="356"/>
                    </a:cubicBezTo>
                    <a:cubicBezTo>
                      <a:pt x="779" y="356"/>
                      <a:pt x="779" y="357"/>
                      <a:pt x="780" y="359"/>
                    </a:cubicBezTo>
                    <a:cubicBezTo>
                      <a:pt x="781" y="360"/>
                      <a:pt x="781" y="361"/>
                      <a:pt x="783" y="362"/>
                    </a:cubicBezTo>
                    <a:cubicBezTo>
                      <a:pt x="786" y="363"/>
                      <a:pt x="789" y="362"/>
                      <a:pt x="792" y="361"/>
                    </a:cubicBezTo>
                    <a:cubicBezTo>
                      <a:pt x="795" y="360"/>
                      <a:pt x="798" y="359"/>
                      <a:pt x="801" y="359"/>
                    </a:cubicBezTo>
                    <a:cubicBezTo>
                      <a:pt x="805" y="359"/>
                      <a:pt x="806" y="361"/>
                      <a:pt x="807" y="362"/>
                    </a:cubicBezTo>
                    <a:cubicBezTo>
                      <a:pt x="808" y="362"/>
                      <a:pt x="808" y="363"/>
                      <a:pt x="808" y="363"/>
                    </a:cubicBezTo>
                    <a:cubicBezTo>
                      <a:pt x="809" y="363"/>
                      <a:pt x="809" y="363"/>
                      <a:pt x="809" y="363"/>
                    </a:cubicBezTo>
                    <a:cubicBezTo>
                      <a:pt x="810" y="362"/>
                      <a:pt x="810" y="362"/>
                      <a:pt x="810" y="362"/>
                    </a:cubicBezTo>
                    <a:cubicBezTo>
                      <a:pt x="810" y="360"/>
                      <a:pt x="810" y="360"/>
                      <a:pt x="810" y="360"/>
                    </a:cubicBezTo>
                    <a:cubicBezTo>
                      <a:pt x="812" y="361"/>
                      <a:pt x="812" y="361"/>
                      <a:pt x="812" y="361"/>
                    </a:cubicBezTo>
                    <a:cubicBezTo>
                      <a:pt x="813" y="362"/>
                      <a:pt x="815" y="363"/>
                      <a:pt x="817" y="365"/>
                    </a:cubicBezTo>
                    <a:cubicBezTo>
                      <a:pt x="819" y="366"/>
                      <a:pt x="819" y="366"/>
                      <a:pt x="819" y="366"/>
                    </a:cubicBezTo>
                    <a:cubicBezTo>
                      <a:pt x="817" y="367"/>
                      <a:pt x="817" y="367"/>
                      <a:pt x="817" y="367"/>
                    </a:cubicBezTo>
                    <a:cubicBezTo>
                      <a:pt x="817" y="367"/>
                      <a:pt x="816" y="367"/>
                      <a:pt x="816" y="367"/>
                    </a:cubicBezTo>
                    <a:cubicBezTo>
                      <a:pt x="816" y="369"/>
                      <a:pt x="813" y="370"/>
                      <a:pt x="807" y="370"/>
                    </a:cubicBezTo>
                    <a:cubicBezTo>
                      <a:pt x="803" y="371"/>
                      <a:pt x="799" y="371"/>
                      <a:pt x="796" y="372"/>
                    </a:cubicBezTo>
                    <a:cubicBezTo>
                      <a:pt x="788" y="373"/>
                      <a:pt x="781" y="380"/>
                      <a:pt x="781" y="382"/>
                    </a:cubicBezTo>
                    <a:cubicBezTo>
                      <a:pt x="782" y="382"/>
                      <a:pt x="783" y="383"/>
                      <a:pt x="783" y="383"/>
                    </a:cubicBezTo>
                    <a:cubicBezTo>
                      <a:pt x="784" y="385"/>
                      <a:pt x="783" y="388"/>
                      <a:pt x="782" y="392"/>
                    </a:cubicBezTo>
                    <a:cubicBezTo>
                      <a:pt x="781" y="395"/>
                      <a:pt x="780" y="397"/>
                      <a:pt x="780" y="400"/>
                    </a:cubicBezTo>
                    <a:cubicBezTo>
                      <a:pt x="778" y="407"/>
                      <a:pt x="779" y="414"/>
                      <a:pt x="781" y="417"/>
                    </a:cubicBezTo>
                    <a:cubicBezTo>
                      <a:pt x="782" y="418"/>
                      <a:pt x="784" y="418"/>
                      <a:pt x="785" y="417"/>
                    </a:cubicBezTo>
                    <a:cubicBezTo>
                      <a:pt x="792" y="414"/>
                      <a:pt x="793" y="411"/>
                      <a:pt x="792" y="404"/>
                    </a:cubicBezTo>
                    <a:cubicBezTo>
                      <a:pt x="790" y="397"/>
                      <a:pt x="792" y="387"/>
                      <a:pt x="794" y="383"/>
                    </a:cubicBezTo>
                    <a:cubicBezTo>
                      <a:pt x="796" y="381"/>
                      <a:pt x="798" y="380"/>
                      <a:pt x="800" y="380"/>
                    </a:cubicBezTo>
                    <a:cubicBezTo>
                      <a:pt x="802" y="379"/>
                      <a:pt x="803" y="378"/>
                      <a:pt x="804" y="376"/>
                    </a:cubicBezTo>
                    <a:cubicBezTo>
                      <a:pt x="805" y="373"/>
                      <a:pt x="808" y="371"/>
                      <a:pt x="811" y="371"/>
                    </a:cubicBezTo>
                    <a:cubicBezTo>
                      <a:pt x="815" y="371"/>
                      <a:pt x="819" y="374"/>
                      <a:pt x="821" y="377"/>
                    </a:cubicBezTo>
                    <a:cubicBezTo>
                      <a:pt x="824" y="383"/>
                      <a:pt x="822" y="387"/>
                      <a:pt x="820" y="391"/>
                    </a:cubicBezTo>
                    <a:cubicBezTo>
                      <a:pt x="819" y="392"/>
                      <a:pt x="818" y="394"/>
                      <a:pt x="817" y="396"/>
                    </a:cubicBezTo>
                    <a:cubicBezTo>
                      <a:pt x="817" y="396"/>
                      <a:pt x="817" y="396"/>
                      <a:pt x="817" y="396"/>
                    </a:cubicBezTo>
                    <a:cubicBezTo>
                      <a:pt x="818" y="396"/>
                      <a:pt x="818" y="396"/>
                      <a:pt x="819" y="395"/>
                    </a:cubicBezTo>
                    <a:cubicBezTo>
                      <a:pt x="820" y="394"/>
                      <a:pt x="823" y="393"/>
                      <a:pt x="825" y="393"/>
                    </a:cubicBezTo>
                    <a:cubicBezTo>
                      <a:pt x="826" y="393"/>
                      <a:pt x="826" y="393"/>
                      <a:pt x="827" y="393"/>
                    </a:cubicBezTo>
                    <a:cubicBezTo>
                      <a:pt x="831" y="394"/>
                      <a:pt x="830" y="398"/>
                      <a:pt x="830" y="402"/>
                    </a:cubicBezTo>
                    <a:cubicBezTo>
                      <a:pt x="830" y="403"/>
                      <a:pt x="830" y="405"/>
                      <a:pt x="831" y="405"/>
                    </a:cubicBezTo>
                    <a:cubicBezTo>
                      <a:pt x="831" y="406"/>
                      <a:pt x="831" y="406"/>
                      <a:pt x="831" y="406"/>
                    </a:cubicBezTo>
                    <a:cubicBezTo>
                      <a:pt x="831" y="406"/>
                      <a:pt x="831" y="406"/>
                      <a:pt x="831" y="406"/>
                    </a:cubicBezTo>
                    <a:cubicBezTo>
                      <a:pt x="831" y="408"/>
                      <a:pt x="831" y="411"/>
                      <a:pt x="832" y="413"/>
                    </a:cubicBezTo>
                    <a:cubicBezTo>
                      <a:pt x="833" y="414"/>
                      <a:pt x="833" y="414"/>
                      <a:pt x="833" y="414"/>
                    </a:cubicBezTo>
                    <a:cubicBezTo>
                      <a:pt x="832" y="415"/>
                      <a:pt x="832" y="415"/>
                      <a:pt x="832" y="415"/>
                    </a:cubicBezTo>
                    <a:cubicBezTo>
                      <a:pt x="831" y="416"/>
                      <a:pt x="830" y="416"/>
                      <a:pt x="829" y="416"/>
                    </a:cubicBezTo>
                    <a:cubicBezTo>
                      <a:pt x="828" y="416"/>
                      <a:pt x="827" y="416"/>
                      <a:pt x="827" y="415"/>
                    </a:cubicBezTo>
                    <a:cubicBezTo>
                      <a:pt x="826" y="414"/>
                      <a:pt x="825" y="413"/>
                      <a:pt x="824" y="413"/>
                    </a:cubicBezTo>
                    <a:cubicBezTo>
                      <a:pt x="822" y="413"/>
                      <a:pt x="822" y="416"/>
                      <a:pt x="822" y="417"/>
                    </a:cubicBezTo>
                    <a:cubicBezTo>
                      <a:pt x="822" y="419"/>
                      <a:pt x="823" y="420"/>
                      <a:pt x="824" y="421"/>
                    </a:cubicBezTo>
                    <a:cubicBezTo>
                      <a:pt x="826" y="422"/>
                      <a:pt x="828" y="422"/>
                      <a:pt x="831" y="422"/>
                    </a:cubicBezTo>
                    <a:cubicBezTo>
                      <a:pt x="834" y="422"/>
                      <a:pt x="837" y="422"/>
                      <a:pt x="839" y="420"/>
                    </a:cubicBezTo>
                    <a:cubicBezTo>
                      <a:pt x="840" y="420"/>
                      <a:pt x="841" y="419"/>
                      <a:pt x="843" y="419"/>
                    </a:cubicBezTo>
                    <a:cubicBezTo>
                      <a:pt x="849" y="415"/>
                      <a:pt x="860" y="410"/>
                      <a:pt x="861" y="407"/>
                    </a:cubicBezTo>
                    <a:cubicBezTo>
                      <a:pt x="861" y="407"/>
                      <a:pt x="861" y="407"/>
                      <a:pt x="861" y="407"/>
                    </a:cubicBezTo>
                    <a:cubicBezTo>
                      <a:pt x="861" y="407"/>
                      <a:pt x="861" y="407"/>
                      <a:pt x="861" y="407"/>
                    </a:cubicBezTo>
                    <a:cubicBezTo>
                      <a:pt x="864" y="406"/>
                      <a:pt x="864" y="405"/>
                      <a:pt x="864" y="405"/>
                    </a:cubicBezTo>
                    <a:cubicBezTo>
                      <a:pt x="864" y="405"/>
                      <a:pt x="864" y="404"/>
                      <a:pt x="863" y="402"/>
                    </a:cubicBezTo>
                    <a:cubicBezTo>
                      <a:pt x="863" y="401"/>
                      <a:pt x="863" y="401"/>
                      <a:pt x="863" y="401"/>
                    </a:cubicBezTo>
                    <a:cubicBezTo>
                      <a:pt x="864" y="400"/>
                      <a:pt x="864" y="400"/>
                      <a:pt x="864" y="400"/>
                    </a:cubicBezTo>
                    <a:cubicBezTo>
                      <a:pt x="866" y="400"/>
                      <a:pt x="869" y="400"/>
                      <a:pt x="872" y="400"/>
                    </a:cubicBezTo>
                    <a:cubicBezTo>
                      <a:pt x="881" y="399"/>
                      <a:pt x="888" y="397"/>
                      <a:pt x="890" y="394"/>
                    </a:cubicBezTo>
                    <a:cubicBezTo>
                      <a:pt x="890" y="393"/>
                      <a:pt x="890" y="393"/>
                      <a:pt x="890" y="392"/>
                    </a:cubicBezTo>
                    <a:cubicBezTo>
                      <a:pt x="890" y="392"/>
                      <a:pt x="890" y="392"/>
                      <a:pt x="890" y="391"/>
                    </a:cubicBezTo>
                    <a:cubicBezTo>
                      <a:pt x="889" y="391"/>
                      <a:pt x="889" y="391"/>
                      <a:pt x="889" y="391"/>
                    </a:cubicBezTo>
                    <a:cubicBezTo>
                      <a:pt x="890" y="390"/>
                      <a:pt x="890" y="390"/>
                      <a:pt x="890" y="390"/>
                    </a:cubicBezTo>
                    <a:cubicBezTo>
                      <a:pt x="901" y="380"/>
                      <a:pt x="903" y="380"/>
                      <a:pt x="903" y="380"/>
                    </a:cubicBezTo>
                    <a:cubicBezTo>
                      <a:pt x="906" y="380"/>
                      <a:pt x="933" y="380"/>
                      <a:pt x="936" y="380"/>
                    </a:cubicBezTo>
                    <a:cubicBezTo>
                      <a:pt x="938" y="379"/>
                      <a:pt x="946" y="373"/>
                      <a:pt x="948" y="368"/>
                    </a:cubicBezTo>
                    <a:cubicBezTo>
                      <a:pt x="949" y="364"/>
                      <a:pt x="954" y="350"/>
                      <a:pt x="960" y="350"/>
                    </a:cubicBezTo>
                    <a:cubicBezTo>
                      <a:pt x="960" y="350"/>
                      <a:pt x="961" y="350"/>
                      <a:pt x="961" y="350"/>
                    </a:cubicBezTo>
                    <a:cubicBezTo>
                      <a:pt x="963" y="352"/>
                      <a:pt x="966" y="352"/>
                      <a:pt x="969" y="352"/>
                    </a:cubicBezTo>
                    <a:cubicBezTo>
                      <a:pt x="972" y="352"/>
                      <a:pt x="974" y="352"/>
                      <a:pt x="975" y="355"/>
                    </a:cubicBezTo>
                    <a:cubicBezTo>
                      <a:pt x="975" y="355"/>
                      <a:pt x="975" y="356"/>
                      <a:pt x="975" y="357"/>
                    </a:cubicBezTo>
                    <a:cubicBezTo>
                      <a:pt x="974" y="361"/>
                      <a:pt x="974" y="369"/>
                      <a:pt x="983" y="381"/>
                    </a:cubicBezTo>
                    <a:cubicBezTo>
                      <a:pt x="983" y="382"/>
                      <a:pt x="983" y="382"/>
                      <a:pt x="983" y="382"/>
                    </a:cubicBezTo>
                    <a:cubicBezTo>
                      <a:pt x="982" y="382"/>
                      <a:pt x="982" y="382"/>
                      <a:pt x="982" y="382"/>
                    </a:cubicBezTo>
                    <a:cubicBezTo>
                      <a:pt x="980" y="384"/>
                      <a:pt x="977" y="386"/>
                      <a:pt x="975" y="388"/>
                    </a:cubicBezTo>
                    <a:cubicBezTo>
                      <a:pt x="974" y="389"/>
                      <a:pt x="973" y="389"/>
                      <a:pt x="971" y="389"/>
                    </a:cubicBezTo>
                    <a:cubicBezTo>
                      <a:pt x="971" y="389"/>
                      <a:pt x="971" y="389"/>
                      <a:pt x="971" y="389"/>
                    </a:cubicBezTo>
                    <a:cubicBezTo>
                      <a:pt x="970" y="389"/>
                      <a:pt x="968" y="389"/>
                      <a:pt x="967" y="388"/>
                    </a:cubicBezTo>
                    <a:cubicBezTo>
                      <a:pt x="965" y="387"/>
                      <a:pt x="964" y="386"/>
                      <a:pt x="963" y="387"/>
                    </a:cubicBezTo>
                    <a:cubicBezTo>
                      <a:pt x="962" y="388"/>
                      <a:pt x="962" y="389"/>
                      <a:pt x="961" y="391"/>
                    </a:cubicBezTo>
                    <a:cubicBezTo>
                      <a:pt x="960" y="393"/>
                      <a:pt x="958" y="395"/>
                      <a:pt x="956" y="395"/>
                    </a:cubicBezTo>
                    <a:cubicBezTo>
                      <a:pt x="954" y="395"/>
                      <a:pt x="954" y="395"/>
                      <a:pt x="954" y="396"/>
                    </a:cubicBezTo>
                    <a:cubicBezTo>
                      <a:pt x="953" y="396"/>
                      <a:pt x="953" y="398"/>
                      <a:pt x="950" y="398"/>
                    </a:cubicBezTo>
                    <a:cubicBezTo>
                      <a:pt x="949" y="398"/>
                      <a:pt x="947" y="400"/>
                      <a:pt x="946" y="403"/>
                    </a:cubicBezTo>
                    <a:cubicBezTo>
                      <a:pt x="945" y="405"/>
                      <a:pt x="944" y="407"/>
                      <a:pt x="945" y="407"/>
                    </a:cubicBezTo>
                    <a:cubicBezTo>
                      <a:pt x="946" y="409"/>
                      <a:pt x="944" y="410"/>
                      <a:pt x="943" y="411"/>
                    </a:cubicBezTo>
                    <a:cubicBezTo>
                      <a:pt x="943" y="411"/>
                      <a:pt x="943" y="411"/>
                      <a:pt x="943" y="412"/>
                    </a:cubicBezTo>
                    <a:cubicBezTo>
                      <a:pt x="945" y="412"/>
                      <a:pt x="947" y="414"/>
                      <a:pt x="947" y="417"/>
                    </a:cubicBezTo>
                    <a:cubicBezTo>
                      <a:pt x="948" y="419"/>
                      <a:pt x="947" y="420"/>
                      <a:pt x="946" y="421"/>
                    </a:cubicBezTo>
                    <a:cubicBezTo>
                      <a:pt x="942" y="423"/>
                      <a:pt x="939" y="423"/>
                      <a:pt x="937" y="421"/>
                    </a:cubicBezTo>
                    <a:cubicBezTo>
                      <a:pt x="936" y="422"/>
                      <a:pt x="935" y="424"/>
                      <a:pt x="932" y="424"/>
                    </a:cubicBezTo>
                    <a:cubicBezTo>
                      <a:pt x="927" y="425"/>
                      <a:pt x="920" y="427"/>
                      <a:pt x="918" y="428"/>
                    </a:cubicBezTo>
                    <a:cubicBezTo>
                      <a:pt x="919" y="428"/>
                      <a:pt x="921" y="427"/>
                      <a:pt x="923" y="427"/>
                    </a:cubicBezTo>
                    <a:cubicBezTo>
                      <a:pt x="925" y="427"/>
                      <a:pt x="928" y="426"/>
                      <a:pt x="930" y="426"/>
                    </a:cubicBezTo>
                    <a:cubicBezTo>
                      <a:pt x="930" y="426"/>
                      <a:pt x="932" y="426"/>
                      <a:pt x="932" y="427"/>
                    </a:cubicBezTo>
                    <a:cubicBezTo>
                      <a:pt x="933" y="428"/>
                      <a:pt x="933" y="428"/>
                      <a:pt x="932" y="429"/>
                    </a:cubicBezTo>
                    <a:cubicBezTo>
                      <a:pt x="931" y="431"/>
                      <a:pt x="922" y="434"/>
                      <a:pt x="918" y="434"/>
                    </a:cubicBezTo>
                    <a:cubicBezTo>
                      <a:pt x="917" y="434"/>
                      <a:pt x="917" y="434"/>
                      <a:pt x="917" y="434"/>
                    </a:cubicBezTo>
                    <a:cubicBezTo>
                      <a:pt x="915" y="434"/>
                      <a:pt x="913" y="434"/>
                      <a:pt x="912" y="434"/>
                    </a:cubicBezTo>
                    <a:cubicBezTo>
                      <a:pt x="912" y="434"/>
                      <a:pt x="912" y="435"/>
                      <a:pt x="912" y="435"/>
                    </a:cubicBezTo>
                    <a:cubicBezTo>
                      <a:pt x="913" y="435"/>
                      <a:pt x="913" y="435"/>
                      <a:pt x="914" y="437"/>
                    </a:cubicBezTo>
                    <a:cubicBezTo>
                      <a:pt x="914" y="440"/>
                      <a:pt x="910" y="445"/>
                      <a:pt x="907" y="448"/>
                    </a:cubicBezTo>
                    <a:cubicBezTo>
                      <a:pt x="906" y="450"/>
                      <a:pt x="904" y="451"/>
                      <a:pt x="903" y="451"/>
                    </a:cubicBezTo>
                    <a:cubicBezTo>
                      <a:pt x="901" y="451"/>
                      <a:pt x="900" y="450"/>
                      <a:pt x="899" y="448"/>
                    </a:cubicBezTo>
                    <a:cubicBezTo>
                      <a:pt x="899" y="448"/>
                      <a:pt x="899" y="448"/>
                      <a:pt x="899" y="448"/>
                    </a:cubicBezTo>
                    <a:cubicBezTo>
                      <a:pt x="899" y="449"/>
                      <a:pt x="899" y="450"/>
                      <a:pt x="899" y="450"/>
                    </a:cubicBezTo>
                    <a:cubicBezTo>
                      <a:pt x="899" y="451"/>
                      <a:pt x="900" y="451"/>
                      <a:pt x="900" y="451"/>
                    </a:cubicBezTo>
                    <a:cubicBezTo>
                      <a:pt x="900" y="451"/>
                      <a:pt x="901" y="451"/>
                      <a:pt x="901" y="452"/>
                    </a:cubicBezTo>
                    <a:cubicBezTo>
                      <a:pt x="902" y="455"/>
                      <a:pt x="901" y="460"/>
                      <a:pt x="899" y="465"/>
                    </a:cubicBezTo>
                    <a:cubicBezTo>
                      <a:pt x="896" y="471"/>
                      <a:pt x="894" y="471"/>
                      <a:pt x="894" y="471"/>
                    </a:cubicBezTo>
                    <a:cubicBezTo>
                      <a:pt x="893" y="471"/>
                      <a:pt x="893" y="471"/>
                      <a:pt x="893" y="471"/>
                    </a:cubicBezTo>
                    <a:cubicBezTo>
                      <a:pt x="892" y="470"/>
                      <a:pt x="892" y="470"/>
                      <a:pt x="893" y="467"/>
                    </a:cubicBezTo>
                    <a:cubicBezTo>
                      <a:pt x="894" y="463"/>
                      <a:pt x="893" y="460"/>
                      <a:pt x="890" y="456"/>
                    </a:cubicBezTo>
                    <a:cubicBezTo>
                      <a:pt x="890" y="456"/>
                      <a:pt x="890" y="456"/>
                      <a:pt x="889" y="455"/>
                    </a:cubicBezTo>
                    <a:cubicBezTo>
                      <a:pt x="889" y="458"/>
                      <a:pt x="889" y="460"/>
                      <a:pt x="887" y="460"/>
                    </a:cubicBezTo>
                    <a:cubicBezTo>
                      <a:pt x="885" y="461"/>
                      <a:pt x="884" y="461"/>
                      <a:pt x="884" y="461"/>
                    </a:cubicBezTo>
                    <a:cubicBezTo>
                      <a:pt x="884" y="461"/>
                      <a:pt x="884" y="461"/>
                      <a:pt x="884" y="462"/>
                    </a:cubicBezTo>
                    <a:cubicBezTo>
                      <a:pt x="884" y="462"/>
                      <a:pt x="884" y="462"/>
                      <a:pt x="884" y="462"/>
                    </a:cubicBezTo>
                    <a:cubicBezTo>
                      <a:pt x="888" y="464"/>
                      <a:pt x="891" y="467"/>
                      <a:pt x="891" y="469"/>
                    </a:cubicBezTo>
                    <a:cubicBezTo>
                      <a:pt x="891" y="470"/>
                      <a:pt x="891" y="471"/>
                      <a:pt x="890" y="471"/>
                    </a:cubicBezTo>
                    <a:cubicBezTo>
                      <a:pt x="888" y="473"/>
                      <a:pt x="888" y="474"/>
                      <a:pt x="888" y="474"/>
                    </a:cubicBezTo>
                    <a:cubicBezTo>
                      <a:pt x="888" y="474"/>
                      <a:pt x="888" y="474"/>
                      <a:pt x="888" y="474"/>
                    </a:cubicBezTo>
                    <a:cubicBezTo>
                      <a:pt x="888" y="474"/>
                      <a:pt x="889" y="474"/>
                      <a:pt x="890" y="474"/>
                    </a:cubicBezTo>
                    <a:cubicBezTo>
                      <a:pt x="893" y="475"/>
                      <a:pt x="895" y="477"/>
                      <a:pt x="895" y="480"/>
                    </a:cubicBezTo>
                    <a:cubicBezTo>
                      <a:pt x="896" y="481"/>
                      <a:pt x="895" y="482"/>
                      <a:pt x="894" y="483"/>
                    </a:cubicBezTo>
                    <a:cubicBezTo>
                      <a:pt x="893" y="483"/>
                      <a:pt x="893" y="483"/>
                      <a:pt x="893" y="483"/>
                    </a:cubicBezTo>
                    <a:cubicBezTo>
                      <a:pt x="893" y="484"/>
                      <a:pt x="894" y="484"/>
                      <a:pt x="896" y="484"/>
                    </a:cubicBezTo>
                    <a:cubicBezTo>
                      <a:pt x="898" y="484"/>
                      <a:pt x="899" y="485"/>
                      <a:pt x="899" y="486"/>
                    </a:cubicBezTo>
                    <a:cubicBezTo>
                      <a:pt x="900" y="488"/>
                      <a:pt x="897" y="490"/>
                      <a:pt x="894" y="492"/>
                    </a:cubicBezTo>
                    <a:cubicBezTo>
                      <a:pt x="893" y="493"/>
                      <a:pt x="892" y="493"/>
                      <a:pt x="890" y="493"/>
                    </a:cubicBezTo>
                    <a:cubicBezTo>
                      <a:pt x="889" y="493"/>
                      <a:pt x="887" y="492"/>
                      <a:pt x="886" y="491"/>
                    </a:cubicBezTo>
                    <a:cubicBezTo>
                      <a:pt x="886" y="491"/>
                      <a:pt x="886" y="491"/>
                      <a:pt x="886" y="492"/>
                    </a:cubicBezTo>
                    <a:cubicBezTo>
                      <a:pt x="885" y="492"/>
                      <a:pt x="885" y="492"/>
                      <a:pt x="886" y="493"/>
                    </a:cubicBezTo>
                    <a:cubicBezTo>
                      <a:pt x="886" y="494"/>
                      <a:pt x="886" y="494"/>
                      <a:pt x="887" y="495"/>
                    </a:cubicBezTo>
                    <a:cubicBezTo>
                      <a:pt x="888" y="496"/>
                      <a:pt x="889" y="498"/>
                      <a:pt x="888" y="499"/>
                    </a:cubicBezTo>
                    <a:cubicBezTo>
                      <a:pt x="887" y="501"/>
                      <a:pt x="885" y="501"/>
                      <a:pt x="884" y="501"/>
                    </a:cubicBezTo>
                    <a:cubicBezTo>
                      <a:pt x="879" y="502"/>
                      <a:pt x="875" y="505"/>
                      <a:pt x="875" y="508"/>
                    </a:cubicBezTo>
                    <a:cubicBezTo>
                      <a:pt x="874" y="511"/>
                      <a:pt x="871" y="511"/>
                      <a:pt x="870" y="511"/>
                    </a:cubicBezTo>
                    <a:cubicBezTo>
                      <a:pt x="870" y="511"/>
                      <a:pt x="870" y="511"/>
                      <a:pt x="869" y="511"/>
                    </a:cubicBezTo>
                    <a:cubicBezTo>
                      <a:pt x="869" y="511"/>
                      <a:pt x="868" y="511"/>
                      <a:pt x="868" y="511"/>
                    </a:cubicBezTo>
                    <a:cubicBezTo>
                      <a:pt x="866" y="511"/>
                      <a:pt x="862" y="514"/>
                      <a:pt x="861" y="518"/>
                    </a:cubicBezTo>
                    <a:cubicBezTo>
                      <a:pt x="860" y="520"/>
                      <a:pt x="858" y="520"/>
                      <a:pt x="857" y="521"/>
                    </a:cubicBezTo>
                    <a:cubicBezTo>
                      <a:pt x="855" y="521"/>
                      <a:pt x="854" y="522"/>
                      <a:pt x="852" y="523"/>
                    </a:cubicBezTo>
                    <a:cubicBezTo>
                      <a:pt x="848" y="526"/>
                      <a:pt x="841" y="536"/>
                      <a:pt x="841" y="542"/>
                    </a:cubicBezTo>
                    <a:cubicBezTo>
                      <a:pt x="841" y="549"/>
                      <a:pt x="843" y="556"/>
                      <a:pt x="846" y="561"/>
                    </a:cubicBezTo>
                    <a:cubicBezTo>
                      <a:pt x="848" y="563"/>
                      <a:pt x="848" y="565"/>
                      <a:pt x="848" y="566"/>
                    </a:cubicBezTo>
                    <a:cubicBezTo>
                      <a:pt x="848" y="567"/>
                      <a:pt x="848" y="568"/>
                      <a:pt x="849" y="570"/>
                    </a:cubicBezTo>
                    <a:cubicBezTo>
                      <a:pt x="852" y="574"/>
                      <a:pt x="855" y="586"/>
                      <a:pt x="855" y="590"/>
                    </a:cubicBezTo>
                    <a:cubicBezTo>
                      <a:pt x="854" y="592"/>
                      <a:pt x="853" y="594"/>
                      <a:pt x="852" y="596"/>
                    </a:cubicBezTo>
                    <a:cubicBezTo>
                      <a:pt x="851" y="598"/>
                      <a:pt x="850" y="600"/>
                      <a:pt x="850" y="601"/>
                    </a:cubicBezTo>
                    <a:cubicBezTo>
                      <a:pt x="850" y="603"/>
                      <a:pt x="849" y="604"/>
                      <a:pt x="847" y="604"/>
                    </a:cubicBezTo>
                    <a:close/>
                    <a:moveTo>
                      <a:pt x="815" y="548"/>
                    </a:moveTo>
                    <a:cubicBezTo>
                      <a:pt x="816" y="548"/>
                      <a:pt x="817" y="549"/>
                      <a:pt x="818" y="550"/>
                    </a:cubicBezTo>
                    <a:cubicBezTo>
                      <a:pt x="820" y="551"/>
                      <a:pt x="821" y="553"/>
                      <a:pt x="823" y="554"/>
                    </a:cubicBezTo>
                    <a:cubicBezTo>
                      <a:pt x="824" y="556"/>
                      <a:pt x="826" y="558"/>
                      <a:pt x="828" y="560"/>
                    </a:cubicBezTo>
                    <a:cubicBezTo>
                      <a:pt x="830" y="563"/>
                      <a:pt x="829" y="566"/>
                      <a:pt x="829" y="568"/>
                    </a:cubicBezTo>
                    <a:cubicBezTo>
                      <a:pt x="828" y="570"/>
                      <a:pt x="828" y="571"/>
                      <a:pt x="828" y="571"/>
                    </a:cubicBezTo>
                    <a:cubicBezTo>
                      <a:pt x="829" y="573"/>
                      <a:pt x="829" y="574"/>
                      <a:pt x="829" y="575"/>
                    </a:cubicBezTo>
                    <a:cubicBezTo>
                      <a:pt x="830" y="577"/>
                      <a:pt x="830" y="579"/>
                      <a:pt x="832" y="581"/>
                    </a:cubicBezTo>
                    <a:cubicBezTo>
                      <a:pt x="835" y="583"/>
                      <a:pt x="835" y="586"/>
                      <a:pt x="835" y="588"/>
                    </a:cubicBezTo>
                    <a:cubicBezTo>
                      <a:pt x="835" y="590"/>
                      <a:pt x="835" y="590"/>
                      <a:pt x="836" y="591"/>
                    </a:cubicBezTo>
                    <a:cubicBezTo>
                      <a:pt x="840" y="592"/>
                      <a:pt x="843" y="598"/>
                      <a:pt x="843" y="600"/>
                    </a:cubicBezTo>
                    <a:cubicBezTo>
                      <a:pt x="843" y="600"/>
                      <a:pt x="845" y="602"/>
                      <a:pt x="847" y="602"/>
                    </a:cubicBezTo>
                    <a:cubicBezTo>
                      <a:pt x="848" y="602"/>
                      <a:pt x="848" y="602"/>
                      <a:pt x="848" y="601"/>
                    </a:cubicBezTo>
                    <a:cubicBezTo>
                      <a:pt x="848" y="599"/>
                      <a:pt x="850" y="597"/>
                      <a:pt x="851" y="595"/>
                    </a:cubicBezTo>
                    <a:cubicBezTo>
                      <a:pt x="851" y="593"/>
                      <a:pt x="852" y="591"/>
                      <a:pt x="853" y="590"/>
                    </a:cubicBezTo>
                    <a:cubicBezTo>
                      <a:pt x="853" y="587"/>
                      <a:pt x="850" y="575"/>
                      <a:pt x="847" y="571"/>
                    </a:cubicBezTo>
                    <a:cubicBezTo>
                      <a:pt x="846" y="569"/>
                      <a:pt x="846" y="567"/>
                      <a:pt x="846" y="566"/>
                    </a:cubicBezTo>
                    <a:cubicBezTo>
                      <a:pt x="846" y="565"/>
                      <a:pt x="846" y="564"/>
                      <a:pt x="845" y="562"/>
                    </a:cubicBezTo>
                    <a:cubicBezTo>
                      <a:pt x="841" y="557"/>
                      <a:pt x="839" y="549"/>
                      <a:pt x="839" y="542"/>
                    </a:cubicBezTo>
                    <a:cubicBezTo>
                      <a:pt x="839" y="536"/>
                      <a:pt x="847" y="525"/>
                      <a:pt x="851" y="521"/>
                    </a:cubicBezTo>
                    <a:cubicBezTo>
                      <a:pt x="853" y="520"/>
                      <a:pt x="855" y="519"/>
                      <a:pt x="856" y="519"/>
                    </a:cubicBezTo>
                    <a:cubicBezTo>
                      <a:pt x="858" y="518"/>
                      <a:pt x="859" y="518"/>
                      <a:pt x="859" y="517"/>
                    </a:cubicBezTo>
                    <a:cubicBezTo>
                      <a:pt x="860" y="513"/>
                      <a:pt x="865" y="509"/>
                      <a:pt x="868" y="509"/>
                    </a:cubicBezTo>
                    <a:cubicBezTo>
                      <a:pt x="868" y="509"/>
                      <a:pt x="869" y="509"/>
                      <a:pt x="869" y="509"/>
                    </a:cubicBezTo>
                    <a:cubicBezTo>
                      <a:pt x="870" y="509"/>
                      <a:pt x="870" y="509"/>
                      <a:pt x="870" y="509"/>
                    </a:cubicBezTo>
                    <a:cubicBezTo>
                      <a:pt x="872" y="509"/>
                      <a:pt x="873" y="508"/>
                      <a:pt x="873" y="507"/>
                    </a:cubicBezTo>
                    <a:cubicBezTo>
                      <a:pt x="873" y="504"/>
                      <a:pt x="878" y="500"/>
                      <a:pt x="884" y="499"/>
                    </a:cubicBezTo>
                    <a:cubicBezTo>
                      <a:pt x="886" y="499"/>
                      <a:pt x="886" y="499"/>
                      <a:pt x="886" y="498"/>
                    </a:cubicBezTo>
                    <a:cubicBezTo>
                      <a:pt x="886" y="498"/>
                      <a:pt x="885" y="497"/>
                      <a:pt x="885" y="496"/>
                    </a:cubicBezTo>
                    <a:cubicBezTo>
                      <a:pt x="884" y="495"/>
                      <a:pt x="884" y="495"/>
                      <a:pt x="884" y="494"/>
                    </a:cubicBezTo>
                    <a:cubicBezTo>
                      <a:pt x="883" y="493"/>
                      <a:pt x="883" y="492"/>
                      <a:pt x="884" y="490"/>
                    </a:cubicBezTo>
                    <a:cubicBezTo>
                      <a:pt x="885" y="489"/>
                      <a:pt x="887" y="488"/>
                      <a:pt x="888" y="490"/>
                    </a:cubicBezTo>
                    <a:cubicBezTo>
                      <a:pt x="889" y="491"/>
                      <a:pt x="892" y="491"/>
                      <a:pt x="893" y="490"/>
                    </a:cubicBezTo>
                    <a:cubicBezTo>
                      <a:pt x="896" y="488"/>
                      <a:pt x="897" y="487"/>
                      <a:pt x="897" y="486"/>
                    </a:cubicBezTo>
                    <a:cubicBezTo>
                      <a:pt x="897" y="486"/>
                      <a:pt x="897" y="486"/>
                      <a:pt x="896" y="486"/>
                    </a:cubicBezTo>
                    <a:cubicBezTo>
                      <a:pt x="893" y="486"/>
                      <a:pt x="891" y="485"/>
                      <a:pt x="891" y="484"/>
                    </a:cubicBezTo>
                    <a:cubicBezTo>
                      <a:pt x="891" y="483"/>
                      <a:pt x="891" y="482"/>
                      <a:pt x="893" y="481"/>
                    </a:cubicBezTo>
                    <a:cubicBezTo>
                      <a:pt x="893" y="481"/>
                      <a:pt x="893" y="481"/>
                      <a:pt x="893" y="480"/>
                    </a:cubicBezTo>
                    <a:cubicBezTo>
                      <a:pt x="893" y="478"/>
                      <a:pt x="892" y="477"/>
                      <a:pt x="890" y="476"/>
                    </a:cubicBezTo>
                    <a:cubicBezTo>
                      <a:pt x="888" y="476"/>
                      <a:pt x="887" y="476"/>
                      <a:pt x="886" y="475"/>
                    </a:cubicBezTo>
                    <a:cubicBezTo>
                      <a:pt x="886" y="473"/>
                      <a:pt x="887" y="471"/>
                      <a:pt x="889" y="470"/>
                    </a:cubicBezTo>
                    <a:cubicBezTo>
                      <a:pt x="889" y="470"/>
                      <a:pt x="889" y="469"/>
                      <a:pt x="889" y="469"/>
                    </a:cubicBezTo>
                    <a:cubicBezTo>
                      <a:pt x="889" y="468"/>
                      <a:pt x="885" y="465"/>
                      <a:pt x="883" y="463"/>
                    </a:cubicBezTo>
                    <a:cubicBezTo>
                      <a:pt x="883" y="463"/>
                      <a:pt x="883" y="463"/>
                      <a:pt x="883" y="463"/>
                    </a:cubicBezTo>
                    <a:cubicBezTo>
                      <a:pt x="881" y="462"/>
                      <a:pt x="881" y="461"/>
                      <a:pt x="881" y="461"/>
                    </a:cubicBezTo>
                    <a:cubicBezTo>
                      <a:pt x="882" y="460"/>
                      <a:pt x="883" y="459"/>
                      <a:pt x="887" y="458"/>
                    </a:cubicBezTo>
                    <a:cubicBezTo>
                      <a:pt x="887" y="457"/>
                      <a:pt x="887" y="454"/>
                      <a:pt x="887" y="452"/>
                    </a:cubicBezTo>
                    <a:cubicBezTo>
                      <a:pt x="887" y="449"/>
                      <a:pt x="887" y="447"/>
                      <a:pt x="888" y="446"/>
                    </a:cubicBezTo>
                    <a:cubicBezTo>
                      <a:pt x="888" y="444"/>
                      <a:pt x="890" y="444"/>
                      <a:pt x="891" y="444"/>
                    </a:cubicBezTo>
                    <a:cubicBezTo>
                      <a:pt x="892" y="444"/>
                      <a:pt x="893" y="444"/>
                      <a:pt x="893" y="445"/>
                    </a:cubicBezTo>
                    <a:cubicBezTo>
                      <a:pt x="893" y="445"/>
                      <a:pt x="893" y="446"/>
                      <a:pt x="893" y="447"/>
                    </a:cubicBezTo>
                    <a:cubicBezTo>
                      <a:pt x="891" y="450"/>
                      <a:pt x="890" y="453"/>
                      <a:pt x="892" y="455"/>
                    </a:cubicBezTo>
                    <a:cubicBezTo>
                      <a:pt x="895" y="459"/>
                      <a:pt x="896" y="462"/>
                      <a:pt x="895" y="468"/>
                    </a:cubicBezTo>
                    <a:cubicBezTo>
                      <a:pt x="895" y="468"/>
                      <a:pt x="894" y="468"/>
                      <a:pt x="894" y="468"/>
                    </a:cubicBezTo>
                    <a:cubicBezTo>
                      <a:pt x="895" y="468"/>
                      <a:pt x="896" y="466"/>
                      <a:pt x="897" y="464"/>
                    </a:cubicBezTo>
                    <a:cubicBezTo>
                      <a:pt x="899" y="459"/>
                      <a:pt x="900" y="455"/>
                      <a:pt x="899" y="453"/>
                    </a:cubicBezTo>
                    <a:cubicBezTo>
                      <a:pt x="899" y="453"/>
                      <a:pt x="899" y="453"/>
                      <a:pt x="899" y="453"/>
                    </a:cubicBezTo>
                    <a:cubicBezTo>
                      <a:pt x="897" y="452"/>
                      <a:pt x="897" y="450"/>
                      <a:pt x="897" y="448"/>
                    </a:cubicBezTo>
                    <a:cubicBezTo>
                      <a:pt x="897" y="446"/>
                      <a:pt x="898" y="446"/>
                      <a:pt x="899" y="446"/>
                    </a:cubicBezTo>
                    <a:cubicBezTo>
                      <a:pt x="899" y="446"/>
                      <a:pt x="900" y="446"/>
                      <a:pt x="901" y="447"/>
                    </a:cubicBezTo>
                    <a:cubicBezTo>
                      <a:pt x="902" y="448"/>
                      <a:pt x="902" y="449"/>
                      <a:pt x="903" y="449"/>
                    </a:cubicBezTo>
                    <a:cubicBezTo>
                      <a:pt x="904" y="449"/>
                      <a:pt x="905" y="448"/>
                      <a:pt x="906" y="447"/>
                    </a:cubicBezTo>
                    <a:cubicBezTo>
                      <a:pt x="909" y="443"/>
                      <a:pt x="912" y="439"/>
                      <a:pt x="911" y="437"/>
                    </a:cubicBezTo>
                    <a:cubicBezTo>
                      <a:pt x="911" y="436"/>
                      <a:pt x="911" y="436"/>
                      <a:pt x="911" y="436"/>
                    </a:cubicBezTo>
                    <a:cubicBezTo>
                      <a:pt x="910" y="435"/>
                      <a:pt x="910" y="434"/>
                      <a:pt x="910" y="434"/>
                    </a:cubicBezTo>
                    <a:cubicBezTo>
                      <a:pt x="911" y="432"/>
                      <a:pt x="914" y="432"/>
                      <a:pt x="916" y="432"/>
                    </a:cubicBezTo>
                    <a:cubicBezTo>
                      <a:pt x="917" y="432"/>
                      <a:pt x="917" y="432"/>
                      <a:pt x="917" y="432"/>
                    </a:cubicBezTo>
                    <a:cubicBezTo>
                      <a:pt x="921" y="432"/>
                      <a:pt x="929" y="429"/>
                      <a:pt x="930" y="428"/>
                    </a:cubicBezTo>
                    <a:cubicBezTo>
                      <a:pt x="930" y="428"/>
                      <a:pt x="930" y="428"/>
                      <a:pt x="930" y="428"/>
                    </a:cubicBezTo>
                    <a:cubicBezTo>
                      <a:pt x="928" y="428"/>
                      <a:pt x="926" y="429"/>
                      <a:pt x="923" y="429"/>
                    </a:cubicBezTo>
                    <a:cubicBezTo>
                      <a:pt x="920" y="430"/>
                      <a:pt x="918" y="430"/>
                      <a:pt x="916" y="430"/>
                    </a:cubicBezTo>
                    <a:cubicBezTo>
                      <a:pt x="916" y="430"/>
                      <a:pt x="915" y="429"/>
                      <a:pt x="915" y="428"/>
                    </a:cubicBezTo>
                    <a:cubicBezTo>
                      <a:pt x="915" y="424"/>
                      <a:pt x="929" y="423"/>
                      <a:pt x="932" y="422"/>
                    </a:cubicBezTo>
                    <a:cubicBezTo>
                      <a:pt x="934" y="422"/>
                      <a:pt x="934" y="421"/>
                      <a:pt x="935" y="420"/>
                    </a:cubicBezTo>
                    <a:cubicBezTo>
                      <a:pt x="935" y="419"/>
                      <a:pt x="935" y="418"/>
                      <a:pt x="936" y="418"/>
                    </a:cubicBezTo>
                    <a:cubicBezTo>
                      <a:pt x="937" y="418"/>
                      <a:pt x="937" y="418"/>
                      <a:pt x="938" y="419"/>
                    </a:cubicBezTo>
                    <a:cubicBezTo>
                      <a:pt x="939" y="421"/>
                      <a:pt x="942" y="421"/>
                      <a:pt x="944" y="419"/>
                    </a:cubicBezTo>
                    <a:cubicBezTo>
                      <a:pt x="945" y="419"/>
                      <a:pt x="945" y="418"/>
                      <a:pt x="945" y="417"/>
                    </a:cubicBezTo>
                    <a:cubicBezTo>
                      <a:pt x="945" y="416"/>
                      <a:pt x="944" y="414"/>
                      <a:pt x="942" y="414"/>
                    </a:cubicBezTo>
                    <a:cubicBezTo>
                      <a:pt x="942" y="413"/>
                      <a:pt x="941" y="413"/>
                      <a:pt x="940" y="412"/>
                    </a:cubicBezTo>
                    <a:cubicBezTo>
                      <a:pt x="940" y="411"/>
                      <a:pt x="941" y="410"/>
                      <a:pt x="942" y="410"/>
                    </a:cubicBezTo>
                    <a:cubicBezTo>
                      <a:pt x="942" y="409"/>
                      <a:pt x="943" y="408"/>
                      <a:pt x="943" y="408"/>
                    </a:cubicBezTo>
                    <a:cubicBezTo>
                      <a:pt x="942" y="406"/>
                      <a:pt x="943" y="403"/>
                      <a:pt x="944" y="402"/>
                    </a:cubicBezTo>
                    <a:cubicBezTo>
                      <a:pt x="944" y="401"/>
                      <a:pt x="946" y="397"/>
                      <a:pt x="950" y="396"/>
                    </a:cubicBezTo>
                    <a:cubicBezTo>
                      <a:pt x="951" y="396"/>
                      <a:pt x="952" y="395"/>
                      <a:pt x="952" y="394"/>
                    </a:cubicBezTo>
                    <a:cubicBezTo>
                      <a:pt x="953" y="393"/>
                      <a:pt x="953" y="393"/>
                      <a:pt x="956" y="393"/>
                    </a:cubicBezTo>
                    <a:cubicBezTo>
                      <a:pt x="957" y="393"/>
                      <a:pt x="958" y="392"/>
                      <a:pt x="959" y="389"/>
                    </a:cubicBezTo>
                    <a:cubicBezTo>
                      <a:pt x="960" y="388"/>
                      <a:pt x="961" y="387"/>
                      <a:pt x="962" y="386"/>
                    </a:cubicBezTo>
                    <a:cubicBezTo>
                      <a:pt x="963" y="385"/>
                      <a:pt x="963" y="385"/>
                      <a:pt x="964" y="385"/>
                    </a:cubicBezTo>
                    <a:cubicBezTo>
                      <a:pt x="965" y="385"/>
                      <a:pt x="967" y="385"/>
                      <a:pt x="968" y="386"/>
                    </a:cubicBezTo>
                    <a:cubicBezTo>
                      <a:pt x="969" y="387"/>
                      <a:pt x="970" y="387"/>
                      <a:pt x="971" y="387"/>
                    </a:cubicBezTo>
                    <a:cubicBezTo>
                      <a:pt x="971" y="387"/>
                      <a:pt x="971" y="387"/>
                      <a:pt x="971" y="387"/>
                    </a:cubicBezTo>
                    <a:cubicBezTo>
                      <a:pt x="972" y="387"/>
                      <a:pt x="973" y="387"/>
                      <a:pt x="974" y="386"/>
                    </a:cubicBezTo>
                    <a:cubicBezTo>
                      <a:pt x="976" y="385"/>
                      <a:pt x="978" y="383"/>
                      <a:pt x="980" y="381"/>
                    </a:cubicBezTo>
                    <a:cubicBezTo>
                      <a:pt x="972" y="369"/>
                      <a:pt x="972" y="361"/>
                      <a:pt x="973" y="357"/>
                    </a:cubicBezTo>
                    <a:cubicBezTo>
                      <a:pt x="973" y="356"/>
                      <a:pt x="973" y="355"/>
                      <a:pt x="973" y="355"/>
                    </a:cubicBezTo>
                    <a:cubicBezTo>
                      <a:pt x="973" y="354"/>
                      <a:pt x="970" y="354"/>
                      <a:pt x="969" y="354"/>
                    </a:cubicBezTo>
                    <a:cubicBezTo>
                      <a:pt x="966" y="354"/>
                      <a:pt x="962" y="354"/>
                      <a:pt x="960" y="352"/>
                    </a:cubicBezTo>
                    <a:cubicBezTo>
                      <a:pt x="960" y="352"/>
                      <a:pt x="960" y="352"/>
                      <a:pt x="960" y="352"/>
                    </a:cubicBezTo>
                    <a:cubicBezTo>
                      <a:pt x="957" y="352"/>
                      <a:pt x="951" y="362"/>
                      <a:pt x="950" y="368"/>
                    </a:cubicBezTo>
                    <a:cubicBezTo>
                      <a:pt x="948" y="375"/>
                      <a:pt x="938" y="381"/>
                      <a:pt x="937" y="382"/>
                    </a:cubicBezTo>
                    <a:cubicBezTo>
                      <a:pt x="937" y="382"/>
                      <a:pt x="937" y="382"/>
                      <a:pt x="937" y="382"/>
                    </a:cubicBezTo>
                    <a:cubicBezTo>
                      <a:pt x="937" y="382"/>
                      <a:pt x="937" y="382"/>
                      <a:pt x="937" y="382"/>
                    </a:cubicBezTo>
                    <a:cubicBezTo>
                      <a:pt x="936" y="382"/>
                      <a:pt x="906" y="382"/>
                      <a:pt x="903" y="382"/>
                    </a:cubicBezTo>
                    <a:cubicBezTo>
                      <a:pt x="903" y="382"/>
                      <a:pt x="901" y="382"/>
                      <a:pt x="892" y="391"/>
                    </a:cubicBezTo>
                    <a:cubicBezTo>
                      <a:pt x="893" y="392"/>
                      <a:pt x="893" y="394"/>
                      <a:pt x="892" y="395"/>
                    </a:cubicBezTo>
                    <a:cubicBezTo>
                      <a:pt x="889" y="400"/>
                      <a:pt x="880" y="401"/>
                      <a:pt x="872" y="402"/>
                    </a:cubicBezTo>
                    <a:cubicBezTo>
                      <a:pt x="869" y="402"/>
                      <a:pt x="867" y="402"/>
                      <a:pt x="866" y="402"/>
                    </a:cubicBezTo>
                    <a:cubicBezTo>
                      <a:pt x="866" y="404"/>
                      <a:pt x="866" y="405"/>
                      <a:pt x="866" y="405"/>
                    </a:cubicBezTo>
                    <a:cubicBezTo>
                      <a:pt x="866" y="406"/>
                      <a:pt x="865" y="407"/>
                      <a:pt x="863" y="408"/>
                    </a:cubicBezTo>
                    <a:cubicBezTo>
                      <a:pt x="861" y="411"/>
                      <a:pt x="853" y="415"/>
                      <a:pt x="844" y="421"/>
                    </a:cubicBezTo>
                    <a:cubicBezTo>
                      <a:pt x="842" y="421"/>
                      <a:pt x="841" y="422"/>
                      <a:pt x="840" y="422"/>
                    </a:cubicBezTo>
                    <a:cubicBezTo>
                      <a:pt x="837" y="424"/>
                      <a:pt x="834" y="425"/>
                      <a:pt x="831" y="425"/>
                    </a:cubicBezTo>
                    <a:cubicBezTo>
                      <a:pt x="828" y="425"/>
                      <a:pt x="825" y="424"/>
                      <a:pt x="823" y="423"/>
                    </a:cubicBezTo>
                    <a:cubicBezTo>
                      <a:pt x="821" y="421"/>
                      <a:pt x="820" y="419"/>
                      <a:pt x="820" y="417"/>
                    </a:cubicBezTo>
                    <a:cubicBezTo>
                      <a:pt x="820" y="413"/>
                      <a:pt x="822" y="411"/>
                      <a:pt x="824" y="411"/>
                    </a:cubicBezTo>
                    <a:cubicBezTo>
                      <a:pt x="826" y="411"/>
                      <a:pt x="828" y="413"/>
                      <a:pt x="829" y="414"/>
                    </a:cubicBezTo>
                    <a:cubicBezTo>
                      <a:pt x="829" y="414"/>
                      <a:pt x="829" y="414"/>
                      <a:pt x="830" y="414"/>
                    </a:cubicBezTo>
                    <a:cubicBezTo>
                      <a:pt x="829" y="412"/>
                      <a:pt x="829" y="410"/>
                      <a:pt x="829" y="407"/>
                    </a:cubicBezTo>
                    <a:cubicBezTo>
                      <a:pt x="828" y="406"/>
                      <a:pt x="828" y="404"/>
                      <a:pt x="828" y="402"/>
                    </a:cubicBezTo>
                    <a:cubicBezTo>
                      <a:pt x="828" y="398"/>
                      <a:pt x="828" y="396"/>
                      <a:pt x="826" y="395"/>
                    </a:cubicBezTo>
                    <a:cubicBezTo>
                      <a:pt x="824" y="394"/>
                      <a:pt x="822" y="396"/>
                      <a:pt x="820" y="397"/>
                    </a:cubicBezTo>
                    <a:cubicBezTo>
                      <a:pt x="818" y="398"/>
                      <a:pt x="818" y="398"/>
                      <a:pt x="817" y="398"/>
                    </a:cubicBezTo>
                    <a:cubicBezTo>
                      <a:pt x="816" y="398"/>
                      <a:pt x="816" y="398"/>
                      <a:pt x="816" y="398"/>
                    </a:cubicBezTo>
                    <a:cubicBezTo>
                      <a:pt x="815" y="397"/>
                      <a:pt x="815" y="397"/>
                      <a:pt x="815" y="395"/>
                    </a:cubicBezTo>
                    <a:cubicBezTo>
                      <a:pt x="816" y="393"/>
                      <a:pt x="817" y="391"/>
                      <a:pt x="818" y="389"/>
                    </a:cubicBezTo>
                    <a:cubicBezTo>
                      <a:pt x="820" y="386"/>
                      <a:pt x="822" y="383"/>
                      <a:pt x="819" y="379"/>
                    </a:cubicBezTo>
                    <a:cubicBezTo>
                      <a:pt x="817" y="375"/>
                      <a:pt x="813" y="373"/>
                      <a:pt x="811" y="373"/>
                    </a:cubicBezTo>
                    <a:cubicBezTo>
                      <a:pt x="809" y="373"/>
                      <a:pt x="807" y="375"/>
                      <a:pt x="806" y="377"/>
                    </a:cubicBezTo>
                    <a:cubicBezTo>
                      <a:pt x="805" y="380"/>
                      <a:pt x="802" y="381"/>
                      <a:pt x="800" y="382"/>
                    </a:cubicBezTo>
                    <a:cubicBezTo>
                      <a:pt x="798" y="382"/>
                      <a:pt x="797" y="382"/>
                      <a:pt x="796" y="384"/>
                    </a:cubicBezTo>
                    <a:cubicBezTo>
                      <a:pt x="794" y="388"/>
                      <a:pt x="792" y="397"/>
                      <a:pt x="794" y="404"/>
                    </a:cubicBezTo>
                    <a:cubicBezTo>
                      <a:pt x="796" y="412"/>
                      <a:pt x="793" y="415"/>
                      <a:pt x="786" y="419"/>
                    </a:cubicBezTo>
                    <a:cubicBezTo>
                      <a:pt x="784" y="421"/>
                      <a:pt x="781" y="420"/>
                      <a:pt x="779" y="418"/>
                    </a:cubicBezTo>
                    <a:cubicBezTo>
                      <a:pt x="777" y="415"/>
                      <a:pt x="776" y="408"/>
                      <a:pt x="778" y="400"/>
                    </a:cubicBezTo>
                    <a:cubicBezTo>
                      <a:pt x="778" y="397"/>
                      <a:pt x="779" y="394"/>
                      <a:pt x="780" y="392"/>
                    </a:cubicBezTo>
                    <a:cubicBezTo>
                      <a:pt x="781" y="389"/>
                      <a:pt x="782" y="385"/>
                      <a:pt x="781" y="384"/>
                    </a:cubicBezTo>
                    <a:cubicBezTo>
                      <a:pt x="781" y="384"/>
                      <a:pt x="781" y="384"/>
                      <a:pt x="781" y="384"/>
                    </a:cubicBezTo>
                    <a:cubicBezTo>
                      <a:pt x="779" y="384"/>
                      <a:pt x="779" y="383"/>
                      <a:pt x="779" y="383"/>
                    </a:cubicBezTo>
                    <a:cubicBezTo>
                      <a:pt x="778" y="379"/>
                      <a:pt x="788" y="372"/>
                      <a:pt x="795" y="370"/>
                    </a:cubicBezTo>
                    <a:cubicBezTo>
                      <a:pt x="799" y="369"/>
                      <a:pt x="803" y="368"/>
                      <a:pt x="807" y="368"/>
                    </a:cubicBezTo>
                    <a:cubicBezTo>
                      <a:pt x="810" y="368"/>
                      <a:pt x="814" y="367"/>
                      <a:pt x="814" y="367"/>
                    </a:cubicBezTo>
                    <a:cubicBezTo>
                      <a:pt x="814" y="367"/>
                      <a:pt x="814" y="366"/>
                      <a:pt x="815" y="366"/>
                    </a:cubicBezTo>
                    <a:cubicBezTo>
                      <a:pt x="814" y="365"/>
                      <a:pt x="812" y="364"/>
                      <a:pt x="811" y="363"/>
                    </a:cubicBezTo>
                    <a:cubicBezTo>
                      <a:pt x="811" y="364"/>
                      <a:pt x="811" y="364"/>
                      <a:pt x="810" y="364"/>
                    </a:cubicBezTo>
                    <a:cubicBezTo>
                      <a:pt x="810" y="365"/>
                      <a:pt x="809" y="365"/>
                      <a:pt x="808" y="365"/>
                    </a:cubicBezTo>
                    <a:cubicBezTo>
                      <a:pt x="807" y="365"/>
                      <a:pt x="806" y="364"/>
                      <a:pt x="806" y="363"/>
                    </a:cubicBezTo>
                    <a:cubicBezTo>
                      <a:pt x="805" y="362"/>
                      <a:pt x="804" y="361"/>
                      <a:pt x="801" y="361"/>
                    </a:cubicBezTo>
                    <a:cubicBezTo>
                      <a:pt x="798" y="361"/>
                      <a:pt x="796" y="362"/>
                      <a:pt x="793" y="363"/>
                    </a:cubicBezTo>
                    <a:cubicBezTo>
                      <a:pt x="791" y="364"/>
                      <a:pt x="788" y="365"/>
                      <a:pt x="786" y="365"/>
                    </a:cubicBezTo>
                    <a:cubicBezTo>
                      <a:pt x="784" y="365"/>
                      <a:pt x="783" y="364"/>
                      <a:pt x="782" y="364"/>
                    </a:cubicBezTo>
                    <a:cubicBezTo>
                      <a:pt x="780" y="363"/>
                      <a:pt x="779" y="361"/>
                      <a:pt x="778" y="360"/>
                    </a:cubicBezTo>
                    <a:cubicBezTo>
                      <a:pt x="778" y="359"/>
                      <a:pt x="777" y="358"/>
                      <a:pt x="776" y="358"/>
                    </a:cubicBezTo>
                    <a:cubicBezTo>
                      <a:pt x="775" y="358"/>
                      <a:pt x="774" y="358"/>
                      <a:pt x="773" y="357"/>
                    </a:cubicBezTo>
                    <a:cubicBezTo>
                      <a:pt x="773" y="356"/>
                      <a:pt x="773" y="354"/>
                      <a:pt x="774" y="353"/>
                    </a:cubicBezTo>
                    <a:cubicBezTo>
                      <a:pt x="774" y="353"/>
                      <a:pt x="774" y="352"/>
                      <a:pt x="774" y="352"/>
                    </a:cubicBezTo>
                    <a:cubicBezTo>
                      <a:pt x="774" y="352"/>
                      <a:pt x="773" y="353"/>
                      <a:pt x="773" y="353"/>
                    </a:cubicBezTo>
                    <a:cubicBezTo>
                      <a:pt x="771" y="354"/>
                      <a:pt x="769" y="355"/>
                      <a:pt x="767" y="356"/>
                    </a:cubicBezTo>
                    <a:cubicBezTo>
                      <a:pt x="762" y="360"/>
                      <a:pt x="757" y="363"/>
                      <a:pt x="753" y="363"/>
                    </a:cubicBezTo>
                    <a:cubicBezTo>
                      <a:pt x="752" y="363"/>
                      <a:pt x="751" y="363"/>
                      <a:pt x="750" y="362"/>
                    </a:cubicBezTo>
                    <a:cubicBezTo>
                      <a:pt x="749" y="361"/>
                      <a:pt x="747" y="360"/>
                      <a:pt x="746" y="360"/>
                    </a:cubicBezTo>
                    <a:cubicBezTo>
                      <a:pt x="745" y="360"/>
                      <a:pt x="744" y="360"/>
                      <a:pt x="743" y="361"/>
                    </a:cubicBezTo>
                    <a:cubicBezTo>
                      <a:pt x="743" y="361"/>
                      <a:pt x="742" y="361"/>
                      <a:pt x="741" y="361"/>
                    </a:cubicBezTo>
                    <a:cubicBezTo>
                      <a:pt x="739" y="361"/>
                      <a:pt x="738" y="360"/>
                      <a:pt x="737" y="359"/>
                    </a:cubicBezTo>
                    <a:cubicBezTo>
                      <a:pt x="737" y="359"/>
                      <a:pt x="736" y="358"/>
                      <a:pt x="737" y="356"/>
                    </a:cubicBezTo>
                    <a:cubicBezTo>
                      <a:pt x="739" y="351"/>
                      <a:pt x="751" y="345"/>
                      <a:pt x="757" y="345"/>
                    </a:cubicBezTo>
                    <a:cubicBezTo>
                      <a:pt x="757" y="345"/>
                      <a:pt x="757" y="345"/>
                      <a:pt x="757" y="345"/>
                    </a:cubicBezTo>
                    <a:cubicBezTo>
                      <a:pt x="758" y="345"/>
                      <a:pt x="759" y="345"/>
                      <a:pt x="760" y="345"/>
                    </a:cubicBezTo>
                    <a:cubicBezTo>
                      <a:pt x="757" y="344"/>
                      <a:pt x="754" y="343"/>
                      <a:pt x="751" y="343"/>
                    </a:cubicBezTo>
                    <a:cubicBezTo>
                      <a:pt x="750" y="343"/>
                      <a:pt x="750" y="343"/>
                      <a:pt x="749" y="343"/>
                    </a:cubicBezTo>
                    <a:cubicBezTo>
                      <a:pt x="748" y="344"/>
                      <a:pt x="747" y="345"/>
                      <a:pt x="745" y="345"/>
                    </a:cubicBezTo>
                    <a:cubicBezTo>
                      <a:pt x="743" y="345"/>
                      <a:pt x="740" y="343"/>
                      <a:pt x="739" y="342"/>
                    </a:cubicBezTo>
                    <a:cubicBezTo>
                      <a:pt x="739" y="341"/>
                      <a:pt x="738" y="341"/>
                      <a:pt x="737" y="341"/>
                    </a:cubicBezTo>
                    <a:cubicBezTo>
                      <a:pt x="736" y="341"/>
                      <a:pt x="733" y="341"/>
                      <a:pt x="731" y="339"/>
                    </a:cubicBezTo>
                    <a:cubicBezTo>
                      <a:pt x="730" y="337"/>
                      <a:pt x="729" y="337"/>
                      <a:pt x="728" y="337"/>
                    </a:cubicBezTo>
                    <a:cubicBezTo>
                      <a:pt x="727" y="337"/>
                      <a:pt x="726" y="337"/>
                      <a:pt x="725" y="338"/>
                    </a:cubicBezTo>
                    <a:cubicBezTo>
                      <a:pt x="724" y="338"/>
                      <a:pt x="724" y="338"/>
                      <a:pt x="724" y="339"/>
                    </a:cubicBezTo>
                    <a:cubicBezTo>
                      <a:pt x="722" y="339"/>
                      <a:pt x="720" y="338"/>
                      <a:pt x="718" y="337"/>
                    </a:cubicBezTo>
                    <a:cubicBezTo>
                      <a:pt x="717" y="337"/>
                      <a:pt x="716" y="336"/>
                      <a:pt x="715" y="336"/>
                    </a:cubicBezTo>
                    <a:cubicBezTo>
                      <a:pt x="712" y="335"/>
                      <a:pt x="712" y="333"/>
                      <a:pt x="712" y="331"/>
                    </a:cubicBezTo>
                    <a:cubicBezTo>
                      <a:pt x="711" y="330"/>
                      <a:pt x="711" y="329"/>
                      <a:pt x="710" y="328"/>
                    </a:cubicBezTo>
                    <a:cubicBezTo>
                      <a:pt x="710" y="328"/>
                      <a:pt x="710" y="328"/>
                      <a:pt x="710" y="328"/>
                    </a:cubicBezTo>
                    <a:cubicBezTo>
                      <a:pt x="709" y="328"/>
                      <a:pt x="709" y="330"/>
                      <a:pt x="709" y="332"/>
                    </a:cubicBezTo>
                    <a:cubicBezTo>
                      <a:pt x="709" y="333"/>
                      <a:pt x="709" y="333"/>
                      <a:pt x="709" y="333"/>
                    </a:cubicBezTo>
                    <a:cubicBezTo>
                      <a:pt x="708" y="333"/>
                      <a:pt x="708" y="333"/>
                      <a:pt x="708" y="333"/>
                    </a:cubicBezTo>
                    <a:cubicBezTo>
                      <a:pt x="443" y="334"/>
                      <a:pt x="443" y="334"/>
                      <a:pt x="443" y="334"/>
                    </a:cubicBezTo>
                    <a:cubicBezTo>
                      <a:pt x="445" y="336"/>
                      <a:pt x="445" y="338"/>
                      <a:pt x="445" y="340"/>
                    </a:cubicBezTo>
                    <a:cubicBezTo>
                      <a:pt x="445" y="341"/>
                      <a:pt x="445" y="343"/>
                      <a:pt x="445" y="344"/>
                    </a:cubicBezTo>
                    <a:cubicBezTo>
                      <a:pt x="446" y="347"/>
                      <a:pt x="446" y="351"/>
                      <a:pt x="444" y="354"/>
                    </a:cubicBezTo>
                    <a:cubicBezTo>
                      <a:pt x="443" y="355"/>
                      <a:pt x="442" y="355"/>
                      <a:pt x="441" y="355"/>
                    </a:cubicBezTo>
                    <a:cubicBezTo>
                      <a:pt x="439" y="355"/>
                      <a:pt x="438" y="354"/>
                      <a:pt x="437" y="353"/>
                    </a:cubicBezTo>
                    <a:cubicBezTo>
                      <a:pt x="437" y="351"/>
                      <a:pt x="438" y="349"/>
                      <a:pt x="439" y="348"/>
                    </a:cubicBezTo>
                    <a:cubicBezTo>
                      <a:pt x="440" y="348"/>
                      <a:pt x="440" y="347"/>
                      <a:pt x="440" y="346"/>
                    </a:cubicBezTo>
                    <a:cubicBezTo>
                      <a:pt x="440" y="345"/>
                      <a:pt x="439" y="344"/>
                      <a:pt x="438" y="344"/>
                    </a:cubicBezTo>
                    <a:cubicBezTo>
                      <a:pt x="438" y="344"/>
                      <a:pt x="437" y="344"/>
                      <a:pt x="437" y="344"/>
                    </a:cubicBezTo>
                    <a:cubicBezTo>
                      <a:pt x="436" y="343"/>
                      <a:pt x="436" y="342"/>
                      <a:pt x="436" y="341"/>
                    </a:cubicBezTo>
                    <a:cubicBezTo>
                      <a:pt x="434" y="341"/>
                      <a:pt x="432" y="342"/>
                      <a:pt x="431" y="342"/>
                    </a:cubicBezTo>
                    <a:cubicBezTo>
                      <a:pt x="428" y="342"/>
                      <a:pt x="426" y="341"/>
                      <a:pt x="423" y="341"/>
                    </a:cubicBezTo>
                    <a:cubicBezTo>
                      <a:pt x="423" y="344"/>
                      <a:pt x="424" y="349"/>
                      <a:pt x="427" y="353"/>
                    </a:cubicBezTo>
                    <a:cubicBezTo>
                      <a:pt x="429" y="355"/>
                      <a:pt x="429" y="357"/>
                      <a:pt x="430" y="359"/>
                    </a:cubicBezTo>
                    <a:cubicBezTo>
                      <a:pt x="430" y="360"/>
                      <a:pt x="430" y="361"/>
                      <a:pt x="431" y="361"/>
                    </a:cubicBezTo>
                    <a:cubicBezTo>
                      <a:pt x="433" y="363"/>
                      <a:pt x="434" y="364"/>
                      <a:pt x="434" y="365"/>
                    </a:cubicBezTo>
                    <a:cubicBezTo>
                      <a:pt x="434" y="366"/>
                      <a:pt x="433" y="367"/>
                      <a:pt x="431" y="367"/>
                    </a:cubicBezTo>
                    <a:cubicBezTo>
                      <a:pt x="430" y="367"/>
                      <a:pt x="430" y="367"/>
                      <a:pt x="430" y="367"/>
                    </a:cubicBezTo>
                    <a:cubicBezTo>
                      <a:pt x="430" y="367"/>
                      <a:pt x="430" y="368"/>
                      <a:pt x="430" y="368"/>
                    </a:cubicBezTo>
                    <a:cubicBezTo>
                      <a:pt x="430" y="370"/>
                      <a:pt x="430" y="372"/>
                      <a:pt x="430" y="375"/>
                    </a:cubicBezTo>
                    <a:cubicBezTo>
                      <a:pt x="429" y="378"/>
                      <a:pt x="429" y="384"/>
                      <a:pt x="429" y="389"/>
                    </a:cubicBezTo>
                    <a:cubicBezTo>
                      <a:pt x="429" y="393"/>
                      <a:pt x="429" y="396"/>
                      <a:pt x="428" y="398"/>
                    </a:cubicBezTo>
                    <a:cubicBezTo>
                      <a:pt x="428" y="400"/>
                      <a:pt x="427" y="401"/>
                      <a:pt x="427" y="403"/>
                    </a:cubicBezTo>
                    <a:cubicBezTo>
                      <a:pt x="425" y="406"/>
                      <a:pt x="424" y="410"/>
                      <a:pt x="426" y="413"/>
                    </a:cubicBezTo>
                    <a:cubicBezTo>
                      <a:pt x="429" y="418"/>
                      <a:pt x="430" y="424"/>
                      <a:pt x="429" y="429"/>
                    </a:cubicBezTo>
                    <a:cubicBezTo>
                      <a:pt x="427" y="434"/>
                      <a:pt x="428" y="437"/>
                      <a:pt x="430" y="441"/>
                    </a:cubicBezTo>
                    <a:cubicBezTo>
                      <a:pt x="431" y="443"/>
                      <a:pt x="431" y="446"/>
                      <a:pt x="431" y="448"/>
                    </a:cubicBezTo>
                    <a:cubicBezTo>
                      <a:pt x="432" y="450"/>
                      <a:pt x="432" y="453"/>
                      <a:pt x="433" y="453"/>
                    </a:cubicBezTo>
                    <a:cubicBezTo>
                      <a:pt x="435" y="455"/>
                      <a:pt x="437" y="457"/>
                      <a:pt x="440" y="462"/>
                    </a:cubicBezTo>
                    <a:cubicBezTo>
                      <a:pt x="441" y="463"/>
                      <a:pt x="442" y="464"/>
                      <a:pt x="443" y="464"/>
                    </a:cubicBezTo>
                    <a:cubicBezTo>
                      <a:pt x="444" y="465"/>
                      <a:pt x="445" y="465"/>
                      <a:pt x="445" y="468"/>
                    </a:cubicBezTo>
                    <a:cubicBezTo>
                      <a:pt x="445" y="468"/>
                      <a:pt x="445" y="468"/>
                      <a:pt x="445" y="468"/>
                    </a:cubicBezTo>
                    <a:cubicBezTo>
                      <a:pt x="446" y="471"/>
                      <a:pt x="446" y="472"/>
                      <a:pt x="448" y="473"/>
                    </a:cubicBezTo>
                    <a:cubicBezTo>
                      <a:pt x="452" y="474"/>
                      <a:pt x="451" y="477"/>
                      <a:pt x="451" y="480"/>
                    </a:cubicBezTo>
                    <a:cubicBezTo>
                      <a:pt x="451" y="480"/>
                      <a:pt x="450" y="481"/>
                      <a:pt x="450" y="481"/>
                    </a:cubicBezTo>
                    <a:cubicBezTo>
                      <a:pt x="450" y="483"/>
                      <a:pt x="455" y="487"/>
                      <a:pt x="459" y="491"/>
                    </a:cubicBezTo>
                    <a:cubicBezTo>
                      <a:pt x="460" y="491"/>
                      <a:pt x="460" y="491"/>
                      <a:pt x="460" y="491"/>
                    </a:cubicBezTo>
                    <a:cubicBezTo>
                      <a:pt x="463" y="494"/>
                      <a:pt x="463" y="497"/>
                      <a:pt x="463" y="499"/>
                    </a:cubicBezTo>
                    <a:cubicBezTo>
                      <a:pt x="463" y="499"/>
                      <a:pt x="463" y="500"/>
                      <a:pt x="464" y="500"/>
                    </a:cubicBezTo>
                    <a:cubicBezTo>
                      <a:pt x="464" y="500"/>
                      <a:pt x="464" y="500"/>
                      <a:pt x="464" y="500"/>
                    </a:cubicBezTo>
                    <a:cubicBezTo>
                      <a:pt x="464" y="500"/>
                      <a:pt x="464" y="500"/>
                      <a:pt x="464" y="500"/>
                    </a:cubicBezTo>
                    <a:cubicBezTo>
                      <a:pt x="469" y="500"/>
                      <a:pt x="473" y="503"/>
                      <a:pt x="477" y="505"/>
                    </a:cubicBezTo>
                    <a:cubicBezTo>
                      <a:pt x="480" y="507"/>
                      <a:pt x="481" y="507"/>
                      <a:pt x="482" y="507"/>
                    </a:cubicBezTo>
                    <a:cubicBezTo>
                      <a:pt x="483" y="507"/>
                      <a:pt x="484" y="507"/>
                      <a:pt x="485" y="507"/>
                    </a:cubicBezTo>
                    <a:cubicBezTo>
                      <a:pt x="488" y="508"/>
                      <a:pt x="493" y="514"/>
                      <a:pt x="494" y="518"/>
                    </a:cubicBezTo>
                    <a:cubicBezTo>
                      <a:pt x="495" y="520"/>
                      <a:pt x="496" y="522"/>
                      <a:pt x="496" y="524"/>
                    </a:cubicBezTo>
                    <a:cubicBezTo>
                      <a:pt x="518" y="521"/>
                      <a:pt x="518" y="521"/>
                      <a:pt x="518" y="521"/>
                    </a:cubicBezTo>
                    <a:cubicBezTo>
                      <a:pt x="518" y="521"/>
                      <a:pt x="518" y="521"/>
                      <a:pt x="518" y="521"/>
                    </a:cubicBezTo>
                    <a:cubicBezTo>
                      <a:pt x="519" y="521"/>
                      <a:pt x="525" y="526"/>
                      <a:pt x="529" y="526"/>
                    </a:cubicBezTo>
                    <a:cubicBezTo>
                      <a:pt x="533" y="527"/>
                      <a:pt x="552" y="534"/>
                      <a:pt x="554" y="535"/>
                    </a:cubicBezTo>
                    <a:cubicBezTo>
                      <a:pt x="581" y="535"/>
                      <a:pt x="581" y="535"/>
                      <a:pt x="581" y="535"/>
                    </a:cubicBezTo>
                    <a:cubicBezTo>
                      <a:pt x="584" y="531"/>
                      <a:pt x="584" y="531"/>
                      <a:pt x="584" y="531"/>
                    </a:cubicBezTo>
                    <a:cubicBezTo>
                      <a:pt x="600" y="531"/>
                      <a:pt x="600" y="531"/>
                      <a:pt x="600" y="531"/>
                    </a:cubicBezTo>
                    <a:cubicBezTo>
                      <a:pt x="600" y="531"/>
                      <a:pt x="600" y="531"/>
                      <a:pt x="600" y="531"/>
                    </a:cubicBezTo>
                    <a:cubicBezTo>
                      <a:pt x="605" y="535"/>
                      <a:pt x="610" y="540"/>
                      <a:pt x="611" y="541"/>
                    </a:cubicBezTo>
                    <a:cubicBezTo>
                      <a:pt x="612" y="541"/>
                      <a:pt x="618" y="546"/>
                      <a:pt x="618" y="549"/>
                    </a:cubicBezTo>
                    <a:cubicBezTo>
                      <a:pt x="618" y="552"/>
                      <a:pt x="619" y="554"/>
                      <a:pt x="620" y="554"/>
                    </a:cubicBezTo>
                    <a:cubicBezTo>
                      <a:pt x="621" y="555"/>
                      <a:pt x="622" y="555"/>
                      <a:pt x="624" y="556"/>
                    </a:cubicBezTo>
                    <a:cubicBezTo>
                      <a:pt x="626" y="558"/>
                      <a:pt x="630" y="560"/>
                      <a:pt x="631" y="560"/>
                    </a:cubicBezTo>
                    <a:cubicBezTo>
                      <a:pt x="631" y="560"/>
                      <a:pt x="631" y="559"/>
                      <a:pt x="632" y="558"/>
                    </a:cubicBezTo>
                    <a:cubicBezTo>
                      <a:pt x="633" y="555"/>
                      <a:pt x="635" y="551"/>
                      <a:pt x="639" y="551"/>
                    </a:cubicBezTo>
                    <a:cubicBezTo>
                      <a:pt x="639" y="551"/>
                      <a:pt x="639" y="551"/>
                      <a:pt x="639" y="551"/>
                    </a:cubicBezTo>
                    <a:cubicBezTo>
                      <a:pt x="643" y="551"/>
                      <a:pt x="655" y="555"/>
                      <a:pt x="657" y="562"/>
                    </a:cubicBezTo>
                    <a:cubicBezTo>
                      <a:pt x="659" y="568"/>
                      <a:pt x="664" y="573"/>
                      <a:pt x="666" y="574"/>
                    </a:cubicBezTo>
                    <a:cubicBezTo>
                      <a:pt x="667" y="575"/>
                      <a:pt x="667" y="577"/>
                      <a:pt x="667" y="579"/>
                    </a:cubicBezTo>
                    <a:cubicBezTo>
                      <a:pt x="668" y="580"/>
                      <a:pt x="668" y="581"/>
                      <a:pt x="668" y="582"/>
                    </a:cubicBezTo>
                    <a:cubicBezTo>
                      <a:pt x="669" y="583"/>
                      <a:pt x="669" y="584"/>
                      <a:pt x="669" y="585"/>
                    </a:cubicBezTo>
                    <a:cubicBezTo>
                      <a:pt x="670" y="586"/>
                      <a:pt x="670" y="587"/>
                      <a:pt x="670" y="587"/>
                    </a:cubicBezTo>
                    <a:cubicBezTo>
                      <a:pt x="671" y="587"/>
                      <a:pt x="672" y="588"/>
                      <a:pt x="675" y="589"/>
                    </a:cubicBezTo>
                    <a:cubicBezTo>
                      <a:pt x="677" y="590"/>
                      <a:pt x="681" y="592"/>
                      <a:pt x="683" y="592"/>
                    </a:cubicBezTo>
                    <a:cubicBezTo>
                      <a:pt x="684" y="592"/>
                      <a:pt x="684" y="592"/>
                      <a:pt x="684" y="592"/>
                    </a:cubicBezTo>
                    <a:cubicBezTo>
                      <a:pt x="684" y="592"/>
                      <a:pt x="685" y="592"/>
                      <a:pt x="686" y="593"/>
                    </a:cubicBezTo>
                    <a:cubicBezTo>
                      <a:pt x="686" y="591"/>
                      <a:pt x="685" y="589"/>
                      <a:pt x="684" y="588"/>
                    </a:cubicBezTo>
                    <a:cubicBezTo>
                      <a:pt x="683" y="586"/>
                      <a:pt x="682" y="585"/>
                      <a:pt x="682" y="584"/>
                    </a:cubicBezTo>
                    <a:cubicBezTo>
                      <a:pt x="682" y="583"/>
                      <a:pt x="683" y="582"/>
                      <a:pt x="684" y="581"/>
                    </a:cubicBezTo>
                    <a:cubicBezTo>
                      <a:pt x="687" y="579"/>
                      <a:pt x="686" y="578"/>
                      <a:pt x="686" y="576"/>
                    </a:cubicBezTo>
                    <a:cubicBezTo>
                      <a:pt x="685" y="575"/>
                      <a:pt x="685" y="573"/>
                      <a:pt x="687" y="572"/>
                    </a:cubicBezTo>
                    <a:cubicBezTo>
                      <a:pt x="687" y="572"/>
                      <a:pt x="688" y="571"/>
                      <a:pt x="689" y="571"/>
                    </a:cubicBezTo>
                    <a:cubicBezTo>
                      <a:pt x="691" y="570"/>
                      <a:pt x="693" y="568"/>
                      <a:pt x="693" y="567"/>
                    </a:cubicBezTo>
                    <a:cubicBezTo>
                      <a:pt x="693" y="565"/>
                      <a:pt x="695" y="564"/>
                      <a:pt x="697" y="564"/>
                    </a:cubicBezTo>
                    <a:cubicBezTo>
                      <a:pt x="698" y="564"/>
                      <a:pt x="699" y="564"/>
                      <a:pt x="700" y="564"/>
                    </a:cubicBezTo>
                    <a:cubicBezTo>
                      <a:pt x="702" y="564"/>
                      <a:pt x="705" y="562"/>
                      <a:pt x="707" y="559"/>
                    </a:cubicBezTo>
                    <a:cubicBezTo>
                      <a:pt x="708" y="558"/>
                      <a:pt x="708" y="557"/>
                      <a:pt x="708" y="557"/>
                    </a:cubicBezTo>
                    <a:cubicBezTo>
                      <a:pt x="708" y="556"/>
                      <a:pt x="708" y="555"/>
                      <a:pt x="709" y="554"/>
                    </a:cubicBezTo>
                    <a:cubicBezTo>
                      <a:pt x="709" y="554"/>
                      <a:pt x="710" y="554"/>
                      <a:pt x="711" y="554"/>
                    </a:cubicBezTo>
                    <a:cubicBezTo>
                      <a:pt x="712" y="554"/>
                      <a:pt x="713" y="554"/>
                      <a:pt x="714" y="554"/>
                    </a:cubicBezTo>
                    <a:cubicBezTo>
                      <a:pt x="716" y="554"/>
                      <a:pt x="716" y="554"/>
                      <a:pt x="717" y="552"/>
                    </a:cubicBezTo>
                    <a:cubicBezTo>
                      <a:pt x="717" y="551"/>
                      <a:pt x="718" y="550"/>
                      <a:pt x="720" y="550"/>
                    </a:cubicBezTo>
                    <a:cubicBezTo>
                      <a:pt x="720" y="550"/>
                      <a:pt x="720" y="550"/>
                      <a:pt x="720" y="550"/>
                    </a:cubicBezTo>
                    <a:cubicBezTo>
                      <a:pt x="721" y="550"/>
                      <a:pt x="722" y="551"/>
                      <a:pt x="722" y="551"/>
                    </a:cubicBezTo>
                    <a:cubicBezTo>
                      <a:pt x="723" y="551"/>
                      <a:pt x="724" y="551"/>
                      <a:pt x="724" y="551"/>
                    </a:cubicBezTo>
                    <a:cubicBezTo>
                      <a:pt x="724" y="550"/>
                      <a:pt x="725" y="549"/>
                      <a:pt x="726" y="549"/>
                    </a:cubicBezTo>
                    <a:cubicBezTo>
                      <a:pt x="728" y="549"/>
                      <a:pt x="729" y="550"/>
                      <a:pt x="731" y="552"/>
                    </a:cubicBezTo>
                    <a:cubicBezTo>
                      <a:pt x="731" y="553"/>
                      <a:pt x="733" y="554"/>
                      <a:pt x="735" y="554"/>
                    </a:cubicBezTo>
                    <a:cubicBezTo>
                      <a:pt x="735" y="554"/>
                      <a:pt x="736" y="554"/>
                      <a:pt x="737" y="553"/>
                    </a:cubicBezTo>
                    <a:cubicBezTo>
                      <a:pt x="737" y="551"/>
                      <a:pt x="738" y="551"/>
                      <a:pt x="739" y="551"/>
                    </a:cubicBezTo>
                    <a:cubicBezTo>
                      <a:pt x="740" y="551"/>
                      <a:pt x="742" y="552"/>
                      <a:pt x="745" y="555"/>
                    </a:cubicBezTo>
                    <a:cubicBezTo>
                      <a:pt x="747" y="557"/>
                      <a:pt x="748" y="557"/>
                      <a:pt x="749" y="557"/>
                    </a:cubicBezTo>
                    <a:cubicBezTo>
                      <a:pt x="751" y="557"/>
                      <a:pt x="751" y="557"/>
                      <a:pt x="751" y="557"/>
                    </a:cubicBezTo>
                    <a:cubicBezTo>
                      <a:pt x="751" y="557"/>
                      <a:pt x="752" y="557"/>
                      <a:pt x="752" y="557"/>
                    </a:cubicBezTo>
                    <a:cubicBezTo>
                      <a:pt x="753" y="557"/>
                      <a:pt x="753" y="557"/>
                      <a:pt x="753" y="557"/>
                    </a:cubicBezTo>
                    <a:cubicBezTo>
                      <a:pt x="755" y="557"/>
                      <a:pt x="755" y="557"/>
                      <a:pt x="755" y="555"/>
                    </a:cubicBezTo>
                    <a:cubicBezTo>
                      <a:pt x="756" y="554"/>
                      <a:pt x="756" y="553"/>
                      <a:pt x="757" y="553"/>
                    </a:cubicBezTo>
                    <a:cubicBezTo>
                      <a:pt x="758" y="553"/>
                      <a:pt x="758" y="554"/>
                      <a:pt x="760" y="555"/>
                    </a:cubicBezTo>
                    <a:cubicBezTo>
                      <a:pt x="761" y="557"/>
                      <a:pt x="763" y="560"/>
                      <a:pt x="765" y="560"/>
                    </a:cubicBezTo>
                    <a:cubicBezTo>
                      <a:pt x="765" y="560"/>
                      <a:pt x="766" y="560"/>
                      <a:pt x="766" y="560"/>
                    </a:cubicBezTo>
                    <a:cubicBezTo>
                      <a:pt x="765" y="559"/>
                      <a:pt x="764" y="558"/>
                      <a:pt x="762" y="557"/>
                    </a:cubicBezTo>
                    <a:cubicBezTo>
                      <a:pt x="760" y="555"/>
                      <a:pt x="761" y="553"/>
                      <a:pt x="761" y="553"/>
                    </a:cubicBezTo>
                    <a:cubicBezTo>
                      <a:pt x="761" y="552"/>
                      <a:pt x="761" y="552"/>
                      <a:pt x="760" y="551"/>
                    </a:cubicBezTo>
                    <a:cubicBezTo>
                      <a:pt x="759" y="550"/>
                      <a:pt x="759" y="549"/>
                      <a:pt x="759" y="549"/>
                    </a:cubicBezTo>
                    <a:cubicBezTo>
                      <a:pt x="760" y="546"/>
                      <a:pt x="765" y="545"/>
                      <a:pt x="769" y="545"/>
                    </a:cubicBezTo>
                    <a:cubicBezTo>
                      <a:pt x="771" y="545"/>
                      <a:pt x="772" y="545"/>
                      <a:pt x="773" y="545"/>
                    </a:cubicBezTo>
                    <a:cubicBezTo>
                      <a:pt x="773" y="546"/>
                      <a:pt x="774" y="546"/>
                      <a:pt x="774" y="546"/>
                    </a:cubicBezTo>
                    <a:cubicBezTo>
                      <a:pt x="774" y="546"/>
                      <a:pt x="774" y="546"/>
                      <a:pt x="775" y="544"/>
                    </a:cubicBezTo>
                    <a:cubicBezTo>
                      <a:pt x="776" y="543"/>
                      <a:pt x="777" y="542"/>
                      <a:pt x="778" y="542"/>
                    </a:cubicBezTo>
                    <a:cubicBezTo>
                      <a:pt x="780" y="542"/>
                      <a:pt x="781" y="545"/>
                      <a:pt x="781" y="547"/>
                    </a:cubicBezTo>
                    <a:cubicBezTo>
                      <a:pt x="781" y="547"/>
                      <a:pt x="781" y="547"/>
                      <a:pt x="781" y="547"/>
                    </a:cubicBezTo>
                    <a:cubicBezTo>
                      <a:pt x="782" y="547"/>
                      <a:pt x="784" y="547"/>
                      <a:pt x="786" y="546"/>
                    </a:cubicBezTo>
                    <a:cubicBezTo>
                      <a:pt x="788" y="545"/>
                      <a:pt x="791" y="545"/>
                      <a:pt x="793" y="545"/>
                    </a:cubicBezTo>
                    <a:cubicBezTo>
                      <a:pt x="798" y="545"/>
                      <a:pt x="802" y="549"/>
                      <a:pt x="803" y="552"/>
                    </a:cubicBezTo>
                    <a:cubicBezTo>
                      <a:pt x="803" y="553"/>
                      <a:pt x="804" y="554"/>
                      <a:pt x="805" y="554"/>
                    </a:cubicBezTo>
                    <a:cubicBezTo>
                      <a:pt x="806" y="554"/>
                      <a:pt x="807" y="554"/>
                      <a:pt x="808" y="552"/>
                    </a:cubicBezTo>
                    <a:cubicBezTo>
                      <a:pt x="808" y="552"/>
                      <a:pt x="809" y="552"/>
                      <a:pt x="809" y="552"/>
                    </a:cubicBezTo>
                    <a:cubicBezTo>
                      <a:pt x="811" y="550"/>
                      <a:pt x="813" y="548"/>
                      <a:pt x="815" y="548"/>
                    </a:cubicBezTo>
                    <a:close/>
                    <a:moveTo>
                      <a:pt x="891" y="446"/>
                    </a:moveTo>
                    <a:cubicBezTo>
                      <a:pt x="891" y="446"/>
                      <a:pt x="890" y="446"/>
                      <a:pt x="890" y="447"/>
                    </a:cubicBezTo>
                    <a:cubicBezTo>
                      <a:pt x="889" y="447"/>
                      <a:pt x="889" y="448"/>
                      <a:pt x="889" y="449"/>
                    </a:cubicBezTo>
                    <a:cubicBezTo>
                      <a:pt x="890" y="448"/>
                      <a:pt x="891" y="446"/>
                      <a:pt x="891" y="446"/>
                    </a:cubicBezTo>
                    <a:cubicBezTo>
                      <a:pt x="891" y="446"/>
                      <a:pt x="891" y="446"/>
                      <a:pt x="891" y="446"/>
                    </a:cubicBezTo>
                    <a:close/>
                    <a:moveTo>
                      <a:pt x="6" y="277"/>
                    </a:moveTo>
                    <a:cubicBezTo>
                      <a:pt x="5" y="277"/>
                      <a:pt x="5" y="277"/>
                      <a:pt x="5" y="276"/>
                    </a:cubicBezTo>
                    <a:cubicBezTo>
                      <a:pt x="5" y="274"/>
                      <a:pt x="6" y="272"/>
                      <a:pt x="7" y="271"/>
                    </a:cubicBezTo>
                    <a:cubicBezTo>
                      <a:pt x="8" y="269"/>
                      <a:pt x="10" y="267"/>
                      <a:pt x="11" y="267"/>
                    </a:cubicBezTo>
                    <a:cubicBezTo>
                      <a:pt x="11" y="269"/>
                      <a:pt x="11" y="269"/>
                      <a:pt x="11" y="269"/>
                    </a:cubicBezTo>
                    <a:cubicBezTo>
                      <a:pt x="11" y="269"/>
                      <a:pt x="10" y="270"/>
                      <a:pt x="9" y="272"/>
                    </a:cubicBezTo>
                    <a:cubicBezTo>
                      <a:pt x="8" y="273"/>
                      <a:pt x="7" y="275"/>
                      <a:pt x="7" y="276"/>
                    </a:cubicBezTo>
                    <a:cubicBezTo>
                      <a:pt x="6" y="276"/>
                      <a:pt x="6" y="276"/>
                      <a:pt x="6" y="276"/>
                    </a:cubicBezTo>
                    <a:lnTo>
                      <a:pt x="6" y="277"/>
                    </a:lnTo>
                    <a:close/>
                    <a:moveTo>
                      <a:pt x="31" y="264"/>
                    </a:move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0" y="264"/>
                    </a:cubicBezTo>
                    <a:cubicBezTo>
                      <a:pt x="29" y="264"/>
                      <a:pt x="29" y="263"/>
                      <a:pt x="29" y="262"/>
                    </a:cubicBezTo>
                    <a:cubicBezTo>
                      <a:pt x="29" y="260"/>
                      <a:pt x="37" y="255"/>
                      <a:pt x="42" y="255"/>
                    </a:cubicBezTo>
                    <a:cubicBezTo>
                      <a:pt x="43" y="255"/>
                      <a:pt x="43" y="256"/>
                      <a:pt x="44" y="256"/>
                    </a:cubicBezTo>
                    <a:cubicBezTo>
                      <a:pt x="46" y="256"/>
                      <a:pt x="46" y="257"/>
                      <a:pt x="46" y="258"/>
                    </a:cubicBezTo>
                    <a:cubicBezTo>
                      <a:pt x="46" y="261"/>
                      <a:pt x="40" y="262"/>
                      <a:pt x="38" y="262"/>
                    </a:cubicBezTo>
                    <a:cubicBezTo>
                      <a:pt x="37" y="262"/>
                      <a:pt x="36" y="262"/>
                      <a:pt x="35" y="263"/>
                    </a:cubicBezTo>
                    <a:cubicBezTo>
                      <a:pt x="34" y="264"/>
                      <a:pt x="33" y="264"/>
                      <a:pt x="31" y="264"/>
                    </a:cubicBezTo>
                    <a:close/>
                    <a:moveTo>
                      <a:pt x="31" y="262"/>
                    </a:moveTo>
                    <a:cubicBezTo>
                      <a:pt x="31" y="262"/>
                      <a:pt x="31" y="262"/>
                      <a:pt x="31" y="262"/>
                    </a:cubicBezTo>
                    <a:cubicBezTo>
                      <a:pt x="31" y="262"/>
                      <a:pt x="31" y="262"/>
                      <a:pt x="31" y="262"/>
                    </a:cubicBezTo>
                    <a:cubicBezTo>
                      <a:pt x="32" y="262"/>
                      <a:pt x="33" y="262"/>
                      <a:pt x="34" y="261"/>
                    </a:cubicBezTo>
                    <a:cubicBezTo>
                      <a:pt x="35" y="260"/>
                      <a:pt x="36" y="260"/>
                      <a:pt x="38" y="260"/>
                    </a:cubicBezTo>
                    <a:cubicBezTo>
                      <a:pt x="40" y="260"/>
                      <a:pt x="43" y="259"/>
                      <a:pt x="44" y="258"/>
                    </a:cubicBezTo>
                    <a:cubicBezTo>
                      <a:pt x="44" y="258"/>
                      <a:pt x="43" y="258"/>
                      <a:pt x="43" y="258"/>
                    </a:cubicBezTo>
                    <a:cubicBezTo>
                      <a:pt x="43" y="258"/>
                      <a:pt x="42" y="258"/>
                      <a:pt x="42" y="258"/>
                    </a:cubicBezTo>
                    <a:cubicBezTo>
                      <a:pt x="38" y="258"/>
                      <a:pt x="32" y="261"/>
                      <a:pt x="31" y="262"/>
                    </a:cubicBezTo>
                    <a:close/>
                    <a:moveTo>
                      <a:pt x="363" y="261"/>
                    </a:moveTo>
                    <a:cubicBezTo>
                      <a:pt x="363" y="259"/>
                      <a:pt x="363" y="259"/>
                      <a:pt x="363" y="259"/>
                    </a:cubicBezTo>
                    <a:cubicBezTo>
                      <a:pt x="363" y="259"/>
                      <a:pt x="363" y="259"/>
                      <a:pt x="363" y="258"/>
                    </a:cubicBezTo>
                    <a:cubicBezTo>
                      <a:pt x="363" y="259"/>
                      <a:pt x="363" y="259"/>
                      <a:pt x="362" y="259"/>
                    </a:cubicBezTo>
                    <a:cubicBezTo>
                      <a:pt x="362" y="259"/>
                      <a:pt x="361" y="259"/>
                      <a:pt x="360" y="259"/>
                    </a:cubicBezTo>
                    <a:cubicBezTo>
                      <a:pt x="360" y="259"/>
                      <a:pt x="359" y="259"/>
                      <a:pt x="359" y="257"/>
                    </a:cubicBezTo>
                    <a:cubicBezTo>
                      <a:pt x="359" y="257"/>
                      <a:pt x="359" y="256"/>
                      <a:pt x="359" y="255"/>
                    </a:cubicBezTo>
                    <a:cubicBezTo>
                      <a:pt x="359" y="254"/>
                      <a:pt x="359" y="252"/>
                      <a:pt x="359" y="252"/>
                    </a:cubicBezTo>
                    <a:cubicBezTo>
                      <a:pt x="359" y="252"/>
                      <a:pt x="359" y="252"/>
                      <a:pt x="359" y="252"/>
                    </a:cubicBezTo>
                    <a:cubicBezTo>
                      <a:pt x="358" y="252"/>
                      <a:pt x="358" y="252"/>
                      <a:pt x="357" y="253"/>
                    </a:cubicBezTo>
                    <a:cubicBezTo>
                      <a:pt x="357" y="254"/>
                      <a:pt x="356" y="255"/>
                      <a:pt x="355" y="255"/>
                    </a:cubicBezTo>
                    <a:cubicBezTo>
                      <a:pt x="354" y="255"/>
                      <a:pt x="354" y="254"/>
                      <a:pt x="354" y="254"/>
                    </a:cubicBezTo>
                    <a:cubicBezTo>
                      <a:pt x="353" y="252"/>
                      <a:pt x="351" y="251"/>
                      <a:pt x="351" y="251"/>
                    </a:cubicBezTo>
                    <a:cubicBezTo>
                      <a:pt x="351" y="254"/>
                      <a:pt x="350" y="258"/>
                      <a:pt x="348" y="258"/>
                    </a:cubicBezTo>
                    <a:cubicBezTo>
                      <a:pt x="348" y="258"/>
                      <a:pt x="347" y="258"/>
                      <a:pt x="347" y="257"/>
                    </a:cubicBezTo>
                    <a:cubicBezTo>
                      <a:pt x="346" y="257"/>
                      <a:pt x="344" y="255"/>
                      <a:pt x="343" y="255"/>
                    </a:cubicBezTo>
                    <a:cubicBezTo>
                      <a:pt x="343" y="255"/>
                      <a:pt x="343" y="256"/>
                      <a:pt x="343" y="256"/>
                    </a:cubicBezTo>
                    <a:cubicBezTo>
                      <a:pt x="343" y="258"/>
                      <a:pt x="343" y="260"/>
                      <a:pt x="341" y="260"/>
                    </a:cubicBezTo>
                    <a:cubicBezTo>
                      <a:pt x="340" y="260"/>
                      <a:pt x="339" y="259"/>
                      <a:pt x="338" y="259"/>
                    </a:cubicBezTo>
                    <a:cubicBezTo>
                      <a:pt x="335" y="257"/>
                      <a:pt x="336" y="254"/>
                      <a:pt x="337" y="252"/>
                    </a:cubicBezTo>
                    <a:cubicBezTo>
                      <a:pt x="338" y="251"/>
                      <a:pt x="338" y="250"/>
                      <a:pt x="338" y="249"/>
                    </a:cubicBezTo>
                    <a:cubicBezTo>
                      <a:pt x="337" y="248"/>
                      <a:pt x="337" y="248"/>
                      <a:pt x="337" y="247"/>
                    </a:cubicBezTo>
                    <a:cubicBezTo>
                      <a:pt x="336" y="245"/>
                      <a:pt x="335" y="242"/>
                      <a:pt x="335" y="241"/>
                    </a:cubicBezTo>
                    <a:cubicBezTo>
                      <a:pt x="336" y="241"/>
                      <a:pt x="336" y="240"/>
                      <a:pt x="337" y="240"/>
                    </a:cubicBezTo>
                    <a:cubicBezTo>
                      <a:pt x="337" y="240"/>
                      <a:pt x="337" y="240"/>
                      <a:pt x="337" y="240"/>
                    </a:cubicBezTo>
                    <a:cubicBezTo>
                      <a:pt x="339" y="240"/>
                      <a:pt x="340" y="241"/>
                      <a:pt x="342" y="243"/>
                    </a:cubicBezTo>
                    <a:cubicBezTo>
                      <a:pt x="343" y="243"/>
                      <a:pt x="344" y="245"/>
                      <a:pt x="344" y="245"/>
                    </a:cubicBezTo>
                    <a:cubicBezTo>
                      <a:pt x="345" y="245"/>
                      <a:pt x="345" y="245"/>
                      <a:pt x="345" y="244"/>
                    </a:cubicBezTo>
                    <a:cubicBezTo>
                      <a:pt x="346" y="243"/>
                      <a:pt x="347" y="243"/>
                      <a:pt x="348" y="242"/>
                    </a:cubicBezTo>
                    <a:cubicBezTo>
                      <a:pt x="349" y="241"/>
                      <a:pt x="349" y="241"/>
                      <a:pt x="350" y="240"/>
                    </a:cubicBezTo>
                    <a:cubicBezTo>
                      <a:pt x="350" y="239"/>
                      <a:pt x="348" y="236"/>
                      <a:pt x="346" y="233"/>
                    </a:cubicBezTo>
                    <a:cubicBezTo>
                      <a:pt x="345" y="232"/>
                      <a:pt x="344" y="231"/>
                      <a:pt x="343" y="231"/>
                    </a:cubicBezTo>
                    <a:cubicBezTo>
                      <a:pt x="342" y="232"/>
                      <a:pt x="342" y="232"/>
                      <a:pt x="342" y="233"/>
                    </a:cubicBezTo>
                    <a:cubicBezTo>
                      <a:pt x="342" y="234"/>
                      <a:pt x="342" y="235"/>
                      <a:pt x="343" y="235"/>
                    </a:cubicBezTo>
                    <a:cubicBezTo>
                      <a:pt x="346" y="235"/>
                      <a:pt x="348" y="237"/>
                      <a:pt x="348" y="239"/>
                    </a:cubicBezTo>
                    <a:cubicBezTo>
                      <a:pt x="349" y="240"/>
                      <a:pt x="348" y="241"/>
                      <a:pt x="347" y="241"/>
                    </a:cubicBezTo>
                    <a:cubicBezTo>
                      <a:pt x="347" y="242"/>
                      <a:pt x="346" y="242"/>
                      <a:pt x="346" y="242"/>
                    </a:cubicBezTo>
                    <a:cubicBezTo>
                      <a:pt x="343" y="242"/>
                      <a:pt x="339" y="238"/>
                      <a:pt x="338" y="234"/>
                    </a:cubicBezTo>
                    <a:cubicBezTo>
                      <a:pt x="338" y="234"/>
                      <a:pt x="338" y="234"/>
                      <a:pt x="338" y="234"/>
                    </a:cubicBezTo>
                    <a:cubicBezTo>
                      <a:pt x="337" y="235"/>
                      <a:pt x="337" y="235"/>
                      <a:pt x="336" y="236"/>
                    </a:cubicBezTo>
                    <a:cubicBezTo>
                      <a:pt x="335" y="236"/>
                      <a:pt x="334" y="237"/>
                      <a:pt x="333" y="237"/>
                    </a:cubicBezTo>
                    <a:cubicBezTo>
                      <a:pt x="333" y="237"/>
                      <a:pt x="332" y="237"/>
                      <a:pt x="332" y="236"/>
                    </a:cubicBezTo>
                    <a:cubicBezTo>
                      <a:pt x="332" y="236"/>
                      <a:pt x="332" y="237"/>
                      <a:pt x="331" y="237"/>
                    </a:cubicBezTo>
                    <a:cubicBezTo>
                      <a:pt x="331" y="238"/>
                      <a:pt x="330" y="240"/>
                      <a:pt x="329" y="240"/>
                    </a:cubicBezTo>
                    <a:cubicBezTo>
                      <a:pt x="327" y="240"/>
                      <a:pt x="327" y="238"/>
                      <a:pt x="327" y="238"/>
                    </a:cubicBezTo>
                    <a:cubicBezTo>
                      <a:pt x="326" y="235"/>
                      <a:pt x="325" y="229"/>
                      <a:pt x="327" y="228"/>
                    </a:cubicBezTo>
                    <a:cubicBezTo>
                      <a:pt x="327" y="227"/>
                      <a:pt x="329" y="227"/>
                      <a:pt x="330" y="227"/>
                    </a:cubicBezTo>
                    <a:cubicBezTo>
                      <a:pt x="331" y="227"/>
                      <a:pt x="332" y="227"/>
                      <a:pt x="332" y="226"/>
                    </a:cubicBezTo>
                    <a:cubicBezTo>
                      <a:pt x="332" y="225"/>
                      <a:pt x="333" y="224"/>
                      <a:pt x="334" y="223"/>
                    </a:cubicBezTo>
                    <a:cubicBezTo>
                      <a:pt x="335" y="222"/>
                      <a:pt x="336" y="222"/>
                      <a:pt x="335" y="220"/>
                    </a:cubicBezTo>
                    <a:cubicBezTo>
                      <a:pt x="334" y="216"/>
                      <a:pt x="332" y="213"/>
                      <a:pt x="331" y="213"/>
                    </a:cubicBezTo>
                    <a:cubicBezTo>
                      <a:pt x="331" y="214"/>
                      <a:pt x="331" y="215"/>
                      <a:pt x="332" y="217"/>
                    </a:cubicBezTo>
                    <a:cubicBezTo>
                      <a:pt x="332" y="219"/>
                      <a:pt x="333" y="222"/>
                      <a:pt x="331" y="223"/>
                    </a:cubicBezTo>
                    <a:cubicBezTo>
                      <a:pt x="330" y="224"/>
                      <a:pt x="329" y="224"/>
                      <a:pt x="328" y="225"/>
                    </a:cubicBezTo>
                    <a:cubicBezTo>
                      <a:pt x="327" y="226"/>
                      <a:pt x="326" y="227"/>
                      <a:pt x="325" y="227"/>
                    </a:cubicBezTo>
                    <a:cubicBezTo>
                      <a:pt x="325" y="227"/>
                      <a:pt x="324" y="227"/>
                      <a:pt x="324" y="226"/>
                    </a:cubicBezTo>
                    <a:cubicBezTo>
                      <a:pt x="323" y="225"/>
                      <a:pt x="323" y="224"/>
                      <a:pt x="323" y="222"/>
                    </a:cubicBezTo>
                    <a:cubicBezTo>
                      <a:pt x="324" y="220"/>
                      <a:pt x="324" y="220"/>
                      <a:pt x="323" y="219"/>
                    </a:cubicBezTo>
                    <a:cubicBezTo>
                      <a:pt x="323" y="219"/>
                      <a:pt x="323" y="219"/>
                      <a:pt x="323" y="219"/>
                    </a:cubicBezTo>
                    <a:cubicBezTo>
                      <a:pt x="323" y="219"/>
                      <a:pt x="322" y="219"/>
                      <a:pt x="322" y="220"/>
                    </a:cubicBezTo>
                    <a:cubicBezTo>
                      <a:pt x="322" y="221"/>
                      <a:pt x="322" y="223"/>
                      <a:pt x="323" y="224"/>
                    </a:cubicBezTo>
                    <a:cubicBezTo>
                      <a:pt x="324" y="227"/>
                      <a:pt x="325" y="232"/>
                      <a:pt x="325" y="234"/>
                    </a:cubicBezTo>
                    <a:cubicBezTo>
                      <a:pt x="324" y="235"/>
                      <a:pt x="324" y="236"/>
                      <a:pt x="323" y="236"/>
                    </a:cubicBezTo>
                    <a:cubicBezTo>
                      <a:pt x="323" y="236"/>
                      <a:pt x="323" y="236"/>
                      <a:pt x="322" y="236"/>
                    </a:cubicBezTo>
                    <a:cubicBezTo>
                      <a:pt x="321" y="236"/>
                      <a:pt x="321" y="235"/>
                      <a:pt x="320" y="234"/>
                    </a:cubicBezTo>
                    <a:cubicBezTo>
                      <a:pt x="320" y="233"/>
                      <a:pt x="319" y="231"/>
                      <a:pt x="318" y="231"/>
                    </a:cubicBezTo>
                    <a:cubicBezTo>
                      <a:pt x="316" y="230"/>
                      <a:pt x="316" y="228"/>
                      <a:pt x="316" y="227"/>
                    </a:cubicBezTo>
                    <a:cubicBezTo>
                      <a:pt x="316" y="225"/>
                      <a:pt x="316" y="224"/>
                      <a:pt x="315" y="224"/>
                    </a:cubicBezTo>
                    <a:cubicBezTo>
                      <a:pt x="311" y="223"/>
                      <a:pt x="306" y="217"/>
                      <a:pt x="306" y="214"/>
                    </a:cubicBezTo>
                    <a:cubicBezTo>
                      <a:pt x="306" y="211"/>
                      <a:pt x="310" y="210"/>
                      <a:pt x="312" y="210"/>
                    </a:cubicBezTo>
                    <a:cubicBezTo>
                      <a:pt x="313" y="210"/>
                      <a:pt x="314" y="210"/>
                      <a:pt x="315" y="211"/>
                    </a:cubicBezTo>
                    <a:cubicBezTo>
                      <a:pt x="315" y="211"/>
                      <a:pt x="315" y="212"/>
                      <a:pt x="315" y="212"/>
                    </a:cubicBezTo>
                    <a:cubicBezTo>
                      <a:pt x="315" y="212"/>
                      <a:pt x="315" y="212"/>
                      <a:pt x="315" y="213"/>
                    </a:cubicBezTo>
                    <a:cubicBezTo>
                      <a:pt x="316" y="213"/>
                      <a:pt x="317" y="214"/>
                      <a:pt x="318" y="214"/>
                    </a:cubicBezTo>
                    <a:cubicBezTo>
                      <a:pt x="320" y="214"/>
                      <a:pt x="320" y="214"/>
                      <a:pt x="320" y="213"/>
                    </a:cubicBezTo>
                    <a:cubicBezTo>
                      <a:pt x="321" y="210"/>
                      <a:pt x="321" y="204"/>
                      <a:pt x="320" y="201"/>
                    </a:cubicBezTo>
                    <a:cubicBezTo>
                      <a:pt x="319" y="200"/>
                      <a:pt x="318" y="199"/>
                      <a:pt x="317" y="198"/>
                    </a:cubicBezTo>
                    <a:cubicBezTo>
                      <a:pt x="317" y="199"/>
                      <a:pt x="317" y="199"/>
                      <a:pt x="318" y="200"/>
                    </a:cubicBezTo>
                    <a:cubicBezTo>
                      <a:pt x="319" y="206"/>
                      <a:pt x="320" y="209"/>
                      <a:pt x="319" y="210"/>
                    </a:cubicBezTo>
                    <a:cubicBezTo>
                      <a:pt x="318" y="211"/>
                      <a:pt x="317" y="211"/>
                      <a:pt x="315" y="209"/>
                    </a:cubicBezTo>
                    <a:cubicBezTo>
                      <a:pt x="313" y="207"/>
                      <a:pt x="313" y="207"/>
                      <a:pt x="312" y="207"/>
                    </a:cubicBezTo>
                    <a:cubicBezTo>
                      <a:pt x="311" y="207"/>
                      <a:pt x="310" y="207"/>
                      <a:pt x="307" y="205"/>
                    </a:cubicBezTo>
                    <a:cubicBezTo>
                      <a:pt x="307" y="205"/>
                      <a:pt x="307" y="205"/>
                      <a:pt x="307" y="205"/>
                    </a:cubicBezTo>
                    <a:cubicBezTo>
                      <a:pt x="307" y="205"/>
                      <a:pt x="307" y="205"/>
                      <a:pt x="307" y="206"/>
                    </a:cubicBezTo>
                    <a:cubicBezTo>
                      <a:pt x="307" y="207"/>
                      <a:pt x="307" y="209"/>
                      <a:pt x="306" y="210"/>
                    </a:cubicBezTo>
                    <a:cubicBezTo>
                      <a:pt x="306" y="210"/>
                      <a:pt x="304" y="211"/>
                      <a:pt x="302" y="210"/>
                    </a:cubicBezTo>
                    <a:cubicBezTo>
                      <a:pt x="296" y="207"/>
                      <a:pt x="294" y="204"/>
                      <a:pt x="292" y="202"/>
                    </a:cubicBezTo>
                    <a:cubicBezTo>
                      <a:pt x="291" y="201"/>
                      <a:pt x="291" y="201"/>
                      <a:pt x="290" y="200"/>
                    </a:cubicBezTo>
                    <a:cubicBezTo>
                      <a:pt x="288" y="198"/>
                      <a:pt x="284" y="197"/>
                      <a:pt x="281" y="196"/>
                    </a:cubicBezTo>
                    <a:cubicBezTo>
                      <a:pt x="281" y="195"/>
                      <a:pt x="280" y="195"/>
                      <a:pt x="279" y="195"/>
                    </a:cubicBezTo>
                    <a:cubicBezTo>
                      <a:pt x="279" y="195"/>
                      <a:pt x="278" y="195"/>
                      <a:pt x="277" y="194"/>
                    </a:cubicBezTo>
                    <a:cubicBezTo>
                      <a:pt x="275" y="194"/>
                      <a:pt x="274" y="193"/>
                      <a:pt x="273" y="192"/>
                    </a:cubicBezTo>
                    <a:cubicBezTo>
                      <a:pt x="273" y="191"/>
                      <a:pt x="274" y="191"/>
                      <a:pt x="274" y="190"/>
                    </a:cubicBezTo>
                    <a:cubicBezTo>
                      <a:pt x="275" y="189"/>
                      <a:pt x="275" y="189"/>
                      <a:pt x="276" y="188"/>
                    </a:cubicBezTo>
                    <a:cubicBezTo>
                      <a:pt x="277" y="188"/>
                      <a:pt x="277" y="187"/>
                      <a:pt x="277" y="187"/>
                    </a:cubicBezTo>
                    <a:cubicBezTo>
                      <a:pt x="277" y="187"/>
                      <a:pt x="277" y="186"/>
                      <a:pt x="276" y="185"/>
                    </a:cubicBezTo>
                    <a:cubicBezTo>
                      <a:pt x="276" y="185"/>
                      <a:pt x="276" y="185"/>
                      <a:pt x="275" y="185"/>
                    </a:cubicBezTo>
                    <a:cubicBezTo>
                      <a:pt x="275" y="185"/>
                      <a:pt x="274" y="186"/>
                      <a:pt x="273" y="187"/>
                    </a:cubicBezTo>
                    <a:cubicBezTo>
                      <a:pt x="272" y="188"/>
                      <a:pt x="270" y="190"/>
                      <a:pt x="267" y="190"/>
                    </a:cubicBezTo>
                    <a:cubicBezTo>
                      <a:pt x="266" y="190"/>
                      <a:pt x="265" y="190"/>
                      <a:pt x="265" y="189"/>
                    </a:cubicBezTo>
                    <a:cubicBezTo>
                      <a:pt x="261" y="189"/>
                      <a:pt x="259" y="186"/>
                      <a:pt x="258" y="185"/>
                    </a:cubicBezTo>
                    <a:cubicBezTo>
                      <a:pt x="258" y="184"/>
                      <a:pt x="257" y="184"/>
                      <a:pt x="257" y="184"/>
                    </a:cubicBezTo>
                    <a:cubicBezTo>
                      <a:pt x="256" y="184"/>
                      <a:pt x="255" y="184"/>
                      <a:pt x="254" y="184"/>
                    </a:cubicBezTo>
                    <a:cubicBezTo>
                      <a:pt x="251" y="184"/>
                      <a:pt x="246" y="185"/>
                      <a:pt x="241" y="185"/>
                    </a:cubicBezTo>
                    <a:cubicBezTo>
                      <a:pt x="239" y="185"/>
                      <a:pt x="237" y="185"/>
                      <a:pt x="235" y="184"/>
                    </a:cubicBezTo>
                    <a:cubicBezTo>
                      <a:pt x="234" y="184"/>
                      <a:pt x="234" y="184"/>
                      <a:pt x="234" y="184"/>
                    </a:cubicBezTo>
                    <a:cubicBezTo>
                      <a:pt x="227" y="183"/>
                      <a:pt x="224" y="182"/>
                      <a:pt x="224" y="180"/>
                    </a:cubicBezTo>
                    <a:cubicBezTo>
                      <a:pt x="224" y="180"/>
                      <a:pt x="224" y="179"/>
                      <a:pt x="224" y="178"/>
                    </a:cubicBezTo>
                    <a:cubicBezTo>
                      <a:pt x="223" y="178"/>
                      <a:pt x="223" y="179"/>
                      <a:pt x="223" y="179"/>
                    </a:cubicBezTo>
                    <a:cubicBezTo>
                      <a:pt x="222" y="180"/>
                      <a:pt x="221" y="181"/>
                      <a:pt x="219" y="181"/>
                    </a:cubicBezTo>
                    <a:cubicBezTo>
                      <a:pt x="218" y="181"/>
                      <a:pt x="217" y="181"/>
                      <a:pt x="216" y="180"/>
                    </a:cubicBezTo>
                    <a:cubicBezTo>
                      <a:pt x="214" y="178"/>
                      <a:pt x="212" y="179"/>
                      <a:pt x="210" y="181"/>
                    </a:cubicBezTo>
                    <a:cubicBezTo>
                      <a:pt x="209" y="182"/>
                      <a:pt x="208" y="182"/>
                      <a:pt x="208" y="182"/>
                    </a:cubicBezTo>
                    <a:cubicBezTo>
                      <a:pt x="206" y="182"/>
                      <a:pt x="205" y="181"/>
                      <a:pt x="205" y="179"/>
                    </a:cubicBezTo>
                    <a:cubicBezTo>
                      <a:pt x="205" y="178"/>
                      <a:pt x="206" y="176"/>
                      <a:pt x="208" y="176"/>
                    </a:cubicBezTo>
                    <a:cubicBezTo>
                      <a:pt x="209" y="176"/>
                      <a:pt x="210" y="176"/>
                      <a:pt x="210" y="175"/>
                    </a:cubicBezTo>
                    <a:cubicBezTo>
                      <a:pt x="211" y="175"/>
                      <a:pt x="212" y="175"/>
                      <a:pt x="212" y="175"/>
                    </a:cubicBezTo>
                    <a:cubicBezTo>
                      <a:pt x="212" y="175"/>
                      <a:pt x="212" y="175"/>
                      <a:pt x="212" y="174"/>
                    </a:cubicBezTo>
                    <a:cubicBezTo>
                      <a:pt x="211" y="174"/>
                      <a:pt x="210" y="174"/>
                      <a:pt x="210" y="174"/>
                    </a:cubicBezTo>
                    <a:cubicBezTo>
                      <a:pt x="209" y="174"/>
                      <a:pt x="209" y="174"/>
                      <a:pt x="208" y="174"/>
                    </a:cubicBezTo>
                    <a:cubicBezTo>
                      <a:pt x="208" y="174"/>
                      <a:pt x="207" y="175"/>
                      <a:pt x="207" y="175"/>
                    </a:cubicBezTo>
                    <a:cubicBezTo>
                      <a:pt x="205" y="175"/>
                      <a:pt x="204" y="173"/>
                      <a:pt x="204" y="172"/>
                    </a:cubicBezTo>
                    <a:cubicBezTo>
                      <a:pt x="203" y="170"/>
                      <a:pt x="202" y="171"/>
                      <a:pt x="201" y="171"/>
                    </a:cubicBezTo>
                    <a:cubicBezTo>
                      <a:pt x="200" y="171"/>
                      <a:pt x="200" y="171"/>
                      <a:pt x="199" y="171"/>
                    </a:cubicBezTo>
                    <a:cubicBezTo>
                      <a:pt x="199" y="171"/>
                      <a:pt x="198" y="171"/>
                      <a:pt x="197" y="170"/>
                    </a:cubicBezTo>
                    <a:cubicBezTo>
                      <a:pt x="197" y="170"/>
                      <a:pt x="195" y="169"/>
                      <a:pt x="194" y="169"/>
                    </a:cubicBezTo>
                    <a:cubicBezTo>
                      <a:pt x="194" y="169"/>
                      <a:pt x="194" y="169"/>
                      <a:pt x="193" y="170"/>
                    </a:cubicBezTo>
                    <a:cubicBezTo>
                      <a:pt x="193" y="172"/>
                      <a:pt x="191" y="173"/>
                      <a:pt x="190" y="173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0" y="173"/>
                      <a:pt x="190" y="173"/>
                      <a:pt x="190" y="174"/>
                    </a:cubicBezTo>
                    <a:cubicBezTo>
                      <a:pt x="191" y="176"/>
                      <a:pt x="192" y="177"/>
                      <a:pt x="193" y="178"/>
                    </a:cubicBezTo>
                    <a:cubicBezTo>
                      <a:pt x="194" y="178"/>
                      <a:pt x="195" y="179"/>
                      <a:pt x="195" y="180"/>
                    </a:cubicBezTo>
                    <a:cubicBezTo>
                      <a:pt x="195" y="181"/>
                      <a:pt x="194" y="181"/>
                      <a:pt x="194" y="181"/>
                    </a:cubicBezTo>
                    <a:cubicBezTo>
                      <a:pt x="194" y="182"/>
                      <a:pt x="194" y="182"/>
                      <a:pt x="194" y="183"/>
                    </a:cubicBezTo>
                    <a:cubicBezTo>
                      <a:pt x="195" y="184"/>
                      <a:pt x="195" y="184"/>
                      <a:pt x="195" y="185"/>
                    </a:cubicBezTo>
                    <a:cubicBezTo>
                      <a:pt x="194" y="186"/>
                      <a:pt x="194" y="186"/>
                      <a:pt x="193" y="186"/>
                    </a:cubicBezTo>
                    <a:cubicBezTo>
                      <a:pt x="193" y="186"/>
                      <a:pt x="192" y="186"/>
                      <a:pt x="190" y="186"/>
                    </a:cubicBezTo>
                    <a:cubicBezTo>
                      <a:pt x="189" y="186"/>
                      <a:pt x="187" y="185"/>
                      <a:pt x="186" y="185"/>
                    </a:cubicBezTo>
                    <a:cubicBezTo>
                      <a:pt x="184" y="185"/>
                      <a:pt x="182" y="186"/>
                      <a:pt x="180" y="187"/>
                    </a:cubicBezTo>
                    <a:cubicBezTo>
                      <a:pt x="177" y="188"/>
                      <a:pt x="175" y="190"/>
                      <a:pt x="172" y="192"/>
                    </a:cubicBezTo>
                    <a:cubicBezTo>
                      <a:pt x="168" y="195"/>
                      <a:pt x="164" y="197"/>
                      <a:pt x="160" y="197"/>
                    </a:cubicBezTo>
                    <a:cubicBezTo>
                      <a:pt x="157" y="197"/>
                      <a:pt x="154" y="197"/>
                      <a:pt x="154" y="195"/>
                    </a:cubicBezTo>
                    <a:cubicBezTo>
                      <a:pt x="153" y="194"/>
                      <a:pt x="154" y="193"/>
                      <a:pt x="156" y="192"/>
                    </a:cubicBezTo>
                    <a:cubicBezTo>
                      <a:pt x="158" y="192"/>
                      <a:pt x="160" y="191"/>
                      <a:pt x="160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cubicBezTo>
                      <a:pt x="158" y="190"/>
                      <a:pt x="157" y="189"/>
                      <a:pt x="156" y="188"/>
                    </a:cubicBezTo>
                    <a:cubicBezTo>
                      <a:pt x="155" y="186"/>
                      <a:pt x="156" y="184"/>
                      <a:pt x="158" y="181"/>
                    </a:cubicBezTo>
                    <a:cubicBezTo>
                      <a:pt x="159" y="180"/>
                      <a:pt x="160" y="179"/>
                      <a:pt x="160" y="177"/>
                    </a:cubicBezTo>
                    <a:cubicBezTo>
                      <a:pt x="160" y="176"/>
                      <a:pt x="160" y="174"/>
                      <a:pt x="162" y="172"/>
                    </a:cubicBezTo>
                    <a:cubicBezTo>
                      <a:pt x="164" y="170"/>
                      <a:pt x="166" y="169"/>
                      <a:pt x="169" y="169"/>
                    </a:cubicBezTo>
                    <a:cubicBezTo>
                      <a:pt x="170" y="169"/>
                      <a:pt x="171" y="169"/>
                      <a:pt x="173" y="170"/>
                    </a:cubicBezTo>
                    <a:cubicBezTo>
                      <a:pt x="175" y="171"/>
                      <a:pt x="176" y="170"/>
                      <a:pt x="176" y="170"/>
                    </a:cubicBezTo>
                    <a:cubicBezTo>
                      <a:pt x="176" y="169"/>
                      <a:pt x="175" y="169"/>
                      <a:pt x="173" y="168"/>
                    </a:cubicBezTo>
                    <a:cubicBezTo>
                      <a:pt x="169" y="168"/>
                      <a:pt x="168" y="167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6" y="167"/>
                      <a:pt x="165" y="168"/>
                      <a:pt x="164" y="169"/>
                    </a:cubicBezTo>
                    <a:cubicBezTo>
                      <a:pt x="162" y="170"/>
                      <a:pt x="161" y="172"/>
                      <a:pt x="159" y="172"/>
                    </a:cubicBezTo>
                    <a:cubicBezTo>
                      <a:pt x="158" y="172"/>
                      <a:pt x="158" y="172"/>
                      <a:pt x="157" y="174"/>
                    </a:cubicBezTo>
                    <a:cubicBezTo>
                      <a:pt x="156" y="175"/>
                      <a:pt x="156" y="176"/>
                      <a:pt x="154" y="177"/>
                    </a:cubicBezTo>
                    <a:cubicBezTo>
                      <a:pt x="153" y="179"/>
                      <a:pt x="152" y="179"/>
                      <a:pt x="151" y="180"/>
                    </a:cubicBezTo>
                    <a:cubicBezTo>
                      <a:pt x="149" y="181"/>
                      <a:pt x="148" y="182"/>
                      <a:pt x="148" y="184"/>
                    </a:cubicBezTo>
                    <a:cubicBezTo>
                      <a:pt x="148" y="188"/>
                      <a:pt x="144" y="191"/>
                      <a:pt x="141" y="191"/>
                    </a:cubicBezTo>
                    <a:cubicBezTo>
                      <a:pt x="141" y="191"/>
                      <a:pt x="141" y="191"/>
                      <a:pt x="141" y="191"/>
                    </a:cubicBezTo>
                    <a:cubicBezTo>
                      <a:pt x="139" y="191"/>
                      <a:pt x="134" y="195"/>
                      <a:pt x="134" y="196"/>
                    </a:cubicBezTo>
                    <a:cubicBezTo>
                      <a:pt x="134" y="196"/>
                      <a:pt x="136" y="197"/>
                      <a:pt x="137" y="197"/>
                    </a:cubicBezTo>
                    <a:cubicBezTo>
                      <a:pt x="139" y="197"/>
                      <a:pt x="142" y="198"/>
                      <a:pt x="142" y="200"/>
                    </a:cubicBezTo>
                    <a:cubicBezTo>
                      <a:pt x="142" y="203"/>
                      <a:pt x="139" y="206"/>
                      <a:pt x="136" y="206"/>
                    </a:cubicBezTo>
                    <a:cubicBezTo>
                      <a:pt x="135" y="206"/>
                      <a:pt x="135" y="207"/>
                      <a:pt x="135" y="209"/>
                    </a:cubicBezTo>
                    <a:cubicBezTo>
                      <a:pt x="135" y="210"/>
                      <a:pt x="135" y="212"/>
                      <a:pt x="133" y="213"/>
                    </a:cubicBezTo>
                    <a:cubicBezTo>
                      <a:pt x="132" y="214"/>
                      <a:pt x="131" y="214"/>
                      <a:pt x="130" y="214"/>
                    </a:cubicBezTo>
                    <a:cubicBezTo>
                      <a:pt x="129" y="214"/>
                      <a:pt x="128" y="214"/>
                      <a:pt x="126" y="216"/>
                    </a:cubicBezTo>
                    <a:cubicBezTo>
                      <a:pt x="121" y="219"/>
                      <a:pt x="117" y="222"/>
                      <a:pt x="114" y="223"/>
                    </a:cubicBezTo>
                    <a:cubicBezTo>
                      <a:pt x="114" y="223"/>
                      <a:pt x="114" y="223"/>
                      <a:pt x="113" y="224"/>
                    </a:cubicBezTo>
                    <a:cubicBezTo>
                      <a:pt x="113" y="226"/>
                      <a:pt x="113" y="227"/>
                      <a:pt x="111" y="228"/>
                    </a:cubicBezTo>
                    <a:cubicBezTo>
                      <a:pt x="108" y="229"/>
                      <a:pt x="95" y="235"/>
                      <a:pt x="94" y="237"/>
                    </a:cubicBezTo>
                    <a:cubicBezTo>
                      <a:pt x="94" y="238"/>
                      <a:pt x="93" y="238"/>
                      <a:pt x="93" y="239"/>
                    </a:cubicBezTo>
                    <a:cubicBezTo>
                      <a:pt x="93" y="241"/>
                      <a:pt x="92" y="243"/>
                      <a:pt x="87" y="244"/>
                    </a:cubicBezTo>
                    <a:cubicBezTo>
                      <a:pt x="84" y="244"/>
                      <a:pt x="83" y="245"/>
                      <a:pt x="81" y="246"/>
                    </a:cubicBezTo>
                    <a:cubicBezTo>
                      <a:pt x="80" y="247"/>
                      <a:pt x="80" y="247"/>
                      <a:pt x="78" y="247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7" y="247"/>
                      <a:pt x="76" y="247"/>
                      <a:pt x="75" y="247"/>
                    </a:cubicBezTo>
                    <a:cubicBezTo>
                      <a:pt x="74" y="247"/>
                      <a:pt x="73" y="247"/>
                      <a:pt x="72" y="248"/>
                    </a:cubicBezTo>
                    <a:cubicBezTo>
                      <a:pt x="72" y="248"/>
                      <a:pt x="68" y="251"/>
                      <a:pt x="65" y="251"/>
                    </a:cubicBezTo>
                    <a:cubicBezTo>
                      <a:pt x="64" y="251"/>
                      <a:pt x="63" y="251"/>
                      <a:pt x="63" y="250"/>
                    </a:cubicBezTo>
                    <a:cubicBezTo>
                      <a:pt x="62" y="249"/>
                      <a:pt x="62" y="249"/>
                      <a:pt x="61" y="249"/>
                    </a:cubicBezTo>
                    <a:cubicBezTo>
                      <a:pt x="61" y="249"/>
                      <a:pt x="61" y="249"/>
                      <a:pt x="61" y="250"/>
                    </a:cubicBezTo>
                    <a:cubicBezTo>
                      <a:pt x="61" y="253"/>
                      <a:pt x="52" y="257"/>
                      <a:pt x="49" y="257"/>
                    </a:cubicBezTo>
                    <a:cubicBezTo>
                      <a:pt x="49" y="257"/>
                      <a:pt x="48" y="257"/>
                      <a:pt x="48" y="257"/>
                    </a:cubicBezTo>
                    <a:cubicBezTo>
                      <a:pt x="47" y="256"/>
                      <a:pt x="47" y="256"/>
                      <a:pt x="47" y="255"/>
                    </a:cubicBezTo>
                    <a:cubicBezTo>
                      <a:pt x="47" y="254"/>
                      <a:pt x="49" y="253"/>
                      <a:pt x="50" y="251"/>
                    </a:cubicBezTo>
                    <a:cubicBezTo>
                      <a:pt x="52" y="249"/>
                      <a:pt x="54" y="247"/>
                      <a:pt x="55" y="245"/>
                    </a:cubicBezTo>
                    <a:cubicBezTo>
                      <a:pt x="55" y="243"/>
                      <a:pt x="57" y="242"/>
                      <a:pt x="60" y="242"/>
                    </a:cubicBezTo>
                    <a:cubicBezTo>
                      <a:pt x="62" y="242"/>
                      <a:pt x="64" y="243"/>
                      <a:pt x="66" y="243"/>
                    </a:cubicBezTo>
                    <a:cubicBezTo>
                      <a:pt x="67" y="243"/>
                      <a:pt x="69" y="243"/>
                      <a:pt x="69" y="243"/>
                    </a:cubicBezTo>
                    <a:cubicBezTo>
                      <a:pt x="70" y="243"/>
                      <a:pt x="70" y="243"/>
                      <a:pt x="70" y="243"/>
                    </a:cubicBezTo>
                    <a:cubicBezTo>
                      <a:pt x="71" y="242"/>
                      <a:pt x="81" y="231"/>
                      <a:pt x="87" y="230"/>
                    </a:cubicBezTo>
                    <a:cubicBezTo>
                      <a:pt x="90" y="230"/>
                      <a:pt x="92" y="227"/>
                      <a:pt x="94" y="224"/>
                    </a:cubicBezTo>
                    <a:cubicBezTo>
                      <a:pt x="95" y="222"/>
                      <a:pt x="97" y="220"/>
                      <a:pt x="98" y="220"/>
                    </a:cubicBezTo>
                    <a:cubicBezTo>
                      <a:pt x="99" y="220"/>
                      <a:pt x="99" y="218"/>
                      <a:pt x="99" y="216"/>
                    </a:cubicBezTo>
                    <a:cubicBezTo>
                      <a:pt x="99" y="213"/>
                      <a:pt x="98" y="208"/>
                      <a:pt x="101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3" y="203"/>
                      <a:pt x="104" y="202"/>
                      <a:pt x="104" y="201"/>
                    </a:cubicBezTo>
                    <a:cubicBezTo>
                      <a:pt x="104" y="201"/>
                      <a:pt x="103" y="201"/>
                      <a:pt x="102" y="202"/>
                    </a:cubicBezTo>
                    <a:cubicBezTo>
                      <a:pt x="99" y="203"/>
                      <a:pt x="97" y="204"/>
                      <a:pt x="95" y="204"/>
                    </a:cubicBezTo>
                    <a:cubicBezTo>
                      <a:pt x="92" y="204"/>
                      <a:pt x="91" y="202"/>
                      <a:pt x="90" y="200"/>
                    </a:cubicBezTo>
                    <a:cubicBezTo>
                      <a:pt x="90" y="201"/>
                      <a:pt x="88" y="203"/>
                      <a:pt x="88" y="205"/>
                    </a:cubicBezTo>
                    <a:cubicBezTo>
                      <a:pt x="88" y="206"/>
                      <a:pt x="88" y="208"/>
                      <a:pt x="86" y="208"/>
                    </a:cubicBezTo>
                    <a:cubicBezTo>
                      <a:pt x="85" y="208"/>
                      <a:pt x="84" y="207"/>
                      <a:pt x="81" y="203"/>
                    </a:cubicBezTo>
                    <a:cubicBezTo>
                      <a:pt x="79" y="202"/>
                      <a:pt x="76" y="200"/>
                      <a:pt x="73" y="200"/>
                    </a:cubicBezTo>
                    <a:cubicBezTo>
                      <a:pt x="71" y="200"/>
                      <a:pt x="69" y="201"/>
                      <a:pt x="69" y="202"/>
                    </a:cubicBezTo>
                    <a:cubicBezTo>
                      <a:pt x="69" y="205"/>
                      <a:pt x="64" y="206"/>
                      <a:pt x="61" y="206"/>
                    </a:cubicBezTo>
                    <a:cubicBezTo>
                      <a:pt x="60" y="206"/>
                      <a:pt x="58" y="205"/>
                      <a:pt x="57" y="204"/>
                    </a:cubicBezTo>
                    <a:cubicBezTo>
                      <a:pt x="57" y="204"/>
                      <a:pt x="56" y="203"/>
                      <a:pt x="57" y="203"/>
                    </a:cubicBezTo>
                    <a:cubicBezTo>
                      <a:pt x="57" y="202"/>
                      <a:pt x="57" y="201"/>
                      <a:pt x="56" y="200"/>
                    </a:cubicBezTo>
                    <a:cubicBezTo>
                      <a:pt x="56" y="197"/>
                      <a:pt x="56" y="194"/>
                      <a:pt x="58" y="193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58" y="189"/>
                      <a:pt x="56" y="185"/>
                      <a:pt x="54" y="183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5"/>
                      <a:pt x="53" y="187"/>
                      <a:pt x="50" y="188"/>
                    </a:cubicBezTo>
                    <a:cubicBezTo>
                      <a:pt x="48" y="188"/>
                      <a:pt x="47" y="188"/>
                      <a:pt x="45" y="189"/>
                    </a:cubicBezTo>
                    <a:cubicBezTo>
                      <a:pt x="44" y="190"/>
                      <a:pt x="42" y="190"/>
                      <a:pt x="41" y="190"/>
                    </a:cubicBezTo>
                    <a:cubicBezTo>
                      <a:pt x="39" y="190"/>
                      <a:pt x="38" y="190"/>
                      <a:pt x="38" y="189"/>
                    </a:cubicBezTo>
                    <a:cubicBezTo>
                      <a:pt x="37" y="188"/>
                      <a:pt x="35" y="187"/>
                      <a:pt x="34" y="185"/>
                    </a:cubicBezTo>
                    <a:cubicBezTo>
                      <a:pt x="32" y="182"/>
                      <a:pt x="29" y="178"/>
                      <a:pt x="26" y="178"/>
                    </a:cubicBezTo>
                    <a:cubicBezTo>
                      <a:pt x="25" y="178"/>
                      <a:pt x="24" y="177"/>
                      <a:pt x="24" y="177"/>
                    </a:cubicBezTo>
                    <a:cubicBezTo>
                      <a:pt x="24" y="175"/>
                      <a:pt x="25" y="174"/>
                      <a:pt x="25" y="173"/>
                    </a:cubicBezTo>
                    <a:cubicBezTo>
                      <a:pt x="27" y="170"/>
                      <a:pt x="27" y="169"/>
                      <a:pt x="26" y="169"/>
                    </a:cubicBezTo>
                    <a:cubicBezTo>
                      <a:pt x="25" y="168"/>
                      <a:pt x="24" y="168"/>
                      <a:pt x="23" y="168"/>
                    </a:cubicBezTo>
                    <a:cubicBezTo>
                      <a:pt x="22" y="168"/>
                      <a:pt x="20" y="167"/>
                      <a:pt x="17" y="162"/>
                    </a:cubicBezTo>
                    <a:cubicBezTo>
                      <a:pt x="15" y="160"/>
                      <a:pt x="15" y="159"/>
                      <a:pt x="15" y="158"/>
                    </a:cubicBezTo>
                    <a:cubicBezTo>
                      <a:pt x="16" y="157"/>
                      <a:pt x="17" y="157"/>
                      <a:pt x="18" y="157"/>
                    </a:cubicBezTo>
                    <a:cubicBezTo>
                      <a:pt x="19" y="156"/>
                      <a:pt x="21" y="156"/>
                      <a:pt x="22" y="153"/>
                    </a:cubicBezTo>
                    <a:cubicBezTo>
                      <a:pt x="23" y="148"/>
                      <a:pt x="27" y="147"/>
                      <a:pt x="29" y="147"/>
                    </a:cubicBezTo>
                    <a:cubicBezTo>
                      <a:pt x="30" y="147"/>
                      <a:pt x="31" y="147"/>
                      <a:pt x="31" y="146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1" y="143"/>
                      <a:pt x="31" y="139"/>
                      <a:pt x="33" y="137"/>
                    </a:cubicBezTo>
                    <a:cubicBezTo>
                      <a:pt x="33" y="136"/>
                      <a:pt x="35" y="135"/>
                      <a:pt x="36" y="135"/>
                    </a:cubicBezTo>
                    <a:cubicBezTo>
                      <a:pt x="39" y="135"/>
                      <a:pt x="41" y="137"/>
                      <a:pt x="42" y="138"/>
                    </a:cubicBezTo>
                    <a:cubicBezTo>
                      <a:pt x="44" y="139"/>
                      <a:pt x="45" y="140"/>
                      <a:pt x="46" y="140"/>
                    </a:cubicBezTo>
                    <a:cubicBezTo>
                      <a:pt x="47" y="140"/>
                      <a:pt x="47" y="139"/>
                      <a:pt x="48" y="139"/>
                    </a:cubicBezTo>
                    <a:cubicBezTo>
                      <a:pt x="50" y="138"/>
                      <a:pt x="50" y="136"/>
                      <a:pt x="51" y="134"/>
                    </a:cubicBezTo>
                    <a:cubicBezTo>
                      <a:pt x="51" y="133"/>
                      <a:pt x="51" y="131"/>
                      <a:pt x="53" y="131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31"/>
                      <a:pt x="55" y="131"/>
                      <a:pt x="56" y="131"/>
                    </a:cubicBezTo>
                    <a:cubicBezTo>
                      <a:pt x="57" y="132"/>
                      <a:pt x="58" y="132"/>
                      <a:pt x="60" y="132"/>
                    </a:cubicBezTo>
                    <a:cubicBezTo>
                      <a:pt x="61" y="132"/>
                      <a:pt x="63" y="131"/>
                      <a:pt x="65" y="130"/>
                    </a:cubicBezTo>
                    <a:cubicBezTo>
                      <a:pt x="66" y="129"/>
                      <a:pt x="66" y="128"/>
                      <a:pt x="67" y="127"/>
                    </a:cubicBezTo>
                    <a:cubicBezTo>
                      <a:pt x="67" y="124"/>
                      <a:pt x="65" y="120"/>
                      <a:pt x="63" y="119"/>
                    </a:cubicBezTo>
                    <a:cubicBezTo>
                      <a:pt x="63" y="118"/>
                      <a:pt x="63" y="118"/>
                      <a:pt x="63" y="117"/>
                    </a:cubicBezTo>
                    <a:cubicBezTo>
                      <a:pt x="63" y="116"/>
                      <a:pt x="64" y="115"/>
                      <a:pt x="65" y="115"/>
                    </a:cubicBezTo>
                    <a:cubicBezTo>
                      <a:pt x="66" y="115"/>
                      <a:pt x="67" y="114"/>
                      <a:pt x="67" y="114"/>
                    </a:cubicBezTo>
                    <a:cubicBezTo>
                      <a:pt x="67" y="114"/>
                      <a:pt x="67" y="113"/>
                      <a:pt x="66" y="112"/>
                    </a:cubicBezTo>
                    <a:cubicBezTo>
                      <a:pt x="65" y="112"/>
                      <a:pt x="64" y="111"/>
                      <a:pt x="63" y="111"/>
                    </a:cubicBezTo>
                    <a:cubicBezTo>
                      <a:pt x="59" y="111"/>
                      <a:pt x="53" y="116"/>
                      <a:pt x="51" y="118"/>
                    </a:cubicBezTo>
                    <a:cubicBezTo>
                      <a:pt x="50" y="119"/>
                      <a:pt x="49" y="120"/>
                      <a:pt x="48" y="120"/>
                    </a:cubicBezTo>
                    <a:cubicBezTo>
                      <a:pt x="46" y="120"/>
                      <a:pt x="45" y="119"/>
                      <a:pt x="44" y="119"/>
                    </a:cubicBezTo>
                    <a:cubicBezTo>
                      <a:pt x="43" y="118"/>
                      <a:pt x="42" y="118"/>
                      <a:pt x="41" y="118"/>
                    </a:cubicBezTo>
                    <a:cubicBezTo>
                      <a:pt x="40" y="118"/>
                      <a:pt x="39" y="118"/>
                      <a:pt x="37" y="118"/>
                    </a:cubicBezTo>
                    <a:cubicBezTo>
                      <a:pt x="34" y="118"/>
                      <a:pt x="31" y="119"/>
                      <a:pt x="27" y="119"/>
                    </a:cubicBezTo>
                    <a:cubicBezTo>
                      <a:pt x="24" y="119"/>
                      <a:pt x="22" y="118"/>
                      <a:pt x="20" y="117"/>
                    </a:cubicBezTo>
                    <a:cubicBezTo>
                      <a:pt x="17" y="116"/>
                      <a:pt x="16" y="114"/>
                      <a:pt x="15" y="113"/>
                    </a:cubicBezTo>
                    <a:cubicBezTo>
                      <a:pt x="14" y="111"/>
                      <a:pt x="14" y="111"/>
                      <a:pt x="13" y="110"/>
                    </a:cubicBezTo>
                    <a:cubicBezTo>
                      <a:pt x="12" y="110"/>
                      <a:pt x="12" y="110"/>
                      <a:pt x="11" y="109"/>
                    </a:cubicBezTo>
                    <a:cubicBezTo>
                      <a:pt x="11" y="108"/>
                      <a:pt x="12" y="107"/>
                      <a:pt x="14" y="106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6" y="104"/>
                      <a:pt x="1" y="103"/>
                      <a:pt x="0" y="101"/>
                    </a:cubicBezTo>
                    <a:cubicBezTo>
                      <a:pt x="0" y="100"/>
                      <a:pt x="0" y="99"/>
                      <a:pt x="0" y="99"/>
                    </a:cubicBezTo>
                    <a:cubicBezTo>
                      <a:pt x="1" y="97"/>
                      <a:pt x="4" y="95"/>
                      <a:pt x="8" y="94"/>
                    </a:cubicBezTo>
                    <a:cubicBezTo>
                      <a:pt x="10" y="93"/>
                      <a:pt x="12" y="92"/>
                      <a:pt x="14" y="91"/>
                    </a:cubicBezTo>
                    <a:cubicBezTo>
                      <a:pt x="15" y="90"/>
                      <a:pt x="16" y="90"/>
                      <a:pt x="17" y="90"/>
                    </a:cubicBezTo>
                    <a:cubicBezTo>
                      <a:pt x="18" y="90"/>
                      <a:pt x="19" y="90"/>
                      <a:pt x="20" y="90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2" y="90"/>
                      <a:pt x="22" y="89"/>
                      <a:pt x="22" y="89"/>
                    </a:cubicBezTo>
                    <a:cubicBezTo>
                      <a:pt x="22" y="87"/>
                      <a:pt x="22" y="87"/>
                      <a:pt x="27" y="84"/>
                    </a:cubicBezTo>
                    <a:cubicBezTo>
                      <a:pt x="31" y="82"/>
                      <a:pt x="34" y="81"/>
                      <a:pt x="36" y="81"/>
                    </a:cubicBezTo>
                    <a:cubicBezTo>
                      <a:pt x="38" y="81"/>
                      <a:pt x="39" y="82"/>
                      <a:pt x="40" y="83"/>
                    </a:cubicBezTo>
                    <a:cubicBezTo>
                      <a:pt x="41" y="83"/>
                      <a:pt x="41" y="84"/>
                      <a:pt x="41" y="85"/>
                    </a:cubicBezTo>
                    <a:cubicBezTo>
                      <a:pt x="41" y="85"/>
                      <a:pt x="40" y="86"/>
                      <a:pt x="40" y="87"/>
                    </a:cubicBezTo>
                    <a:cubicBezTo>
                      <a:pt x="40" y="88"/>
                      <a:pt x="39" y="90"/>
                      <a:pt x="39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90"/>
                      <a:pt x="40" y="90"/>
                    </a:cubicBezTo>
                    <a:cubicBezTo>
                      <a:pt x="40" y="90"/>
                      <a:pt x="41" y="90"/>
                      <a:pt x="42" y="90"/>
                    </a:cubicBezTo>
                    <a:cubicBezTo>
                      <a:pt x="43" y="90"/>
                      <a:pt x="46" y="89"/>
                      <a:pt x="48" y="89"/>
                    </a:cubicBezTo>
                    <a:cubicBezTo>
                      <a:pt x="51" y="89"/>
                      <a:pt x="52" y="90"/>
                      <a:pt x="53" y="91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5" y="92"/>
                      <a:pt x="57" y="90"/>
                      <a:pt x="60" y="88"/>
                    </a:cubicBezTo>
                    <a:cubicBezTo>
                      <a:pt x="62" y="87"/>
                      <a:pt x="66" y="87"/>
                      <a:pt x="68" y="87"/>
                    </a:cubicBezTo>
                    <a:cubicBezTo>
                      <a:pt x="69" y="87"/>
                      <a:pt x="70" y="87"/>
                      <a:pt x="71" y="86"/>
                    </a:cubicBezTo>
                    <a:cubicBezTo>
                      <a:pt x="71" y="86"/>
                      <a:pt x="70" y="86"/>
                      <a:pt x="68" y="86"/>
                    </a:cubicBezTo>
                    <a:cubicBezTo>
                      <a:pt x="68" y="86"/>
                      <a:pt x="67" y="86"/>
                      <a:pt x="67" y="86"/>
                    </a:cubicBezTo>
                    <a:cubicBezTo>
                      <a:pt x="66" y="86"/>
                      <a:pt x="66" y="86"/>
                      <a:pt x="65" y="86"/>
                    </a:cubicBezTo>
                    <a:cubicBezTo>
                      <a:pt x="64" y="86"/>
                      <a:pt x="63" y="86"/>
                      <a:pt x="61" y="85"/>
                    </a:cubicBezTo>
                    <a:cubicBezTo>
                      <a:pt x="59" y="84"/>
                      <a:pt x="59" y="81"/>
                      <a:pt x="59" y="79"/>
                    </a:cubicBezTo>
                    <a:cubicBezTo>
                      <a:pt x="59" y="77"/>
                      <a:pt x="59" y="77"/>
                      <a:pt x="58" y="77"/>
                    </a:cubicBezTo>
                    <a:cubicBezTo>
                      <a:pt x="57" y="76"/>
                      <a:pt x="54" y="77"/>
                      <a:pt x="52" y="77"/>
                    </a:cubicBezTo>
                    <a:cubicBezTo>
                      <a:pt x="50" y="77"/>
                      <a:pt x="48" y="77"/>
                      <a:pt x="46" y="77"/>
                    </a:cubicBezTo>
                    <a:cubicBezTo>
                      <a:pt x="44" y="77"/>
                      <a:pt x="42" y="77"/>
                      <a:pt x="41" y="75"/>
                    </a:cubicBezTo>
                    <a:cubicBezTo>
                      <a:pt x="40" y="73"/>
                      <a:pt x="34" y="62"/>
                      <a:pt x="26" y="59"/>
                    </a:cubicBezTo>
                    <a:cubicBezTo>
                      <a:pt x="19" y="57"/>
                      <a:pt x="15" y="56"/>
                      <a:pt x="14" y="54"/>
                    </a:cubicBezTo>
                    <a:cubicBezTo>
                      <a:pt x="14" y="53"/>
                      <a:pt x="14" y="52"/>
                      <a:pt x="15" y="51"/>
                    </a:cubicBezTo>
                    <a:cubicBezTo>
                      <a:pt x="15" y="50"/>
                      <a:pt x="15" y="49"/>
                      <a:pt x="15" y="48"/>
                    </a:cubicBezTo>
                    <a:cubicBezTo>
                      <a:pt x="15" y="47"/>
                      <a:pt x="15" y="46"/>
                      <a:pt x="16" y="45"/>
                    </a:cubicBezTo>
                    <a:cubicBezTo>
                      <a:pt x="17" y="45"/>
                      <a:pt x="17" y="45"/>
                      <a:pt x="18" y="45"/>
                    </a:cubicBezTo>
                    <a:cubicBezTo>
                      <a:pt x="18" y="45"/>
                      <a:pt x="19" y="45"/>
                      <a:pt x="20" y="45"/>
                    </a:cubicBezTo>
                    <a:cubicBezTo>
                      <a:pt x="21" y="45"/>
                      <a:pt x="22" y="45"/>
                      <a:pt x="24" y="45"/>
                    </a:cubicBezTo>
                    <a:cubicBezTo>
                      <a:pt x="33" y="45"/>
                      <a:pt x="39" y="43"/>
                      <a:pt x="42" y="40"/>
                    </a:cubicBezTo>
                    <a:cubicBezTo>
                      <a:pt x="45" y="36"/>
                      <a:pt x="45" y="35"/>
                      <a:pt x="45" y="33"/>
                    </a:cubicBezTo>
                    <a:cubicBezTo>
                      <a:pt x="45" y="32"/>
                      <a:pt x="45" y="31"/>
                      <a:pt x="46" y="30"/>
                    </a:cubicBezTo>
                    <a:cubicBezTo>
                      <a:pt x="46" y="29"/>
                      <a:pt x="47" y="29"/>
                      <a:pt x="47" y="28"/>
                    </a:cubicBezTo>
                    <a:cubicBezTo>
                      <a:pt x="52" y="23"/>
                      <a:pt x="56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9" y="20"/>
                      <a:pt x="60" y="20"/>
                      <a:pt x="61" y="20"/>
                    </a:cubicBezTo>
                    <a:cubicBezTo>
                      <a:pt x="65" y="20"/>
                      <a:pt x="70" y="19"/>
                      <a:pt x="71" y="18"/>
                    </a:cubicBezTo>
                    <a:cubicBezTo>
                      <a:pt x="72" y="17"/>
                      <a:pt x="73" y="16"/>
                      <a:pt x="74" y="16"/>
                    </a:cubicBezTo>
                    <a:cubicBezTo>
                      <a:pt x="75" y="16"/>
                      <a:pt x="76" y="17"/>
                      <a:pt x="76" y="18"/>
                    </a:cubicBezTo>
                    <a:cubicBezTo>
                      <a:pt x="77" y="18"/>
                      <a:pt x="77" y="19"/>
                      <a:pt x="78" y="19"/>
                    </a:cubicBezTo>
                    <a:cubicBezTo>
                      <a:pt x="78" y="19"/>
                      <a:pt x="78" y="19"/>
                      <a:pt x="78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7"/>
                      <a:pt x="79" y="17"/>
                      <a:pt x="78" y="17"/>
                    </a:cubicBezTo>
                    <a:cubicBezTo>
                      <a:pt x="77" y="16"/>
                      <a:pt x="76" y="16"/>
                      <a:pt x="76" y="14"/>
                    </a:cubicBezTo>
                    <a:cubicBezTo>
                      <a:pt x="76" y="13"/>
                      <a:pt x="76" y="13"/>
                      <a:pt x="77" y="12"/>
                    </a:cubicBezTo>
                    <a:cubicBezTo>
                      <a:pt x="78" y="10"/>
                      <a:pt x="83" y="10"/>
                      <a:pt x="84" y="10"/>
                    </a:cubicBezTo>
                    <a:cubicBezTo>
                      <a:pt x="85" y="10"/>
                      <a:pt x="85" y="10"/>
                      <a:pt x="86" y="10"/>
                    </a:cubicBezTo>
                    <a:cubicBezTo>
                      <a:pt x="87" y="10"/>
                      <a:pt x="89" y="11"/>
                      <a:pt x="90" y="11"/>
                    </a:cubicBezTo>
                    <a:cubicBezTo>
                      <a:pt x="95" y="11"/>
                      <a:pt x="98" y="9"/>
                      <a:pt x="101" y="7"/>
                    </a:cubicBezTo>
                    <a:cubicBezTo>
                      <a:pt x="106" y="2"/>
                      <a:pt x="109" y="0"/>
                      <a:pt x="112" y="1"/>
                    </a:cubicBezTo>
                    <a:cubicBezTo>
                      <a:pt x="112" y="1"/>
                      <a:pt x="112" y="1"/>
                      <a:pt x="113" y="1"/>
                    </a:cubicBezTo>
                    <a:cubicBezTo>
                      <a:pt x="116" y="2"/>
                      <a:pt x="120" y="3"/>
                      <a:pt x="120" y="6"/>
                    </a:cubicBezTo>
                    <a:cubicBezTo>
                      <a:pt x="120" y="7"/>
                      <a:pt x="118" y="8"/>
                      <a:pt x="117" y="8"/>
                    </a:cubicBezTo>
                    <a:cubicBezTo>
                      <a:pt x="117" y="9"/>
                      <a:pt x="116" y="9"/>
                      <a:pt x="116" y="9"/>
                    </a:cubicBezTo>
                    <a:cubicBezTo>
                      <a:pt x="117" y="10"/>
                      <a:pt x="117" y="10"/>
                      <a:pt x="118" y="10"/>
                    </a:cubicBezTo>
                    <a:cubicBezTo>
                      <a:pt x="120" y="10"/>
                      <a:pt x="121" y="9"/>
                      <a:pt x="122" y="8"/>
                    </a:cubicBezTo>
                    <a:cubicBezTo>
                      <a:pt x="123" y="6"/>
                      <a:pt x="125" y="5"/>
                      <a:pt x="126" y="5"/>
                    </a:cubicBezTo>
                    <a:cubicBezTo>
                      <a:pt x="127" y="5"/>
                      <a:pt x="128" y="5"/>
                      <a:pt x="128" y="6"/>
                    </a:cubicBezTo>
                    <a:cubicBezTo>
                      <a:pt x="128" y="6"/>
                      <a:pt x="129" y="7"/>
                      <a:pt x="129" y="7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30" y="10"/>
                      <a:pt x="131" y="10"/>
                      <a:pt x="132" y="10"/>
                    </a:cubicBezTo>
                    <a:cubicBezTo>
                      <a:pt x="133" y="10"/>
                      <a:pt x="134" y="10"/>
                      <a:pt x="135" y="9"/>
                    </a:cubicBezTo>
                    <a:cubicBezTo>
                      <a:pt x="138" y="9"/>
                      <a:pt x="142" y="8"/>
                      <a:pt x="144" y="8"/>
                    </a:cubicBezTo>
                    <a:cubicBezTo>
                      <a:pt x="147" y="8"/>
                      <a:pt x="149" y="9"/>
                      <a:pt x="150" y="10"/>
                    </a:cubicBezTo>
                    <a:cubicBezTo>
                      <a:pt x="151" y="12"/>
                      <a:pt x="151" y="13"/>
                      <a:pt x="151" y="14"/>
                    </a:cubicBezTo>
                    <a:cubicBezTo>
                      <a:pt x="151" y="14"/>
                      <a:pt x="151" y="15"/>
                      <a:pt x="151" y="15"/>
                    </a:cubicBezTo>
                    <a:cubicBezTo>
                      <a:pt x="151" y="15"/>
                      <a:pt x="151" y="15"/>
                      <a:pt x="152" y="15"/>
                    </a:cubicBezTo>
                    <a:cubicBezTo>
                      <a:pt x="154" y="14"/>
                      <a:pt x="156" y="16"/>
                      <a:pt x="156" y="17"/>
                    </a:cubicBezTo>
                    <a:cubicBezTo>
                      <a:pt x="157" y="18"/>
                      <a:pt x="157" y="18"/>
                      <a:pt x="158" y="18"/>
                    </a:cubicBezTo>
                    <a:cubicBezTo>
                      <a:pt x="160" y="17"/>
                      <a:pt x="168" y="15"/>
                      <a:pt x="175" y="15"/>
                    </a:cubicBezTo>
                    <a:cubicBezTo>
                      <a:pt x="178" y="15"/>
                      <a:pt x="181" y="15"/>
                      <a:pt x="183" y="16"/>
                    </a:cubicBezTo>
                    <a:cubicBezTo>
                      <a:pt x="187" y="17"/>
                      <a:pt x="190" y="18"/>
                      <a:pt x="192" y="19"/>
                    </a:cubicBezTo>
                    <a:cubicBezTo>
                      <a:pt x="196" y="21"/>
                      <a:pt x="200" y="22"/>
                      <a:pt x="203" y="22"/>
                    </a:cubicBezTo>
                    <a:cubicBezTo>
                      <a:pt x="209" y="21"/>
                      <a:pt x="214" y="22"/>
                      <a:pt x="219" y="24"/>
                    </a:cubicBezTo>
                    <a:cubicBezTo>
                      <a:pt x="220" y="24"/>
                      <a:pt x="221" y="25"/>
                      <a:pt x="224" y="25"/>
                    </a:cubicBezTo>
                    <a:cubicBezTo>
                      <a:pt x="228" y="25"/>
                      <a:pt x="233" y="24"/>
                      <a:pt x="237" y="23"/>
                    </a:cubicBezTo>
                    <a:cubicBezTo>
                      <a:pt x="237" y="23"/>
                      <a:pt x="238" y="23"/>
                      <a:pt x="239" y="23"/>
                    </a:cubicBezTo>
                    <a:cubicBezTo>
                      <a:pt x="243" y="23"/>
                      <a:pt x="249" y="26"/>
                      <a:pt x="254" y="28"/>
                    </a:cubicBezTo>
                    <a:cubicBezTo>
                      <a:pt x="255" y="28"/>
                      <a:pt x="257" y="29"/>
                      <a:pt x="258" y="29"/>
                    </a:cubicBezTo>
                    <a:cubicBezTo>
                      <a:pt x="259" y="29"/>
                      <a:pt x="260" y="30"/>
                      <a:pt x="262" y="30"/>
                    </a:cubicBezTo>
                    <a:cubicBezTo>
                      <a:pt x="263" y="30"/>
                      <a:pt x="263" y="30"/>
                      <a:pt x="263" y="30"/>
                    </a:cubicBezTo>
                    <a:cubicBezTo>
                      <a:pt x="263" y="178"/>
                      <a:pt x="263" y="178"/>
                      <a:pt x="263" y="178"/>
                    </a:cubicBezTo>
                    <a:cubicBezTo>
                      <a:pt x="263" y="179"/>
                      <a:pt x="265" y="179"/>
                      <a:pt x="265" y="179"/>
                    </a:cubicBezTo>
                    <a:cubicBezTo>
                      <a:pt x="266" y="179"/>
                      <a:pt x="266" y="179"/>
                      <a:pt x="266" y="179"/>
                    </a:cubicBezTo>
                    <a:cubicBezTo>
                      <a:pt x="267" y="178"/>
                      <a:pt x="268" y="178"/>
                      <a:pt x="269" y="178"/>
                    </a:cubicBezTo>
                    <a:cubicBezTo>
                      <a:pt x="269" y="178"/>
                      <a:pt x="269" y="178"/>
                      <a:pt x="270" y="178"/>
                    </a:cubicBezTo>
                    <a:cubicBezTo>
                      <a:pt x="271" y="178"/>
                      <a:pt x="272" y="179"/>
                      <a:pt x="275" y="177"/>
                    </a:cubicBezTo>
                    <a:cubicBezTo>
                      <a:pt x="276" y="177"/>
                      <a:pt x="277" y="177"/>
                      <a:pt x="278" y="177"/>
                    </a:cubicBezTo>
                    <a:cubicBezTo>
                      <a:pt x="282" y="177"/>
                      <a:pt x="283" y="180"/>
                      <a:pt x="283" y="183"/>
                    </a:cubicBezTo>
                    <a:cubicBezTo>
                      <a:pt x="283" y="184"/>
                      <a:pt x="286" y="186"/>
                      <a:pt x="287" y="187"/>
                    </a:cubicBezTo>
                    <a:cubicBezTo>
                      <a:pt x="289" y="189"/>
                      <a:pt x="291" y="190"/>
                      <a:pt x="293" y="192"/>
                    </a:cubicBezTo>
                    <a:cubicBezTo>
                      <a:pt x="293" y="193"/>
                      <a:pt x="294" y="193"/>
                      <a:pt x="294" y="194"/>
                    </a:cubicBezTo>
                    <a:cubicBezTo>
                      <a:pt x="295" y="196"/>
                      <a:pt x="296" y="197"/>
                      <a:pt x="297" y="197"/>
                    </a:cubicBezTo>
                    <a:cubicBezTo>
                      <a:pt x="298" y="197"/>
                      <a:pt x="298" y="197"/>
                      <a:pt x="299" y="197"/>
                    </a:cubicBezTo>
                    <a:cubicBezTo>
                      <a:pt x="300" y="196"/>
                      <a:pt x="301" y="196"/>
                      <a:pt x="302" y="195"/>
                    </a:cubicBezTo>
                    <a:cubicBezTo>
                      <a:pt x="305" y="194"/>
                      <a:pt x="307" y="193"/>
                      <a:pt x="307" y="191"/>
                    </a:cubicBezTo>
                    <a:cubicBezTo>
                      <a:pt x="307" y="188"/>
                      <a:pt x="311" y="187"/>
                      <a:pt x="315" y="187"/>
                    </a:cubicBezTo>
                    <a:cubicBezTo>
                      <a:pt x="319" y="187"/>
                      <a:pt x="322" y="189"/>
                      <a:pt x="322" y="191"/>
                    </a:cubicBezTo>
                    <a:cubicBezTo>
                      <a:pt x="322" y="193"/>
                      <a:pt x="325" y="196"/>
                      <a:pt x="329" y="198"/>
                    </a:cubicBezTo>
                    <a:cubicBezTo>
                      <a:pt x="333" y="202"/>
                      <a:pt x="339" y="207"/>
                      <a:pt x="343" y="215"/>
                    </a:cubicBezTo>
                    <a:cubicBezTo>
                      <a:pt x="345" y="218"/>
                      <a:pt x="346" y="220"/>
                      <a:pt x="347" y="222"/>
                    </a:cubicBezTo>
                    <a:cubicBezTo>
                      <a:pt x="351" y="229"/>
                      <a:pt x="352" y="231"/>
                      <a:pt x="360" y="234"/>
                    </a:cubicBezTo>
                    <a:cubicBezTo>
                      <a:pt x="370" y="239"/>
                      <a:pt x="371" y="241"/>
                      <a:pt x="369" y="246"/>
                    </a:cubicBezTo>
                    <a:cubicBezTo>
                      <a:pt x="369" y="247"/>
                      <a:pt x="370" y="248"/>
                      <a:pt x="371" y="249"/>
                    </a:cubicBezTo>
                    <a:cubicBezTo>
                      <a:pt x="372" y="250"/>
                      <a:pt x="373" y="251"/>
                      <a:pt x="373" y="253"/>
                    </a:cubicBezTo>
                    <a:cubicBezTo>
                      <a:pt x="373" y="254"/>
                      <a:pt x="372" y="255"/>
                      <a:pt x="371" y="255"/>
                    </a:cubicBezTo>
                    <a:cubicBezTo>
                      <a:pt x="369" y="257"/>
                      <a:pt x="367" y="258"/>
                      <a:pt x="364" y="260"/>
                    </a:cubicBezTo>
                    <a:lnTo>
                      <a:pt x="363" y="261"/>
                    </a:lnTo>
                    <a:close/>
                    <a:moveTo>
                      <a:pt x="337" y="242"/>
                    </a:moveTo>
                    <a:cubicBezTo>
                      <a:pt x="337" y="242"/>
                      <a:pt x="337" y="242"/>
                      <a:pt x="337" y="242"/>
                    </a:cubicBezTo>
                    <a:cubicBezTo>
                      <a:pt x="337" y="243"/>
                      <a:pt x="338" y="245"/>
                      <a:pt x="339" y="246"/>
                    </a:cubicBezTo>
                    <a:cubicBezTo>
                      <a:pt x="339" y="247"/>
                      <a:pt x="339" y="247"/>
                      <a:pt x="340" y="248"/>
                    </a:cubicBezTo>
                    <a:cubicBezTo>
                      <a:pt x="340" y="250"/>
                      <a:pt x="340" y="251"/>
                      <a:pt x="339" y="253"/>
                    </a:cubicBezTo>
                    <a:cubicBezTo>
                      <a:pt x="338" y="255"/>
                      <a:pt x="338" y="256"/>
                      <a:pt x="339" y="257"/>
                    </a:cubicBezTo>
                    <a:cubicBezTo>
                      <a:pt x="340" y="258"/>
                      <a:pt x="341" y="258"/>
                      <a:pt x="341" y="258"/>
                    </a:cubicBezTo>
                    <a:cubicBezTo>
                      <a:pt x="341" y="257"/>
                      <a:pt x="341" y="257"/>
                      <a:pt x="341" y="256"/>
                    </a:cubicBezTo>
                    <a:cubicBezTo>
                      <a:pt x="341" y="256"/>
                      <a:pt x="341" y="255"/>
                      <a:pt x="341" y="254"/>
                    </a:cubicBezTo>
                    <a:cubicBezTo>
                      <a:pt x="341" y="253"/>
                      <a:pt x="342" y="253"/>
                      <a:pt x="343" y="253"/>
                    </a:cubicBezTo>
                    <a:cubicBezTo>
                      <a:pt x="344" y="253"/>
                      <a:pt x="346" y="254"/>
                      <a:pt x="348" y="256"/>
                    </a:cubicBezTo>
                    <a:cubicBezTo>
                      <a:pt x="348" y="255"/>
                      <a:pt x="348" y="253"/>
                      <a:pt x="348" y="251"/>
                    </a:cubicBezTo>
                    <a:cubicBezTo>
                      <a:pt x="348" y="250"/>
                      <a:pt x="349" y="249"/>
                      <a:pt x="351" y="249"/>
                    </a:cubicBezTo>
                    <a:cubicBezTo>
                      <a:pt x="352" y="249"/>
                      <a:pt x="354" y="251"/>
                      <a:pt x="355" y="252"/>
                    </a:cubicBezTo>
                    <a:cubicBezTo>
                      <a:pt x="355" y="252"/>
                      <a:pt x="355" y="252"/>
                      <a:pt x="356" y="252"/>
                    </a:cubicBezTo>
                    <a:cubicBezTo>
                      <a:pt x="356" y="251"/>
                      <a:pt x="357" y="249"/>
                      <a:pt x="359" y="250"/>
                    </a:cubicBezTo>
                    <a:cubicBezTo>
                      <a:pt x="360" y="250"/>
                      <a:pt x="360" y="250"/>
                      <a:pt x="361" y="251"/>
                    </a:cubicBezTo>
                    <a:cubicBezTo>
                      <a:pt x="362" y="252"/>
                      <a:pt x="361" y="254"/>
                      <a:pt x="361" y="255"/>
                    </a:cubicBezTo>
                    <a:cubicBezTo>
                      <a:pt x="361" y="256"/>
                      <a:pt x="361" y="257"/>
                      <a:pt x="361" y="257"/>
                    </a:cubicBezTo>
                    <a:cubicBezTo>
                      <a:pt x="361" y="257"/>
                      <a:pt x="361" y="257"/>
                      <a:pt x="362" y="257"/>
                    </a:cubicBezTo>
                    <a:cubicBezTo>
                      <a:pt x="363" y="256"/>
                      <a:pt x="364" y="256"/>
                      <a:pt x="365" y="257"/>
                    </a:cubicBezTo>
                    <a:cubicBezTo>
                      <a:pt x="365" y="257"/>
                      <a:pt x="365" y="257"/>
                      <a:pt x="365" y="257"/>
                    </a:cubicBezTo>
                    <a:cubicBezTo>
                      <a:pt x="367" y="256"/>
                      <a:pt x="368" y="255"/>
                      <a:pt x="370" y="254"/>
                    </a:cubicBezTo>
                    <a:cubicBezTo>
                      <a:pt x="370" y="253"/>
                      <a:pt x="371" y="253"/>
                      <a:pt x="371" y="253"/>
                    </a:cubicBezTo>
                    <a:cubicBezTo>
                      <a:pt x="371" y="252"/>
                      <a:pt x="370" y="251"/>
                      <a:pt x="369" y="251"/>
                    </a:cubicBezTo>
                    <a:cubicBezTo>
                      <a:pt x="368" y="249"/>
                      <a:pt x="367" y="248"/>
                      <a:pt x="367" y="245"/>
                    </a:cubicBezTo>
                    <a:cubicBezTo>
                      <a:pt x="369" y="242"/>
                      <a:pt x="369" y="240"/>
                      <a:pt x="359" y="236"/>
                    </a:cubicBezTo>
                    <a:cubicBezTo>
                      <a:pt x="350" y="233"/>
                      <a:pt x="349" y="230"/>
                      <a:pt x="345" y="223"/>
                    </a:cubicBezTo>
                    <a:cubicBezTo>
                      <a:pt x="344" y="221"/>
                      <a:pt x="343" y="219"/>
                      <a:pt x="341" y="216"/>
                    </a:cubicBezTo>
                    <a:cubicBezTo>
                      <a:pt x="337" y="209"/>
                      <a:pt x="332" y="204"/>
                      <a:pt x="327" y="200"/>
                    </a:cubicBezTo>
                    <a:cubicBezTo>
                      <a:pt x="323" y="197"/>
                      <a:pt x="320" y="194"/>
                      <a:pt x="320" y="191"/>
                    </a:cubicBezTo>
                    <a:cubicBezTo>
                      <a:pt x="320" y="190"/>
                      <a:pt x="317" y="189"/>
                      <a:pt x="315" y="189"/>
                    </a:cubicBezTo>
                    <a:cubicBezTo>
                      <a:pt x="312" y="189"/>
                      <a:pt x="309" y="190"/>
                      <a:pt x="309" y="191"/>
                    </a:cubicBezTo>
                    <a:cubicBezTo>
                      <a:pt x="309" y="194"/>
                      <a:pt x="306" y="196"/>
                      <a:pt x="303" y="197"/>
                    </a:cubicBezTo>
                    <a:cubicBezTo>
                      <a:pt x="302" y="198"/>
                      <a:pt x="301" y="198"/>
                      <a:pt x="300" y="199"/>
                    </a:cubicBezTo>
                    <a:cubicBezTo>
                      <a:pt x="299" y="199"/>
                      <a:pt x="298" y="199"/>
                      <a:pt x="297" y="199"/>
                    </a:cubicBezTo>
                    <a:cubicBezTo>
                      <a:pt x="295" y="199"/>
                      <a:pt x="294" y="197"/>
                      <a:pt x="292" y="195"/>
                    </a:cubicBezTo>
                    <a:cubicBezTo>
                      <a:pt x="292" y="195"/>
                      <a:pt x="292" y="194"/>
                      <a:pt x="291" y="193"/>
                    </a:cubicBezTo>
                    <a:cubicBezTo>
                      <a:pt x="290" y="192"/>
                      <a:pt x="288" y="190"/>
                      <a:pt x="286" y="189"/>
                    </a:cubicBezTo>
                    <a:cubicBezTo>
                      <a:pt x="283" y="187"/>
                      <a:pt x="281" y="185"/>
                      <a:pt x="281" y="183"/>
                    </a:cubicBezTo>
                    <a:cubicBezTo>
                      <a:pt x="281" y="182"/>
                      <a:pt x="280" y="179"/>
                      <a:pt x="278" y="179"/>
                    </a:cubicBezTo>
                    <a:cubicBezTo>
                      <a:pt x="277" y="179"/>
                      <a:pt x="277" y="179"/>
                      <a:pt x="276" y="179"/>
                    </a:cubicBezTo>
                    <a:cubicBezTo>
                      <a:pt x="274" y="180"/>
                      <a:pt x="272" y="180"/>
                      <a:pt x="271" y="180"/>
                    </a:cubicBezTo>
                    <a:cubicBezTo>
                      <a:pt x="270" y="180"/>
                      <a:pt x="270" y="180"/>
                      <a:pt x="269" y="180"/>
                    </a:cubicBezTo>
                    <a:cubicBezTo>
                      <a:pt x="269" y="180"/>
                      <a:pt x="269" y="180"/>
                      <a:pt x="269" y="180"/>
                    </a:cubicBezTo>
                    <a:cubicBezTo>
                      <a:pt x="268" y="180"/>
                      <a:pt x="268" y="180"/>
                      <a:pt x="268" y="181"/>
                    </a:cubicBezTo>
                    <a:cubicBezTo>
                      <a:pt x="267" y="181"/>
                      <a:pt x="266" y="182"/>
                      <a:pt x="265" y="182"/>
                    </a:cubicBezTo>
                    <a:cubicBezTo>
                      <a:pt x="263" y="182"/>
                      <a:pt x="261" y="180"/>
                      <a:pt x="261" y="180"/>
                    </a:cubicBezTo>
                    <a:cubicBezTo>
                      <a:pt x="261" y="179"/>
                      <a:pt x="261" y="179"/>
                      <a:pt x="261" y="179"/>
                    </a:cubicBezTo>
                    <a:cubicBezTo>
                      <a:pt x="261" y="32"/>
                      <a:pt x="261" y="32"/>
                      <a:pt x="261" y="32"/>
                    </a:cubicBezTo>
                    <a:cubicBezTo>
                      <a:pt x="259" y="32"/>
                      <a:pt x="258" y="31"/>
                      <a:pt x="257" y="31"/>
                    </a:cubicBezTo>
                    <a:cubicBezTo>
                      <a:pt x="256" y="31"/>
                      <a:pt x="255" y="30"/>
                      <a:pt x="253" y="30"/>
                    </a:cubicBezTo>
                    <a:cubicBezTo>
                      <a:pt x="249" y="28"/>
                      <a:pt x="243" y="25"/>
                      <a:pt x="239" y="25"/>
                    </a:cubicBezTo>
                    <a:cubicBezTo>
                      <a:pt x="238" y="25"/>
                      <a:pt x="238" y="25"/>
                      <a:pt x="237" y="25"/>
                    </a:cubicBezTo>
                    <a:cubicBezTo>
                      <a:pt x="234" y="26"/>
                      <a:pt x="228" y="27"/>
                      <a:pt x="224" y="27"/>
                    </a:cubicBezTo>
                    <a:cubicBezTo>
                      <a:pt x="221" y="27"/>
                      <a:pt x="219" y="27"/>
                      <a:pt x="218" y="26"/>
                    </a:cubicBezTo>
                    <a:cubicBezTo>
                      <a:pt x="216" y="25"/>
                      <a:pt x="213" y="24"/>
                      <a:pt x="208" y="24"/>
                    </a:cubicBezTo>
                    <a:cubicBezTo>
                      <a:pt x="207" y="24"/>
                      <a:pt x="205" y="24"/>
                      <a:pt x="204" y="24"/>
                    </a:cubicBezTo>
                    <a:cubicBezTo>
                      <a:pt x="203" y="24"/>
                      <a:pt x="202" y="24"/>
                      <a:pt x="201" y="24"/>
                    </a:cubicBezTo>
                    <a:cubicBezTo>
                      <a:pt x="198" y="24"/>
                      <a:pt x="195" y="23"/>
                      <a:pt x="192" y="21"/>
                    </a:cubicBezTo>
                    <a:cubicBezTo>
                      <a:pt x="189" y="20"/>
                      <a:pt x="186" y="19"/>
                      <a:pt x="183" y="18"/>
                    </a:cubicBezTo>
                    <a:cubicBezTo>
                      <a:pt x="180" y="17"/>
                      <a:pt x="178" y="17"/>
                      <a:pt x="175" y="17"/>
                    </a:cubicBezTo>
                    <a:cubicBezTo>
                      <a:pt x="168" y="17"/>
                      <a:pt x="160" y="19"/>
                      <a:pt x="159" y="20"/>
                    </a:cubicBezTo>
                    <a:cubicBezTo>
                      <a:pt x="158" y="20"/>
                      <a:pt x="158" y="20"/>
                      <a:pt x="157" y="20"/>
                    </a:cubicBezTo>
                    <a:cubicBezTo>
                      <a:pt x="156" y="20"/>
                      <a:pt x="155" y="19"/>
                      <a:pt x="155" y="18"/>
                    </a:cubicBezTo>
                    <a:cubicBezTo>
                      <a:pt x="154" y="17"/>
                      <a:pt x="153" y="17"/>
                      <a:pt x="152" y="17"/>
                    </a:cubicBezTo>
                    <a:cubicBezTo>
                      <a:pt x="152" y="17"/>
                      <a:pt x="151" y="17"/>
                      <a:pt x="151" y="17"/>
                    </a:cubicBezTo>
                    <a:cubicBezTo>
                      <a:pt x="151" y="17"/>
                      <a:pt x="150" y="17"/>
                      <a:pt x="149" y="16"/>
                    </a:cubicBezTo>
                    <a:cubicBezTo>
                      <a:pt x="149" y="16"/>
                      <a:pt x="149" y="15"/>
                      <a:pt x="149" y="14"/>
                    </a:cubicBezTo>
                    <a:cubicBezTo>
                      <a:pt x="149" y="13"/>
                      <a:pt x="149" y="13"/>
                      <a:pt x="148" y="11"/>
                    </a:cubicBezTo>
                    <a:cubicBezTo>
                      <a:pt x="148" y="11"/>
                      <a:pt x="146" y="10"/>
                      <a:pt x="144" y="10"/>
                    </a:cubicBezTo>
                    <a:cubicBezTo>
                      <a:pt x="142" y="10"/>
                      <a:pt x="139" y="11"/>
                      <a:pt x="136" y="12"/>
                    </a:cubicBezTo>
                    <a:cubicBezTo>
                      <a:pt x="134" y="12"/>
                      <a:pt x="133" y="12"/>
                      <a:pt x="132" y="12"/>
                    </a:cubicBezTo>
                    <a:cubicBezTo>
                      <a:pt x="130" y="12"/>
                      <a:pt x="128" y="11"/>
                      <a:pt x="128" y="11"/>
                    </a:cubicBezTo>
                    <a:cubicBezTo>
                      <a:pt x="127" y="10"/>
                      <a:pt x="126" y="8"/>
                      <a:pt x="127" y="7"/>
                    </a:cubicBezTo>
                    <a:cubicBezTo>
                      <a:pt x="127" y="7"/>
                      <a:pt x="126" y="7"/>
                      <a:pt x="126" y="7"/>
                    </a:cubicBezTo>
                    <a:cubicBezTo>
                      <a:pt x="126" y="7"/>
                      <a:pt x="124" y="8"/>
                      <a:pt x="124" y="9"/>
                    </a:cubicBezTo>
                    <a:cubicBezTo>
                      <a:pt x="123" y="11"/>
                      <a:pt x="120" y="12"/>
                      <a:pt x="118" y="12"/>
                    </a:cubicBezTo>
                    <a:cubicBezTo>
                      <a:pt x="117" y="12"/>
                      <a:pt x="115" y="11"/>
                      <a:pt x="114" y="11"/>
                    </a:cubicBezTo>
                    <a:cubicBezTo>
                      <a:pt x="114" y="10"/>
                      <a:pt x="114" y="9"/>
                      <a:pt x="114" y="9"/>
                    </a:cubicBezTo>
                    <a:cubicBezTo>
                      <a:pt x="114" y="8"/>
                      <a:pt x="115" y="7"/>
                      <a:pt x="116" y="7"/>
                    </a:cubicBezTo>
                    <a:cubicBezTo>
                      <a:pt x="117" y="6"/>
                      <a:pt x="118" y="6"/>
                      <a:pt x="118" y="5"/>
                    </a:cubicBezTo>
                    <a:cubicBezTo>
                      <a:pt x="118" y="5"/>
                      <a:pt x="114" y="4"/>
                      <a:pt x="112" y="3"/>
                    </a:cubicBezTo>
                    <a:cubicBezTo>
                      <a:pt x="112" y="3"/>
                      <a:pt x="111" y="3"/>
                      <a:pt x="111" y="3"/>
                    </a:cubicBezTo>
                    <a:cubicBezTo>
                      <a:pt x="109" y="2"/>
                      <a:pt x="105" y="6"/>
                      <a:pt x="102" y="9"/>
                    </a:cubicBezTo>
                    <a:cubicBezTo>
                      <a:pt x="99" y="11"/>
                      <a:pt x="95" y="13"/>
                      <a:pt x="90" y="13"/>
                    </a:cubicBezTo>
                    <a:cubicBezTo>
                      <a:pt x="89" y="13"/>
                      <a:pt x="87" y="12"/>
                      <a:pt x="86" y="12"/>
                    </a:cubicBezTo>
                    <a:cubicBezTo>
                      <a:pt x="83" y="12"/>
                      <a:pt x="79" y="13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14"/>
                      <a:pt x="79" y="15"/>
                      <a:pt x="79" y="15"/>
                    </a:cubicBezTo>
                    <a:cubicBezTo>
                      <a:pt x="80" y="16"/>
                      <a:pt x="81" y="16"/>
                      <a:pt x="81" y="17"/>
                    </a:cubicBezTo>
                    <a:cubicBezTo>
                      <a:pt x="81" y="18"/>
                      <a:pt x="81" y="19"/>
                      <a:pt x="80" y="20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7" y="21"/>
                      <a:pt x="76" y="20"/>
                      <a:pt x="75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0" y="22"/>
                      <a:pt x="64" y="22"/>
                      <a:pt x="61" y="22"/>
                    </a:cubicBezTo>
                    <a:cubicBezTo>
                      <a:pt x="60" y="22"/>
                      <a:pt x="59" y="22"/>
                      <a:pt x="58" y="22"/>
                    </a:cubicBezTo>
                    <a:cubicBezTo>
                      <a:pt x="57" y="22"/>
                      <a:pt x="54" y="25"/>
                      <a:pt x="49" y="30"/>
                    </a:cubicBezTo>
                    <a:cubicBezTo>
                      <a:pt x="48" y="30"/>
                      <a:pt x="48" y="31"/>
                      <a:pt x="47" y="31"/>
                    </a:cubicBezTo>
                    <a:cubicBezTo>
                      <a:pt x="47" y="32"/>
                      <a:pt x="47" y="32"/>
                      <a:pt x="47" y="33"/>
                    </a:cubicBezTo>
                    <a:cubicBezTo>
                      <a:pt x="47" y="35"/>
                      <a:pt x="47" y="37"/>
                      <a:pt x="43" y="41"/>
                    </a:cubicBezTo>
                    <a:cubicBezTo>
                      <a:pt x="40" y="45"/>
                      <a:pt x="33" y="47"/>
                      <a:pt x="24" y="47"/>
                    </a:cubicBezTo>
                    <a:cubicBezTo>
                      <a:pt x="22" y="47"/>
                      <a:pt x="21" y="47"/>
                      <a:pt x="20" y="47"/>
                    </a:cubicBezTo>
                    <a:cubicBezTo>
                      <a:pt x="18" y="47"/>
                      <a:pt x="18" y="47"/>
                      <a:pt x="17" y="47"/>
                    </a:cubicBezTo>
                    <a:cubicBezTo>
                      <a:pt x="17" y="47"/>
                      <a:pt x="17" y="48"/>
                      <a:pt x="17" y="48"/>
                    </a:cubicBezTo>
                    <a:cubicBezTo>
                      <a:pt x="17" y="49"/>
                      <a:pt x="17" y="51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8" y="55"/>
                      <a:pt x="27" y="57"/>
                    </a:cubicBezTo>
                    <a:cubicBezTo>
                      <a:pt x="36" y="60"/>
                      <a:pt x="42" y="72"/>
                      <a:pt x="43" y="75"/>
                    </a:cubicBezTo>
                    <a:cubicBezTo>
                      <a:pt x="43" y="75"/>
                      <a:pt x="43" y="75"/>
                      <a:pt x="46" y="75"/>
                    </a:cubicBezTo>
                    <a:cubicBezTo>
                      <a:pt x="47" y="75"/>
                      <a:pt x="49" y="75"/>
                      <a:pt x="51" y="75"/>
                    </a:cubicBezTo>
                    <a:cubicBezTo>
                      <a:pt x="54" y="75"/>
                      <a:pt x="57" y="74"/>
                      <a:pt x="59" y="75"/>
                    </a:cubicBezTo>
                    <a:cubicBezTo>
                      <a:pt x="62" y="75"/>
                      <a:pt x="61" y="78"/>
                      <a:pt x="61" y="80"/>
                    </a:cubicBezTo>
                    <a:cubicBezTo>
                      <a:pt x="61" y="82"/>
                      <a:pt x="61" y="83"/>
                      <a:pt x="62" y="83"/>
                    </a:cubicBezTo>
                    <a:cubicBezTo>
                      <a:pt x="63" y="83"/>
                      <a:pt x="64" y="84"/>
                      <a:pt x="65" y="84"/>
                    </a:cubicBezTo>
                    <a:cubicBezTo>
                      <a:pt x="66" y="84"/>
                      <a:pt x="66" y="84"/>
                      <a:pt x="67" y="83"/>
                    </a:cubicBezTo>
                    <a:cubicBezTo>
                      <a:pt x="67" y="83"/>
                      <a:pt x="68" y="83"/>
                      <a:pt x="68" y="83"/>
                    </a:cubicBezTo>
                    <a:cubicBezTo>
                      <a:pt x="70" y="83"/>
                      <a:pt x="72" y="83"/>
                      <a:pt x="73" y="86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2" y="89"/>
                      <a:pt x="70" y="89"/>
                      <a:pt x="68" y="89"/>
                    </a:cubicBezTo>
                    <a:cubicBezTo>
                      <a:pt x="66" y="89"/>
                      <a:pt x="63" y="89"/>
                      <a:pt x="61" y="90"/>
                    </a:cubicBezTo>
                    <a:cubicBezTo>
                      <a:pt x="58" y="92"/>
                      <a:pt x="56" y="94"/>
                      <a:pt x="54" y="94"/>
                    </a:cubicBezTo>
                    <a:cubicBezTo>
                      <a:pt x="53" y="94"/>
                      <a:pt x="52" y="93"/>
                      <a:pt x="51" y="92"/>
                    </a:cubicBezTo>
                    <a:cubicBezTo>
                      <a:pt x="51" y="92"/>
                      <a:pt x="50" y="91"/>
                      <a:pt x="48" y="91"/>
                    </a:cubicBezTo>
                    <a:cubicBezTo>
                      <a:pt x="46" y="91"/>
                      <a:pt x="44" y="92"/>
                      <a:pt x="42" y="92"/>
                    </a:cubicBezTo>
                    <a:cubicBezTo>
                      <a:pt x="41" y="92"/>
                      <a:pt x="40" y="92"/>
                      <a:pt x="40" y="92"/>
                    </a:cubicBezTo>
                    <a:cubicBezTo>
                      <a:pt x="38" y="92"/>
                      <a:pt x="38" y="92"/>
                      <a:pt x="37" y="91"/>
                    </a:cubicBezTo>
                    <a:cubicBezTo>
                      <a:pt x="37" y="90"/>
                      <a:pt x="37" y="88"/>
                      <a:pt x="38" y="87"/>
                    </a:cubicBezTo>
                    <a:cubicBezTo>
                      <a:pt x="38" y="86"/>
                      <a:pt x="39" y="85"/>
                      <a:pt x="39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8" y="84"/>
                      <a:pt x="37" y="83"/>
                      <a:pt x="36" y="83"/>
                    </a:cubicBezTo>
                    <a:cubicBezTo>
                      <a:pt x="34" y="83"/>
                      <a:pt x="31" y="84"/>
                      <a:pt x="28" y="86"/>
                    </a:cubicBezTo>
                    <a:cubicBezTo>
                      <a:pt x="25" y="88"/>
                      <a:pt x="24" y="88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90"/>
                      <a:pt x="23" y="91"/>
                    </a:cubicBezTo>
                    <a:cubicBezTo>
                      <a:pt x="23" y="93"/>
                      <a:pt x="22" y="93"/>
                      <a:pt x="21" y="93"/>
                    </a:cubicBezTo>
                    <a:cubicBezTo>
                      <a:pt x="21" y="93"/>
                      <a:pt x="20" y="93"/>
                      <a:pt x="19" y="92"/>
                    </a:cubicBezTo>
                    <a:cubicBezTo>
                      <a:pt x="18" y="92"/>
                      <a:pt x="16" y="91"/>
                      <a:pt x="15" y="93"/>
                    </a:cubicBezTo>
                    <a:cubicBezTo>
                      <a:pt x="13" y="94"/>
                      <a:pt x="11" y="95"/>
                      <a:pt x="9" y="95"/>
                    </a:cubicBezTo>
                    <a:cubicBezTo>
                      <a:pt x="6" y="97"/>
                      <a:pt x="3" y="98"/>
                      <a:pt x="2" y="100"/>
                    </a:cubicBezTo>
                    <a:cubicBezTo>
                      <a:pt x="2" y="100"/>
                      <a:pt x="4" y="102"/>
                      <a:pt x="14" y="103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04"/>
                      <a:pt x="17" y="104"/>
                      <a:pt x="17" y="105"/>
                    </a:cubicBezTo>
                    <a:cubicBezTo>
                      <a:pt x="17" y="106"/>
                      <a:pt x="16" y="107"/>
                      <a:pt x="15" y="108"/>
                    </a:cubicBezTo>
                    <a:cubicBezTo>
                      <a:pt x="15" y="108"/>
                      <a:pt x="14" y="108"/>
                      <a:pt x="14" y="109"/>
                    </a:cubicBezTo>
                    <a:cubicBezTo>
                      <a:pt x="16" y="109"/>
                      <a:pt x="16" y="110"/>
                      <a:pt x="17" y="112"/>
                    </a:cubicBezTo>
                    <a:cubicBezTo>
                      <a:pt x="18" y="113"/>
                      <a:pt x="18" y="114"/>
                      <a:pt x="21" y="116"/>
                    </a:cubicBezTo>
                    <a:cubicBezTo>
                      <a:pt x="22" y="116"/>
                      <a:pt x="25" y="117"/>
                      <a:pt x="27" y="117"/>
                    </a:cubicBezTo>
                    <a:cubicBezTo>
                      <a:pt x="31" y="117"/>
                      <a:pt x="34" y="116"/>
                      <a:pt x="37" y="116"/>
                    </a:cubicBezTo>
                    <a:cubicBezTo>
                      <a:pt x="39" y="116"/>
                      <a:pt x="40" y="115"/>
                      <a:pt x="41" y="115"/>
                    </a:cubicBezTo>
                    <a:cubicBezTo>
                      <a:pt x="43" y="115"/>
                      <a:pt x="44" y="116"/>
                      <a:pt x="45" y="117"/>
                    </a:cubicBezTo>
                    <a:cubicBezTo>
                      <a:pt x="46" y="117"/>
                      <a:pt x="47" y="118"/>
                      <a:pt x="48" y="118"/>
                    </a:cubicBezTo>
                    <a:cubicBezTo>
                      <a:pt x="48" y="118"/>
                      <a:pt x="49" y="117"/>
                      <a:pt x="49" y="117"/>
                    </a:cubicBezTo>
                    <a:cubicBezTo>
                      <a:pt x="51" y="114"/>
                      <a:pt x="58" y="109"/>
                      <a:pt x="63" y="109"/>
                    </a:cubicBezTo>
                    <a:cubicBezTo>
                      <a:pt x="65" y="109"/>
                      <a:pt x="66" y="110"/>
                      <a:pt x="68" y="111"/>
                    </a:cubicBezTo>
                    <a:cubicBezTo>
                      <a:pt x="69" y="112"/>
                      <a:pt x="70" y="113"/>
                      <a:pt x="69" y="114"/>
                    </a:cubicBezTo>
                    <a:cubicBezTo>
                      <a:pt x="69" y="116"/>
                      <a:pt x="68" y="116"/>
                      <a:pt x="66" y="117"/>
                    </a:cubicBezTo>
                    <a:cubicBezTo>
                      <a:pt x="66" y="117"/>
                      <a:pt x="65" y="117"/>
                      <a:pt x="65" y="117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7" y="120"/>
                      <a:pt x="69" y="124"/>
                      <a:pt x="69" y="127"/>
                    </a:cubicBezTo>
                    <a:cubicBezTo>
                      <a:pt x="68" y="129"/>
                      <a:pt x="68" y="131"/>
                      <a:pt x="66" y="132"/>
                    </a:cubicBezTo>
                    <a:cubicBezTo>
                      <a:pt x="64" y="133"/>
                      <a:pt x="62" y="134"/>
                      <a:pt x="60" y="134"/>
                    </a:cubicBezTo>
                    <a:cubicBezTo>
                      <a:pt x="58" y="134"/>
                      <a:pt x="56" y="134"/>
                      <a:pt x="55" y="133"/>
                    </a:cubicBezTo>
                    <a:cubicBezTo>
                      <a:pt x="55" y="133"/>
                      <a:pt x="54" y="133"/>
                      <a:pt x="53" y="133"/>
                    </a:cubicBezTo>
                    <a:cubicBezTo>
                      <a:pt x="53" y="133"/>
                      <a:pt x="53" y="133"/>
                      <a:pt x="53" y="133"/>
                    </a:cubicBezTo>
                    <a:cubicBezTo>
                      <a:pt x="53" y="133"/>
                      <a:pt x="53" y="133"/>
                      <a:pt x="53" y="135"/>
                    </a:cubicBezTo>
                    <a:cubicBezTo>
                      <a:pt x="52" y="136"/>
                      <a:pt x="51" y="139"/>
                      <a:pt x="49" y="141"/>
                    </a:cubicBezTo>
                    <a:cubicBezTo>
                      <a:pt x="48" y="141"/>
                      <a:pt x="47" y="142"/>
                      <a:pt x="46" y="142"/>
                    </a:cubicBezTo>
                    <a:cubicBezTo>
                      <a:pt x="44" y="142"/>
                      <a:pt x="43" y="141"/>
                      <a:pt x="41" y="140"/>
                    </a:cubicBezTo>
                    <a:cubicBezTo>
                      <a:pt x="40" y="139"/>
                      <a:pt x="38" y="137"/>
                      <a:pt x="36" y="137"/>
                    </a:cubicBezTo>
                    <a:cubicBezTo>
                      <a:pt x="35" y="137"/>
                      <a:pt x="35" y="138"/>
                      <a:pt x="34" y="138"/>
                    </a:cubicBezTo>
                    <a:cubicBezTo>
                      <a:pt x="33" y="140"/>
                      <a:pt x="33" y="143"/>
                      <a:pt x="33" y="145"/>
                    </a:cubicBezTo>
                    <a:cubicBezTo>
                      <a:pt x="33" y="146"/>
                      <a:pt x="33" y="146"/>
                      <a:pt x="33" y="146"/>
                    </a:cubicBezTo>
                    <a:cubicBezTo>
                      <a:pt x="33" y="148"/>
                      <a:pt x="31" y="149"/>
                      <a:pt x="30" y="149"/>
                    </a:cubicBezTo>
                    <a:cubicBezTo>
                      <a:pt x="27" y="149"/>
                      <a:pt x="25" y="150"/>
                      <a:pt x="24" y="154"/>
                    </a:cubicBezTo>
                    <a:cubicBezTo>
                      <a:pt x="23" y="158"/>
                      <a:pt x="19" y="158"/>
                      <a:pt x="18" y="159"/>
                    </a:cubicBezTo>
                    <a:cubicBezTo>
                      <a:pt x="18" y="159"/>
                      <a:pt x="17" y="159"/>
                      <a:pt x="17" y="159"/>
                    </a:cubicBezTo>
                    <a:cubicBezTo>
                      <a:pt x="17" y="159"/>
                      <a:pt x="18" y="160"/>
                      <a:pt x="19" y="161"/>
                    </a:cubicBezTo>
                    <a:cubicBezTo>
                      <a:pt x="22" y="165"/>
                      <a:pt x="22" y="165"/>
                      <a:pt x="23" y="165"/>
                    </a:cubicBezTo>
                    <a:cubicBezTo>
                      <a:pt x="24" y="165"/>
                      <a:pt x="25" y="165"/>
                      <a:pt x="27" y="167"/>
                    </a:cubicBezTo>
                    <a:cubicBezTo>
                      <a:pt x="30" y="169"/>
                      <a:pt x="28" y="172"/>
                      <a:pt x="27" y="174"/>
                    </a:cubicBezTo>
                    <a:cubicBezTo>
                      <a:pt x="27" y="175"/>
                      <a:pt x="26" y="175"/>
                      <a:pt x="26" y="176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30" y="177"/>
                      <a:pt x="33" y="180"/>
                      <a:pt x="36" y="184"/>
                    </a:cubicBezTo>
                    <a:cubicBezTo>
                      <a:pt x="37" y="185"/>
                      <a:pt x="38" y="187"/>
                      <a:pt x="39" y="187"/>
                    </a:cubicBezTo>
                    <a:cubicBezTo>
                      <a:pt x="40" y="189"/>
                      <a:pt x="42" y="188"/>
                      <a:pt x="44" y="187"/>
                    </a:cubicBezTo>
                    <a:cubicBezTo>
                      <a:pt x="46" y="186"/>
                      <a:pt x="48" y="186"/>
                      <a:pt x="50" y="185"/>
                    </a:cubicBezTo>
                    <a:cubicBezTo>
                      <a:pt x="51" y="185"/>
                      <a:pt x="51" y="184"/>
                      <a:pt x="52" y="183"/>
                    </a:cubicBezTo>
                    <a:cubicBezTo>
                      <a:pt x="52" y="182"/>
                      <a:pt x="52" y="181"/>
                      <a:pt x="54" y="181"/>
                    </a:cubicBezTo>
                    <a:cubicBezTo>
                      <a:pt x="54" y="181"/>
                      <a:pt x="55" y="181"/>
                      <a:pt x="55" y="182"/>
                    </a:cubicBezTo>
                    <a:cubicBezTo>
                      <a:pt x="57" y="184"/>
                      <a:pt x="60" y="189"/>
                      <a:pt x="60" y="192"/>
                    </a:cubicBezTo>
                    <a:cubicBezTo>
                      <a:pt x="60" y="193"/>
                      <a:pt x="60" y="194"/>
                      <a:pt x="59" y="194"/>
                    </a:cubicBezTo>
                    <a:cubicBezTo>
                      <a:pt x="58" y="195"/>
                      <a:pt x="58" y="197"/>
                      <a:pt x="58" y="199"/>
                    </a:cubicBezTo>
                    <a:cubicBezTo>
                      <a:pt x="59" y="201"/>
                      <a:pt x="59" y="202"/>
                      <a:pt x="59" y="203"/>
                    </a:cubicBezTo>
                    <a:cubicBezTo>
                      <a:pt x="59" y="203"/>
                      <a:pt x="59" y="203"/>
                      <a:pt x="61" y="203"/>
                    </a:cubicBezTo>
                    <a:cubicBezTo>
                      <a:pt x="64" y="203"/>
                      <a:pt x="67" y="202"/>
                      <a:pt x="67" y="202"/>
                    </a:cubicBezTo>
                    <a:cubicBezTo>
                      <a:pt x="67" y="200"/>
                      <a:pt x="70" y="198"/>
                      <a:pt x="73" y="198"/>
                    </a:cubicBezTo>
                    <a:cubicBezTo>
                      <a:pt x="77" y="198"/>
                      <a:pt x="80" y="200"/>
                      <a:pt x="82" y="202"/>
                    </a:cubicBezTo>
                    <a:cubicBezTo>
                      <a:pt x="85" y="205"/>
                      <a:pt x="86" y="206"/>
                      <a:pt x="86" y="206"/>
                    </a:cubicBezTo>
                    <a:cubicBezTo>
                      <a:pt x="86" y="206"/>
                      <a:pt x="86" y="205"/>
                      <a:pt x="86" y="205"/>
                    </a:cubicBezTo>
                    <a:cubicBezTo>
                      <a:pt x="86" y="201"/>
                      <a:pt x="89" y="198"/>
                      <a:pt x="91" y="198"/>
                    </a:cubicBezTo>
                    <a:cubicBezTo>
                      <a:pt x="91" y="198"/>
                      <a:pt x="92" y="198"/>
                      <a:pt x="92" y="200"/>
                    </a:cubicBezTo>
                    <a:cubicBezTo>
                      <a:pt x="92" y="201"/>
                      <a:pt x="93" y="202"/>
                      <a:pt x="95" y="202"/>
                    </a:cubicBezTo>
                    <a:cubicBezTo>
                      <a:pt x="97" y="202"/>
                      <a:pt x="99" y="201"/>
                      <a:pt x="101" y="200"/>
                    </a:cubicBezTo>
                    <a:cubicBezTo>
                      <a:pt x="104" y="199"/>
                      <a:pt x="105" y="199"/>
                      <a:pt x="105" y="199"/>
                    </a:cubicBezTo>
                    <a:cubicBezTo>
                      <a:pt x="106" y="199"/>
                      <a:pt x="107" y="199"/>
                      <a:pt x="107" y="199"/>
                    </a:cubicBezTo>
                    <a:cubicBezTo>
                      <a:pt x="107" y="201"/>
                      <a:pt x="106" y="202"/>
                      <a:pt x="104" y="205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101" y="209"/>
                      <a:pt x="101" y="213"/>
                      <a:pt x="101" y="216"/>
                    </a:cubicBezTo>
                    <a:cubicBezTo>
                      <a:pt x="101" y="219"/>
                      <a:pt x="101" y="221"/>
                      <a:pt x="99" y="222"/>
                    </a:cubicBezTo>
                    <a:cubicBezTo>
                      <a:pt x="98" y="222"/>
                      <a:pt x="97" y="224"/>
                      <a:pt x="95" y="226"/>
                    </a:cubicBezTo>
                    <a:cubicBezTo>
                      <a:pt x="93" y="228"/>
                      <a:pt x="91" y="232"/>
                      <a:pt x="87" y="232"/>
                    </a:cubicBezTo>
                    <a:cubicBezTo>
                      <a:pt x="82" y="233"/>
                      <a:pt x="73" y="243"/>
                      <a:pt x="71" y="245"/>
                    </a:cubicBezTo>
                    <a:cubicBezTo>
                      <a:pt x="71" y="245"/>
                      <a:pt x="70" y="245"/>
                      <a:pt x="69" y="245"/>
                    </a:cubicBezTo>
                    <a:cubicBezTo>
                      <a:pt x="68" y="245"/>
                      <a:pt x="67" y="245"/>
                      <a:pt x="66" y="245"/>
                    </a:cubicBezTo>
                    <a:cubicBezTo>
                      <a:pt x="64" y="245"/>
                      <a:pt x="62" y="244"/>
                      <a:pt x="60" y="244"/>
                    </a:cubicBezTo>
                    <a:cubicBezTo>
                      <a:pt x="57" y="244"/>
                      <a:pt x="57" y="245"/>
                      <a:pt x="57" y="246"/>
                    </a:cubicBezTo>
                    <a:cubicBezTo>
                      <a:pt x="56" y="248"/>
                      <a:pt x="53" y="251"/>
                      <a:pt x="52" y="252"/>
                    </a:cubicBezTo>
                    <a:cubicBezTo>
                      <a:pt x="51" y="253"/>
                      <a:pt x="49" y="255"/>
                      <a:pt x="49" y="255"/>
                    </a:cubicBezTo>
                    <a:cubicBezTo>
                      <a:pt x="52" y="255"/>
                      <a:pt x="59" y="251"/>
                      <a:pt x="59" y="250"/>
                    </a:cubicBezTo>
                    <a:cubicBezTo>
                      <a:pt x="59" y="247"/>
                      <a:pt x="61" y="247"/>
                      <a:pt x="61" y="247"/>
                    </a:cubicBezTo>
                    <a:cubicBezTo>
                      <a:pt x="62" y="247"/>
                      <a:pt x="63" y="247"/>
                      <a:pt x="64" y="249"/>
                    </a:cubicBezTo>
                    <a:cubicBezTo>
                      <a:pt x="64" y="249"/>
                      <a:pt x="65" y="249"/>
                      <a:pt x="65" y="249"/>
                    </a:cubicBezTo>
                    <a:cubicBezTo>
                      <a:pt x="67" y="249"/>
                      <a:pt x="69" y="248"/>
                      <a:pt x="71" y="246"/>
                    </a:cubicBezTo>
                    <a:cubicBezTo>
                      <a:pt x="72" y="245"/>
                      <a:pt x="73" y="245"/>
                      <a:pt x="75" y="245"/>
                    </a:cubicBezTo>
                    <a:cubicBezTo>
                      <a:pt x="76" y="245"/>
                      <a:pt x="77" y="245"/>
                      <a:pt x="78" y="245"/>
                    </a:cubicBezTo>
                    <a:cubicBezTo>
                      <a:pt x="79" y="245"/>
                      <a:pt x="79" y="245"/>
                      <a:pt x="79" y="245"/>
                    </a:cubicBezTo>
                    <a:cubicBezTo>
                      <a:pt x="79" y="245"/>
                      <a:pt x="80" y="245"/>
                      <a:pt x="80" y="244"/>
                    </a:cubicBezTo>
                    <a:cubicBezTo>
                      <a:pt x="82" y="243"/>
                      <a:pt x="83" y="242"/>
                      <a:pt x="87" y="242"/>
                    </a:cubicBezTo>
                    <a:cubicBezTo>
                      <a:pt x="91" y="241"/>
                      <a:pt x="91" y="240"/>
                      <a:pt x="91" y="239"/>
                    </a:cubicBezTo>
                    <a:cubicBezTo>
                      <a:pt x="91" y="238"/>
                      <a:pt x="92" y="237"/>
                      <a:pt x="92" y="236"/>
                    </a:cubicBezTo>
                    <a:cubicBezTo>
                      <a:pt x="94" y="233"/>
                      <a:pt x="108" y="226"/>
                      <a:pt x="110" y="226"/>
                    </a:cubicBezTo>
                    <a:cubicBezTo>
                      <a:pt x="111" y="226"/>
                      <a:pt x="111" y="225"/>
                      <a:pt x="111" y="224"/>
                    </a:cubicBezTo>
                    <a:cubicBezTo>
                      <a:pt x="112" y="223"/>
                      <a:pt x="112" y="221"/>
                      <a:pt x="114" y="221"/>
                    </a:cubicBezTo>
                    <a:cubicBezTo>
                      <a:pt x="117" y="220"/>
                      <a:pt x="122" y="217"/>
                      <a:pt x="124" y="214"/>
                    </a:cubicBezTo>
                    <a:cubicBezTo>
                      <a:pt x="127" y="212"/>
                      <a:pt x="128" y="212"/>
                      <a:pt x="130" y="212"/>
                    </a:cubicBezTo>
                    <a:cubicBezTo>
                      <a:pt x="130" y="212"/>
                      <a:pt x="131" y="212"/>
                      <a:pt x="132" y="211"/>
                    </a:cubicBezTo>
                    <a:cubicBezTo>
                      <a:pt x="133" y="211"/>
                      <a:pt x="133" y="210"/>
                      <a:pt x="133" y="208"/>
                    </a:cubicBezTo>
                    <a:cubicBezTo>
                      <a:pt x="133" y="207"/>
                      <a:pt x="133" y="204"/>
                      <a:pt x="136" y="204"/>
                    </a:cubicBezTo>
                    <a:cubicBezTo>
                      <a:pt x="138" y="204"/>
                      <a:pt x="140" y="202"/>
                      <a:pt x="140" y="200"/>
                    </a:cubicBezTo>
                    <a:cubicBezTo>
                      <a:pt x="140" y="200"/>
                      <a:pt x="137" y="199"/>
                      <a:pt x="136" y="199"/>
                    </a:cubicBezTo>
                    <a:cubicBezTo>
                      <a:pt x="134" y="198"/>
                      <a:pt x="132" y="198"/>
                      <a:pt x="132" y="197"/>
                    </a:cubicBezTo>
                    <a:cubicBezTo>
                      <a:pt x="132" y="196"/>
                      <a:pt x="132" y="195"/>
                      <a:pt x="133" y="194"/>
                    </a:cubicBezTo>
                    <a:cubicBezTo>
                      <a:pt x="134" y="192"/>
                      <a:pt x="138" y="188"/>
                      <a:pt x="141" y="188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3" y="188"/>
                      <a:pt x="146" y="186"/>
                      <a:pt x="146" y="184"/>
                    </a:cubicBezTo>
                    <a:cubicBezTo>
                      <a:pt x="146" y="181"/>
                      <a:pt x="148" y="180"/>
                      <a:pt x="150" y="178"/>
                    </a:cubicBezTo>
                    <a:cubicBezTo>
                      <a:pt x="151" y="178"/>
                      <a:pt x="152" y="177"/>
                      <a:pt x="153" y="176"/>
                    </a:cubicBezTo>
                    <a:cubicBezTo>
                      <a:pt x="154" y="175"/>
                      <a:pt x="155" y="174"/>
                      <a:pt x="155" y="173"/>
                    </a:cubicBezTo>
                    <a:cubicBezTo>
                      <a:pt x="156" y="171"/>
                      <a:pt x="156" y="170"/>
                      <a:pt x="159" y="170"/>
                    </a:cubicBezTo>
                    <a:cubicBezTo>
                      <a:pt x="160" y="170"/>
                      <a:pt x="161" y="168"/>
                      <a:pt x="163" y="167"/>
                    </a:cubicBezTo>
                    <a:cubicBezTo>
                      <a:pt x="164" y="166"/>
                      <a:pt x="165" y="165"/>
                      <a:pt x="166" y="164"/>
                    </a:cubicBezTo>
                    <a:cubicBezTo>
                      <a:pt x="169" y="163"/>
                      <a:pt x="169" y="164"/>
                      <a:pt x="170" y="165"/>
                    </a:cubicBezTo>
                    <a:cubicBezTo>
                      <a:pt x="170" y="166"/>
                      <a:pt x="170" y="166"/>
                      <a:pt x="173" y="166"/>
                    </a:cubicBezTo>
                    <a:cubicBezTo>
                      <a:pt x="176" y="167"/>
                      <a:pt x="178" y="168"/>
                      <a:pt x="178" y="170"/>
                    </a:cubicBezTo>
                    <a:cubicBezTo>
                      <a:pt x="178" y="171"/>
                      <a:pt x="177" y="173"/>
                      <a:pt x="175" y="173"/>
                    </a:cubicBezTo>
                    <a:cubicBezTo>
                      <a:pt x="174" y="173"/>
                      <a:pt x="173" y="172"/>
                      <a:pt x="173" y="172"/>
                    </a:cubicBezTo>
                    <a:cubicBezTo>
                      <a:pt x="171" y="171"/>
                      <a:pt x="170" y="171"/>
                      <a:pt x="169" y="171"/>
                    </a:cubicBezTo>
                    <a:cubicBezTo>
                      <a:pt x="167" y="171"/>
                      <a:pt x="166" y="172"/>
                      <a:pt x="164" y="174"/>
                    </a:cubicBezTo>
                    <a:cubicBezTo>
                      <a:pt x="162" y="175"/>
                      <a:pt x="162" y="176"/>
                      <a:pt x="162" y="178"/>
                    </a:cubicBezTo>
                    <a:cubicBezTo>
                      <a:pt x="162" y="179"/>
                      <a:pt x="161" y="180"/>
                      <a:pt x="160" y="182"/>
                    </a:cubicBezTo>
                    <a:cubicBezTo>
                      <a:pt x="158" y="185"/>
                      <a:pt x="158" y="187"/>
                      <a:pt x="158" y="187"/>
                    </a:cubicBezTo>
                    <a:cubicBezTo>
                      <a:pt x="158" y="188"/>
                      <a:pt x="159" y="188"/>
                      <a:pt x="160" y="188"/>
                    </a:cubicBezTo>
                    <a:cubicBezTo>
                      <a:pt x="162" y="188"/>
                      <a:pt x="162" y="189"/>
                      <a:pt x="162" y="190"/>
                    </a:cubicBezTo>
                    <a:cubicBezTo>
                      <a:pt x="163" y="192"/>
                      <a:pt x="158" y="194"/>
                      <a:pt x="157" y="194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56" y="195"/>
                      <a:pt x="158" y="195"/>
                      <a:pt x="160" y="195"/>
                    </a:cubicBezTo>
                    <a:cubicBezTo>
                      <a:pt x="163" y="195"/>
                      <a:pt x="167" y="193"/>
                      <a:pt x="171" y="190"/>
                    </a:cubicBezTo>
                    <a:cubicBezTo>
                      <a:pt x="173" y="188"/>
                      <a:pt x="176" y="186"/>
                      <a:pt x="179" y="185"/>
                    </a:cubicBezTo>
                    <a:cubicBezTo>
                      <a:pt x="181" y="184"/>
                      <a:pt x="183" y="183"/>
                      <a:pt x="186" y="183"/>
                    </a:cubicBezTo>
                    <a:cubicBezTo>
                      <a:pt x="188" y="183"/>
                      <a:pt x="189" y="184"/>
                      <a:pt x="191" y="184"/>
                    </a:cubicBezTo>
                    <a:cubicBezTo>
                      <a:pt x="191" y="184"/>
                      <a:pt x="192" y="184"/>
                      <a:pt x="193" y="184"/>
                    </a:cubicBezTo>
                    <a:cubicBezTo>
                      <a:pt x="192" y="184"/>
                      <a:pt x="192" y="184"/>
                      <a:pt x="192" y="184"/>
                    </a:cubicBezTo>
                    <a:cubicBezTo>
                      <a:pt x="192" y="183"/>
                      <a:pt x="191" y="182"/>
                      <a:pt x="192" y="181"/>
                    </a:cubicBezTo>
                    <a:cubicBezTo>
                      <a:pt x="192" y="180"/>
                      <a:pt x="192" y="180"/>
                      <a:pt x="192" y="180"/>
                    </a:cubicBezTo>
                    <a:cubicBezTo>
                      <a:pt x="192" y="180"/>
                      <a:pt x="192" y="180"/>
                      <a:pt x="192" y="179"/>
                    </a:cubicBezTo>
                    <a:cubicBezTo>
                      <a:pt x="191" y="179"/>
                      <a:pt x="189" y="177"/>
                      <a:pt x="188" y="175"/>
                    </a:cubicBezTo>
                    <a:cubicBezTo>
                      <a:pt x="188" y="174"/>
                      <a:pt x="188" y="173"/>
                      <a:pt x="188" y="172"/>
                    </a:cubicBezTo>
                    <a:cubicBezTo>
                      <a:pt x="188" y="171"/>
                      <a:pt x="189" y="171"/>
                      <a:pt x="190" y="171"/>
                    </a:cubicBezTo>
                    <a:cubicBezTo>
                      <a:pt x="191" y="171"/>
                      <a:pt x="191" y="170"/>
                      <a:pt x="191" y="170"/>
                    </a:cubicBezTo>
                    <a:cubicBezTo>
                      <a:pt x="192" y="167"/>
                      <a:pt x="193" y="167"/>
                      <a:pt x="194" y="167"/>
                    </a:cubicBezTo>
                    <a:cubicBezTo>
                      <a:pt x="196" y="167"/>
                      <a:pt x="197" y="168"/>
                      <a:pt x="198" y="169"/>
                    </a:cubicBezTo>
                    <a:cubicBezTo>
                      <a:pt x="199" y="169"/>
                      <a:pt x="199" y="169"/>
                      <a:pt x="200" y="169"/>
                    </a:cubicBezTo>
                    <a:cubicBezTo>
                      <a:pt x="201" y="169"/>
                      <a:pt x="201" y="169"/>
                      <a:pt x="202" y="169"/>
                    </a:cubicBezTo>
                    <a:cubicBezTo>
                      <a:pt x="203" y="169"/>
                      <a:pt x="205" y="170"/>
                      <a:pt x="206" y="172"/>
                    </a:cubicBezTo>
                    <a:cubicBezTo>
                      <a:pt x="206" y="173"/>
                      <a:pt x="206" y="173"/>
                      <a:pt x="207" y="173"/>
                    </a:cubicBezTo>
                    <a:cubicBezTo>
                      <a:pt x="207" y="173"/>
                      <a:pt x="207" y="172"/>
                      <a:pt x="208" y="172"/>
                    </a:cubicBezTo>
                    <a:cubicBezTo>
                      <a:pt x="208" y="172"/>
                      <a:pt x="209" y="172"/>
                      <a:pt x="210" y="172"/>
                    </a:cubicBezTo>
                    <a:cubicBezTo>
                      <a:pt x="211" y="172"/>
                      <a:pt x="212" y="172"/>
                      <a:pt x="213" y="173"/>
                    </a:cubicBezTo>
                    <a:cubicBezTo>
                      <a:pt x="214" y="174"/>
                      <a:pt x="215" y="175"/>
                      <a:pt x="214" y="176"/>
                    </a:cubicBezTo>
                    <a:cubicBezTo>
                      <a:pt x="214" y="176"/>
                      <a:pt x="214" y="176"/>
                      <a:pt x="214" y="177"/>
                    </a:cubicBezTo>
                    <a:cubicBezTo>
                      <a:pt x="215" y="177"/>
                      <a:pt x="216" y="177"/>
                      <a:pt x="217" y="178"/>
                    </a:cubicBezTo>
                    <a:cubicBezTo>
                      <a:pt x="218" y="179"/>
                      <a:pt x="219" y="179"/>
                      <a:pt x="219" y="179"/>
                    </a:cubicBezTo>
                    <a:cubicBezTo>
                      <a:pt x="220" y="179"/>
                      <a:pt x="221" y="178"/>
                      <a:pt x="222" y="177"/>
                    </a:cubicBezTo>
                    <a:cubicBezTo>
                      <a:pt x="223" y="176"/>
                      <a:pt x="223" y="176"/>
                      <a:pt x="224" y="176"/>
                    </a:cubicBezTo>
                    <a:cubicBezTo>
                      <a:pt x="224" y="176"/>
                      <a:pt x="225" y="176"/>
                      <a:pt x="226" y="178"/>
                    </a:cubicBezTo>
                    <a:cubicBezTo>
                      <a:pt x="226" y="178"/>
                      <a:pt x="226" y="179"/>
                      <a:pt x="226" y="180"/>
                    </a:cubicBezTo>
                    <a:cubicBezTo>
                      <a:pt x="226" y="181"/>
                      <a:pt x="231" y="181"/>
                      <a:pt x="235" y="182"/>
                    </a:cubicBezTo>
                    <a:cubicBezTo>
                      <a:pt x="236" y="182"/>
                      <a:pt x="236" y="182"/>
                      <a:pt x="236" y="182"/>
                    </a:cubicBezTo>
                    <a:cubicBezTo>
                      <a:pt x="237" y="183"/>
                      <a:pt x="239" y="183"/>
                      <a:pt x="241" y="183"/>
                    </a:cubicBezTo>
                    <a:cubicBezTo>
                      <a:pt x="246" y="183"/>
                      <a:pt x="251" y="182"/>
                      <a:pt x="254" y="182"/>
                    </a:cubicBezTo>
                    <a:cubicBezTo>
                      <a:pt x="255" y="182"/>
                      <a:pt x="256" y="182"/>
                      <a:pt x="256" y="182"/>
                    </a:cubicBezTo>
                    <a:cubicBezTo>
                      <a:pt x="257" y="182"/>
                      <a:pt x="257" y="182"/>
                      <a:pt x="257" y="182"/>
                    </a:cubicBezTo>
                    <a:cubicBezTo>
                      <a:pt x="258" y="182"/>
                      <a:pt x="259" y="183"/>
                      <a:pt x="260" y="184"/>
                    </a:cubicBezTo>
                    <a:cubicBezTo>
                      <a:pt x="261" y="185"/>
                      <a:pt x="262" y="187"/>
                      <a:pt x="265" y="187"/>
                    </a:cubicBezTo>
                    <a:cubicBezTo>
                      <a:pt x="268" y="188"/>
                      <a:pt x="270" y="186"/>
                      <a:pt x="272" y="185"/>
                    </a:cubicBezTo>
                    <a:cubicBezTo>
                      <a:pt x="273" y="184"/>
                      <a:pt x="274" y="183"/>
                      <a:pt x="275" y="183"/>
                    </a:cubicBezTo>
                    <a:cubicBezTo>
                      <a:pt x="276" y="183"/>
                      <a:pt x="277" y="183"/>
                      <a:pt x="278" y="184"/>
                    </a:cubicBezTo>
                    <a:cubicBezTo>
                      <a:pt x="279" y="185"/>
                      <a:pt x="279" y="186"/>
                      <a:pt x="279" y="187"/>
                    </a:cubicBezTo>
                    <a:cubicBezTo>
                      <a:pt x="279" y="188"/>
                      <a:pt x="278" y="189"/>
                      <a:pt x="277" y="190"/>
                    </a:cubicBezTo>
                    <a:cubicBezTo>
                      <a:pt x="277" y="190"/>
                      <a:pt x="276" y="191"/>
                      <a:pt x="276" y="191"/>
                    </a:cubicBezTo>
                    <a:cubicBezTo>
                      <a:pt x="276" y="191"/>
                      <a:pt x="276" y="191"/>
                      <a:pt x="276" y="192"/>
                    </a:cubicBezTo>
                    <a:cubicBezTo>
                      <a:pt x="276" y="192"/>
                      <a:pt x="277" y="192"/>
                      <a:pt x="278" y="192"/>
                    </a:cubicBezTo>
                    <a:cubicBezTo>
                      <a:pt x="279" y="193"/>
                      <a:pt x="279" y="193"/>
                      <a:pt x="280" y="193"/>
                    </a:cubicBezTo>
                    <a:cubicBezTo>
                      <a:pt x="281" y="193"/>
                      <a:pt x="281" y="194"/>
                      <a:pt x="282" y="194"/>
                    </a:cubicBezTo>
                    <a:cubicBezTo>
                      <a:pt x="285" y="195"/>
                      <a:pt x="289" y="196"/>
                      <a:pt x="292" y="199"/>
                    </a:cubicBezTo>
                    <a:cubicBezTo>
                      <a:pt x="292" y="199"/>
                      <a:pt x="293" y="200"/>
                      <a:pt x="293" y="201"/>
                    </a:cubicBezTo>
                    <a:cubicBezTo>
                      <a:pt x="296" y="203"/>
                      <a:pt x="298" y="205"/>
                      <a:pt x="303" y="208"/>
                    </a:cubicBezTo>
                    <a:cubicBezTo>
                      <a:pt x="304" y="208"/>
                      <a:pt x="304" y="208"/>
                      <a:pt x="304" y="208"/>
                    </a:cubicBezTo>
                    <a:cubicBezTo>
                      <a:pt x="305" y="208"/>
                      <a:pt x="305" y="207"/>
                      <a:pt x="305" y="206"/>
                    </a:cubicBezTo>
                    <a:cubicBezTo>
                      <a:pt x="305" y="205"/>
                      <a:pt x="305" y="203"/>
                      <a:pt x="305" y="203"/>
                    </a:cubicBezTo>
                    <a:cubicBezTo>
                      <a:pt x="306" y="202"/>
                      <a:pt x="307" y="202"/>
                      <a:pt x="309" y="203"/>
                    </a:cubicBezTo>
                    <a:cubicBezTo>
                      <a:pt x="311" y="205"/>
                      <a:pt x="312" y="205"/>
                      <a:pt x="312" y="205"/>
                    </a:cubicBezTo>
                    <a:cubicBezTo>
                      <a:pt x="313" y="205"/>
                      <a:pt x="314" y="205"/>
                      <a:pt x="316" y="207"/>
                    </a:cubicBezTo>
                    <a:cubicBezTo>
                      <a:pt x="317" y="208"/>
                      <a:pt x="317" y="208"/>
                      <a:pt x="317" y="208"/>
                    </a:cubicBezTo>
                    <a:cubicBezTo>
                      <a:pt x="317" y="207"/>
                      <a:pt x="316" y="202"/>
                      <a:pt x="316" y="200"/>
                    </a:cubicBezTo>
                    <a:cubicBezTo>
                      <a:pt x="315" y="198"/>
                      <a:pt x="315" y="197"/>
                      <a:pt x="315" y="196"/>
                    </a:cubicBezTo>
                    <a:cubicBezTo>
                      <a:pt x="316" y="196"/>
                      <a:pt x="316" y="196"/>
                      <a:pt x="316" y="196"/>
                    </a:cubicBezTo>
                    <a:cubicBezTo>
                      <a:pt x="318" y="196"/>
                      <a:pt x="321" y="199"/>
                      <a:pt x="321" y="200"/>
                    </a:cubicBezTo>
                    <a:cubicBezTo>
                      <a:pt x="323" y="204"/>
                      <a:pt x="323" y="210"/>
                      <a:pt x="322" y="214"/>
                    </a:cubicBezTo>
                    <a:cubicBezTo>
                      <a:pt x="321" y="215"/>
                      <a:pt x="320" y="216"/>
                      <a:pt x="318" y="216"/>
                    </a:cubicBezTo>
                    <a:cubicBezTo>
                      <a:pt x="317" y="216"/>
                      <a:pt x="314" y="215"/>
                      <a:pt x="313" y="214"/>
                    </a:cubicBezTo>
                    <a:cubicBezTo>
                      <a:pt x="313" y="213"/>
                      <a:pt x="313" y="213"/>
                      <a:pt x="313" y="212"/>
                    </a:cubicBezTo>
                    <a:cubicBezTo>
                      <a:pt x="313" y="212"/>
                      <a:pt x="313" y="212"/>
                      <a:pt x="312" y="212"/>
                    </a:cubicBezTo>
                    <a:cubicBezTo>
                      <a:pt x="311" y="212"/>
                      <a:pt x="308" y="213"/>
                      <a:pt x="308" y="214"/>
                    </a:cubicBezTo>
                    <a:cubicBezTo>
                      <a:pt x="308" y="216"/>
                      <a:pt x="312" y="222"/>
                      <a:pt x="315" y="222"/>
                    </a:cubicBezTo>
                    <a:cubicBezTo>
                      <a:pt x="318" y="223"/>
                      <a:pt x="318" y="225"/>
                      <a:pt x="318" y="227"/>
                    </a:cubicBezTo>
                    <a:cubicBezTo>
                      <a:pt x="318" y="227"/>
                      <a:pt x="318" y="229"/>
                      <a:pt x="319" y="229"/>
                    </a:cubicBezTo>
                    <a:cubicBezTo>
                      <a:pt x="321" y="229"/>
                      <a:pt x="321" y="232"/>
                      <a:pt x="322" y="233"/>
                    </a:cubicBezTo>
                    <a:cubicBezTo>
                      <a:pt x="322" y="233"/>
                      <a:pt x="322" y="234"/>
                      <a:pt x="323" y="234"/>
                    </a:cubicBezTo>
                    <a:cubicBezTo>
                      <a:pt x="323" y="233"/>
                      <a:pt x="323" y="228"/>
                      <a:pt x="321" y="225"/>
                    </a:cubicBezTo>
                    <a:cubicBezTo>
                      <a:pt x="320" y="223"/>
                      <a:pt x="319" y="221"/>
                      <a:pt x="320" y="219"/>
                    </a:cubicBezTo>
                    <a:cubicBezTo>
                      <a:pt x="321" y="218"/>
                      <a:pt x="322" y="217"/>
                      <a:pt x="324" y="217"/>
                    </a:cubicBezTo>
                    <a:cubicBezTo>
                      <a:pt x="326" y="218"/>
                      <a:pt x="326" y="221"/>
                      <a:pt x="325" y="222"/>
                    </a:cubicBezTo>
                    <a:cubicBezTo>
                      <a:pt x="325" y="223"/>
                      <a:pt x="325" y="224"/>
                      <a:pt x="325" y="225"/>
                    </a:cubicBezTo>
                    <a:cubicBezTo>
                      <a:pt x="325" y="225"/>
                      <a:pt x="325" y="225"/>
                      <a:pt x="325" y="225"/>
                    </a:cubicBezTo>
                    <a:cubicBezTo>
                      <a:pt x="326" y="225"/>
                      <a:pt x="326" y="224"/>
                      <a:pt x="327" y="224"/>
                    </a:cubicBezTo>
                    <a:cubicBezTo>
                      <a:pt x="328" y="223"/>
                      <a:pt x="329" y="222"/>
                      <a:pt x="330" y="221"/>
                    </a:cubicBezTo>
                    <a:cubicBezTo>
                      <a:pt x="331" y="221"/>
                      <a:pt x="331" y="220"/>
                      <a:pt x="330" y="217"/>
                    </a:cubicBezTo>
                    <a:cubicBezTo>
                      <a:pt x="329" y="216"/>
                      <a:pt x="329" y="214"/>
                      <a:pt x="329" y="212"/>
                    </a:cubicBezTo>
                    <a:cubicBezTo>
                      <a:pt x="330" y="211"/>
                      <a:pt x="331" y="211"/>
                      <a:pt x="331" y="211"/>
                    </a:cubicBezTo>
                    <a:cubicBezTo>
                      <a:pt x="333" y="211"/>
                      <a:pt x="336" y="216"/>
                      <a:pt x="337" y="219"/>
                    </a:cubicBezTo>
                    <a:cubicBezTo>
                      <a:pt x="338" y="223"/>
                      <a:pt x="336" y="224"/>
                      <a:pt x="335" y="225"/>
                    </a:cubicBezTo>
                    <a:cubicBezTo>
                      <a:pt x="334" y="225"/>
                      <a:pt x="334" y="226"/>
                      <a:pt x="334" y="226"/>
                    </a:cubicBezTo>
                    <a:cubicBezTo>
                      <a:pt x="334" y="228"/>
                      <a:pt x="332" y="229"/>
                      <a:pt x="330" y="229"/>
                    </a:cubicBezTo>
                    <a:cubicBezTo>
                      <a:pt x="329" y="229"/>
                      <a:pt x="328" y="229"/>
                      <a:pt x="328" y="229"/>
                    </a:cubicBezTo>
                    <a:cubicBezTo>
                      <a:pt x="327" y="230"/>
                      <a:pt x="328" y="236"/>
                      <a:pt x="329" y="238"/>
                    </a:cubicBezTo>
                    <a:cubicBezTo>
                      <a:pt x="329" y="237"/>
                      <a:pt x="329" y="236"/>
                      <a:pt x="330" y="236"/>
                    </a:cubicBezTo>
                    <a:cubicBezTo>
                      <a:pt x="330" y="234"/>
                      <a:pt x="331" y="233"/>
                      <a:pt x="332" y="233"/>
                    </a:cubicBezTo>
                    <a:cubicBezTo>
                      <a:pt x="333" y="233"/>
                      <a:pt x="333" y="235"/>
                      <a:pt x="333" y="235"/>
                    </a:cubicBezTo>
                    <a:cubicBezTo>
                      <a:pt x="333" y="235"/>
                      <a:pt x="333" y="235"/>
                      <a:pt x="333" y="235"/>
                    </a:cubicBezTo>
                    <a:cubicBezTo>
                      <a:pt x="334" y="235"/>
                      <a:pt x="334" y="234"/>
                      <a:pt x="335" y="234"/>
                    </a:cubicBezTo>
                    <a:cubicBezTo>
                      <a:pt x="336" y="233"/>
                      <a:pt x="337" y="232"/>
                      <a:pt x="338" y="232"/>
                    </a:cubicBezTo>
                    <a:cubicBezTo>
                      <a:pt x="338" y="232"/>
                      <a:pt x="339" y="232"/>
                      <a:pt x="340" y="234"/>
                    </a:cubicBezTo>
                    <a:cubicBezTo>
                      <a:pt x="340" y="234"/>
                      <a:pt x="340" y="234"/>
                      <a:pt x="340" y="235"/>
                    </a:cubicBezTo>
                    <a:cubicBezTo>
                      <a:pt x="340" y="234"/>
                      <a:pt x="340" y="234"/>
                      <a:pt x="340" y="233"/>
                    </a:cubicBezTo>
                    <a:cubicBezTo>
                      <a:pt x="340" y="232"/>
                      <a:pt x="341" y="230"/>
                      <a:pt x="343" y="229"/>
                    </a:cubicBezTo>
                    <a:cubicBezTo>
                      <a:pt x="344" y="229"/>
                      <a:pt x="346" y="230"/>
                      <a:pt x="347" y="232"/>
                    </a:cubicBezTo>
                    <a:cubicBezTo>
                      <a:pt x="350" y="234"/>
                      <a:pt x="352" y="238"/>
                      <a:pt x="352" y="240"/>
                    </a:cubicBezTo>
                    <a:cubicBezTo>
                      <a:pt x="351" y="242"/>
                      <a:pt x="350" y="243"/>
                      <a:pt x="349" y="244"/>
                    </a:cubicBezTo>
                    <a:cubicBezTo>
                      <a:pt x="348" y="244"/>
                      <a:pt x="347" y="245"/>
                      <a:pt x="346" y="246"/>
                    </a:cubicBezTo>
                    <a:cubicBezTo>
                      <a:pt x="346" y="246"/>
                      <a:pt x="345" y="247"/>
                      <a:pt x="344" y="247"/>
                    </a:cubicBezTo>
                    <a:cubicBezTo>
                      <a:pt x="343" y="247"/>
                      <a:pt x="342" y="245"/>
                      <a:pt x="340" y="244"/>
                    </a:cubicBezTo>
                    <a:cubicBezTo>
                      <a:pt x="339" y="243"/>
                      <a:pt x="338" y="242"/>
                      <a:pt x="337" y="242"/>
                    </a:cubicBezTo>
                    <a:close/>
                    <a:moveTo>
                      <a:pt x="341" y="236"/>
                    </a:moveTo>
                    <a:cubicBezTo>
                      <a:pt x="342" y="238"/>
                      <a:pt x="345" y="240"/>
                      <a:pt x="346" y="240"/>
                    </a:cubicBezTo>
                    <a:cubicBezTo>
                      <a:pt x="346" y="240"/>
                      <a:pt x="346" y="240"/>
                      <a:pt x="346" y="240"/>
                    </a:cubicBezTo>
                    <a:cubicBezTo>
                      <a:pt x="346" y="240"/>
                      <a:pt x="346" y="239"/>
                      <a:pt x="346" y="239"/>
                    </a:cubicBezTo>
                    <a:cubicBezTo>
                      <a:pt x="345" y="238"/>
                      <a:pt x="344" y="237"/>
                      <a:pt x="343" y="237"/>
                    </a:cubicBezTo>
                    <a:cubicBezTo>
                      <a:pt x="342" y="237"/>
                      <a:pt x="341" y="236"/>
                      <a:pt x="341" y="236"/>
                    </a:cubicBezTo>
                    <a:close/>
                    <a:moveTo>
                      <a:pt x="211" y="177"/>
                    </a:moveTo>
                    <a:cubicBezTo>
                      <a:pt x="211" y="177"/>
                      <a:pt x="211" y="177"/>
                      <a:pt x="211" y="177"/>
                    </a:cubicBezTo>
                    <a:cubicBezTo>
                      <a:pt x="210" y="178"/>
                      <a:pt x="209" y="178"/>
                      <a:pt x="208" y="178"/>
                    </a:cubicBezTo>
                    <a:cubicBezTo>
                      <a:pt x="207" y="178"/>
                      <a:pt x="207" y="179"/>
                      <a:pt x="207" y="179"/>
                    </a:cubicBezTo>
                    <a:cubicBezTo>
                      <a:pt x="207" y="180"/>
                      <a:pt x="208" y="180"/>
                      <a:pt x="208" y="180"/>
                    </a:cubicBezTo>
                    <a:cubicBezTo>
                      <a:pt x="209" y="179"/>
                      <a:pt x="210" y="178"/>
                      <a:pt x="211" y="177"/>
                    </a:cubicBezTo>
                    <a:close/>
                    <a:moveTo>
                      <a:pt x="132" y="231"/>
                    </a:moveTo>
                    <a:cubicBezTo>
                      <a:pt x="131" y="231"/>
                      <a:pt x="130" y="230"/>
                      <a:pt x="129" y="229"/>
                    </a:cubicBezTo>
                    <a:cubicBezTo>
                      <a:pt x="128" y="227"/>
                      <a:pt x="127" y="223"/>
                      <a:pt x="128" y="221"/>
                    </a:cubicBezTo>
                    <a:cubicBezTo>
                      <a:pt x="129" y="219"/>
                      <a:pt x="131" y="219"/>
                      <a:pt x="132" y="219"/>
                    </a:cubicBezTo>
                    <a:cubicBezTo>
                      <a:pt x="134" y="219"/>
                      <a:pt x="134" y="219"/>
                      <a:pt x="134" y="219"/>
                    </a:cubicBezTo>
                    <a:cubicBezTo>
                      <a:pt x="135" y="219"/>
                      <a:pt x="135" y="219"/>
                      <a:pt x="135" y="219"/>
                    </a:cubicBezTo>
                    <a:cubicBezTo>
                      <a:pt x="135" y="217"/>
                      <a:pt x="137" y="215"/>
                      <a:pt x="139" y="213"/>
                    </a:cubicBezTo>
                    <a:cubicBezTo>
                      <a:pt x="141" y="212"/>
                      <a:pt x="142" y="210"/>
                      <a:pt x="144" y="209"/>
                    </a:cubicBezTo>
                    <a:cubicBezTo>
                      <a:pt x="146" y="206"/>
                      <a:pt x="149" y="204"/>
                      <a:pt x="151" y="204"/>
                    </a:cubicBezTo>
                    <a:cubicBezTo>
                      <a:pt x="152" y="204"/>
                      <a:pt x="152" y="204"/>
                      <a:pt x="152" y="205"/>
                    </a:cubicBezTo>
                    <a:cubicBezTo>
                      <a:pt x="153" y="205"/>
                      <a:pt x="153" y="206"/>
                      <a:pt x="153" y="207"/>
                    </a:cubicBezTo>
                    <a:cubicBezTo>
                      <a:pt x="153" y="207"/>
                      <a:pt x="154" y="208"/>
                      <a:pt x="154" y="208"/>
                    </a:cubicBezTo>
                    <a:cubicBezTo>
                      <a:pt x="155" y="209"/>
                      <a:pt x="156" y="210"/>
                      <a:pt x="156" y="211"/>
                    </a:cubicBezTo>
                    <a:cubicBezTo>
                      <a:pt x="156" y="211"/>
                      <a:pt x="155" y="212"/>
                      <a:pt x="154" y="212"/>
                    </a:cubicBezTo>
                    <a:cubicBezTo>
                      <a:pt x="153" y="213"/>
                      <a:pt x="152" y="213"/>
                      <a:pt x="151" y="213"/>
                    </a:cubicBezTo>
                    <a:cubicBezTo>
                      <a:pt x="150" y="213"/>
                      <a:pt x="148" y="214"/>
                      <a:pt x="148" y="214"/>
                    </a:cubicBezTo>
                    <a:cubicBezTo>
                      <a:pt x="148" y="215"/>
                      <a:pt x="149" y="215"/>
                      <a:pt x="150" y="215"/>
                    </a:cubicBezTo>
                    <a:cubicBezTo>
                      <a:pt x="151" y="216"/>
                      <a:pt x="153" y="218"/>
                      <a:pt x="152" y="221"/>
                    </a:cubicBezTo>
                    <a:cubicBezTo>
                      <a:pt x="150" y="224"/>
                      <a:pt x="141" y="230"/>
                      <a:pt x="138" y="230"/>
                    </a:cubicBezTo>
                    <a:cubicBezTo>
                      <a:pt x="137" y="230"/>
                      <a:pt x="136" y="230"/>
                      <a:pt x="136" y="230"/>
                    </a:cubicBezTo>
                    <a:cubicBezTo>
                      <a:pt x="136" y="229"/>
                      <a:pt x="135" y="229"/>
                      <a:pt x="135" y="229"/>
                    </a:cubicBezTo>
                    <a:cubicBezTo>
                      <a:pt x="135" y="229"/>
                      <a:pt x="134" y="229"/>
                      <a:pt x="134" y="230"/>
                    </a:cubicBezTo>
                    <a:cubicBezTo>
                      <a:pt x="133" y="230"/>
                      <a:pt x="132" y="231"/>
                      <a:pt x="132" y="231"/>
                    </a:cubicBezTo>
                    <a:close/>
                    <a:moveTo>
                      <a:pt x="132" y="221"/>
                    </a:moveTo>
                    <a:cubicBezTo>
                      <a:pt x="131" y="221"/>
                      <a:pt x="130" y="221"/>
                      <a:pt x="130" y="222"/>
                    </a:cubicBezTo>
                    <a:cubicBezTo>
                      <a:pt x="129" y="223"/>
                      <a:pt x="129" y="226"/>
                      <a:pt x="130" y="227"/>
                    </a:cubicBezTo>
                    <a:cubicBezTo>
                      <a:pt x="131" y="228"/>
                      <a:pt x="132" y="229"/>
                      <a:pt x="132" y="228"/>
                    </a:cubicBezTo>
                    <a:cubicBezTo>
                      <a:pt x="133" y="228"/>
                      <a:pt x="134" y="227"/>
                      <a:pt x="135" y="227"/>
                    </a:cubicBezTo>
                    <a:cubicBezTo>
                      <a:pt x="136" y="227"/>
                      <a:pt x="137" y="227"/>
                      <a:pt x="137" y="228"/>
                    </a:cubicBezTo>
                    <a:cubicBezTo>
                      <a:pt x="137" y="228"/>
                      <a:pt x="138" y="228"/>
                      <a:pt x="138" y="228"/>
                    </a:cubicBezTo>
                    <a:cubicBezTo>
                      <a:pt x="140" y="228"/>
                      <a:pt x="148" y="222"/>
                      <a:pt x="150" y="220"/>
                    </a:cubicBezTo>
                    <a:cubicBezTo>
                      <a:pt x="150" y="219"/>
                      <a:pt x="150" y="218"/>
                      <a:pt x="148" y="217"/>
                    </a:cubicBezTo>
                    <a:cubicBezTo>
                      <a:pt x="147" y="216"/>
                      <a:pt x="146" y="216"/>
                      <a:pt x="146" y="214"/>
                    </a:cubicBezTo>
                    <a:cubicBezTo>
                      <a:pt x="146" y="212"/>
                      <a:pt x="148" y="212"/>
                      <a:pt x="150" y="211"/>
                    </a:cubicBezTo>
                    <a:cubicBezTo>
                      <a:pt x="152" y="211"/>
                      <a:pt x="153" y="211"/>
                      <a:pt x="153" y="210"/>
                    </a:cubicBezTo>
                    <a:cubicBezTo>
                      <a:pt x="153" y="210"/>
                      <a:pt x="153" y="210"/>
                      <a:pt x="153" y="210"/>
                    </a:cubicBezTo>
                    <a:cubicBezTo>
                      <a:pt x="152" y="209"/>
                      <a:pt x="151" y="208"/>
                      <a:pt x="151" y="206"/>
                    </a:cubicBezTo>
                    <a:cubicBezTo>
                      <a:pt x="151" y="206"/>
                      <a:pt x="151" y="206"/>
                      <a:pt x="151" y="206"/>
                    </a:cubicBezTo>
                    <a:cubicBezTo>
                      <a:pt x="151" y="206"/>
                      <a:pt x="151" y="206"/>
                      <a:pt x="151" y="206"/>
                    </a:cubicBezTo>
                    <a:cubicBezTo>
                      <a:pt x="151" y="206"/>
                      <a:pt x="151" y="206"/>
                      <a:pt x="151" y="206"/>
                    </a:cubicBezTo>
                    <a:cubicBezTo>
                      <a:pt x="150" y="206"/>
                      <a:pt x="148" y="207"/>
                      <a:pt x="145" y="210"/>
                    </a:cubicBezTo>
                    <a:cubicBezTo>
                      <a:pt x="144" y="212"/>
                      <a:pt x="142" y="213"/>
                      <a:pt x="141" y="215"/>
                    </a:cubicBezTo>
                    <a:cubicBezTo>
                      <a:pt x="139" y="217"/>
                      <a:pt x="137" y="218"/>
                      <a:pt x="137" y="219"/>
                    </a:cubicBezTo>
                    <a:cubicBezTo>
                      <a:pt x="136" y="221"/>
                      <a:pt x="135" y="221"/>
                      <a:pt x="134" y="221"/>
                    </a:cubicBezTo>
                    <a:lnTo>
                      <a:pt x="132" y="221"/>
                    </a:lnTo>
                    <a:close/>
                    <a:moveTo>
                      <a:pt x="18" y="190"/>
                    </a:moveTo>
                    <a:cubicBezTo>
                      <a:pt x="14" y="190"/>
                      <a:pt x="7" y="188"/>
                      <a:pt x="6" y="184"/>
                    </a:cubicBezTo>
                    <a:cubicBezTo>
                      <a:pt x="6" y="184"/>
                      <a:pt x="6" y="183"/>
                      <a:pt x="7" y="182"/>
                    </a:cubicBezTo>
                    <a:cubicBezTo>
                      <a:pt x="8" y="180"/>
                      <a:pt x="11" y="179"/>
                      <a:pt x="13" y="179"/>
                    </a:cubicBezTo>
                    <a:cubicBezTo>
                      <a:pt x="15" y="179"/>
                      <a:pt x="16" y="180"/>
                      <a:pt x="17" y="181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7" y="181"/>
                      <a:pt x="17" y="181"/>
                      <a:pt x="18" y="181"/>
                    </a:cubicBezTo>
                    <a:cubicBezTo>
                      <a:pt x="19" y="180"/>
                      <a:pt x="20" y="180"/>
                      <a:pt x="21" y="180"/>
                    </a:cubicBezTo>
                    <a:cubicBezTo>
                      <a:pt x="22" y="180"/>
                      <a:pt x="23" y="180"/>
                      <a:pt x="23" y="181"/>
                    </a:cubicBezTo>
                    <a:cubicBezTo>
                      <a:pt x="24" y="182"/>
                      <a:pt x="25" y="184"/>
                      <a:pt x="25" y="185"/>
                    </a:cubicBezTo>
                    <a:cubicBezTo>
                      <a:pt x="24" y="187"/>
                      <a:pt x="23" y="189"/>
                      <a:pt x="21" y="189"/>
                    </a:cubicBezTo>
                    <a:cubicBezTo>
                      <a:pt x="20" y="189"/>
                      <a:pt x="19" y="190"/>
                      <a:pt x="18" y="190"/>
                    </a:cubicBezTo>
                    <a:close/>
                    <a:moveTo>
                      <a:pt x="13" y="181"/>
                    </a:moveTo>
                    <a:cubicBezTo>
                      <a:pt x="12" y="181"/>
                      <a:pt x="9" y="182"/>
                      <a:pt x="8" y="183"/>
                    </a:cubicBezTo>
                    <a:cubicBezTo>
                      <a:pt x="8" y="183"/>
                      <a:pt x="8" y="184"/>
                      <a:pt x="8" y="184"/>
                    </a:cubicBezTo>
                    <a:cubicBezTo>
                      <a:pt x="9" y="186"/>
                      <a:pt x="14" y="188"/>
                      <a:pt x="18" y="188"/>
                    </a:cubicBezTo>
                    <a:cubicBezTo>
                      <a:pt x="19" y="188"/>
                      <a:pt x="20" y="187"/>
                      <a:pt x="20" y="187"/>
                    </a:cubicBezTo>
                    <a:cubicBezTo>
                      <a:pt x="21" y="187"/>
                      <a:pt x="22" y="186"/>
                      <a:pt x="23" y="185"/>
                    </a:cubicBezTo>
                    <a:cubicBezTo>
                      <a:pt x="23" y="184"/>
                      <a:pt x="22" y="183"/>
                      <a:pt x="22" y="182"/>
                    </a:cubicBezTo>
                    <a:cubicBezTo>
                      <a:pt x="21" y="182"/>
                      <a:pt x="20" y="182"/>
                      <a:pt x="19" y="183"/>
                    </a:cubicBezTo>
                    <a:cubicBezTo>
                      <a:pt x="18" y="183"/>
                      <a:pt x="17" y="183"/>
                      <a:pt x="17" y="183"/>
                    </a:cubicBezTo>
                    <a:cubicBezTo>
                      <a:pt x="16" y="183"/>
                      <a:pt x="15" y="183"/>
                      <a:pt x="15" y="181"/>
                    </a:cubicBezTo>
                    <a:cubicBezTo>
                      <a:pt x="14" y="181"/>
                      <a:pt x="14" y="181"/>
                      <a:pt x="13" y="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3" name="Google Shape;324;p3">
                <a:extLst>
                  <a:ext uri="{FF2B5EF4-FFF2-40B4-BE49-F238E27FC236}">
                    <a16:creationId xmlns:a16="http://schemas.microsoft.com/office/drawing/2014/main" id="{F7EE339F-440A-4D48-ABF5-8B4E6A69064D}"/>
                  </a:ext>
                </a:extLst>
              </p:cNvPr>
              <p:cNvSpPr/>
              <p:nvPr/>
            </p:nvSpPr>
            <p:spPr>
              <a:xfrm>
                <a:off x="4191" y="2782"/>
                <a:ext cx="101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8" extrusionOk="0">
                    <a:moveTo>
                      <a:pt x="123" y="15"/>
                    </a:moveTo>
                    <a:cubicBezTo>
                      <a:pt x="120" y="15"/>
                      <a:pt x="116" y="16"/>
                      <a:pt x="113" y="15"/>
                    </a:cubicBezTo>
                    <a:cubicBezTo>
                      <a:pt x="110" y="15"/>
                      <a:pt x="103" y="14"/>
                      <a:pt x="102" y="12"/>
                    </a:cubicBezTo>
                    <a:cubicBezTo>
                      <a:pt x="100" y="11"/>
                      <a:pt x="97" y="9"/>
                      <a:pt x="97" y="11"/>
                    </a:cubicBezTo>
                    <a:cubicBezTo>
                      <a:pt x="97" y="13"/>
                      <a:pt x="92" y="14"/>
                      <a:pt x="90" y="12"/>
                    </a:cubicBezTo>
                    <a:cubicBezTo>
                      <a:pt x="87" y="10"/>
                      <a:pt x="82" y="9"/>
                      <a:pt x="80" y="8"/>
                    </a:cubicBezTo>
                    <a:cubicBezTo>
                      <a:pt x="79" y="7"/>
                      <a:pt x="77" y="6"/>
                      <a:pt x="75" y="5"/>
                    </a:cubicBezTo>
                    <a:cubicBezTo>
                      <a:pt x="72" y="5"/>
                      <a:pt x="63" y="2"/>
                      <a:pt x="58" y="3"/>
                    </a:cubicBezTo>
                    <a:cubicBezTo>
                      <a:pt x="52" y="4"/>
                      <a:pt x="33" y="2"/>
                      <a:pt x="26" y="3"/>
                    </a:cubicBezTo>
                    <a:cubicBezTo>
                      <a:pt x="19" y="3"/>
                      <a:pt x="18" y="0"/>
                      <a:pt x="14" y="0"/>
                    </a:cubicBezTo>
                    <a:cubicBezTo>
                      <a:pt x="10" y="0"/>
                      <a:pt x="12" y="5"/>
                      <a:pt x="6" y="5"/>
                    </a:cubicBezTo>
                    <a:cubicBezTo>
                      <a:pt x="1" y="5"/>
                      <a:pt x="0" y="8"/>
                      <a:pt x="4" y="12"/>
                    </a:cubicBezTo>
                    <a:cubicBezTo>
                      <a:pt x="7" y="14"/>
                      <a:pt x="6" y="18"/>
                      <a:pt x="6" y="21"/>
                    </a:cubicBezTo>
                    <a:cubicBezTo>
                      <a:pt x="7" y="21"/>
                      <a:pt x="8" y="21"/>
                      <a:pt x="9" y="20"/>
                    </a:cubicBezTo>
                    <a:cubicBezTo>
                      <a:pt x="10" y="18"/>
                      <a:pt x="12" y="18"/>
                      <a:pt x="12" y="20"/>
                    </a:cubicBezTo>
                    <a:cubicBezTo>
                      <a:pt x="12" y="23"/>
                      <a:pt x="16" y="22"/>
                      <a:pt x="18" y="22"/>
                    </a:cubicBezTo>
                    <a:cubicBezTo>
                      <a:pt x="20" y="22"/>
                      <a:pt x="19" y="24"/>
                      <a:pt x="22" y="22"/>
                    </a:cubicBezTo>
                    <a:cubicBezTo>
                      <a:pt x="24" y="20"/>
                      <a:pt x="28" y="21"/>
                      <a:pt x="28" y="23"/>
                    </a:cubicBezTo>
                    <a:cubicBezTo>
                      <a:pt x="28" y="25"/>
                      <a:pt x="33" y="24"/>
                      <a:pt x="30" y="27"/>
                    </a:cubicBezTo>
                    <a:cubicBezTo>
                      <a:pt x="27" y="29"/>
                      <a:pt x="24" y="30"/>
                      <a:pt x="24" y="32"/>
                    </a:cubicBezTo>
                    <a:cubicBezTo>
                      <a:pt x="24" y="34"/>
                      <a:pt x="27" y="39"/>
                      <a:pt x="25" y="41"/>
                    </a:cubicBezTo>
                    <a:cubicBezTo>
                      <a:pt x="22" y="44"/>
                      <a:pt x="25" y="48"/>
                      <a:pt x="23" y="48"/>
                    </a:cubicBezTo>
                    <a:cubicBezTo>
                      <a:pt x="20" y="48"/>
                      <a:pt x="18" y="49"/>
                      <a:pt x="20" y="52"/>
                    </a:cubicBezTo>
                    <a:cubicBezTo>
                      <a:pt x="23" y="54"/>
                      <a:pt x="25" y="57"/>
                      <a:pt x="23" y="57"/>
                    </a:cubicBezTo>
                    <a:cubicBezTo>
                      <a:pt x="21" y="57"/>
                      <a:pt x="20" y="61"/>
                      <a:pt x="21" y="62"/>
                    </a:cubicBezTo>
                    <a:cubicBezTo>
                      <a:pt x="22" y="63"/>
                      <a:pt x="27" y="66"/>
                      <a:pt x="23" y="67"/>
                    </a:cubicBezTo>
                    <a:cubicBezTo>
                      <a:pt x="19" y="68"/>
                      <a:pt x="19" y="71"/>
                      <a:pt x="19" y="73"/>
                    </a:cubicBezTo>
                    <a:cubicBezTo>
                      <a:pt x="19" y="74"/>
                      <a:pt x="20" y="75"/>
                      <a:pt x="20" y="76"/>
                    </a:cubicBezTo>
                    <a:cubicBezTo>
                      <a:pt x="22" y="76"/>
                      <a:pt x="24" y="76"/>
                      <a:pt x="26" y="76"/>
                    </a:cubicBezTo>
                    <a:cubicBezTo>
                      <a:pt x="30" y="78"/>
                      <a:pt x="32" y="88"/>
                      <a:pt x="37" y="88"/>
                    </a:cubicBezTo>
                    <a:cubicBezTo>
                      <a:pt x="40" y="87"/>
                      <a:pt x="38" y="86"/>
                      <a:pt x="40" y="84"/>
                    </a:cubicBezTo>
                    <a:cubicBezTo>
                      <a:pt x="41" y="83"/>
                      <a:pt x="43" y="84"/>
                      <a:pt x="45" y="84"/>
                    </a:cubicBezTo>
                    <a:cubicBezTo>
                      <a:pt x="47" y="84"/>
                      <a:pt x="49" y="81"/>
                      <a:pt x="54" y="81"/>
                    </a:cubicBezTo>
                    <a:cubicBezTo>
                      <a:pt x="59" y="81"/>
                      <a:pt x="63" y="80"/>
                      <a:pt x="66" y="80"/>
                    </a:cubicBezTo>
                    <a:cubicBezTo>
                      <a:pt x="70" y="80"/>
                      <a:pt x="72" y="79"/>
                      <a:pt x="73" y="77"/>
                    </a:cubicBezTo>
                    <a:cubicBezTo>
                      <a:pt x="74" y="74"/>
                      <a:pt x="77" y="72"/>
                      <a:pt x="81" y="72"/>
                    </a:cubicBezTo>
                    <a:cubicBezTo>
                      <a:pt x="85" y="71"/>
                      <a:pt x="84" y="67"/>
                      <a:pt x="84" y="65"/>
                    </a:cubicBezTo>
                    <a:cubicBezTo>
                      <a:pt x="85" y="63"/>
                      <a:pt x="91" y="59"/>
                      <a:pt x="92" y="57"/>
                    </a:cubicBezTo>
                    <a:cubicBezTo>
                      <a:pt x="92" y="56"/>
                      <a:pt x="88" y="49"/>
                      <a:pt x="92" y="43"/>
                    </a:cubicBezTo>
                    <a:cubicBezTo>
                      <a:pt x="96" y="37"/>
                      <a:pt x="100" y="37"/>
                      <a:pt x="100" y="34"/>
                    </a:cubicBezTo>
                    <a:cubicBezTo>
                      <a:pt x="100" y="31"/>
                      <a:pt x="104" y="30"/>
                      <a:pt x="109" y="29"/>
                    </a:cubicBezTo>
                    <a:cubicBezTo>
                      <a:pt x="113" y="29"/>
                      <a:pt x="115" y="25"/>
                      <a:pt x="119" y="24"/>
                    </a:cubicBezTo>
                    <a:cubicBezTo>
                      <a:pt x="123" y="22"/>
                      <a:pt x="124" y="20"/>
                      <a:pt x="123" y="15"/>
                    </a:cubicBezTo>
                    <a:close/>
                    <a:moveTo>
                      <a:pt x="124" y="47"/>
                    </a:moveTo>
                    <a:cubicBezTo>
                      <a:pt x="123" y="42"/>
                      <a:pt x="113" y="48"/>
                      <a:pt x="116" y="50"/>
                    </a:cubicBezTo>
                    <a:cubicBezTo>
                      <a:pt x="120" y="52"/>
                      <a:pt x="125" y="52"/>
                      <a:pt x="124" y="4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4" name="Google Shape;325;p3">
                <a:extLst>
                  <a:ext uri="{FF2B5EF4-FFF2-40B4-BE49-F238E27FC236}">
                    <a16:creationId xmlns:a16="http://schemas.microsoft.com/office/drawing/2014/main" id="{07BC98F7-5664-9144-9B68-1BCD0B419BA4}"/>
                  </a:ext>
                </a:extLst>
              </p:cNvPr>
              <p:cNvSpPr/>
              <p:nvPr/>
            </p:nvSpPr>
            <p:spPr>
              <a:xfrm>
                <a:off x="4191" y="2782"/>
                <a:ext cx="101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0" extrusionOk="0">
                    <a:moveTo>
                      <a:pt x="37" y="90"/>
                    </a:moveTo>
                    <a:cubicBezTo>
                      <a:pt x="33" y="90"/>
                      <a:pt x="31" y="86"/>
                      <a:pt x="29" y="83"/>
                    </a:cubicBezTo>
                    <a:cubicBezTo>
                      <a:pt x="28" y="81"/>
                      <a:pt x="26" y="79"/>
                      <a:pt x="25" y="78"/>
                    </a:cubicBezTo>
                    <a:cubicBezTo>
                      <a:pt x="24" y="78"/>
                      <a:pt x="23" y="78"/>
                      <a:pt x="21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8" y="76"/>
                      <a:pt x="18" y="75"/>
                      <a:pt x="18" y="74"/>
                    </a:cubicBezTo>
                    <a:cubicBezTo>
                      <a:pt x="18" y="72"/>
                      <a:pt x="18" y="68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66"/>
                      <a:pt x="22" y="65"/>
                      <a:pt x="21" y="65"/>
                    </a:cubicBezTo>
                    <a:cubicBezTo>
                      <a:pt x="21" y="64"/>
                      <a:pt x="20" y="64"/>
                      <a:pt x="20" y="64"/>
                    </a:cubicBezTo>
                    <a:cubicBezTo>
                      <a:pt x="19" y="63"/>
                      <a:pt x="19" y="61"/>
                      <a:pt x="20" y="60"/>
                    </a:cubicBezTo>
                    <a:cubicBezTo>
                      <a:pt x="21" y="58"/>
                      <a:pt x="22" y="57"/>
                      <a:pt x="23" y="57"/>
                    </a:cubicBezTo>
                    <a:cubicBezTo>
                      <a:pt x="22" y="56"/>
                      <a:pt x="22" y="55"/>
                      <a:pt x="20" y="53"/>
                    </a:cubicBezTo>
                    <a:cubicBezTo>
                      <a:pt x="18" y="52"/>
                      <a:pt x="18" y="51"/>
                      <a:pt x="18" y="50"/>
                    </a:cubicBezTo>
                    <a:cubicBezTo>
                      <a:pt x="19" y="48"/>
                      <a:pt x="22" y="48"/>
                      <a:pt x="23" y="48"/>
                    </a:cubicBezTo>
                    <a:cubicBezTo>
                      <a:pt x="23" y="48"/>
                      <a:pt x="23" y="47"/>
                      <a:pt x="23" y="47"/>
                    </a:cubicBezTo>
                    <a:cubicBezTo>
                      <a:pt x="23" y="45"/>
                      <a:pt x="22" y="43"/>
                      <a:pt x="24" y="42"/>
                    </a:cubicBezTo>
                    <a:cubicBezTo>
                      <a:pt x="25" y="40"/>
                      <a:pt x="24" y="39"/>
                      <a:pt x="24" y="36"/>
                    </a:cubicBezTo>
                    <a:cubicBezTo>
                      <a:pt x="23" y="35"/>
                      <a:pt x="23" y="34"/>
                      <a:pt x="23" y="33"/>
                    </a:cubicBezTo>
                    <a:cubicBezTo>
                      <a:pt x="23" y="31"/>
                      <a:pt x="24" y="30"/>
                      <a:pt x="26" y="29"/>
                    </a:cubicBezTo>
                    <a:cubicBezTo>
                      <a:pt x="27" y="29"/>
                      <a:pt x="28" y="28"/>
                      <a:pt x="29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29" y="26"/>
                      <a:pt x="29" y="26"/>
                    </a:cubicBezTo>
                    <a:cubicBezTo>
                      <a:pt x="28" y="26"/>
                      <a:pt x="27" y="26"/>
                      <a:pt x="27" y="24"/>
                    </a:cubicBezTo>
                    <a:cubicBezTo>
                      <a:pt x="27" y="23"/>
                      <a:pt x="26" y="23"/>
                      <a:pt x="25" y="23"/>
                    </a:cubicBezTo>
                    <a:cubicBezTo>
                      <a:pt x="24" y="23"/>
                      <a:pt x="23" y="23"/>
                      <a:pt x="22" y="24"/>
                    </a:cubicBezTo>
                    <a:cubicBezTo>
                      <a:pt x="21" y="24"/>
                      <a:pt x="21" y="25"/>
                      <a:pt x="20" y="25"/>
                    </a:cubicBezTo>
                    <a:cubicBezTo>
                      <a:pt x="20" y="25"/>
                      <a:pt x="19" y="24"/>
                      <a:pt x="19" y="24"/>
                    </a:cubicBezTo>
                    <a:cubicBezTo>
                      <a:pt x="19" y="24"/>
                      <a:pt x="18" y="24"/>
                      <a:pt x="18" y="24"/>
                    </a:cubicBezTo>
                    <a:cubicBezTo>
                      <a:pt x="18" y="24"/>
                      <a:pt x="17" y="24"/>
                      <a:pt x="17" y="24"/>
                    </a:cubicBezTo>
                    <a:cubicBezTo>
                      <a:pt x="16" y="24"/>
                      <a:pt x="16" y="24"/>
                      <a:pt x="15" y="24"/>
                    </a:cubicBezTo>
                    <a:cubicBezTo>
                      <a:pt x="12" y="24"/>
                      <a:pt x="11" y="23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0" y="21"/>
                      <a:pt x="9" y="22"/>
                    </a:cubicBezTo>
                    <a:cubicBezTo>
                      <a:pt x="9" y="23"/>
                      <a:pt x="8" y="23"/>
                      <a:pt x="6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18"/>
                      <a:pt x="6" y="15"/>
                      <a:pt x="4" y="14"/>
                    </a:cubicBezTo>
                    <a:cubicBezTo>
                      <a:pt x="1" y="12"/>
                      <a:pt x="0" y="9"/>
                      <a:pt x="1" y="8"/>
                    </a:cubicBezTo>
                    <a:cubicBezTo>
                      <a:pt x="1" y="7"/>
                      <a:pt x="2" y="5"/>
                      <a:pt x="6" y="5"/>
                    </a:cubicBezTo>
                    <a:cubicBezTo>
                      <a:pt x="9" y="5"/>
                      <a:pt x="10" y="4"/>
                      <a:pt x="10" y="2"/>
                    </a:cubicBezTo>
                    <a:cubicBezTo>
                      <a:pt x="11" y="1"/>
                      <a:pt x="12" y="0"/>
                      <a:pt x="14" y="0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20" y="2"/>
                      <a:pt x="22" y="3"/>
                      <a:pt x="26" y="3"/>
                    </a:cubicBezTo>
                    <a:cubicBezTo>
                      <a:pt x="29" y="2"/>
                      <a:pt x="36" y="3"/>
                      <a:pt x="42" y="3"/>
                    </a:cubicBezTo>
                    <a:cubicBezTo>
                      <a:pt x="46" y="3"/>
                      <a:pt x="50" y="3"/>
                      <a:pt x="53" y="3"/>
                    </a:cubicBezTo>
                    <a:cubicBezTo>
                      <a:pt x="55" y="3"/>
                      <a:pt x="57" y="3"/>
                      <a:pt x="58" y="3"/>
                    </a:cubicBezTo>
                    <a:cubicBezTo>
                      <a:pt x="61" y="3"/>
                      <a:pt x="65" y="3"/>
                      <a:pt x="69" y="4"/>
                    </a:cubicBezTo>
                    <a:cubicBezTo>
                      <a:pt x="71" y="5"/>
                      <a:pt x="73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5"/>
                      <a:pt x="77" y="6"/>
                      <a:pt x="77" y="6"/>
                    </a:cubicBezTo>
                    <a:cubicBezTo>
                      <a:pt x="79" y="7"/>
                      <a:pt x="80" y="7"/>
                      <a:pt x="81" y="8"/>
                    </a:cubicBezTo>
                    <a:cubicBezTo>
                      <a:pt x="82" y="8"/>
                      <a:pt x="83" y="9"/>
                      <a:pt x="85" y="10"/>
                    </a:cubicBezTo>
                    <a:cubicBezTo>
                      <a:pt x="87" y="10"/>
                      <a:pt x="89" y="11"/>
                      <a:pt x="90" y="12"/>
                    </a:cubicBezTo>
                    <a:cubicBezTo>
                      <a:pt x="91" y="13"/>
                      <a:pt x="92" y="13"/>
                      <a:pt x="94" y="13"/>
                    </a:cubicBezTo>
                    <a:cubicBezTo>
                      <a:pt x="95" y="13"/>
                      <a:pt x="96" y="13"/>
                      <a:pt x="96" y="12"/>
                    </a:cubicBezTo>
                    <a:cubicBezTo>
                      <a:pt x="96" y="11"/>
                      <a:pt x="97" y="10"/>
                      <a:pt x="98" y="10"/>
                    </a:cubicBezTo>
                    <a:cubicBezTo>
                      <a:pt x="100" y="10"/>
                      <a:pt x="101" y="12"/>
                      <a:pt x="102" y="13"/>
                    </a:cubicBezTo>
                    <a:cubicBezTo>
                      <a:pt x="103" y="14"/>
                      <a:pt x="107" y="14"/>
                      <a:pt x="110" y="15"/>
                    </a:cubicBezTo>
                    <a:cubicBezTo>
                      <a:pt x="111" y="15"/>
                      <a:pt x="113" y="15"/>
                      <a:pt x="113" y="15"/>
                    </a:cubicBezTo>
                    <a:cubicBezTo>
                      <a:pt x="115" y="15"/>
                      <a:pt x="116" y="16"/>
                      <a:pt x="117" y="16"/>
                    </a:cubicBezTo>
                    <a:cubicBezTo>
                      <a:pt x="118" y="16"/>
                      <a:pt x="119" y="15"/>
                      <a:pt x="120" y="15"/>
                    </a:cubicBezTo>
                    <a:cubicBezTo>
                      <a:pt x="121" y="15"/>
                      <a:pt x="122" y="15"/>
                      <a:pt x="123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5" y="21"/>
                      <a:pt x="123" y="24"/>
                      <a:pt x="120" y="26"/>
                    </a:cubicBezTo>
                    <a:cubicBezTo>
                      <a:pt x="118" y="26"/>
                      <a:pt x="117" y="27"/>
                      <a:pt x="116" y="28"/>
                    </a:cubicBezTo>
                    <a:cubicBezTo>
                      <a:pt x="114" y="29"/>
                      <a:pt x="112" y="31"/>
                      <a:pt x="109" y="31"/>
                    </a:cubicBezTo>
                    <a:cubicBezTo>
                      <a:pt x="103" y="32"/>
                      <a:pt x="101" y="33"/>
                      <a:pt x="101" y="35"/>
                    </a:cubicBezTo>
                    <a:cubicBezTo>
                      <a:pt x="101" y="37"/>
                      <a:pt x="99" y="38"/>
                      <a:pt x="98" y="40"/>
                    </a:cubicBezTo>
                    <a:cubicBezTo>
                      <a:pt x="96" y="41"/>
                      <a:pt x="94" y="42"/>
                      <a:pt x="93" y="45"/>
                    </a:cubicBezTo>
                    <a:cubicBezTo>
                      <a:pt x="90" y="49"/>
                      <a:pt x="91" y="53"/>
                      <a:pt x="92" y="56"/>
                    </a:cubicBezTo>
                    <a:cubicBezTo>
                      <a:pt x="92" y="57"/>
                      <a:pt x="93" y="58"/>
                      <a:pt x="93" y="59"/>
                    </a:cubicBezTo>
                    <a:cubicBezTo>
                      <a:pt x="92" y="60"/>
                      <a:pt x="91" y="61"/>
                      <a:pt x="89" y="62"/>
                    </a:cubicBezTo>
                    <a:cubicBezTo>
                      <a:pt x="88" y="63"/>
                      <a:pt x="86" y="65"/>
                      <a:pt x="85" y="66"/>
                    </a:cubicBezTo>
                    <a:cubicBezTo>
                      <a:pt x="85" y="66"/>
                      <a:pt x="85" y="67"/>
                      <a:pt x="85" y="67"/>
                    </a:cubicBezTo>
                    <a:cubicBezTo>
                      <a:pt x="85" y="69"/>
                      <a:pt x="85" y="73"/>
                      <a:pt x="81" y="74"/>
                    </a:cubicBezTo>
                    <a:cubicBezTo>
                      <a:pt x="78" y="74"/>
                      <a:pt x="75" y="76"/>
                      <a:pt x="74" y="78"/>
                    </a:cubicBezTo>
                    <a:cubicBezTo>
                      <a:pt x="73" y="81"/>
                      <a:pt x="70" y="82"/>
                      <a:pt x="66" y="82"/>
                    </a:cubicBezTo>
                    <a:cubicBezTo>
                      <a:pt x="64" y="82"/>
                      <a:pt x="62" y="82"/>
                      <a:pt x="60" y="82"/>
                    </a:cubicBezTo>
                    <a:cubicBezTo>
                      <a:pt x="58" y="83"/>
                      <a:pt x="56" y="83"/>
                      <a:pt x="54" y="83"/>
                    </a:cubicBezTo>
                    <a:cubicBezTo>
                      <a:pt x="51" y="83"/>
                      <a:pt x="50" y="84"/>
                      <a:pt x="48" y="85"/>
                    </a:cubicBezTo>
                    <a:cubicBezTo>
                      <a:pt x="47" y="86"/>
                      <a:pt x="46" y="86"/>
                      <a:pt x="45" y="86"/>
                    </a:cubicBezTo>
                    <a:cubicBezTo>
                      <a:pt x="44" y="86"/>
                      <a:pt x="44" y="86"/>
                      <a:pt x="43" y="86"/>
                    </a:cubicBezTo>
                    <a:cubicBezTo>
                      <a:pt x="42" y="86"/>
                      <a:pt x="42" y="86"/>
                      <a:pt x="41" y="86"/>
                    </a:cubicBezTo>
                    <a:cubicBezTo>
                      <a:pt x="41" y="86"/>
                      <a:pt x="40" y="86"/>
                      <a:pt x="40" y="86"/>
                    </a:cubicBezTo>
                    <a:cubicBezTo>
                      <a:pt x="40" y="86"/>
                      <a:pt x="40" y="87"/>
                      <a:pt x="40" y="87"/>
                    </a:cubicBezTo>
                    <a:cubicBezTo>
                      <a:pt x="40" y="88"/>
                      <a:pt x="40" y="89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lose/>
                    <a:moveTo>
                      <a:pt x="23" y="76"/>
                    </a:moveTo>
                    <a:cubicBezTo>
                      <a:pt x="24" y="76"/>
                      <a:pt x="25" y="76"/>
                      <a:pt x="26" y="76"/>
                    </a:cubicBezTo>
                    <a:cubicBezTo>
                      <a:pt x="28" y="77"/>
                      <a:pt x="29" y="80"/>
                      <a:pt x="31" y="82"/>
                    </a:cubicBezTo>
                    <a:cubicBezTo>
                      <a:pt x="33" y="85"/>
                      <a:pt x="35" y="88"/>
                      <a:pt x="37" y="88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86"/>
                      <a:pt x="38" y="85"/>
                      <a:pt x="39" y="85"/>
                    </a:cubicBezTo>
                    <a:cubicBezTo>
                      <a:pt x="40" y="84"/>
                      <a:pt x="41" y="84"/>
                      <a:pt x="41" y="84"/>
                    </a:cubicBezTo>
                    <a:cubicBezTo>
                      <a:pt x="42" y="84"/>
                      <a:pt x="43" y="84"/>
                      <a:pt x="43" y="84"/>
                    </a:cubicBezTo>
                    <a:cubicBezTo>
                      <a:pt x="44" y="84"/>
                      <a:pt x="44" y="84"/>
                      <a:pt x="45" y="84"/>
                    </a:cubicBezTo>
                    <a:cubicBezTo>
                      <a:pt x="46" y="84"/>
                      <a:pt x="46" y="84"/>
                      <a:pt x="47" y="83"/>
                    </a:cubicBezTo>
                    <a:cubicBezTo>
                      <a:pt x="48" y="82"/>
                      <a:pt x="50" y="81"/>
                      <a:pt x="54" y="81"/>
                    </a:cubicBezTo>
                    <a:cubicBezTo>
                      <a:pt x="56" y="81"/>
                      <a:pt x="58" y="80"/>
                      <a:pt x="60" y="80"/>
                    </a:cubicBezTo>
                    <a:cubicBezTo>
                      <a:pt x="62" y="80"/>
                      <a:pt x="64" y="80"/>
                      <a:pt x="66" y="80"/>
                    </a:cubicBezTo>
                    <a:cubicBezTo>
                      <a:pt x="69" y="80"/>
                      <a:pt x="72" y="79"/>
                      <a:pt x="72" y="77"/>
                    </a:cubicBezTo>
                    <a:cubicBezTo>
                      <a:pt x="73" y="75"/>
                      <a:pt x="77" y="72"/>
                      <a:pt x="81" y="72"/>
                    </a:cubicBezTo>
                    <a:cubicBezTo>
                      <a:pt x="83" y="71"/>
                      <a:pt x="83" y="70"/>
                      <a:pt x="83" y="67"/>
                    </a:cubicBezTo>
                    <a:cubicBezTo>
                      <a:pt x="83" y="67"/>
                      <a:pt x="83" y="66"/>
                      <a:pt x="83" y="66"/>
                    </a:cubicBezTo>
                    <a:cubicBezTo>
                      <a:pt x="84" y="64"/>
                      <a:pt x="86" y="62"/>
                      <a:pt x="88" y="61"/>
                    </a:cubicBezTo>
                    <a:cubicBezTo>
                      <a:pt x="89" y="60"/>
                      <a:pt x="90" y="59"/>
                      <a:pt x="91" y="58"/>
                    </a:cubicBezTo>
                    <a:cubicBezTo>
                      <a:pt x="91" y="58"/>
                      <a:pt x="90" y="57"/>
                      <a:pt x="90" y="56"/>
                    </a:cubicBezTo>
                    <a:cubicBezTo>
                      <a:pt x="89" y="53"/>
                      <a:pt x="88" y="48"/>
                      <a:pt x="91" y="44"/>
                    </a:cubicBezTo>
                    <a:cubicBezTo>
                      <a:pt x="93" y="41"/>
                      <a:pt x="95" y="39"/>
                      <a:pt x="96" y="38"/>
                    </a:cubicBezTo>
                    <a:cubicBezTo>
                      <a:pt x="98" y="37"/>
                      <a:pt x="99" y="36"/>
                      <a:pt x="99" y="35"/>
                    </a:cubicBezTo>
                    <a:cubicBezTo>
                      <a:pt x="99" y="31"/>
                      <a:pt x="104" y="30"/>
                      <a:pt x="108" y="29"/>
                    </a:cubicBezTo>
                    <a:cubicBezTo>
                      <a:pt x="111" y="29"/>
                      <a:pt x="113" y="28"/>
                      <a:pt x="114" y="26"/>
                    </a:cubicBezTo>
                    <a:cubicBezTo>
                      <a:pt x="116" y="25"/>
                      <a:pt x="117" y="24"/>
                      <a:pt x="119" y="24"/>
                    </a:cubicBezTo>
                    <a:cubicBezTo>
                      <a:pt x="121" y="22"/>
                      <a:pt x="123" y="21"/>
                      <a:pt x="122" y="18"/>
                    </a:cubicBezTo>
                    <a:cubicBezTo>
                      <a:pt x="121" y="18"/>
                      <a:pt x="121" y="18"/>
                      <a:pt x="120" y="18"/>
                    </a:cubicBezTo>
                    <a:cubicBezTo>
                      <a:pt x="119" y="18"/>
                      <a:pt x="118" y="18"/>
                      <a:pt x="117" y="18"/>
                    </a:cubicBezTo>
                    <a:cubicBezTo>
                      <a:pt x="116" y="18"/>
                      <a:pt x="114" y="18"/>
                      <a:pt x="113" y="17"/>
                    </a:cubicBezTo>
                    <a:cubicBezTo>
                      <a:pt x="112" y="17"/>
                      <a:pt x="111" y="17"/>
                      <a:pt x="110" y="17"/>
                    </a:cubicBezTo>
                    <a:cubicBezTo>
                      <a:pt x="105" y="16"/>
                      <a:pt x="102" y="16"/>
                      <a:pt x="101" y="14"/>
                    </a:cubicBezTo>
                    <a:cubicBezTo>
                      <a:pt x="100" y="13"/>
                      <a:pt x="99" y="13"/>
                      <a:pt x="98" y="12"/>
                    </a:cubicBezTo>
                    <a:cubicBezTo>
                      <a:pt x="98" y="14"/>
                      <a:pt x="96" y="15"/>
                      <a:pt x="94" y="15"/>
                    </a:cubicBezTo>
                    <a:cubicBezTo>
                      <a:pt x="92" y="15"/>
                      <a:pt x="90" y="15"/>
                      <a:pt x="89" y="14"/>
                    </a:cubicBezTo>
                    <a:cubicBezTo>
                      <a:pt x="88" y="13"/>
                      <a:pt x="86" y="12"/>
                      <a:pt x="84" y="12"/>
                    </a:cubicBezTo>
                    <a:cubicBezTo>
                      <a:pt x="82" y="11"/>
                      <a:pt x="81" y="10"/>
                      <a:pt x="80" y="9"/>
                    </a:cubicBezTo>
                    <a:cubicBezTo>
                      <a:pt x="79" y="9"/>
                      <a:pt x="78" y="8"/>
                      <a:pt x="77" y="8"/>
                    </a:cubicBezTo>
                    <a:cubicBezTo>
                      <a:pt x="76" y="8"/>
                      <a:pt x="75" y="7"/>
                      <a:pt x="75" y="7"/>
                    </a:cubicBezTo>
                    <a:cubicBezTo>
                      <a:pt x="73" y="7"/>
                      <a:pt x="71" y="7"/>
                      <a:pt x="68" y="6"/>
                    </a:cubicBezTo>
                    <a:cubicBezTo>
                      <a:pt x="65" y="5"/>
                      <a:pt x="61" y="5"/>
                      <a:pt x="58" y="5"/>
                    </a:cubicBezTo>
                    <a:cubicBezTo>
                      <a:pt x="57" y="5"/>
                      <a:pt x="55" y="5"/>
                      <a:pt x="53" y="5"/>
                    </a:cubicBezTo>
                    <a:cubicBezTo>
                      <a:pt x="50" y="5"/>
                      <a:pt x="46" y="5"/>
                      <a:pt x="42" y="5"/>
                    </a:cubicBezTo>
                    <a:cubicBezTo>
                      <a:pt x="36" y="5"/>
                      <a:pt x="29" y="5"/>
                      <a:pt x="26" y="5"/>
                    </a:cubicBezTo>
                    <a:cubicBezTo>
                      <a:pt x="22" y="5"/>
                      <a:pt x="19" y="4"/>
                      <a:pt x="18" y="3"/>
                    </a:cubicBezTo>
                    <a:cubicBezTo>
                      <a:pt x="17" y="2"/>
                      <a:pt x="16" y="2"/>
                      <a:pt x="14" y="2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11" y="5"/>
                      <a:pt x="10" y="7"/>
                      <a:pt x="6" y="7"/>
                    </a:cubicBezTo>
                    <a:cubicBezTo>
                      <a:pt x="4" y="7"/>
                      <a:pt x="3" y="7"/>
                      <a:pt x="3" y="8"/>
                    </a:cubicBezTo>
                    <a:cubicBezTo>
                      <a:pt x="2" y="9"/>
                      <a:pt x="3" y="11"/>
                      <a:pt x="5" y="12"/>
                    </a:cubicBezTo>
                    <a:cubicBezTo>
                      <a:pt x="7" y="14"/>
                      <a:pt x="7" y="18"/>
                      <a:pt x="7" y="21"/>
                    </a:cubicBezTo>
                    <a:cubicBezTo>
                      <a:pt x="7" y="21"/>
                      <a:pt x="8" y="21"/>
                      <a:pt x="8" y="20"/>
                    </a:cubicBezTo>
                    <a:cubicBezTo>
                      <a:pt x="9" y="19"/>
                      <a:pt x="10" y="19"/>
                      <a:pt x="11" y="19"/>
                    </a:cubicBezTo>
                    <a:cubicBezTo>
                      <a:pt x="12" y="19"/>
                      <a:pt x="13" y="19"/>
                      <a:pt x="13" y="21"/>
                    </a:cubicBezTo>
                    <a:cubicBezTo>
                      <a:pt x="13" y="22"/>
                      <a:pt x="15" y="22"/>
                      <a:pt x="15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ubicBezTo>
                      <a:pt x="19" y="22"/>
                      <a:pt x="20" y="22"/>
                      <a:pt x="20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3"/>
                      <a:pt x="21" y="22"/>
                      <a:pt x="21" y="22"/>
                    </a:cubicBezTo>
                    <a:cubicBezTo>
                      <a:pt x="22" y="21"/>
                      <a:pt x="24" y="21"/>
                      <a:pt x="25" y="21"/>
                    </a:cubicBezTo>
                    <a:cubicBezTo>
                      <a:pt x="27" y="21"/>
                      <a:pt x="29" y="22"/>
                      <a:pt x="29" y="24"/>
                    </a:cubicBezTo>
                    <a:cubicBezTo>
                      <a:pt x="29" y="24"/>
                      <a:pt x="30" y="24"/>
                      <a:pt x="30" y="24"/>
                    </a:cubicBezTo>
                    <a:cubicBezTo>
                      <a:pt x="31" y="25"/>
                      <a:pt x="32" y="25"/>
                      <a:pt x="32" y="26"/>
                    </a:cubicBezTo>
                    <a:cubicBezTo>
                      <a:pt x="32" y="27"/>
                      <a:pt x="31" y="28"/>
                      <a:pt x="31" y="28"/>
                    </a:cubicBezTo>
                    <a:cubicBezTo>
                      <a:pt x="30" y="30"/>
                      <a:pt x="28" y="31"/>
                      <a:pt x="27" y="31"/>
                    </a:cubicBezTo>
                    <a:cubicBezTo>
                      <a:pt x="26" y="32"/>
                      <a:pt x="25" y="33"/>
                      <a:pt x="25" y="33"/>
                    </a:cubicBezTo>
                    <a:cubicBezTo>
                      <a:pt x="25" y="34"/>
                      <a:pt x="25" y="35"/>
                      <a:pt x="26" y="35"/>
                    </a:cubicBezTo>
                    <a:cubicBezTo>
                      <a:pt x="26" y="38"/>
                      <a:pt x="27" y="41"/>
                      <a:pt x="25" y="43"/>
                    </a:cubicBezTo>
                    <a:cubicBezTo>
                      <a:pt x="25" y="44"/>
                      <a:pt x="25" y="45"/>
                      <a:pt x="25" y="46"/>
                    </a:cubicBezTo>
                    <a:cubicBezTo>
                      <a:pt x="25" y="48"/>
                      <a:pt x="25" y="49"/>
                      <a:pt x="24" y="49"/>
                    </a:cubicBezTo>
                    <a:cubicBezTo>
                      <a:pt x="24" y="50"/>
                      <a:pt x="24" y="50"/>
                      <a:pt x="23" y="50"/>
                    </a:cubicBezTo>
                    <a:cubicBezTo>
                      <a:pt x="21" y="50"/>
                      <a:pt x="20" y="50"/>
                      <a:pt x="20" y="51"/>
                    </a:cubicBezTo>
                    <a:cubicBezTo>
                      <a:pt x="20" y="51"/>
                      <a:pt x="20" y="51"/>
                      <a:pt x="21" y="52"/>
                    </a:cubicBezTo>
                    <a:cubicBezTo>
                      <a:pt x="25" y="55"/>
                      <a:pt x="25" y="57"/>
                      <a:pt x="25" y="58"/>
                    </a:cubicBezTo>
                    <a:cubicBezTo>
                      <a:pt x="25" y="58"/>
                      <a:pt x="24" y="59"/>
                      <a:pt x="23" y="59"/>
                    </a:cubicBezTo>
                    <a:cubicBezTo>
                      <a:pt x="23" y="59"/>
                      <a:pt x="22" y="59"/>
                      <a:pt x="22" y="60"/>
                    </a:cubicBezTo>
                    <a:cubicBezTo>
                      <a:pt x="21" y="61"/>
                      <a:pt x="21" y="62"/>
                      <a:pt x="22" y="62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4" y="64"/>
                      <a:pt x="26" y="66"/>
                      <a:pt x="25" y="67"/>
                    </a:cubicBezTo>
                    <a:cubicBezTo>
                      <a:pt x="25" y="68"/>
                      <a:pt x="24" y="69"/>
                      <a:pt x="23" y="69"/>
                    </a:cubicBezTo>
                    <a:cubicBezTo>
                      <a:pt x="20" y="70"/>
                      <a:pt x="20" y="71"/>
                      <a:pt x="20" y="74"/>
                    </a:cubicBezTo>
                    <a:cubicBezTo>
                      <a:pt x="20" y="74"/>
                      <a:pt x="20" y="75"/>
                      <a:pt x="21" y="76"/>
                    </a:cubicBezTo>
                    <a:cubicBezTo>
                      <a:pt x="22" y="76"/>
                      <a:pt x="22" y="76"/>
                      <a:pt x="23" y="76"/>
                    </a:cubicBezTo>
                    <a:close/>
                    <a:moveTo>
                      <a:pt x="120" y="53"/>
                    </a:moveTo>
                    <a:cubicBezTo>
                      <a:pt x="119" y="53"/>
                      <a:pt x="117" y="53"/>
                      <a:pt x="115" y="51"/>
                    </a:cubicBezTo>
                    <a:cubicBezTo>
                      <a:pt x="114" y="51"/>
                      <a:pt x="114" y="50"/>
                      <a:pt x="114" y="49"/>
                    </a:cubicBezTo>
                    <a:cubicBezTo>
                      <a:pt x="115" y="47"/>
                      <a:pt x="119" y="45"/>
                      <a:pt x="122" y="45"/>
                    </a:cubicBezTo>
                    <a:cubicBezTo>
                      <a:pt x="124" y="45"/>
                      <a:pt x="125" y="46"/>
                      <a:pt x="125" y="48"/>
                    </a:cubicBezTo>
                    <a:cubicBezTo>
                      <a:pt x="125" y="50"/>
                      <a:pt x="125" y="51"/>
                      <a:pt x="124" y="52"/>
                    </a:cubicBezTo>
                    <a:cubicBezTo>
                      <a:pt x="123" y="53"/>
                      <a:pt x="122" y="53"/>
                      <a:pt x="120" y="53"/>
                    </a:cubicBezTo>
                    <a:close/>
                    <a:moveTo>
                      <a:pt x="116" y="50"/>
                    </a:moveTo>
                    <a:cubicBezTo>
                      <a:pt x="118" y="51"/>
                      <a:pt x="119" y="51"/>
                      <a:pt x="120" y="51"/>
                    </a:cubicBezTo>
                    <a:cubicBezTo>
                      <a:pt x="121" y="51"/>
                      <a:pt x="122" y="51"/>
                      <a:pt x="122" y="50"/>
                    </a:cubicBezTo>
                    <a:cubicBezTo>
                      <a:pt x="123" y="50"/>
                      <a:pt x="123" y="49"/>
                      <a:pt x="123" y="48"/>
                    </a:cubicBezTo>
                    <a:cubicBezTo>
                      <a:pt x="123" y="47"/>
                      <a:pt x="123" y="47"/>
                      <a:pt x="122" y="47"/>
                    </a:cubicBezTo>
                    <a:cubicBezTo>
                      <a:pt x="120" y="47"/>
                      <a:pt x="117" y="49"/>
                      <a:pt x="116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5" name="Google Shape;326;p3">
                <a:extLst>
                  <a:ext uri="{FF2B5EF4-FFF2-40B4-BE49-F238E27FC236}">
                    <a16:creationId xmlns:a16="http://schemas.microsoft.com/office/drawing/2014/main" id="{8475DDF3-4E57-1049-A564-071D3F7DBFE6}"/>
                  </a:ext>
                </a:extLst>
              </p:cNvPr>
              <p:cNvSpPr/>
              <p:nvPr/>
            </p:nvSpPr>
            <p:spPr>
              <a:xfrm>
                <a:off x="4366" y="2751"/>
                <a:ext cx="2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9" extrusionOk="0">
                    <a:moveTo>
                      <a:pt x="0" y="16"/>
                    </a:moveTo>
                    <a:cubicBezTo>
                      <a:pt x="3" y="15"/>
                      <a:pt x="5" y="15"/>
                      <a:pt x="7" y="16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10" y="18"/>
                      <a:pt x="14" y="18"/>
                      <a:pt x="15" y="17"/>
                    </a:cubicBezTo>
                    <a:cubicBezTo>
                      <a:pt x="17" y="17"/>
                      <a:pt x="21" y="19"/>
                      <a:pt x="21" y="17"/>
                    </a:cubicBezTo>
                    <a:cubicBezTo>
                      <a:pt x="21" y="16"/>
                      <a:pt x="23" y="13"/>
                      <a:pt x="24" y="13"/>
                    </a:cubicBezTo>
                    <a:cubicBezTo>
                      <a:pt x="26" y="13"/>
                      <a:pt x="25" y="9"/>
                      <a:pt x="27" y="8"/>
                    </a:cubicBezTo>
                    <a:cubicBezTo>
                      <a:pt x="28" y="8"/>
                      <a:pt x="33" y="4"/>
                      <a:pt x="33" y="4"/>
                    </a:cubicBezTo>
                    <a:cubicBezTo>
                      <a:pt x="33" y="4"/>
                      <a:pt x="31" y="1"/>
                      <a:pt x="30" y="1"/>
                    </a:cubicBezTo>
                    <a:cubicBezTo>
                      <a:pt x="30" y="0"/>
                      <a:pt x="28" y="3"/>
                      <a:pt x="24" y="3"/>
                    </a:cubicBezTo>
                    <a:cubicBezTo>
                      <a:pt x="20" y="3"/>
                      <a:pt x="17" y="6"/>
                      <a:pt x="15" y="6"/>
                    </a:cubicBezTo>
                    <a:cubicBezTo>
                      <a:pt x="14" y="6"/>
                      <a:pt x="8" y="4"/>
                      <a:pt x="5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7"/>
                      <a:pt x="0" y="12"/>
                      <a:pt x="0" y="16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6" name="Google Shape;327;p3">
                <a:extLst>
                  <a:ext uri="{FF2B5EF4-FFF2-40B4-BE49-F238E27FC236}">
                    <a16:creationId xmlns:a16="http://schemas.microsoft.com/office/drawing/2014/main" id="{C9E8DD6A-5D12-1249-9C21-8486F11A5256}"/>
                  </a:ext>
                </a:extLst>
              </p:cNvPr>
              <p:cNvSpPr/>
              <p:nvPr/>
            </p:nvSpPr>
            <p:spPr>
              <a:xfrm>
                <a:off x="4365" y="2751"/>
                <a:ext cx="28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5" h="20" extrusionOk="0">
                    <a:moveTo>
                      <a:pt x="8" y="20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6"/>
                      <a:pt x="6" y="16"/>
                    </a:cubicBezTo>
                    <a:cubicBezTo>
                      <a:pt x="5" y="16"/>
                      <a:pt x="3" y="17"/>
                      <a:pt x="2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2"/>
                      <a:pt x="0" y="7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8" y="3"/>
                      <a:pt x="10" y="4"/>
                      <a:pt x="13" y="4"/>
                    </a:cubicBezTo>
                    <a:cubicBezTo>
                      <a:pt x="14" y="4"/>
                      <a:pt x="16" y="5"/>
                      <a:pt x="16" y="5"/>
                    </a:cubicBezTo>
                    <a:cubicBezTo>
                      <a:pt x="17" y="5"/>
                      <a:pt x="18" y="4"/>
                      <a:pt x="18" y="4"/>
                    </a:cubicBezTo>
                    <a:cubicBezTo>
                      <a:pt x="20" y="3"/>
                      <a:pt x="22" y="2"/>
                      <a:pt x="25" y="2"/>
                    </a:cubicBezTo>
                    <a:cubicBezTo>
                      <a:pt x="27" y="2"/>
                      <a:pt x="29" y="1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6"/>
                      <a:pt x="30" y="9"/>
                      <a:pt x="28" y="9"/>
                    </a:cubicBezTo>
                    <a:cubicBezTo>
                      <a:pt x="28" y="10"/>
                      <a:pt x="28" y="10"/>
                      <a:pt x="28" y="11"/>
                    </a:cubicBezTo>
                    <a:cubicBezTo>
                      <a:pt x="27" y="12"/>
                      <a:pt x="27" y="14"/>
                      <a:pt x="25" y="14"/>
                    </a:cubicBezTo>
                    <a:cubicBezTo>
                      <a:pt x="25" y="14"/>
                      <a:pt x="24" y="16"/>
                      <a:pt x="23" y="18"/>
                    </a:cubicBezTo>
                    <a:cubicBezTo>
                      <a:pt x="23" y="18"/>
                      <a:pt x="22" y="19"/>
                      <a:pt x="21" y="19"/>
                    </a:cubicBezTo>
                    <a:cubicBezTo>
                      <a:pt x="21" y="19"/>
                      <a:pt x="20" y="19"/>
                      <a:pt x="19" y="18"/>
                    </a:cubicBezTo>
                    <a:cubicBezTo>
                      <a:pt x="18" y="18"/>
                      <a:pt x="17" y="18"/>
                      <a:pt x="17" y="18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5" y="19"/>
                      <a:pt x="13" y="19"/>
                      <a:pt x="9" y="20"/>
                    </a:cubicBezTo>
                    <a:lnTo>
                      <a:pt x="8" y="20"/>
                    </a:lnTo>
                    <a:close/>
                    <a:moveTo>
                      <a:pt x="6" y="14"/>
                    </a:moveTo>
                    <a:cubicBezTo>
                      <a:pt x="7" y="14"/>
                      <a:pt x="7" y="14"/>
                      <a:pt x="8" y="15"/>
                    </a:cubicBezTo>
                    <a:cubicBezTo>
                      <a:pt x="9" y="15"/>
                      <a:pt x="10" y="16"/>
                      <a:pt x="10" y="17"/>
                    </a:cubicBezTo>
                    <a:cubicBezTo>
                      <a:pt x="14" y="17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20" y="17"/>
                      <a:pt x="21" y="17"/>
                      <a:pt x="21" y="17"/>
                    </a:cubicBezTo>
                    <a:cubicBezTo>
                      <a:pt x="22" y="15"/>
                      <a:pt x="23" y="12"/>
                      <a:pt x="25" y="12"/>
                    </a:cubicBezTo>
                    <a:cubicBezTo>
                      <a:pt x="25" y="12"/>
                      <a:pt x="26" y="11"/>
                      <a:pt x="26" y="11"/>
                    </a:cubicBezTo>
                    <a:cubicBezTo>
                      <a:pt x="26" y="9"/>
                      <a:pt x="26" y="8"/>
                      <a:pt x="28" y="7"/>
                    </a:cubicBezTo>
                    <a:cubicBezTo>
                      <a:pt x="28" y="7"/>
                      <a:pt x="31" y="6"/>
                      <a:pt x="32" y="4"/>
                    </a:cubicBezTo>
                    <a:cubicBezTo>
                      <a:pt x="32" y="3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3"/>
                      <a:pt x="28" y="4"/>
                      <a:pt x="25" y="4"/>
                    </a:cubicBezTo>
                    <a:cubicBezTo>
                      <a:pt x="23" y="4"/>
                      <a:pt x="21" y="5"/>
                      <a:pt x="20" y="6"/>
                    </a:cubicBezTo>
                    <a:cubicBezTo>
                      <a:pt x="18" y="6"/>
                      <a:pt x="17" y="7"/>
                      <a:pt x="16" y="7"/>
                    </a:cubicBezTo>
                    <a:cubicBezTo>
                      <a:pt x="16" y="7"/>
                      <a:pt x="14" y="7"/>
                      <a:pt x="12" y="6"/>
                    </a:cubicBezTo>
                    <a:cubicBezTo>
                      <a:pt x="10" y="6"/>
                      <a:pt x="8" y="5"/>
                      <a:pt x="6" y="5"/>
                    </a:cubicBezTo>
                    <a:cubicBezTo>
                      <a:pt x="5" y="5"/>
                      <a:pt x="4" y="5"/>
                      <a:pt x="3" y="5"/>
                    </a:cubicBezTo>
                    <a:cubicBezTo>
                      <a:pt x="3" y="8"/>
                      <a:pt x="2" y="11"/>
                      <a:pt x="2" y="15"/>
                    </a:cubicBezTo>
                    <a:cubicBezTo>
                      <a:pt x="4" y="15"/>
                      <a:pt x="5" y="14"/>
                      <a:pt x="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7" name="Google Shape;328;p3">
                <a:extLst>
                  <a:ext uri="{FF2B5EF4-FFF2-40B4-BE49-F238E27FC236}">
                    <a16:creationId xmlns:a16="http://schemas.microsoft.com/office/drawing/2014/main" id="{24776D4D-AB61-E446-AC44-D49B68595113}"/>
                  </a:ext>
                </a:extLst>
              </p:cNvPr>
              <p:cNvSpPr/>
              <p:nvPr/>
            </p:nvSpPr>
            <p:spPr>
              <a:xfrm>
                <a:off x="4420" y="2801"/>
                <a:ext cx="50" cy="61"/>
              </a:xfrm>
              <a:custGeom>
                <a:avLst/>
                <a:gdLst/>
                <a:ahLst/>
                <a:cxnLst/>
                <a:rect l="l" t="t" r="r" b="b"/>
                <a:pathLst>
                  <a:path w="61" h="76" extrusionOk="0">
                    <a:moveTo>
                      <a:pt x="61" y="0"/>
                    </a:moveTo>
                    <a:cubicBezTo>
                      <a:pt x="58" y="0"/>
                      <a:pt x="55" y="1"/>
                      <a:pt x="56" y="2"/>
                    </a:cubicBezTo>
                    <a:cubicBezTo>
                      <a:pt x="56" y="3"/>
                      <a:pt x="54" y="4"/>
                      <a:pt x="52" y="4"/>
                    </a:cubicBezTo>
                    <a:cubicBezTo>
                      <a:pt x="52" y="4"/>
                      <a:pt x="44" y="4"/>
                      <a:pt x="42" y="3"/>
                    </a:cubicBezTo>
                    <a:cubicBezTo>
                      <a:pt x="40" y="2"/>
                      <a:pt x="33" y="2"/>
                      <a:pt x="29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1" y="8"/>
                      <a:pt x="20" y="7"/>
                    </a:cubicBezTo>
                    <a:cubicBezTo>
                      <a:pt x="18" y="6"/>
                      <a:pt x="18" y="9"/>
                      <a:pt x="15" y="10"/>
                    </a:cubicBezTo>
                    <a:cubicBezTo>
                      <a:pt x="13" y="10"/>
                      <a:pt x="9" y="10"/>
                      <a:pt x="9" y="11"/>
                    </a:cubicBezTo>
                    <a:cubicBezTo>
                      <a:pt x="8" y="12"/>
                      <a:pt x="7" y="15"/>
                      <a:pt x="5" y="16"/>
                    </a:cubicBezTo>
                    <a:cubicBezTo>
                      <a:pt x="4" y="18"/>
                      <a:pt x="5" y="19"/>
                      <a:pt x="3" y="20"/>
                    </a:cubicBezTo>
                    <a:cubicBezTo>
                      <a:pt x="1" y="20"/>
                      <a:pt x="1" y="23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" y="26"/>
                      <a:pt x="6" y="30"/>
                      <a:pt x="6" y="34"/>
                    </a:cubicBezTo>
                    <a:cubicBezTo>
                      <a:pt x="5" y="37"/>
                      <a:pt x="10" y="38"/>
                      <a:pt x="12" y="36"/>
                    </a:cubicBezTo>
                    <a:cubicBezTo>
                      <a:pt x="15" y="33"/>
                      <a:pt x="21" y="37"/>
                      <a:pt x="21" y="39"/>
                    </a:cubicBezTo>
                    <a:cubicBezTo>
                      <a:pt x="21" y="41"/>
                      <a:pt x="15" y="37"/>
                      <a:pt x="11" y="40"/>
                    </a:cubicBezTo>
                    <a:cubicBezTo>
                      <a:pt x="7" y="43"/>
                      <a:pt x="14" y="45"/>
                      <a:pt x="13" y="48"/>
                    </a:cubicBezTo>
                    <a:cubicBezTo>
                      <a:pt x="12" y="51"/>
                      <a:pt x="15" y="55"/>
                      <a:pt x="18" y="55"/>
                    </a:cubicBezTo>
                    <a:cubicBezTo>
                      <a:pt x="21" y="55"/>
                      <a:pt x="25" y="60"/>
                      <a:pt x="27" y="59"/>
                    </a:cubicBezTo>
                    <a:cubicBezTo>
                      <a:pt x="29" y="58"/>
                      <a:pt x="24" y="50"/>
                      <a:pt x="25" y="49"/>
                    </a:cubicBezTo>
                    <a:cubicBezTo>
                      <a:pt x="26" y="48"/>
                      <a:pt x="30" y="51"/>
                      <a:pt x="32" y="49"/>
                    </a:cubicBezTo>
                    <a:cubicBezTo>
                      <a:pt x="34" y="47"/>
                      <a:pt x="30" y="45"/>
                      <a:pt x="27" y="45"/>
                    </a:cubicBezTo>
                    <a:cubicBezTo>
                      <a:pt x="24" y="45"/>
                      <a:pt x="27" y="41"/>
                      <a:pt x="31" y="43"/>
                    </a:cubicBezTo>
                    <a:cubicBezTo>
                      <a:pt x="34" y="45"/>
                      <a:pt x="36" y="43"/>
                      <a:pt x="38" y="42"/>
                    </a:cubicBezTo>
                    <a:cubicBezTo>
                      <a:pt x="40" y="42"/>
                      <a:pt x="40" y="36"/>
                      <a:pt x="35" y="35"/>
                    </a:cubicBezTo>
                    <a:cubicBezTo>
                      <a:pt x="29" y="33"/>
                      <a:pt x="30" y="38"/>
                      <a:pt x="27" y="35"/>
                    </a:cubicBezTo>
                    <a:cubicBezTo>
                      <a:pt x="23" y="31"/>
                      <a:pt x="30" y="33"/>
                      <a:pt x="30" y="30"/>
                    </a:cubicBezTo>
                    <a:cubicBezTo>
                      <a:pt x="30" y="27"/>
                      <a:pt x="25" y="22"/>
                      <a:pt x="22" y="19"/>
                    </a:cubicBezTo>
                    <a:cubicBezTo>
                      <a:pt x="19" y="15"/>
                      <a:pt x="26" y="14"/>
                      <a:pt x="27" y="16"/>
                    </a:cubicBezTo>
                    <a:cubicBezTo>
                      <a:pt x="28" y="19"/>
                      <a:pt x="32" y="18"/>
                      <a:pt x="35" y="17"/>
                    </a:cubicBezTo>
                    <a:cubicBezTo>
                      <a:pt x="37" y="16"/>
                      <a:pt x="32" y="12"/>
                      <a:pt x="37" y="10"/>
                    </a:cubicBezTo>
                    <a:cubicBezTo>
                      <a:pt x="41" y="8"/>
                      <a:pt x="41" y="11"/>
                      <a:pt x="42" y="12"/>
                    </a:cubicBezTo>
                    <a:cubicBezTo>
                      <a:pt x="44" y="12"/>
                      <a:pt x="45" y="8"/>
                      <a:pt x="50" y="8"/>
                    </a:cubicBezTo>
                    <a:cubicBezTo>
                      <a:pt x="52" y="8"/>
                      <a:pt x="54" y="10"/>
                      <a:pt x="56" y="11"/>
                    </a:cubicBezTo>
                    <a:cubicBezTo>
                      <a:pt x="58" y="10"/>
                      <a:pt x="59" y="9"/>
                      <a:pt x="59" y="8"/>
                    </a:cubicBezTo>
                    <a:cubicBezTo>
                      <a:pt x="59" y="7"/>
                      <a:pt x="61" y="6"/>
                      <a:pt x="61" y="4"/>
                    </a:cubicBezTo>
                    <a:cubicBezTo>
                      <a:pt x="61" y="2"/>
                      <a:pt x="61" y="1"/>
                      <a:pt x="61" y="0"/>
                    </a:cubicBezTo>
                    <a:close/>
                    <a:moveTo>
                      <a:pt x="52" y="72"/>
                    </a:moveTo>
                    <a:cubicBezTo>
                      <a:pt x="50" y="71"/>
                      <a:pt x="40" y="73"/>
                      <a:pt x="37" y="70"/>
                    </a:cubicBezTo>
                    <a:cubicBezTo>
                      <a:pt x="34" y="68"/>
                      <a:pt x="29" y="72"/>
                      <a:pt x="31" y="73"/>
                    </a:cubicBezTo>
                    <a:cubicBezTo>
                      <a:pt x="35" y="73"/>
                      <a:pt x="40" y="76"/>
                      <a:pt x="45" y="76"/>
                    </a:cubicBezTo>
                    <a:cubicBezTo>
                      <a:pt x="51" y="76"/>
                      <a:pt x="59" y="74"/>
                      <a:pt x="58" y="72"/>
                    </a:cubicBezTo>
                    <a:cubicBezTo>
                      <a:pt x="58" y="71"/>
                      <a:pt x="55" y="73"/>
                      <a:pt x="52" y="7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8" name="Google Shape;329;p3">
                <a:extLst>
                  <a:ext uri="{FF2B5EF4-FFF2-40B4-BE49-F238E27FC236}">
                    <a16:creationId xmlns:a16="http://schemas.microsoft.com/office/drawing/2014/main" id="{EF0CDF77-7B35-0F46-8053-0652487F52D3}"/>
                  </a:ext>
                </a:extLst>
              </p:cNvPr>
              <p:cNvSpPr/>
              <p:nvPr/>
            </p:nvSpPr>
            <p:spPr>
              <a:xfrm>
                <a:off x="4419" y="2800"/>
                <a:ext cx="51" cy="63"/>
              </a:xfrm>
              <a:custGeom>
                <a:avLst/>
                <a:gdLst/>
                <a:ahLst/>
                <a:cxnLst/>
                <a:rect l="l" t="t" r="r" b="b"/>
                <a:pathLst>
                  <a:path w="63" h="78" extrusionOk="0">
                    <a:moveTo>
                      <a:pt x="47" y="78"/>
                    </a:moveTo>
                    <a:cubicBezTo>
                      <a:pt x="47" y="78"/>
                      <a:pt x="47" y="78"/>
                      <a:pt x="47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3" y="78"/>
                      <a:pt x="39" y="77"/>
                      <a:pt x="36" y="76"/>
                    </a:cubicBezTo>
                    <a:cubicBezTo>
                      <a:pt x="35" y="75"/>
                      <a:pt x="33" y="75"/>
                      <a:pt x="32" y="75"/>
                    </a:cubicBezTo>
                    <a:cubicBezTo>
                      <a:pt x="31" y="74"/>
                      <a:pt x="31" y="74"/>
                      <a:pt x="31" y="73"/>
                    </a:cubicBezTo>
                    <a:cubicBezTo>
                      <a:pt x="31" y="71"/>
                      <a:pt x="34" y="69"/>
                      <a:pt x="36" y="69"/>
                    </a:cubicBezTo>
                    <a:cubicBezTo>
                      <a:pt x="37" y="69"/>
                      <a:pt x="38" y="70"/>
                      <a:pt x="39" y="70"/>
                    </a:cubicBezTo>
                    <a:cubicBezTo>
                      <a:pt x="40" y="71"/>
                      <a:pt x="44" y="71"/>
                      <a:pt x="45" y="71"/>
                    </a:cubicBezTo>
                    <a:cubicBezTo>
                      <a:pt x="46" y="71"/>
                      <a:pt x="47" y="71"/>
                      <a:pt x="48" y="71"/>
                    </a:cubicBezTo>
                    <a:cubicBezTo>
                      <a:pt x="48" y="71"/>
                      <a:pt x="49" y="71"/>
                      <a:pt x="50" y="71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5" y="72"/>
                      <a:pt x="56" y="72"/>
                      <a:pt x="57" y="72"/>
                    </a:cubicBezTo>
                    <a:cubicBezTo>
                      <a:pt x="58" y="72"/>
                      <a:pt x="58" y="72"/>
                      <a:pt x="59" y="72"/>
                    </a:cubicBezTo>
                    <a:cubicBezTo>
                      <a:pt x="60" y="72"/>
                      <a:pt x="60" y="72"/>
                      <a:pt x="60" y="73"/>
                    </a:cubicBezTo>
                    <a:cubicBezTo>
                      <a:pt x="61" y="73"/>
                      <a:pt x="60" y="74"/>
                      <a:pt x="60" y="75"/>
                    </a:cubicBezTo>
                    <a:cubicBezTo>
                      <a:pt x="58" y="76"/>
                      <a:pt x="52" y="78"/>
                      <a:pt x="47" y="78"/>
                    </a:cubicBezTo>
                    <a:close/>
                    <a:moveTo>
                      <a:pt x="33" y="73"/>
                    </a:moveTo>
                    <a:cubicBezTo>
                      <a:pt x="34" y="73"/>
                      <a:pt x="36" y="73"/>
                      <a:pt x="37" y="74"/>
                    </a:cubicBezTo>
                    <a:cubicBezTo>
                      <a:pt x="40" y="75"/>
                      <a:pt x="43" y="76"/>
                      <a:pt x="46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51" y="76"/>
                      <a:pt x="54" y="75"/>
                      <a:pt x="57" y="74"/>
                    </a:cubicBezTo>
                    <a:cubicBezTo>
                      <a:pt x="55" y="74"/>
                      <a:pt x="54" y="74"/>
                      <a:pt x="53" y="74"/>
                    </a:cubicBezTo>
                    <a:cubicBezTo>
                      <a:pt x="53" y="74"/>
                      <a:pt x="52" y="73"/>
                      <a:pt x="50" y="73"/>
                    </a:cubicBezTo>
                    <a:cubicBezTo>
                      <a:pt x="49" y="73"/>
                      <a:pt x="48" y="73"/>
                      <a:pt x="48" y="73"/>
                    </a:cubicBezTo>
                    <a:cubicBezTo>
                      <a:pt x="47" y="73"/>
                      <a:pt x="46" y="74"/>
                      <a:pt x="45" y="74"/>
                    </a:cubicBezTo>
                    <a:cubicBezTo>
                      <a:pt x="42" y="74"/>
                      <a:pt x="39" y="73"/>
                      <a:pt x="37" y="72"/>
                    </a:cubicBezTo>
                    <a:cubicBezTo>
                      <a:pt x="37" y="72"/>
                      <a:pt x="37" y="71"/>
                      <a:pt x="36" y="71"/>
                    </a:cubicBezTo>
                    <a:cubicBezTo>
                      <a:pt x="35" y="71"/>
                      <a:pt x="34" y="72"/>
                      <a:pt x="33" y="73"/>
                    </a:cubicBezTo>
                    <a:close/>
                    <a:moveTo>
                      <a:pt x="27" y="61"/>
                    </a:moveTo>
                    <a:cubicBezTo>
                      <a:pt x="26" y="61"/>
                      <a:pt x="25" y="60"/>
                      <a:pt x="23" y="59"/>
                    </a:cubicBezTo>
                    <a:cubicBezTo>
                      <a:pt x="22" y="58"/>
                      <a:pt x="20" y="57"/>
                      <a:pt x="19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7" y="57"/>
                      <a:pt x="15" y="56"/>
                      <a:pt x="14" y="54"/>
                    </a:cubicBezTo>
                    <a:cubicBezTo>
                      <a:pt x="13" y="53"/>
                      <a:pt x="12" y="50"/>
                      <a:pt x="13" y="49"/>
                    </a:cubicBezTo>
                    <a:cubicBezTo>
                      <a:pt x="13" y="48"/>
                      <a:pt x="12" y="47"/>
                      <a:pt x="12" y="46"/>
                    </a:cubicBezTo>
                    <a:cubicBezTo>
                      <a:pt x="11" y="45"/>
                      <a:pt x="10" y="44"/>
                      <a:pt x="10" y="42"/>
                    </a:cubicBezTo>
                    <a:cubicBezTo>
                      <a:pt x="10" y="41"/>
                      <a:pt x="10" y="41"/>
                      <a:pt x="11" y="40"/>
                    </a:cubicBezTo>
                    <a:cubicBezTo>
                      <a:pt x="12" y="39"/>
                      <a:pt x="14" y="39"/>
                      <a:pt x="16" y="39"/>
                    </a:cubicBezTo>
                    <a:cubicBezTo>
                      <a:pt x="17" y="39"/>
                      <a:pt x="19" y="39"/>
                      <a:pt x="20" y="39"/>
                    </a:cubicBezTo>
                    <a:cubicBezTo>
                      <a:pt x="20" y="39"/>
                      <a:pt x="20" y="39"/>
                      <a:pt x="21" y="39"/>
                    </a:cubicBezTo>
                    <a:cubicBezTo>
                      <a:pt x="20" y="38"/>
                      <a:pt x="17" y="37"/>
                      <a:pt x="16" y="37"/>
                    </a:cubicBezTo>
                    <a:cubicBezTo>
                      <a:pt x="15" y="37"/>
                      <a:pt x="15" y="37"/>
                      <a:pt x="14" y="38"/>
                    </a:cubicBezTo>
                    <a:cubicBezTo>
                      <a:pt x="13" y="39"/>
                      <a:pt x="12" y="39"/>
                      <a:pt x="10" y="39"/>
                    </a:cubicBezTo>
                    <a:cubicBezTo>
                      <a:pt x="9" y="39"/>
                      <a:pt x="7" y="39"/>
                      <a:pt x="7" y="38"/>
                    </a:cubicBezTo>
                    <a:cubicBezTo>
                      <a:pt x="6" y="37"/>
                      <a:pt x="5" y="36"/>
                      <a:pt x="6" y="34"/>
                    </a:cubicBezTo>
                    <a:cubicBezTo>
                      <a:pt x="6" y="31"/>
                      <a:pt x="4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2"/>
                      <a:pt x="2" y="20"/>
                      <a:pt x="4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4" y="18"/>
                      <a:pt x="5" y="17"/>
                      <a:pt x="5" y="16"/>
                    </a:cubicBezTo>
                    <a:cubicBezTo>
                      <a:pt x="7" y="15"/>
                      <a:pt x="8" y="12"/>
                      <a:pt x="9" y="11"/>
                    </a:cubicBezTo>
                    <a:cubicBezTo>
                      <a:pt x="9" y="10"/>
                      <a:pt x="11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5" y="10"/>
                      <a:pt x="16" y="10"/>
                    </a:cubicBezTo>
                    <a:cubicBezTo>
                      <a:pt x="17" y="10"/>
                      <a:pt x="18" y="9"/>
                      <a:pt x="18" y="8"/>
                    </a:cubicBezTo>
                    <a:cubicBezTo>
                      <a:pt x="19" y="8"/>
                      <a:pt x="19" y="7"/>
                      <a:pt x="2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8" y="4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2"/>
                      <a:pt x="35" y="2"/>
                      <a:pt x="38" y="2"/>
                    </a:cubicBezTo>
                    <a:cubicBezTo>
                      <a:pt x="42" y="2"/>
                      <a:pt x="43" y="2"/>
                      <a:pt x="43" y="3"/>
                    </a:cubicBezTo>
                    <a:cubicBezTo>
                      <a:pt x="45" y="4"/>
                      <a:pt x="51" y="4"/>
                      <a:pt x="53" y="4"/>
                    </a:cubicBezTo>
                    <a:cubicBezTo>
                      <a:pt x="55" y="4"/>
                      <a:pt x="56" y="4"/>
                      <a:pt x="56" y="3"/>
                    </a:cubicBezTo>
                    <a:cubicBezTo>
                      <a:pt x="56" y="3"/>
                      <a:pt x="56" y="2"/>
                      <a:pt x="56" y="2"/>
                    </a:cubicBezTo>
                    <a:cubicBezTo>
                      <a:pt x="57" y="0"/>
                      <a:pt x="60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2"/>
                      <a:pt x="63" y="3"/>
                      <a:pt x="63" y="5"/>
                    </a:cubicBezTo>
                    <a:cubicBezTo>
                      <a:pt x="63" y="6"/>
                      <a:pt x="62" y="7"/>
                      <a:pt x="61" y="8"/>
                    </a:cubicBezTo>
                    <a:cubicBezTo>
                      <a:pt x="61" y="8"/>
                      <a:pt x="61" y="9"/>
                      <a:pt x="61" y="9"/>
                    </a:cubicBezTo>
                    <a:cubicBezTo>
                      <a:pt x="61" y="10"/>
                      <a:pt x="60" y="11"/>
                      <a:pt x="59" y="12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5" y="12"/>
                      <a:pt x="53" y="10"/>
                      <a:pt x="51" y="10"/>
                    </a:cubicBezTo>
                    <a:cubicBezTo>
                      <a:pt x="48" y="10"/>
                      <a:pt x="47" y="12"/>
                      <a:pt x="46" y="13"/>
                    </a:cubicBezTo>
                    <a:cubicBezTo>
                      <a:pt x="45" y="13"/>
                      <a:pt x="45" y="14"/>
                      <a:pt x="44" y="14"/>
                    </a:cubicBezTo>
                    <a:cubicBezTo>
                      <a:pt x="44" y="14"/>
                      <a:pt x="43" y="14"/>
                      <a:pt x="43" y="14"/>
                    </a:cubicBezTo>
                    <a:cubicBezTo>
                      <a:pt x="42" y="14"/>
                      <a:pt x="42" y="13"/>
                      <a:pt x="42" y="13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6" y="13"/>
                      <a:pt x="37" y="13"/>
                      <a:pt x="37" y="15"/>
                    </a:cubicBezTo>
                    <a:cubicBezTo>
                      <a:pt x="37" y="16"/>
                      <a:pt x="38" y="18"/>
                      <a:pt x="36" y="19"/>
                    </a:cubicBezTo>
                    <a:cubicBezTo>
                      <a:pt x="35" y="20"/>
                      <a:pt x="33" y="20"/>
                      <a:pt x="32" y="20"/>
                    </a:cubicBezTo>
                    <a:cubicBezTo>
                      <a:pt x="30" y="20"/>
                      <a:pt x="28" y="19"/>
                      <a:pt x="27" y="18"/>
                    </a:cubicBezTo>
                    <a:cubicBezTo>
                      <a:pt x="27" y="17"/>
                      <a:pt x="26" y="17"/>
                      <a:pt x="26" y="17"/>
                    </a:cubicBezTo>
                    <a:cubicBezTo>
                      <a:pt x="25" y="17"/>
                      <a:pt x="24" y="17"/>
                      <a:pt x="24" y="18"/>
                    </a:cubicBezTo>
                    <a:cubicBezTo>
                      <a:pt x="23" y="18"/>
                      <a:pt x="23" y="19"/>
                      <a:pt x="24" y="19"/>
                    </a:cubicBezTo>
                    <a:cubicBezTo>
                      <a:pt x="25" y="20"/>
                      <a:pt x="26" y="22"/>
                      <a:pt x="27" y="23"/>
                    </a:cubicBezTo>
                    <a:cubicBezTo>
                      <a:pt x="30" y="26"/>
                      <a:pt x="32" y="28"/>
                      <a:pt x="32" y="31"/>
                    </a:cubicBezTo>
                    <a:cubicBezTo>
                      <a:pt x="32" y="33"/>
                      <a:pt x="30" y="33"/>
                      <a:pt x="29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5"/>
                      <a:pt x="28" y="35"/>
                    </a:cubicBezTo>
                    <a:cubicBezTo>
                      <a:pt x="29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1" y="36"/>
                    </a:cubicBezTo>
                    <a:cubicBezTo>
                      <a:pt x="31" y="35"/>
                      <a:pt x="32" y="34"/>
                      <a:pt x="34" y="34"/>
                    </a:cubicBezTo>
                    <a:cubicBezTo>
                      <a:pt x="35" y="34"/>
                      <a:pt x="35" y="34"/>
                      <a:pt x="36" y="35"/>
                    </a:cubicBezTo>
                    <a:cubicBezTo>
                      <a:pt x="40" y="36"/>
                      <a:pt x="41" y="39"/>
                      <a:pt x="41" y="41"/>
                    </a:cubicBezTo>
                    <a:cubicBezTo>
                      <a:pt x="41" y="43"/>
                      <a:pt x="40" y="44"/>
                      <a:pt x="39" y="44"/>
                    </a:cubicBezTo>
                    <a:cubicBezTo>
                      <a:pt x="39" y="44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4" y="46"/>
                    </a:cubicBezTo>
                    <a:cubicBezTo>
                      <a:pt x="33" y="46"/>
                      <a:pt x="32" y="46"/>
                      <a:pt x="31" y="45"/>
                    </a:cubicBezTo>
                    <a:cubicBezTo>
                      <a:pt x="30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1" y="45"/>
                      <a:pt x="34" y="46"/>
                      <a:pt x="34" y="48"/>
                    </a:cubicBezTo>
                    <a:cubicBezTo>
                      <a:pt x="35" y="48"/>
                      <a:pt x="35" y="49"/>
                      <a:pt x="34" y="51"/>
                    </a:cubicBezTo>
                    <a:cubicBezTo>
                      <a:pt x="33" y="51"/>
                      <a:pt x="32" y="52"/>
                      <a:pt x="31" y="52"/>
                    </a:cubicBezTo>
                    <a:cubicBezTo>
                      <a:pt x="30" y="52"/>
                      <a:pt x="29" y="52"/>
                      <a:pt x="28" y="51"/>
                    </a:cubicBezTo>
                    <a:cubicBezTo>
                      <a:pt x="28" y="51"/>
                      <a:pt x="27" y="51"/>
                      <a:pt x="27" y="51"/>
                    </a:cubicBezTo>
                    <a:cubicBezTo>
                      <a:pt x="27" y="52"/>
                      <a:pt x="28" y="53"/>
                      <a:pt x="28" y="54"/>
                    </a:cubicBezTo>
                    <a:cubicBezTo>
                      <a:pt x="29" y="57"/>
                      <a:pt x="30" y="60"/>
                      <a:pt x="28" y="61"/>
                    </a:cubicBezTo>
                    <a:cubicBezTo>
                      <a:pt x="28" y="61"/>
                      <a:pt x="28" y="61"/>
                      <a:pt x="27" y="61"/>
                    </a:cubicBezTo>
                    <a:close/>
                    <a:moveTo>
                      <a:pt x="19" y="55"/>
                    </a:moveTo>
                    <a:cubicBezTo>
                      <a:pt x="21" y="55"/>
                      <a:pt x="23" y="56"/>
                      <a:pt x="25" y="57"/>
                    </a:cubicBezTo>
                    <a:cubicBezTo>
                      <a:pt x="26" y="58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9"/>
                      <a:pt x="27" y="56"/>
                      <a:pt x="26" y="54"/>
                    </a:cubicBezTo>
                    <a:cubicBezTo>
                      <a:pt x="25" y="52"/>
                      <a:pt x="25" y="51"/>
                      <a:pt x="25" y="50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30" y="50"/>
                      <a:pt x="31" y="50"/>
                      <a:pt x="32" y="49"/>
                    </a:cubicBezTo>
                    <a:cubicBezTo>
                      <a:pt x="33" y="49"/>
                      <a:pt x="32" y="49"/>
                      <a:pt x="32" y="48"/>
                    </a:cubicBezTo>
                    <a:cubicBezTo>
                      <a:pt x="32" y="48"/>
                      <a:pt x="31" y="47"/>
                      <a:pt x="29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7" y="47"/>
                      <a:pt x="27" y="47"/>
                      <a:pt x="26" y="46"/>
                    </a:cubicBezTo>
                    <a:cubicBezTo>
                      <a:pt x="26" y="46"/>
                      <a:pt x="26" y="45"/>
                      <a:pt x="26" y="44"/>
                    </a:cubicBezTo>
                    <a:cubicBezTo>
                      <a:pt x="27" y="43"/>
                      <a:pt x="28" y="43"/>
                      <a:pt x="30" y="43"/>
                    </a:cubicBezTo>
                    <a:cubicBezTo>
                      <a:pt x="31" y="43"/>
                      <a:pt x="32" y="43"/>
                      <a:pt x="32" y="43"/>
                    </a:cubicBezTo>
                    <a:cubicBezTo>
                      <a:pt x="34" y="44"/>
                      <a:pt x="36" y="44"/>
                      <a:pt x="37" y="43"/>
                    </a:cubicBezTo>
                    <a:cubicBezTo>
                      <a:pt x="37" y="43"/>
                      <a:pt x="38" y="43"/>
                      <a:pt x="39" y="42"/>
                    </a:cubicBezTo>
                    <a:cubicBezTo>
                      <a:pt x="39" y="42"/>
                      <a:pt x="39" y="41"/>
                      <a:pt x="39" y="40"/>
                    </a:cubicBezTo>
                    <a:cubicBezTo>
                      <a:pt x="39" y="39"/>
                      <a:pt x="38" y="37"/>
                      <a:pt x="35" y="37"/>
                    </a:cubicBezTo>
                    <a:cubicBezTo>
                      <a:pt x="35" y="36"/>
                      <a:pt x="34" y="36"/>
                      <a:pt x="34" y="36"/>
                    </a:cubicBezTo>
                    <a:cubicBezTo>
                      <a:pt x="33" y="36"/>
                      <a:pt x="32" y="37"/>
                      <a:pt x="32" y="37"/>
                    </a:cubicBezTo>
                    <a:cubicBezTo>
                      <a:pt x="31" y="38"/>
                      <a:pt x="31" y="38"/>
                      <a:pt x="30" y="38"/>
                    </a:cubicBezTo>
                    <a:cubicBezTo>
                      <a:pt x="29" y="38"/>
                      <a:pt x="28" y="38"/>
                      <a:pt x="27" y="37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2"/>
                      <a:pt x="28" y="32"/>
                    </a:cubicBezTo>
                    <a:cubicBezTo>
                      <a:pt x="29" y="31"/>
                      <a:pt x="30" y="31"/>
                      <a:pt x="30" y="31"/>
                    </a:cubicBezTo>
                    <a:cubicBezTo>
                      <a:pt x="30" y="29"/>
                      <a:pt x="28" y="27"/>
                      <a:pt x="25" y="24"/>
                    </a:cubicBezTo>
                    <a:cubicBezTo>
                      <a:pt x="24" y="23"/>
                      <a:pt x="23" y="22"/>
                      <a:pt x="22" y="20"/>
                    </a:cubicBezTo>
                    <a:cubicBezTo>
                      <a:pt x="21" y="19"/>
                      <a:pt x="21" y="18"/>
                      <a:pt x="22" y="17"/>
                    </a:cubicBezTo>
                    <a:cubicBezTo>
                      <a:pt x="22" y="16"/>
                      <a:pt x="24" y="15"/>
                      <a:pt x="26" y="15"/>
                    </a:cubicBezTo>
                    <a:cubicBezTo>
                      <a:pt x="27" y="15"/>
                      <a:pt x="28" y="16"/>
                      <a:pt x="29" y="17"/>
                    </a:cubicBezTo>
                    <a:cubicBezTo>
                      <a:pt x="29" y="18"/>
                      <a:pt x="30" y="18"/>
                      <a:pt x="32" y="18"/>
                    </a:cubicBezTo>
                    <a:cubicBezTo>
                      <a:pt x="33" y="18"/>
                      <a:pt x="34" y="18"/>
                      <a:pt x="35" y="17"/>
                    </a:cubicBezTo>
                    <a:cubicBezTo>
                      <a:pt x="35" y="17"/>
                      <a:pt x="35" y="16"/>
                      <a:pt x="35" y="16"/>
                    </a:cubicBezTo>
                    <a:cubicBezTo>
                      <a:pt x="35" y="14"/>
                      <a:pt x="34" y="11"/>
                      <a:pt x="37" y="10"/>
                    </a:cubicBezTo>
                    <a:cubicBezTo>
                      <a:pt x="38" y="10"/>
                      <a:pt x="39" y="9"/>
                      <a:pt x="40" y="9"/>
                    </a:cubicBezTo>
                    <a:cubicBezTo>
                      <a:pt x="42" y="9"/>
                      <a:pt x="43" y="11"/>
                      <a:pt x="43" y="11"/>
                    </a:cubicBezTo>
                    <a:cubicBezTo>
                      <a:pt x="43" y="12"/>
                      <a:pt x="44" y="12"/>
                      <a:pt x="44" y="12"/>
                    </a:cubicBezTo>
                    <a:cubicBezTo>
                      <a:pt x="44" y="12"/>
                      <a:pt x="44" y="11"/>
                      <a:pt x="45" y="11"/>
                    </a:cubicBezTo>
                    <a:cubicBezTo>
                      <a:pt x="46" y="10"/>
                      <a:pt x="48" y="8"/>
                      <a:pt x="51" y="8"/>
                    </a:cubicBezTo>
                    <a:cubicBezTo>
                      <a:pt x="53" y="8"/>
                      <a:pt x="55" y="10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8" y="10"/>
                      <a:pt x="58" y="10"/>
                      <a:pt x="58" y="9"/>
                    </a:cubicBezTo>
                    <a:cubicBezTo>
                      <a:pt x="58" y="8"/>
                      <a:pt x="59" y="7"/>
                      <a:pt x="60" y="7"/>
                    </a:cubicBezTo>
                    <a:cubicBezTo>
                      <a:pt x="61" y="6"/>
                      <a:pt x="61" y="5"/>
                      <a:pt x="61" y="5"/>
                    </a:cubicBezTo>
                    <a:cubicBezTo>
                      <a:pt x="61" y="4"/>
                      <a:pt x="61" y="3"/>
                      <a:pt x="61" y="2"/>
                    </a:cubicBezTo>
                    <a:cubicBezTo>
                      <a:pt x="59" y="2"/>
                      <a:pt x="58" y="3"/>
                      <a:pt x="58" y="3"/>
                    </a:cubicBezTo>
                    <a:cubicBezTo>
                      <a:pt x="58" y="3"/>
                      <a:pt x="58" y="4"/>
                      <a:pt x="58" y="5"/>
                    </a:cubicBezTo>
                    <a:cubicBezTo>
                      <a:pt x="57" y="6"/>
                      <a:pt x="55" y="6"/>
                      <a:pt x="53" y="6"/>
                    </a:cubicBezTo>
                    <a:cubicBezTo>
                      <a:pt x="52" y="6"/>
                      <a:pt x="45" y="6"/>
                      <a:pt x="42" y="5"/>
                    </a:cubicBezTo>
                    <a:cubicBezTo>
                      <a:pt x="42" y="4"/>
                      <a:pt x="41" y="4"/>
                      <a:pt x="38" y="4"/>
                    </a:cubicBezTo>
                    <a:cubicBezTo>
                      <a:pt x="35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6"/>
                      <a:pt x="23" y="9"/>
                      <a:pt x="21" y="9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20" y="9"/>
                      <a:pt x="20" y="9"/>
                      <a:pt x="20" y="10"/>
                    </a:cubicBezTo>
                    <a:cubicBezTo>
                      <a:pt x="19" y="10"/>
                      <a:pt x="18" y="11"/>
                      <a:pt x="17" y="12"/>
                    </a:cubicBezTo>
                    <a:cubicBezTo>
                      <a:pt x="15" y="12"/>
                      <a:pt x="14" y="12"/>
                      <a:pt x="13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4"/>
                      <a:pt x="8" y="16"/>
                      <a:pt x="7" y="18"/>
                    </a:cubicBezTo>
                    <a:cubicBezTo>
                      <a:pt x="7" y="18"/>
                      <a:pt x="6" y="19"/>
                      <a:pt x="6" y="19"/>
                    </a:cubicBezTo>
                    <a:cubicBezTo>
                      <a:pt x="6" y="20"/>
                      <a:pt x="6" y="21"/>
                      <a:pt x="4" y="22"/>
                    </a:cubicBezTo>
                    <a:cubicBezTo>
                      <a:pt x="3" y="22"/>
                      <a:pt x="3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7"/>
                      <a:pt x="8" y="31"/>
                      <a:pt x="8" y="35"/>
                    </a:cubicBezTo>
                    <a:cubicBezTo>
                      <a:pt x="8" y="35"/>
                      <a:pt x="8" y="36"/>
                      <a:pt x="8" y="36"/>
                    </a:cubicBezTo>
                    <a:cubicBezTo>
                      <a:pt x="9" y="37"/>
                      <a:pt x="12" y="37"/>
                      <a:pt x="13" y="36"/>
                    </a:cubicBezTo>
                    <a:cubicBezTo>
                      <a:pt x="13" y="35"/>
                      <a:pt x="14" y="35"/>
                      <a:pt x="16" y="35"/>
                    </a:cubicBezTo>
                    <a:cubicBezTo>
                      <a:pt x="19" y="35"/>
                      <a:pt x="23" y="38"/>
                      <a:pt x="23" y="40"/>
                    </a:cubicBezTo>
                    <a:cubicBezTo>
                      <a:pt x="23" y="40"/>
                      <a:pt x="23" y="42"/>
                      <a:pt x="21" y="42"/>
                    </a:cubicBezTo>
                    <a:cubicBezTo>
                      <a:pt x="21" y="42"/>
                      <a:pt x="20" y="41"/>
                      <a:pt x="19" y="41"/>
                    </a:cubicBezTo>
                    <a:cubicBezTo>
                      <a:pt x="18" y="41"/>
                      <a:pt x="17" y="41"/>
                      <a:pt x="16" y="41"/>
                    </a:cubicBezTo>
                    <a:cubicBezTo>
                      <a:pt x="14" y="41"/>
                      <a:pt x="13" y="41"/>
                      <a:pt x="13" y="42"/>
                    </a:cubicBezTo>
                    <a:cubicBezTo>
                      <a:pt x="12" y="42"/>
                      <a:pt x="12" y="42"/>
                      <a:pt x="12" y="43"/>
                    </a:cubicBezTo>
                    <a:cubicBezTo>
                      <a:pt x="12" y="43"/>
                      <a:pt x="12" y="44"/>
                      <a:pt x="13" y="45"/>
                    </a:cubicBezTo>
                    <a:cubicBezTo>
                      <a:pt x="14" y="46"/>
                      <a:pt x="15" y="48"/>
                      <a:pt x="15" y="49"/>
                    </a:cubicBezTo>
                    <a:cubicBezTo>
                      <a:pt x="15" y="50"/>
                      <a:pt x="15" y="52"/>
                      <a:pt x="16" y="53"/>
                    </a:cubicBezTo>
                    <a:cubicBezTo>
                      <a:pt x="17" y="54"/>
                      <a:pt x="18" y="55"/>
                      <a:pt x="19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9" name="Google Shape;330;p3">
                <a:extLst>
                  <a:ext uri="{FF2B5EF4-FFF2-40B4-BE49-F238E27FC236}">
                    <a16:creationId xmlns:a16="http://schemas.microsoft.com/office/drawing/2014/main" id="{5DCB7A57-D14C-0145-8CC4-41EA456060F6}"/>
                  </a:ext>
                </a:extLst>
              </p:cNvPr>
              <p:cNvSpPr/>
              <p:nvPr/>
            </p:nvSpPr>
            <p:spPr>
              <a:xfrm>
                <a:off x="4512" y="2854"/>
                <a:ext cx="21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5" h="16" extrusionOk="0">
                    <a:moveTo>
                      <a:pt x="17" y="10"/>
                    </a:moveTo>
                    <a:cubicBezTo>
                      <a:pt x="17" y="8"/>
                      <a:pt x="19" y="5"/>
                      <a:pt x="22" y="4"/>
                    </a:cubicBezTo>
                    <a:cubicBezTo>
                      <a:pt x="25" y="2"/>
                      <a:pt x="24" y="0"/>
                      <a:pt x="22" y="2"/>
                    </a:cubicBezTo>
                    <a:cubicBezTo>
                      <a:pt x="20" y="4"/>
                      <a:pt x="15" y="6"/>
                      <a:pt x="8" y="6"/>
                    </a:cubicBezTo>
                    <a:cubicBezTo>
                      <a:pt x="2" y="6"/>
                      <a:pt x="0" y="10"/>
                      <a:pt x="4" y="13"/>
                    </a:cubicBezTo>
                    <a:cubicBezTo>
                      <a:pt x="9" y="16"/>
                      <a:pt x="17" y="11"/>
                      <a:pt x="17" y="1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0" name="Google Shape;331;p3">
                <a:extLst>
                  <a:ext uri="{FF2B5EF4-FFF2-40B4-BE49-F238E27FC236}">
                    <a16:creationId xmlns:a16="http://schemas.microsoft.com/office/drawing/2014/main" id="{DF84BA76-72CD-1341-BB4E-0F3689C0A65B}"/>
                  </a:ext>
                </a:extLst>
              </p:cNvPr>
              <p:cNvSpPr/>
              <p:nvPr/>
            </p:nvSpPr>
            <p:spPr>
              <a:xfrm>
                <a:off x="4512" y="2854"/>
                <a:ext cx="2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5" extrusionOk="0">
                    <a:moveTo>
                      <a:pt x="8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6" y="15"/>
                      <a:pt x="5" y="14"/>
                      <a:pt x="3" y="14"/>
                    </a:cubicBezTo>
                    <a:cubicBezTo>
                      <a:pt x="1" y="13"/>
                      <a:pt x="0" y="11"/>
                      <a:pt x="1" y="9"/>
                    </a:cubicBezTo>
                    <a:cubicBezTo>
                      <a:pt x="1" y="7"/>
                      <a:pt x="4" y="5"/>
                      <a:pt x="8" y="5"/>
                    </a:cubicBezTo>
                    <a:cubicBezTo>
                      <a:pt x="14" y="5"/>
                      <a:pt x="19" y="3"/>
                      <a:pt x="21" y="1"/>
                    </a:cubicBezTo>
                    <a:cubicBezTo>
                      <a:pt x="23" y="0"/>
                      <a:pt x="25" y="0"/>
                      <a:pt x="25" y="1"/>
                    </a:cubicBezTo>
                    <a:cubicBezTo>
                      <a:pt x="25" y="2"/>
                      <a:pt x="25" y="4"/>
                      <a:pt x="22" y="5"/>
                    </a:cubicBezTo>
                    <a:cubicBezTo>
                      <a:pt x="19" y="6"/>
                      <a:pt x="18" y="9"/>
                      <a:pt x="18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16" y="13"/>
                      <a:pt x="12" y="15"/>
                      <a:pt x="8" y="15"/>
                    </a:cubicBezTo>
                    <a:close/>
                    <a:moveTo>
                      <a:pt x="18" y="5"/>
                    </a:moveTo>
                    <a:cubicBezTo>
                      <a:pt x="16" y="6"/>
                      <a:pt x="12" y="7"/>
                      <a:pt x="8" y="7"/>
                    </a:cubicBezTo>
                    <a:cubicBezTo>
                      <a:pt x="5" y="7"/>
                      <a:pt x="3" y="8"/>
                      <a:pt x="3" y="10"/>
                    </a:cubicBezTo>
                    <a:cubicBezTo>
                      <a:pt x="3" y="10"/>
                      <a:pt x="3" y="11"/>
                      <a:pt x="4" y="12"/>
                    </a:cubicBezTo>
                    <a:cubicBezTo>
                      <a:pt x="5" y="13"/>
                      <a:pt x="6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2" y="13"/>
                      <a:pt x="15" y="11"/>
                      <a:pt x="16" y="10"/>
                    </a:cubicBezTo>
                    <a:cubicBezTo>
                      <a:pt x="16" y="9"/>
                      <a:pt x="17" y="7"/>
                      <a:pt x="1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" name="Google Shape;332;p3">
                <a:extLst>
                  <a:ext uri="{FF2B5EF4-FFF2-40B4-BE49-F238E27FC236}">
                    <a16:creationId xmlns:a16="http://schemas.microsoft.com/office/drawing/2014/main" id="{CF10C571-4656-C245-9B3D-AA7C2E137721}"/>
                  </a:ext>
                </a:extLst>
              </p:cNvPr>
              <p:cNvSpPr/>
              <p:nvPr/>
            </p:nvSpPr>
            <p:spPr>
              <a:xfrm>
                <a:off x="4076" y="2529"/>
                <a:ext cx="83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03" h="52" extrusionOk="0">
                    <a:moveTo>
                      <a:pt x="87" y="37"/>
                    </a:moveTo>
                    <a:cubicBezTo>
                      <a:pt x="92" y="37"/>
                      <a:pt x="92" y="30"/>
                      <a:pt x="95" y="31"/>
                    </a:cubicBezTo>
                    <a:cubicBezTo>
                      <a:pt x="97" y="31"/>
                      <a:pt x="101" y="26"/>
                      <a:pt x="102" y="24"/>
                    </a:cubicBezTo>
                    <a:cubicBezTo>
                      <a:pt x="103" y="21"/>
                      <a:pt x="100" y="16"/>
                      <a:pt x="97" y="16"/>
                    </a:cubicBezTo>
                    <a:cubicBezTo>
                      <a:pt x="94" y="16"/>
                      <a:pt x="91" y="13"/>
                      <a:pt x="92" y="11"/>
                    </a:cubicBezTo>
                    <a:cubicBezTo>
                      <a:pt x="92" y="9"/>
                      <a:pt x="90" y="6"/>
                      <a:pt x="90" y="5"/>
                    </a:cubicBezTo>
                    <a:cubicBezTo>
                      <a:pt x="90" y="3"/>
                      <a:pt x="86" y="5"/>
                      <a:pt x="83" y="5"/>
                    </a:cubicBezTo>
                    <a:cubicBezTo>
                      <a:pt x="81" y="6"/>
                      <a:pt x="76" y="0"/>
                      <a:pt x="74" y="1"/>
                    </a:cubicBezTo>
                    <a:cubicBezTo>
                      <a:pt x="72" y="2"/>
                      <a:pt x="74" y="5"/>
                      <a:pt x="73" y="7"/>
                    </a:cubicBezTo>
                    <a:cubicBezTo>
                      <a:pt x="72" y="8"/>
                      <a:pt x="67" y="5"/>
                      <a:pt x="67" y="7"/>
                    </a:cubicBezTo>
                    <a:cubicBezTo>
                      <a:pt x="67" y="9"/>
                      <a:pt x="65" y="9"/>
                      <a:pt x="63" y="7"/>
                    </a:cubicBezTo>
                    <a:cubicBezTo>
                      <a:pt x="62" y="5"/>
                      <a:pt x="58" y="6"/>
                      <a:pt x="58" y="8"/>
                    </a:cubicBezTo>
                    <a:cubicBezTo>
                      <a:pt x="58" y="10"/>
                      <a:pt x="56" y="8"/>
                      <a:pt x="53" y="6"/>
                    </a:cubicBezTo>
                    <a:cubicBezTo>
                      <a:pt x="50" y="4"/>
                      <a:pt x="46" y="9"/>
                      <a:pt x="46" y="11"/>
                    </a:cubicBezTo>
                    <a:cubicBezTo>
                      <a:pt x="47" y="13"/>
                      <a:pt x="45" y="14"/>
                      <a:pt x="43" y="9"/>
                    </a:cubicBezTo>
                    <a:cubicBezTo>
                      <a:pt x="40" y="4"/>
                      <a:pt x="37" y="9"/>
                      <a:pt x="38" y="12"/>
                    </a:cubicBezTo>
                    <a:cubicBezTo>
                      <a:pt x="40" y="14"/>
                      <a:pt x="39" y="18"/>
                      <a:pt x="37" y="16"/>
                    </a:cubicBezTo>
                    <a:cubicBezTo>
                      <a:pt x="35" y="15"/>
                      <a:pt x="32" y="17"/>
                      <a:pt x="31" y="19"/>
                    </a:cubicBezTo>
                    <a:cubicBezTo>
                      <a:pt x="29" y="21"/>
                      <a:pt x="25" y="13"/>
                      <a:pt x="28" y="11"/>
                    </a:cubicBezTo>
                    <a:cubicBezTo>
                      <a:pt x="31" y="10"/>
                      <a:pt x="18" y="2"/>
                      <a:pt x="13" y="2"/>
                    </a:cubicBezTo>
                    <a:cubicBezTo>
                      <a:pt x="9" y="2"/>
                      <a:pt x="12" y="5"/>
                      <a:pt x="15" y="7"/>
                    </a:cubicBezTo>
                    <a:cubicBezTo>
                      <a:pt x="18" y="9"/>
                      <a:pt x="13" y="9"/>
                      <a:pt x="11" y="7"/>
                    </a:cubicBezTo>
                    <a:cubicBezTo>
                      <a:pt x="10" y="5"/>
                      <a:pt x="7" y="6"/>
                      <a:pt x="5" y="9"/>
                    </a:cubicBezTo>
                    <a:cubicBezTo>
                      <a:pt x="3" y="12"/>
                      <a:pt x="0" y="14"/>
                      <a:pt x="0" y="16"/>
                    </a:cubicBezTo>
                    <a:cubicBezTo>
                      <a:pt x="0" y="18"/>
                      <a:pt x="5" y="20"/>
                      <a:pt x="9" y="18"/>
                    </a:cubicBezTo>
                    <a:cubicBezTo>
                      <a:pt x="14" y="16"/>
                      <a:pt x="19" y="16"/>
                      <a:pt x="21" y="18"/>
                    </a:cubicBezTo>
                    <a:cubicBezTo>
                      <a:pt x="23" y="20"/>
                      <a:pt x="17" y="21"/>
                      <a:pt x="19" y="23"/>
                    </a:cubicBezTo>
                    <a:cubicBezTo>
                      <a:pt x="21" y="24"/>
                      <a:pt x="20" y="26"/>
                      <a:pt x="14" y="25"/>
                    </a:cubicBezTo>
                    <a:cubicBezTo>
                      <a:pt x="9" y="25"/>
                      <a:pt x="2" y="27"/>
                      <a:pt x="3" y="28"/>
                    </a:cubicBezTo>
                    <a:cubicBezTo>
                      <a:pt x="4" y="30"/>
                      <a:pt x="17" y="27"/>
                      <a:pt x="17" y="29"/>
                    </a:cubicBezTo>
                    <a:cubicBezTo>
                      <a:pt x="17" y="31"/>
                      <a:pt x="17" y="34"/>
                      <a:pt x="21" y="32"/>
                    </a:cubicBezTo>
                    <a:cubicBezTo>
                      <a:pt x="24" y="31"/>
                      <a:pt x="22" y="35"/>
                      <a:pt x="23" y="36"/>
                    </a:cubicBezTo>
                    <a:cubicBezTo>
                      <a:pt x="25" y="36"/>
                      <a:pt x="25" y="40"/>
                      <a:pt x="20" y="40"/>
                    </a:cubicBezTo>
                    <a:cubicBezTo>
                      <a:pt x="16" y="40"/>
                      <a:pt x="13" y="41"/>
                      <a:pt x="15" y="43"/>
                    </a:cubicBezTo>
                    <a:cubicBezTo>
                      <a:pt x="18" y="46"/>
                      <a:pt x="23" y="44"/>
                      <a:pt x="28" y="43"/>
                    </a:cubicBezTo>
                    <a:cubicBezTo>
                      <a:pt x="32" y="42"/>
                      <a:pt x="39" y="47"/>
                      <a:pt x="45" y="50"/>
                    </a:cubicBezTo>
                    <a:cubicBezTo>
                      <a:pt x="51" y="52"/>
                      <a:pt x="61" y="49"/>
                      <a:pt x="62" y="46"/>
                    </a:cubicBezTo>
                    <a:cubicBezTo>
                      <a:pt x="63" y="43"/>
                      <a:pt x="71" y="44"/>
                      <a:pt x="74" y="42"/>
                    </a:cubicBezTo>
                    <a:cubicBezTo>
                      <a:pt x="77" y="40"/>
                      <a:pt x="81" y="37"/>
                      <a:pt x="87" y="3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2" name="Google Shape;333;p3">
                <a:extLst>
                  <a:ext uri="{FF2B5EF4-FFF2-40B4-BE49-F238E27FC236}">
                    <a16:creationId xmlns:a16="http://schemas.microsoft.com/office/drawing/2014/main" id="{BCFDE9C5-F58F-8346-8089-3D7F02226D89}"/>
                  </a:ext>
                </a:extLst>
              </p:cNvPr>
              <p:cNvSpPr/>
              <p:nvPr/>
            </p:nvSpPr>
            <p:spPr>
              <a:xfrm>
                <a:off x="4075" y="2528"/>
                <a:ext cx="85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2" extrusionOk="0">
                    <a:moveTo>
                      <a:pt x="51" y="52"/>
                    </a:moveTo>
                    <a:cubicBezTo>
                      <a:pt x="51" y="52"/>
                      <a:pt x="51" y="52"/>
                      <a:pt x="51" y="52"/>
                    </a:cubicBezTo>
                    <a:cubicBezTo>
                      <a:pt x="49" y="52"/>
                      <a:pt x="47" y="52"/>
                      <a:pt x="46" y="52"/>
                    </a:cubicBezTo>
                    <a:cubicBezTo>
                      <a:pt x="44" y="51"/>
                      <a:pt x="42" y="50"/>
                      <a:pt x="40" y="49"/>
                    </a:cubicBezTo>
                    <a:cubicBezTo>
                      <a:pt x="36" y="46"/>
                      <a:pt x="32" y="44"/>
                      <a:pt x="29" y="45"/>
                    </a:cubicBezTo>
                    <a:cubicBezTo>
                      <a:pt x="28" y="45"/>
                      <a:pt x="28" y="45"/>
                      <a:pt x="27" y="45"/>
                    </a:cubicBezTo>
                    <a:cubicBezTo>
                      <a:pt x="24" y="46"/>
                      <a:pt x="22" y="46"/>
                      <a:pt x="20" y="46"/>
                    </a:cubicBezTo>
                    <a:cubicBezTo>
                      <a:pt x="18" y="46"/>
                      <a:pt x="17" y="46"/>
                      <a:pt x="16" y="45"/>
                    </a:cubicBezTo>
                    <a:cubicBezTo>
                      <a:pt x="14" y="44"/>
                      <a:pt x="15" y="43"/>
                      <a:pt x="15" y="42"/>
                    </a:cubicBezTo>
                    <a:cubicBezTo>
                      <a:pt x="15" y="41"/>
                      <a:pt x="17" y="40"/>
                      <a:pt x="21" y="40"/>
                    </a:cubicBezTo>
                    <a:cubicBezTo>
                      <a:pt x="23" y="40"/>
                      <a:pt x="24" y="39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3" y="37"/>
                      <a:pt x="23" y="36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2" y="34"/>
                      <a:pt x="22" y="34"/>
                    </a:cubicBezTo>
                    <a:cubicBezTo>
                      <a:pt x="21" y="35"/>
                      <a:pt x="21" y="35"/>
                      <a:pt x="20" y="35"/>
                    </a:cubicBezTo>
                    <a:cubicBezTo>
                      <a:pt x="17" y="35"/>
                      <a:pt x="17" y="32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6" y="30"/>
                    </a:cubicBezTo>
                    <a:cubicBezTo>
                      <a:pt x="15" y="30"/>
                      <a:pt x="14" y="30"/>
                      <a:pt x="12" y="31"/>
                    </a:cubicBezTo>
                    <a:cubicBezTo>
                      <a:pt x="10" y="31"/>
                      <a:pt x="8" y="31"/>
                      <a:pt x="6" y="31"/>
                    </a:cubicBezTo>
                    <a:cubicBezTo>
                      <a:pt x="5" y="31"/>
                      <a:pt x="4" y="31"/>
                      <a:pt x="3" y="30"/>
                    </a:cubicBezTo>
                    <a:cubicBezTo>
                      <a:pt x="3" y="29"/>
                      <a:pt x="3" y="29"/>
                      <a:pt x="3" y="28"/>
                    </a:cubicBezTo>
                    <a:cubicBezTo>
                      <a:pt x="5" y="26"/>
                      <a:pt x="10" y="25"/>
                      <a:pt x="13" y="25"/>
                    </a:cubicBezTo>
                    <a:cubicBezTo>
                      <a:pt x="14" y="25"/>
                      <a:pt x="15" y="25"/>
                      <a:pt x="15" y="25"/>
                    </a:cubicBezTo>
                    <a:cubicBezTo>
                      <a:pt x="16" y="25"/>
                      <a:pt x="16" y="25"/>
                      <a:pt x="17" y="25"/>
                    </a:cubicBezTo>
                    <a:cubicBezTo>
                      <a:pt x="19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4"/>
                      <a:pt x="19" y="24"/>
                      <a:pt x="19" y="23"/>
                    </a:cubicBezTo>
                    <a:cubicBezTo>
                      <a:pt x="19" y="22"/>
                      <a:pt x="20" y="21"/>
                      <a:pt x="20" y="21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18"/>
                      <a:pt x="15" y="18"/>
                      <a:pt x="11" y="20"/>
                    </a:cubicBezTo>
                    <a:cubicBezTo>
                      <a:pt x="7" y="21"/>
                      <a:pt x="2" y="21"/>
                      <a:pt x="1" y="19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5"/>
                      <a:pt x="1" y="14"/>
                      <a:pt x="3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7"/>
                      <a:pt x="9" y="6"/>
                      <a:pt x="10" y="6"/>
                    </a:cubicBezTo>
                    <a:cubicBezTo>
                      <a:pt x="11" y="6"/>
                      <a:pt x="12" y="6"/>
                      <a:pt x="13" y="7"/>
                    </a:cubicBezTo>
                    <a:cubicBezTo>
                      <a:pt x="13" y="7"/>
                      <a:pt x="14" y="8"/>
                      <a:pt x="14" y="8"/>
                    </a:cubicBezTo>
                    <a:cubicBezTo>
                      <a:pt x="11" y="5"/>
                      <a:pt x="11" y="4"/>
                      <a:pt x="11" y="3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8" y="2"/>
                      <a:pt x="30" y="8"/>
                      <a:pt x="31" y="11"/>
                    </a:cubicBezTo>
                    <a:cubicBezTo>
                      <a:pt x="31" y="12"/>
                      <a:pt x="30" y="13"/>
                      <a:pt x="30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7"/>
                      <a:pt x="30" y="19"/>
                      <a:pt x="31" y="19"/>
                    </a:cubicBezTo>
                    <a:cubicBezTo>
                      <a:pt x="32" y="18"/>
                      <a:pt x="34" y="16"/>
                      <a:pt x="36" y="16"/>
                    </a:cubicBezTo>
                    <a:cubicBezTo>
                      <a:pt x="37" y="16"/>
                      <a:pt x="38" y="16"/>
                      <a:pt x="38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6"/>
                      <a:pt x="39" y="15"/>
                      <a:pt x="38" y="13"/>
                    </a:cubicBezTo>
                    <a:cubicBezTo>
                      <a:pt x="37" y="12"/>
                      <a:pt x="38" y="10"/>
                      <a:pt x="39" y="9"/>
                    </a:cubicBezTo>
                    <a:cubicBezTo>
                      <a:pt x="39" y="8"/>
                      <a:pt x="40" y="7"/>
                      <a:pt x="41" y="7"/>
                    </a:cubicBezTo>
                    <a:cubicBezTo>
                      <a:pt x="42" y="7"/>
                      <a:pt x="43" y="7"/>
                      <a:pt x="45" y="9"/>
                    </a:cubicBezTo>
                    <a:cubicBezTo>
                      <a:pt x="45" y="11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1"/>
                      <a:pt x="47" y="9"/>
                      <a:pt x="48" y="8"/>
                    </a:cubicBezTo>
                    <a:cubicBezTo>
                      <a:pt x="50" y="6"/>
                      <a:pt x="52" y="5"/>
                      <a:pt x="54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7" y="8"/>
                      <a:pt x="57" y="8"/>
                      <a:pt x="58" y="9"/>
                    </a:cubicBezTo>
                    <a:cubicBezTo>
                      <a:pt x="58" y="8"/>
                      <a:pt x="58" y="8"/>
                      <a:pt x="59" y="7"/>
                    </a:cubicBezTo>
                    <a:cubicBezTo>
                      <a:pt x="59" y="7"/>
                      <a:pt x="61" y="6"/>
                      <a:pt x="62" y="6"/>
                    </a:cubicBezTo>
                    <a:cubicBezTo>
                      <a:pt x="63" y="6"/>
                      <a:pt x="65" y="7"/>
                      <a:pt x="65" y="8"/>
                    </a:cubicBezTo>
                    <a:cubicBezTo>
                      <a:pt x="66" y="8"/>
                      <a:pt x="67" y="9"/>
                      <a:pt x="67" y="9"/>
                    </a:cubicBezTo>
                    <a:cubicBezTo>
                      <a:pt x="67" y="9"/>
                      <a:pt x="67" y="9"/>
                      <a:pt x="67" y="8"/>
                    </a:cubicBezTo>
                    <a:cubicBezTo>
                      <a:pt x="67" y="7"/>
                      <a:pt x="68" y="6"/>
                      <a:pt x="69" y="6"/>
                    </a:cubicBezTo>
                    <a:cubicBezTo>
                      <a:pt x="70" y="6"/>
                      <a:pt x="71" y="7"/>
                      <a:pt x="71" y="7"/>
                    </a:cubicBezTo>
                    <a:cubicBezTo>
                      <a:pt x="72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6"/>
                      <a:pt x="73" y="6"/>
                    </a:cubicBezTo>
                    <a:cubicBezTo>
                      <a:pt x="73" y="4"/>
                      <a:pt x="73" y="2"/>
                      <a:pt x="75" y="1"/>
                    </a:cubicBezTo>
                    <a:cubicBezTo>
                      <a:pt x="76" y="0"/>
                      <a:pt x="78" y="2"/>
                      <a:pt x="81" y="3"/>
                    </a:cubicBezTo>
                    <a:cubicBezTo>
                      <a:pt x="82" y="4"/>
                      <a:pt x="83" y="5"/>
                      <a:pt x="84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9" y="4"/>
                      <a:pt x="90" y="4"/>
                    </a:cubicBezTo>
                    <a:cubicBezTo>
                      <a:pt x="91" y="4"/>
                      <a:pt x="91" y="4"/>
                      <a:pt x="92" y="5"/>
                    </a:cubicBezTo>
                    <a:cubicBezTo>
                      <a:pt x="92" y="5"/>
                      <a:pt x="92" y="6"/>
                      <a:pt x="92" y="6"/>
                    </a:cubicBezTo>
                    <a:cubicBezTo>
                      <a:pt x="92" y="6"/>
                      <a:pt x="92" y="7"/>
                      <a:pt x="93" y="8"/>
                    </a:cubicBezTo>
                    <a:cubicBezTo>
                      <a:pt x="93" y="9"/>
                      <a:pt x="94" y="11"/>
                      <a:pt x="94" y="12"/>
                    </a:cubicBezTo>
                    <a:cubicBezTo>
                      <a:pt x="94" y="13"/>
                      <a:pt x="94" y="13"/>
                      <a:pt x="94" y="14"/>
                    </a:cubicBezTo>
                    <a:cubicBezTo>
                      <a:pt x="95" y="15"/>
                      <a:pt x="96" y="16"/>
                      <a:pt x="98" y="16"/>
                    </a:cubicBezTo>
                    <a:cubicBezTo>
                      <a:pt x="100" y="16"/>
                      <a:pt x="102" y="17"/>
                      <a:pt x="103" y="19"/>
                    </a:cubicBezTo>
                    <a:cubicBezTo>
                      <a:pt x="105" y="21"/>
                      <a:pt x="105" y="23"/>
                      <a:pt x="104" y="25"/>
                    </a:cubicBezTo>
                    <a:cubicBezTo>
                      <a:pt x="103" y="28"/>
                      <a:pt x="99" y="33"/>
                      <a:pt x="95" y="33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5" y="34"/>
                      <a:pt x="94" y="34"/>
                    </a:cubicBezTo>
                    <a:cubicBezTo>
                      <a:pt x="93" y="36"/>
                      <a:pt x="92" y="39"/>
                      <a:pt x="88" y="39"/>
                    </a:cubicBezTo>
                    <a:cubicBezTo>
                      <a:pt x="83" y="39"/>
                      <a:pt x="79" y="41"/>
                      <a:pt x="75" y="44"/>
                    </a:cubicBezTo>
                    <a:cubicBezTo>
                      <a:pt x="74" y="45"/>
                      <a:pt x="72" y="45"/>
                      <a:pt x="69" y="45"/>
                    </a:cubicBezTo>
                    <a:cubicBezTo>
                      <a:pt x="67" y="46"/>
                      <a:pt x="64" y="46"/>
                      <a:pt x="64" y="47"/>
                    </a:cubicBezTo>
                    <a:cubicBezTo>
                      <a:pt x="63" y="50"/>
                      <a:pt x="56" y="52"/>
                      <a:pt x="51" y="52"/>
                    </a:cubicBezTo>
                    <a:close/>
                    <a:moveTo>
                      <a:pt x="30" y="42"/>
                    </a:moveTo>
                    <a:cubicBezTo>
                      <a:pt x="33" y="42"/>
                      <a:pt x="37" y="45"/>
                      <a:pt x="41" y="47"/>
                    </a:cubicBezTo>
                    <a:cubicBezTo>
                      <a:pt x="43" y="48"/>
                      <a:pt x="45" y="49"/>
                      <a:pt x="47" y="50"/>
                    </a:cubicBezTo>
                    <a:cubicBezTo>
                      <a:pt x="48" y="50"/>
                      <a:pt x="49" y="50"/>
                      <a:pt x="51" y="50"/>
                    </a:cubicBezTo>
                    <a:cubicBezTo>
                      <a:pt x="56" y="50"/>
                      <a:pt x="61" y="48"/>
                      <a:pt x="62" y="46"/>
                    </a:cubicBezTo>
                    <a:cubicBezTo>
                      <a:pt x="63" y="44"/>
                      <a:pt x="66" y="44"/>
                      <a:pt x="69" y="43"/>
                    </a:cubicBezTo>
                    <a:cubicBezTo>
                      <a:pt x="71" y="43"/>
                      <a:pt x="73" y="43"/>
                      <a:pt x="74" y="42"/>
                    </a:cubicBezTo>
                    <a:cubicBezTo>
                      <a:pt x="78" y="40"/>
                      <a:pt x="82" y="37"/>
                      <a:pt x="88" y="37"/>
                    </a:cubicBezTo>
                    <a:cubicBezTo>
                      <a:pt x="91" y="37"/>
                      <a:pt x="92" y="35"/>
                      <a:pt x="93" y="33"/>
                    </a:cubicBezTo>
                    <a:cubicBezTo>
                      <a:pt x="93" y="32"/>
                      <a:pt x="94" y="31"/>
                      <a:pt x="95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7" y="31"/>
                      <a:pt x="101" y="27"/>
                      <a:pt x="102" y="24"/>
                    </a:cubicBezTo>
                    <a:cubicBezTo>
                      <a:pt x="103" y="23"/>
                      <a:pt x="102" y="21"/>
                      <a:pt x="101" y="20"/>
                    </a:cubicBezTo>
                    <a:cubicBezTo>
                      <a:pt x="101" y="19"/>
                      <a:pt x="99" y="18"/>
                      <a:pt x="98" y="18"/>
                    </a:cubicBezTo>
                    <a:cubicBezTo>
                      <a:pt x="96" y="18"/>
                      <a:pt x="94" y="17"/>
                      <a:pt x="92" y="15"/>
                    </a:cubicBezTo>
                    <a:cubicBezTo>
                      <a:pt x="92" y="14"/>
                      <a:pt x="91" y="13"/>
                      <a:pt x="92" y="11"/>
                    </a:cubicBezTo>
                    <a:cubicBezTo>
                      <a:pt x="92" y="11"/>
                      <a:pt x="91" y="10"/>
                      <a:pt x="91" y="9"/>
                    </a:cubicBezTo>
                    <a:cubicBezTo>
                      <a:pt x="90" y="8"/>
                      <a:pt x="90" y="7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6"/>
                      <a:pt x="87" y="7"/>
                      <a:pt x="85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3" y="8"/>
                      <a:pt x="81" y="6"/>
                      <a:pt x="79" y="5"/>
                    </a:cubicBezTo>
                    <a:cubicBezTo>
                      <a:pt x="78" y="4"/>
                      <a:pt x="77" y="3"/>
                      <a:pt x="76" y="3"/>
                    </a:cubicBezTo>
                    <a:cubicBezTo>
                      <a:pt x="75" y="3"/>
                      <a:pt x="75" y="4"/>
                      <a:pt x="75" y="5"/>
                    </a:cubicBezTo>
                    <a:cubicBezTo>
                      <a:pt x="75" y="6"/>
                      <a:pt x="75" y="7"/>
                      <a:pt x="75" y="8"/>
                    </a:cubicBezTo>
                    <a:cubicBezTo>
                      <a:pt x="75" y="8"/>
                      <a:pt x="74" y="9"/>
                      <a:pt x="73" y="9"/>
                    </a:cubicBezTo>
                    <a:cubicBezTo>
                      <a:pt x="72" y="9"/>
                      <a:pt x="72" y="9"/>
                      <a:pt x="71" y="9"/>
                    </a:cubicBezTo>
                    <a:cubicBezTo>
                      <a:pt x="70" y="9"/>
                      <a:pt x="70" y="9"/>
                      <a:pt x="69" y="9"/>
                    </a:cubicBezTo>
                    <a:cubicBezTo>
                      <a:pt x="69" y="10"/>
                      <a:pt x="68" y="11"/>
                      <a:pt x="67" y="11"/>
                    </a:cubicBezTo>
                    <a:cubicBezTo>
                      <a:pt x="66" y="11"/>
                      <a:pt x="65" y="10"/>
                      <a:pt x="64" y="9"/>
                    </a:cubicBezTo>
                    <a:cubicBezTo>
                      <a:pt x="63" y="8"/>
                      <a:pt x="62" y="8"/>
                      <a:pt x="62" y="8"/>
                    </a:cubicBezTo>
                    <a:cubicBezTo>
                      <a:pt x="61" y="8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10"/>
                      <a:pt x="60" y="10"/>
                    </a:cubicBezTo>
                    <a:cubicBezTo>
                      <a:pt x="59" y="11"/>
                      <a:pt x="59" y="11"/>
                      <a:pt x="58" y="11"/>
                    </a:cubicBezTo>
                    <a:cubicBezTo>
                      <a:pt x="58" y="11"/>
                      <a:pt x="57" y="10"/>
                      <a:pt x="55" y="9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8"/>
                      <a:pt x="51" y="8"/>
                      <a:pt x="50" y="9"/>
                    </a:cubicBezTo>
                    <a:cubicBezTo>
                      <a:pt x="49" y="10"/>
                      <a:pt x="48" y="11"/>
                      <a:pt x="49" y="12"/>
                    </a:cubicBezTo>
                    <a:cubicBezTo>
                      <a:pt x="49" y="13"/>
                      <a:pt x="48" y="13"/>
                      <a:pt x="48" y="14"/>
                    </a:cubicBezTo>
                    <a:cubicBezTo>
                      <a:pt x="48" y="14"/>
                      <a:pt x="47" y="14"/>
                      <a:pt x="47" y="14"/>
                    </a:cubicBezTo>
                    <a:cubicBezTo>
                      <a:pt x="46" y="14"/>
                      <a:pt x="45" y="14"/>
                      <a:pt x="43" y="10"/>
                    </a:cubicBezTo>
                    <a:cubicBezTo>
                      <a:pt x="42" y="9"/>
                      <a:pt x="41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1" y="14"/>
                      <a:pt x="41" y="16"/>
                      <a:pt x="41" y="18"/>
                    </a:cubicBezTo>
                    <a:cubicBezTo>
                      <a:pt x="40" y="19"/>
                      <a:pt x="39" y="19"/>
                      <a:pt x="37" y="18"/>
                    </a:cubicBezTo>
                    <a:cubicBezTo>
                      <a:pt x="36" y="17"/>
                      <a:pt x="34" y="19"/>
                      <a:pt x="32" y="21"/>
                    </a:cubicBezTo>
                    <a:cubicBezTo>
                      <a:pt x="32" y="21"/>
                      <a:pt x="32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9" y="21"/>
                      <a:pt x="28" y="19"/>
                      <a:pt x="27" y="17"/>
                    </a:cubicBezTo>
                    <a:cubicBezTo>
                      <a:pt x="26" y="14"/>
                      <a:pt x="27" y="12"/>
                      <a:pt x="29" y="12"/>
                    </a:cubicBezTo>
                    <a:cubicBezTo>
                      <a:pt x="28" y="10"/>
                      <a:pt x="18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5"/>
                      <a:pt x="16" y="7"/>
                    </a:cubicBezTo>
                    <a:cubicBezTo>
                      <a:pt x="17" y="8"/>
                      <a:pt x="18" y="9"/>
                      <a:pt x="18" y="10"/>
                    </a:cubicBezTo>
                    <a:cubicBezTo>
                      <a:pt x="18" y="10"/>
                      <a:pt x="17" y="11"/>
                      <a:pt x="16" y="11"/>
                    </a:cubicBezTo>
                    <a:cubicBezTo>
                      <a:pt x="15" y="11"/>
                      <a:pt x="12" y="10"/>
                      <a:pt x="11" y="8"/>
                    </a:cubicBezTo>
                    <a:cubicBezTo>
                      <a:pt x="10" y="7"/>
                      <a:pt x="8" y="9"/>
                      <a:pt x="7" y="11"/>
                    </a:cubicBezTo>
                    <a:cubicBezTo>
                      <a:pt x="6" y="12"/>
                      <a:pt x="5" y="13"/>
                      <a:pt x="4" y="14"/>
                    </a:cubicBezTo>
                    <a:cubicBezTo>
                      <a:pt x="3" y="15"/>
                      <a:pt x="2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5" y="19"/>
                      <a:pt x="7" y="19"/>
                    </a:cubicBezTo>
                    <a:cubicBezTo>
                      <a:pt x="8" y="19"/>
                      <a:pt x="9" y="18"/>
                      <a:pt x="10" y="18"/>
                    </a:cubicBezTo>
                    <a:cubicBezTo>
                      <a:pt x="12" y="17"/>
                      <a:pt x="15" y="16"/>
                      <a:pt x="17" y="16"/>
                    </a:cubicBezTo>
                    <a:cubicBezTo>
                      <a:pt x="20" y="16"/>
                      <a:pt x="22" y="17"/>
                      <a:pt x="23" y="18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3" y="21"/>
                      <a:pt x="23" y="22"/>
                      <a:pt x="22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19" y="28"/>
                      <a:pt x="15" y="27"/>
                    </a:cubicBezTo>
                    <a:cubicBezTo>
                      <a:pt x="15" y="27"/>
                      <a:pt x="14" y="27"/>
                      <a:pt x="13" y="27"/>
                    </a:cubicBezTo>
                    <a:cubicBezTo>
                      <a:pt x="9" y="27"/>
                      <a:pt x="6" y="28"/>
                      <a:pt x="5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8" y="29"/>
                      <a:pt x="10" y="29"/>
                      <a:pt x="12" y="29"/>
                    </a:cubicBezTo>
                    <a:cubicBezTo>
                      <a:pt x="13" y="28"/>
                      <a:pt x="15" y="28"/>
                      <a:pt x="16" y="28"/>
                    </a:cubicBezTo>
                    <a:cubicBezTo>
                      <a:pt x="17" y="28"/>
                      <a:pt x="19" y="28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20" y="33"/>
                      <a:pt x="20" y="33"/>
                    </a:cubicBezTo>
                    <a:cubicBezTo>
                      <a:pt x="20" y="33"/>
                      <a:pt x="21" y="33"/>
                      <a:pt x="21" y="32"/>
                    </a:cubicBezTo>
                    <a:cubicBezTo>
                      <a:pt x="22" y="32"/>
                      <a:pt x="22" y="32"/>
                      <a:pt x="23" y="32"/>
                    </a:cubicBezTo>
                    <a:cubicBezTo>
                      <a:pt x="25" y="32"/>
                      <a:pt x="25" y="34"/>
                      <a:pt x="25" y="35"/>
                    </a:cubicBezTo>
                    <a:cubicBezTo>
                      <a:pt x="25" y="35"/>
                      <a:pt x="25" y="35"/>
                      <a:pt x="25" y="36"/>
                    </a:cubicBezTo>
                    <a:cubicBezTo>
                      <a:pt x="26" y="36"/>
                      <a:pt x="27" y="37"/>
                      <a:pt x="26" y="39"/>
                    </a:cubicBezTo>
                    <a:cubicBezTo>
                      <a:pt x="26" y="40"/>
                      <a:pt x="25" y="42"/>
                      <a:pt x="21" y="42"/>
                    </a:cubicBezTo>
                    <a:cubicBezTo>
                      <a:pt x="18" y="42"/>
                      <a:pt x="17" y="43"/>
                      <a:pt x="17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9" y="45"/>
                      <a:pt x="22" y="44"/>
                      <a:pt x="26" y="43"/>
                    </a:cubicBezTo>
                    <a:cubicBezTo>
                      <a:pt x="27" y="43"/>
                      <a:pt x="28" y="43"/>
                      <a:pt x="28" y="43"/>
                    </a:cubicBezTo>
                    <a:cubicBezTo>
                      <a:pt x="29" y="43"/>
                      <a:pt x="29" y="42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3" name="Google Shape;334;p3">
                <a:extLst>
                  <a:ext uri="{FF2B5EF4-FFF2-40B4-BE49-F238E27FC236}">
                    <a16:creationId xmlns:a16="http://schemas.microsoft.com/office/drawing/2014/main" id="{995D7027-8C6A-854C-AABC-466E85C7A25E}"/>
                  </a:ext>
                </a:extLst>
              </p:cNvPr>
              <p:cNvSpPr/>
              <p:nvPr/>
            </p:nvSpPr>
            <p:spPr>
              <a:xfrm>
                <a:off x="4183" y="2665"/>
                <a:ext cx="3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4" h="48" extrusionOk="0">
                    <a:moveTo>
                      <a:pt x="39" y="15"/>
                    </a:moveTo>
                    <a:cubicBezTo>
                      <a:pt x="38" y="14"/>
                      <a:pt x="37" y="13"/>
                      <a:pt x="36" y="12"/>
                    </a:cubicBezTo>
                    <a:cubicBezTo>
                      <a:pt x="32" y="8"/>
                      <a:pt x="31" y="11"/>
                      <a:pt x="30" y="14"/>
                    </a:cubicBezTo>
                    <a:cubicBezTo>
                      <a:pt x="30" y="17"/>
                      <a:pt x="26" y="13"/>
                      <a:pt x="24" y="13"/>
                    </a:cubicBezTo>
                    <a:cubicBezTo>
                      <a:pt x="22" y="12"/>
                      <a:pt x="25" y="8"/>
                      <a:pt x="26" y="7"/>
                    </a:cubicBezTo>
                    <a:cubicBezTo>
                      <a:pt x="27" y="6"/>
                      <a:pt x="28" y="4"/>
                      <a:pt x="29" y="2"/>
                    </a:cubicBezTo>
                    <a:cubicBezTo>
                      <a:pt x="29" y="2"/>
                      <a:pt x="28" y="2"/>
                      <a:pt x="28" y="1"/>
                    </a:cubicBezTo>
                    <a:cubicBezTo>
                      <a:pt x="24" y="0"/>
                      <a:pt x="18" y="0"/>
                      <a:pt x="18" y="3"/>
                    </a:cubicBezTo>
                    <a:cubicBezTo>
                      <a:pt x="18" y="7"/>
                      <a:pt x="22" y="6"/>
                      <a:pt x="23" y="8"/>
                    </a:cubicBezTo>
                    <a:cubicBezTo>
                      <a:pt x="23" y="10"/>
                      <a:pt x="18" y="10"/>
                      <a:pt x="15" y="12"/>
                    </a:cubicBezTo>
                    <a:cubicBezTo>
                      <a:pt x="11" y="14"/>
                      <a:pt x="8" y="10"/>
                      <a:pt x="4" y="12"/>
                    </a:cubicBezTo>
                    <a:cubicBezTo>
                      <a:pt x="1" y="14"/>
                      <a:pt x="8" y="16"/>
                      <a:pt x="6" y="19"/>
                    </a:cubicBezTo>
                    <a:cubicBezTo>
                      <a:pt x="3" y="23"/>
                      <a:pt x="6" y="23"/>
                      <a:pt x="10" y="26"/>
                    </a:cubicBezTo>
                    <a:cubicBezTo>
                      <a:pt x="14" y="30"/>
                      <a:pt x="7" y="30"/>
                      <a:pt x="7" y="34"/>
                    </a:cubicBezTo>
                    <a:cubicBezTo>
                      <a:pt x="7" y="38"/>
                      <a:pt x="2" y="38"/>
                      <a:pt x="1" y="41"/>
                    </a:cubicBezTo>
                    <a:cubicBezTo>
                      <a:pt x="0" y="43"/>
                      <a:pt x="6" y="48"/>
                      <a:pt x="11" y="48"/>
                    </a:cubicBezTo>
                    <a:cubicBezTo>
                      <a:pt x="14" y="48"/>
                      <a:pt x="22" y="46"/>
                      <a:pt x="27" y="41"/>
                    </a:cubicBezTo>
                    <a:cubicBezTo>
                      <a:pt x="32" y="37"/>
                      <a:pt x="35" y="41"/>
                      <a:pt x="39" y="39"/>
                    </a:cubicBezTo>
                    <a:cubicBezTo>
                      <a:pt x="44" y="37"/>
                      <a:pt x="41" y="20"/>
                      <a:pt x="39" y="17"/>
                    </a:cubicBezTo>
                    <a:cubicBezTo>
                      <a:pt x="39" y="16"/>
                      <a:pt x="39" y="16"/>
                      <a:pt x="39" y="15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4" name="Google Shape;335;p3">
                <a:extLst>
                  <a:ext uri="{FF2B5EF4-FFF2-40B4-BE49-F238E27FC236}">
                    <a16:creationId xmlns:a16="http://schemas.microsoft.com/office/drawing/2014/main" id="{2B3FA1CD-5025-A849-B0E4-40718F343A17}"/>
                  </a:ext>
                </a:extLst>
              </p:cNvPr>
              <p:cNvSpPr/>
              <p:nvPr/>
            </p:nvSpPr>
            <p:spPr>
              <a:xfrm>
                <a:off x="4183" y="2665"/>
                <a:ext cx="37" cy="40"/>
              </a:xfrm>
              <a:custGeom>
                <a:avLst/>
                <a:gdLst/>
                <a:ahLst/>
                <a:cxnLst/>
                <a:rect l="l" t="t" r="r" b="b"/>
                <a:pathLst>
                  <a:path w="45" h="50" extrusionOk="0">
                    <a:moveTo>
                      <a:pt x="11" y="50"/>
                    </a:moveTo>
                    <a:cubicBezTo>
                      <a:pt x="7" y="50"/>
                      <a:pt x="2" y="48"/>
                      <a:pt x="1" y="45"/>
                    </a:cubicBezTo>
                    <a:cubicBezTo>
                      <a:pt x="0" y="43"/>
                      <a:pt x="0" y="42"/>
                      <a:pt x="0" y="41"/>
                    </a:cubicBezTo>
                    <a:cubicBezTo>
                      <a:pt x="1" y="40"/>
                      <a:pt x="2" y="39"/>
                      <a:pt x="3" y="38"/>
                    </a:cubicBezTo>
                    <a:cubicBezTo>
                      <a:pt x="5" y="37"/>
                      <a:pt x="6" y="37"/>
                      <a:pt x="6" y="35"/>
                    </a:cubicBezTo>
                    <a:cubicBezTo>
                      <a:pt x="6" y="33"/>
                      <a:pt x="8" y="32"/>
                      <a:pt x="9" y="31"/>
                    </a:cubicBezTo>
                    <a:cubicBezTo>
                      <a:pt x="10" y="30"/>
                      <a:pt x="10" y="30"/>
                      <a:pt x="10" y="29"/>
                    </a:cubicBezTo>
                    <a:cubicBezTo>
                      <a:pt x="10" y="29"/>
                      <a:pt x="10" y="29"/>
                      <a:pt x="9" y="28"/>
                    </a:cubicBezTo>
                    <a:cubicBezTo>
                      <a:pt x="8" y="27"/>
                      <a:pt x="7" y="26"/>
                      <a:pt x="6" y="26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3" y="22"/>
                      <a:pt x="4" y="21"/>
                      <a:pt x="5" y="20"/>
                    </a:cubicBezTo>
                    <a:cubicBezTo>
                      <a:pt x="6" y="19"/>
                      <a:pt x="5" y="18"/>
                      <a:pt x="4" y="17"/>
                    </a:cubicBezTo>
                    <a:cubicBezTo>
                      <a:pt x="3" y="16"/>
                      <a:pt x="2" y="15"/>
                      <a:pt x="2" y="14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6" y="11"/>
                      <a:pt x="8" y="12"/>
                      <a:pt x="10" y="12"/>
                    </a:cubicBezTo>
                    <a:cubicBezTo>
                      <a:pt x="11" y="13"/>
                      <a:pt x="13" y="13"/>
                      <a:pt x="14" y="12"/>
                    </a:cubicBezTo>
                    <a:cubicBezTo>
                      <a:pt x="16" y="11"/>
                      <a:pt x="18" y="10"/>
                      <a:pt x="19" y="10"/>
                    </a:cubicBezTo>
                    <a:cubicBezTo>
                      <a:pt x="20" y="10"/>
                      <a:pt x="22" y="9"/>
                      <a:pt x="22" y="9"/>
                    </a:cubicBezTo>
                    <a:cubicBezTo>
                      <a:pt x="22" y="9"/>
                      <a:pt x="21" y="9"/>
                      <a:pt x="20" y="8"/>
                    </a:cubicBezTo>
                    <a:cubicBezTo>
                      <a:pt x="19" y="8"/>
                      <a:pt x="17" y="7"/>
                      <a:pt x="17" y="4"/>
                    </a:cubicBezTo>
                    <a:cubicBezTo>
                      <a:pt x="17" y="2"/>
                      <a:pt x="19" y="0"/>
                      <a:pt x="23" y="0"/>
                    </a:cubicBezTo>
                    <a:cubicBezTo>
                      <a:pt x="24" y="0"/>
                      <a:pt x="26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6"/>
                      <a:pt x="28" y="8"/>
                      <a:pt x="27" y="9"/>
                    </a:cubicBezTo>
                    <a:cubicBezTo>
                      <a:pt x="26" y="10"/>
                      <a:pt x="24" y="12"/>
                      <a:pt x="24" y="13"/>
                    </a:cubicBezTo>
                    <a:cubicBezTo>
                      <a:pt x="25" y="13"/>
                      <a:pt x="26" y="13"/>
                      <a:pt x="27" y="14"/>
                    </a:cubicBezTo>
                    <a:cubicBezTo>
                      <a:pt x="28" y="14"/>
                      <a:pt x="29" y="15"/>
                      <a:pt x="29" y="15"/>
                    </a:cubicBezTo>
                    <a:cubicBezTo>
                      <a:pt x="30" y="10"/>
                      <a:pt x="33" y="9"/>
                      <a:pt x="37" y="13"/>
                    </a:cubicBezTo>
                    <a:cubicBezTo>
                      <a:pt x="37" y="13"/>
                      <a:pt x="38" y="14"/>
                      <a:pt x="40" y="15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2" y="21"/>
                      <a:pt x="45" y="38"/>
                      <a:pt x="40" y="41"/>
                    </a:cubicBezTo>
                    <a:cubicBezTo>
                      <a:pt x="39" y="42"/>
                      <a:pt x="37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5" y="42"/>
                      <a:pt x="35" y="42"/>
                      <a:pt x="34" y="42"/>
                    </a:cubicBezTo>
                    <a:cubicBezTo>
                      <a:pt x="33" y="41"/>
                      <a:pt x="33" y="41"/>
                      <a:pt x="32" y="41"/>
                    </a:cubicBezTo>
                    <a:cubicBezTo>
                      <a:pt x="31" y="41"/>
                      <a:pt x="30" y="42"/>
                      <a:pt x="28" y="43"/>
                    </a:cubicBezTo>
                    <a:cubicBezTo>
                      <a:pt x="23" y="48"/>
                      <a:pt x="15" y="50"/>
                      <a:pt x="11" y="50"/>
                    </a:cubicBezTo>
                    <a:close/>
                    <a:moveTo>
                      <a:pt x="6" y="14"/>
                    </a:moveTo>
                    <a:cubicBezTo>
                      <a:pt x="6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6" y="16"/>
                      <a:pt x="8" y="18"/>
                      <a:pt x="6" y="21"/>
                    </a:cubicBezTo>
                    <a:cubicBezTo>
                      <a:pt x="6" y="22"/>
                      <a:pt x="6" y="22"/>
                      <a:pt x="6" y="23"/>
                    </a:cubicBezTo>
                    <a:cubicBezTo>
                      <a:pt x="6" y="23"/>
                      <a:pt x="7" y="24"/>
                      <a:pt x="8" y="24"/>
                    </a:cubicBezTo>
                    <a:cubicBezTo>
                      <a:pt x="8" y="25"/>
                      <a:pt x="9" y="25"/>
                      <a:pt x="11" y="26"/>
                    </a:cubicBezTo>
                    <a:cubicBezTo>
                      <a:pt x="12" y="27"/>
                      <a:pt x="12" y="28"/>
                      <a:pt x="12" y="29"/>
                    </a:cubicBezTo>
                    <a:cubicBezTo>
                      <a:pt x="12" y="31"/>
                      <a:pt x="11" y="32"/>
                      <a:pt x="10" y="32"/>
                    </a:cubicBezTo>
                    <a:cubicBezTo>
                      <a:pt x="9" y="33"/>
                      <a:pt x="8" y="34"/>
                      <a:pt x="8" y="35"/>
                    </a:cubicBezTo>
                    <a:cubicBezTo>
                      <a:pt x="8" y="38"/>
                      <a:pt x="6" y="39"/>
                      <a:pt x="4" y="40"/>
                    </a:cubicBezTo>
                    <a:cubicBezTo>
                      <a:pt x="3" y="41"/>
                      <a:pt x="2" y="41"/>
                      <a:pt x="2" y="42"/>
                    </a:cubicBezTo>
                    <a:cubicBezTo>
                      <a:pt x="2" y="42"/>
                      <a:pt x="2" y="43"/>
                      <a:pt x="2" y="44"/>
                    </a:cubicBezTo>
                    <a:cubicBezTo>
                      <a:pt x="4" y="46"/>
                      <a:pt x="7" y="48"/>
                      <a:pt x="11" y="48"/>
                    </a:cubicBezTo>
                    <a:cubicBezTo>
                      <a:pt x="14" y="48"/>
                      <a:pt x="22" y="46"/>
                      <a:pt x="27" y="42"/>
                    </a:cubicBezTo>
                    <a:cubicBezTo>
                      <a:pt x="28" y="40"/>
                      <a:pt x="30" y="39"/>
                      <a:pt x="32" y="39"/>
                    </a:cubicBezTo>
                    <a:cubicBezTo>
                      <a:pt x="33" y="39"/>
                      <a:pt x="34" y="39"/>
                      <a:pt x="34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0"/>
                      <a:pt x="38" y="40"/>
                      <a:pt x="39" y="39"/>
                    </a:cubicBezTo>
                    <a:cubicBezTo>
                      <a:pt x="42" y="37"/>
                      <a:pt x="40" y="22"/>
                      <a:pt x="38" y="18"/>
                    </a:cubicBezTo>
                    <a:cubicBezTo>
                      <a:pt x="38" y="18"/>
                      <a:pt x="38" y="17"/>
                      <a:pt x="38" y="17"/>
                    </a:cubicBezTo>
                    <a:cubicBezTo>
                      <a:pt x="37" y="16"/>
                      <a:pt x="36" y="15"/>
                      <a:pt x="35" y="14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2" y="12"/>
                      <a:pt x="31" y="13"/>
                      <a:pt x="31" y="15"/>
                    </a:cubicBezTo>
                    <a:cubicBezTo>
                      <a:pt x="31" y="16"/>
                      <a:pt x="30" y="17"/>
                      <a:pt x="29" y="17"/>
                    </a:cubicBezTo>
                    <a:cubicBezTo>
                      <a:pt x="28" y="17"/>
                      <a:pt x="27" y="16"/>
                      <a:pt x="26" y="16"/>
                    </a:cubicBezTo>
                    <a:cubicBezTo>
                      <a:pt x="25" y="15"/>
                      <a:pt x="25" y="15"/>
                      <a:pt x="24" y="15"/>
                    </a:cubicBezTo>
                    <a:cubicBezTo>
                      <a:pt x="23" y="15"/>
                      <a:pt x="23" y="14"/>
                      <a:pt x="22" y="13"/>
                    </a:cubicBezTo>
                    <a:cubicBezTo>
                      <a:pt x="22" y="12"/>
                      <a:pt x="22" y="12"/>
                      <a:pt x="23" y="11"/>
                    </a:cubicBezTo>
                    <a:cubicBezTo>
                      <a:pt x="22" y="11"/>
                      <a:pt x="21" y="12"/>
                      <a:pt x="20" y="12"/>
                    </a:cubicBezTo>
                    <a:cubicBezTo>
                      <a:pt x="18" y="12"/>
                      <a:pt x="17" y="13"/>
                      <a:pt x="15" y="14"/>
                    </a:cubicBezTo>
                    <a:cubicBezTo>
                      <a:pt x="14" y="15"/>
                      <a:pt x="11" y="15"/>
                      <a:pt x="9" y="14"/>
                    </a:cubicBezTo>
                    <a:cubicBezTo>
                      <a:pt x="8" y="14"/>
                      <a:pt x="7" y="14"/>
                      <a:pt x="6" y="14"/>
                    </a:cubicBezTo>
                    <a:close/>
                    <a:moveTo>
                      <a:pt x="23" y="2"/>
                    </a:moveTo>
                    <a:cubicBezTo>
                      <a:pt x="21" y="2"/>
                      <a:pt x="19" y="3"/>
                      <a:pt x="19" y="4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7"/>
                      <a:pt x="24" y="7"/>
                      <a:pt x="24" y="9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8"/>
                      <a:pt x="25" y="8"/>
                      <a:pt x="26" y="7"/>
                    </a:cubicBezTo>
                    <a:cubicBezTo>
                      <a:pt x="26" y="7"/>
                      <a:pt x="27" y="6"/>
                      <a:pt x="28" y="3"/>
                    </a:cubicBezTo>
                    <a:cubicBezTo>
                      <a:pt x="28" y="3"/>
                      <a:pt x="27" y="3"/>
                      <a:pt x="27" y="3"/>
                    </a:cubicBezTo>
                    <a:cubicBezTo>
                      <a:pt x="26" y="3"/>
                      <a:pt x="24" y="2"/>
                      <a:pt x="2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5" name="Google Shape;336;p3">
                <a:extLst>
                  <a:ext uri="{FF2B5EF4-FFF2-40B4-BE49-F238E27FC236}">
                    <a16:creationId xmlns:a16="http://schemas.microsoft.com/office/drawing/2014/main" id="{6E1FFF81-FF49-3A4F-8176-3D422C0E5B44}"/>
                  </a:ext>
                </a:extLst>
              </p:cNvPr>
              <p:cNvSpPr/>
              <p:nvPr/>
            </p:nvSpPr>
            <p:spPr>
              <a:xfrm>
                <a:off x="4201" y="2601"/>
                <a:ext cx="78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97" h="148" extrusionOk="0">
                    <a:moveTo>
                      <a:pt x="19" y="79"/>
                    </a:moveTo>
                    <a:cubicBezTo>
                      <a:pt x="15" y="75"/>
                      <a:pt x="11" y="81"/>
                      <a:pt x="7" y="81"/>
                    </a:cubicBezTo>
                    <a:cubicBezTo>
                      <a:pt x="6" y="83"/>
                      <a:pt x="5" y="85"/>
                      <a:pt x="4" y="86"/>
                    </a:cubicBezTo>
                    <a:cubicBezTo>
                      <a:pt x="3" y="87"/>
                      <a:pt x="0" y="91"/>
                      <a:pt x="2" y="92"/>
                    </a:cubicBezTo>
                    <a:cubicBezTo>
                      <a:pt x="4" y="92"/>
                      <a:pt x="8" y="96"/>
                      <a:pt x="8" y="93"/>
                    </a:cubicBezTo>
                    <a:cubicBezTo>
                      <a:pt x="9" y="90"/>
                      <a:pt x="10" y="87"/>
                      <a:pt x="14" y="91"/>
                    </a:cubicBezTo>
                    <a:cubicBezTo>
                      <a:pt x="15" y="92"/>
                      <a:pt x="16" y="93"/>
                      <a:pt x="17" y="94"/>
                    </a:cubicBezTo>
                    <a:cubicBezTo>
                      <a:pt x="18" y="92"/>
                      <a:pt x="22" y="92"/>
                      <a:pt x="24" y="89"/>
                    </a:cubicBezTo>
                    <a:cubicBezTo>
                      <a:pt x="27" y="87"/>
                      <a:pt x="23" y="82"/>
                      <a:pt x="19" y="79"/>
                    </a:cubicBezTo>
                    <a:close/>
                    <a:moveTo>
                      <a:pt x="97" y="114"/>
                    </a:moveTo>
                    <a:cubicBezTo>
                      <a:pt x="97" y="110"/>
                      <a:pt x="88" y="107"/>
                      <a:pt x="87" y="109"/>
                    </a:cubicBezTo>
                    <a:cubicBezTo>
                      <a:pt x="86" y="111"/>
                      <a:pt x="84" y="111"/>
                      <a:pt x="82" y="108"/>
                    </a:cubicBezTo>
                    <a:cubicBezTo>
                      <a:pt x="81" y="106"/>
                      <a:pt x="84" y="103"/>
                      <a:pt x="82" y="103"/>
                    </a:cubicBezTo>
                    <a:cubicBezTo>
                      <a:pt x="81" y="103"/>
                      <a:pt x="79" y="99"/>
                      <a:pt x="79" y="98"/>
                    </a:cubicBezTo>
                    <a:cubicBezTo>
                      <a:pt x="79" y="96"/>
                      <a:pt x="77" y="87"/>
                      <a:pt x="72" y="86"/>
                    </a:cubicBezTo>
                    <a:cubicBezTo>
                      <a:pt x="67" y="85"/>
                      <a:pt x="66" y="78"/>
                      <a:pt x="65" y="74"/>
                    </a:cubicBezTo>
                    <a:cubicBezTo>
                      <a:pt x="64" y="71"/>
                      <a:pt x="61" y="73"/>
                      <a:pt x="59" y="70"/>
                    </a:cubicBezTo>
                    <a:cubicBezTo>
                      <a:pt x="56" y="67"/>
                      <a:pt x="52" y="68"/>
                      <a:pt x="50" y="68"/>
                    </a:cubicBezTo>
                    <a:cubicBezTo>
                      <a:pt x="48" y="68"/>
                      <a:pt x="50" y="64"/>
                      <a:pt x="54" y="62"/>
                    </a:cubicBezTo>
                    <a:cubicBezTo>
                      <a:pt x="57" y="60"/>
                      <a:pt x="61" y="47"/>
                      <a:pt x="61" y="45"/>
                    </a:cubicBezTo>
                    <a:cubicBezTo>
                      <a:pt x="61" y="43"/>
                      <a:pt x="46" y="43"/>
                      <a:pt x="43" y="44"/>
                    </a:cubicBezTo>
                    <a:cubicBezTo>
                      <a:pt x="40" y="46"/>
                      <a:pt x="37" y="42"/>
                      <a:pt x="40" y="41"/>
                    </a:cubicBezTo>
                    <a:cubicBezTo>
                      <a:pt x="42" y="40"/>
                      <a:pt x="47" y="35"/>
                      <a:pt x="47" y="33"/>
                    </a:cubicBezTo>
                    <a:cubicBezTo>
                      <a:pt x="47" y="31"/>
                      <a:pt x="51" y="29"/>
                      <a:pt x="49" y="27"/>
                    </a:cubicBezTo>
                    <a:cubicBezTo>
                      <a:pt x="46" y="26"/>
                      <a:pt x="46" y="30"/>
                      <a:pt x="44" y="31"/>
                    </a:cubicBezTo>
                    <a:cubicBezTo>
                      <a:pt x="42" y="33"/>
                      <a:pt x="38" y="32"/>
                      <a:pt x="34" y="31"/>
                    </a:cubicBezTo>
                    <a:cubicBezTo>
                      <a:pt x="29" y="31"/>
                      <a:pt x="28" y="37"/>
                      <a:pt x="28" y="40"/>
                    </a:cubicBezTo>
                    <a:cubicBezTo>
                      <a:pt x="28" y="42"/>
                      <a:pt x="23" y="44"/>
                      <a:pt x="24" y="46"/>
                    </a:cubicBezTo>
                    <a:cubicBezTo>
                      <a:pt x="24" y="48"/>
                      <a:pt x="23" y="50"/>
                      <a:pt x="21" y="49"/>
                    </a:cubicBezTo>
                    <a:cubicBezTo>
                      <a:pt x="20" y="47"/>
                      <a:pt x="18" y="44"/>
                      <a:pt x="15" y="47"/>
                    </a:cubicBezTo>
                    <a:cubicBezTo>
                      <a:pt x="12" y="49"/>
                      <a:pt x="19" y="52"/>
                      <a:pt x="22" y="52"/>
                    </a:cubicBezTo>
                    <a:cubicBezTo>
                      <a:pt x="26" y="53"/>
                      <a:pt x="19" y="55"/>
                      <a:pt x="19" y="60"/>
                    </a:cubicBezTo>
                    <a:cubicBezTo>
                      <a:pt x="18" y="64"/>
                      <a:pt x="24" y="62"/>
                      <a:pt x="24" y="65"/>
                    </a:cubicBezTo>
                    <a:cubicBezTo>
                      <a:pt x="24" y="67"/>
                      <a:pt x="16" y="68"/>
                      <a:pt x="16" y="71"/>
                    </a:cubicBezTo>
                    <a:cubicBezTo>
                      <a:pt x="16" y="73"/>
                      <a:pt x="21" y="69"/>
                      <a:pt x="23" y="68"/>
                    </a:cubicBezTo>
                    <a:cubicBezTo>
                      <a:pt x="25" y="67"/>
                      <a:pt x="22" y="75"/>
                      <a:pt x="27" y="74"/>
                    </a:cubicBezTo>
                    <a:cubicBezTo>
                      <a:pt x="32" y="73"/>
                      <a:pt x="30" y="66"/>
                      <a:pt x="32" y="67"/>
                    </a:cubicBezTo>
                    <a:cubicBezTo>
                      <a:pt x="34" y="67"/>
                      <a:pt x="31" y="70"/>
                      <a:pt x="33" y="73"/>
                    </a:cubicBezTo>
                    <a:cubicBezTo>
                      <a:pt x="35" y="76"/>
                      <a:pt x="29" y="81"/>
                      <a:pt x="30" y="83"/>
                    </a:cubicBezTo>
                    <a:cubicBezTo>
                      <a:pt x="30" y="85"/>
                      <a:pt x="40" y="85"/>
                      <a:pt x="43" y="82"/>
                    </a:cubicBezTo>
                    <a:cubicBezTo>
                      <a:pt x="47" y="78"/>
                      <a:pt x="48" y="82"/>
                      <a:pt x="46" y="84"/>
                    </a:cubicBezTo>
                    <a:cubicBezTo>
                      <a:pt x="44" y="87"/>
                      <a:pt x="45" y="89"/>
                      <a:pt x="48" y="90"/>
                    </a:cubicBezTo>
                    <a:cubicBezTo>
                      <a:pt x="50" y="91"/>
                      <a:pt x="51" y="92"/>
                      <a:pt x="50" y="94"/>
                    </a:cubicBezTo>
                    <a:cubicBezTo>
                      <a:pt x="49" y="96"/>
                      <a:pt x="50" y="101"/>
                      <a:pt x="49" y="103"/>
                    </a:cubicBezTo>
                    <a:cubicBezTo>
                      <a:pt x="49" y="105"/>
                      <a:pt x="40" y="105"/>
                      <a:pt x="39" y="103"/>
                    </a:cubicBezTo>
                    <a:cubicBezTo>
                      <a:pt x="39" y="102"/>
                      <a:pt x="35" y="103"/>
                      <a:pt x="36" y="105"/>
                    </a:cubicBezTo>
                    <a:cubicBezTo>
                      <a:pt x="37" y="107"/>
                      <a:pt x="33" y="109"/>
                      <a:pt x="34" y="111"/>
                    </a:cubicBezTo>
                    <a:cubicBezTo>
                      <a:pt x="34" y="113"/>
                      <a:pt x="39" y="112"/>
                      <a:pt x="39" y="114"/>
                    </a:cubicBezTo>
                    <a:cubicBezTo>
                      <a:pt x="39" y="117"/>
                      <a:pt x="35" y="119"/>
                      <a:pt x="30" y="121"/>
                    </a:cubicBezTo>
                    <a:cubicBezTo>
                      <a:pt x="25" y="123"/>
                      <a:pt x="31" y="127"/>
                      <a:pt x="34" y="125"/>
                    </a:cubicBezTo>
                    <a:cubicBezTo>
                      <a:pt x="36" y="123"/>
                      <a:pt x="36" y="126"/>
                      <a:pt x="39" y="126"/>
                    </a:cubicBezTo>
                    <a:cubicBezTo>
                      <a:pt x="43" y="126"/>
                      <a:pt x="45" y="129"/>
                      <a:pt x="50" y="128"/>
                    </a:cubicBezTo>
                    <a:cubicBezTo>
                      <a:pt x="54" y="126"/>
                      <a:pt x="54" y="128"/>
                      <a:pt x="50" y="130"/>
                    </a:cubicBezTo>
                    <a:cubicBezTo>
                      <a:pt x="47" y="133"/>
                      <a:pt x="43" y="130"/>
                      <a:pt x="40" y="132"/>
                    </a:cubicBezTo>
                    <a:cubicBezTo>
                      <a:pt x="37" y="133"/>
                      <a:pt x="25" y="144"/>
                      <a:pt x="27" y="147"/>
                    </a:cubicBezTo>
                    <a:cubicBezTo>
                      <a:pt x="29" y="148"/>
                      <a:pt x="30" y="144"/>
                      <a:pt x="35" y="143"/>
                    </a:cubicBezTo>
                    <a:cubicBezTo>
                      <a:pt x="39" y="141"/>
                      <a:pt x="39" y="144"/>
                      <a:pt x="42" y="144"/>
                    </a:cubicBezTo>
                    <a:cubicBezTo>
                      <a:pt x="44" y="144"/>
                      <a:pt x="44" y="139"/>
                      <a:pt x="46" y="140"/>
                    </a:cubicBezTo>
                    <a:cubicBezTo>
                      <a:pt x="48" y="140"/>
                      <a:pt x="50" y="138"/>
                      <a:pt x="53" y="139"/>
                    </a:cubicBezTo>
                    <a:cubicBezTo>
                      <a:pt x="56" y="139"/>
                      <a:pt x="59" y="138"/>
                      <a:pt x="61" y="137"/>
                    </a:cubicBezTo>
                    <a:cubicBezTo>
                      <a:pt x="62" y="135"/>
                      <a:pt x="67" y="140"/>
                      <a:pt x="68" y="139"/>
                    </a:cubicBezTo>
                    <a:cubicBezTo>
                      <a:pt x="70" y="138"/>
                      <a:pt x="76" y="136"/>
                      <a:pt x="79" y="137"/>
                    </a:cubicBezTo>
                    <a:cubicBezTo>
                      <a:pt x="82" y="137"/>
                      <a:pt x="90" y="133"/>
                      <a:pt x="93" y="131"/>
                    </a:cubicBezTo>
                    <a:cubicBezTo>
                      <a:pt x="95" y="129"/>
                      <a:pt x="91" y="129"/>
                      <a:pt x="88" y="129"/>
                    </a:cubicBezTo>
                    <a:cubicBezTo>
                      <a:pt x="86" y="129"/>
                      <a:pt x="86" y="126"/>
                      <a:pt x="89" y="123"/>
                    </a:cubicBezTo>
                    <a:cubicBezTo>
                      <a:pt x="92" y="120"/>
                      <a:pt x="97" y="118"/>
                      <a:pt x="97" y="114"/>
                    </a:cubicBezTo>
                    <a:close/>
                    <a:moveTo>
                      <a:pt x="11" y="42"/>
                    </a:moveTo>
                    <a:cubicBezTo>
                      <a:pt x="15" y="42"/>
                      <a:pt x="20" y="36"/>
                      <a:pt x="18" y="34"/>
                    </a:cubicBezTo>
                    <a:cubicBezTo>
                      <a:pt x="16" y="32"/>
                      <a:pt x="8" y="42"/>
                      <a:pt x="11" y="42"/>
                    </a:cubicBezTo>
                    <a:close/>
                    <a:moveTo>
                      <a:pt x="67" y="11"/>
                    </a:moveTo>
                    <a:cubicBezTo>
                      <a:pt x="69" y="9"/>
                      <a:pt x="72" y="0"/>
                      <a:pt x="68" y="1"/>
                    </a:cubicBezTo>
                    <a:cubicBezTo>
                      <a:pt x="64" y="2"/>
                      <a:pt x="66" y="12"/>
                      <a:pt x="67" y="11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6" name="Google Shape;337;p3">
                <a:extLst>
                  <a:ext uri="{FF2B5EF4-FFF2-40B4-BE49-F238E27FC236}">
                    <a16:creationId xmlns:a16="http://schemas.microsoft.com/office/drawing/2014/main" id="{A6B40133-2177-7740-92E2-47346425B285}"/>
                  </a:ext>
                </a:extLst>
              </p:cNvPr>
              <p:cNvSpPr/>
              <p:nvPr/>
            </p:nvSpPr>
            <p:spPr>
              <a:xfrm>
                <a:off x="4201" y="2601"/>
                <a:ext cx="79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49" extrusionOk="0">
                    <a:moveTo>
                      <a:pt x="28" y="149"/>
                    </a:moveTo>
                    <a:cubicBezTo>
                      <a:pt x="28" y="149"/>
                      <a:pt x="27" y="149"/>
                      <a:pt x="27" y="148"/>
                    </a:cubicBezTo>
                    <a:cubicBezTo>
                      <a:pt x="26" y="148"/>
                      <a:pt x="26" y="147"/>
                      <a:pt x="26" y="146"/>
                    </a:cubicBezTo>
                    <a:cubicBezTo>
                      <a:pt x="27" y="142"/>
                      <a:pt x="37" y="133"/>
                      <a:pt x="39" y="132"/>
                    </a:cubicBezTo>
                    <a:cubicBezTo>
                      <a:pt x="40" y="131"/>
                      <a:pt x="41" y="131"/>
                      <a:pt x="42" y="131"/>
                    </a:cubicBezTo>
                    <a:cubicBezTo>
                      <a:pt x="43" y="131"/>
                      <a:pt x="44" y="131"/>
                      <a:pt x="44" y="131"/>
                    </a:cubicBezTo>
                    <a:cubicBezTo>
                      <a:pt x="45" y="131"/>
                      <a:pt x="46" y="131"/>
                      <a:pt x="47" y="131"/>
                    </a:cubicBezTo>
                    <a:cubicBezTo>
                      <a:pt x="48" y="131"/>
                      <a:pt x="49" y="131"/>
                      <a:pt x="50" y="130"/>
                    </a:cubicBezTo>
                    <a:cubicBezTo>
                      <a:pt x="50" y="130"/>
                      <a:pt x="51" y="130"/>
                      <a:pt x="51" y="129"/>
                    </a:cubicBezTo>
                    <a:cubicBezTo>
                      <a:pt x="51" y="129"/>
                      <a:pt x="50" y="130"/>
                      <a:pt x="50" y="130"/>
                    </a:cubicBezTo>
                    <a:cubicBezTo>
                      <a:pt x="49" y="130"/>
                      <a:pt x="48" y="130"/>
                      <a:pt x="47" y="130"/>
                    </a:cubicBezTo>
                    <a:cubicBezTo>
                      <a:pt x="46" y="130"/>
                      <a:pt x="44" y="130"/>
                      <a:pt x="43" y="129"/>
                    </a:cubicBezTo>
                    <a:cubicBezTo>
                      <a:pt x="42" y="129"/>
                      <a:pt x="41" y="128"/>
                      <a:pt x="39" y="128"/>
                    </a:cubicBezTo>
                    <a:cubicBezTo>
                      <a:pt x="37" y="128"/>
                      <a:pt x="36" y="127"/>
                      <a:pt x="36" y="127"/>
                    </a:cubicBezTo>
                    <a:cubicBezTo>
                      <a:pt x="35" y="127"/>
                      <a:pt x="35" y="126"/>
                      <a:pt x="35" y="126"/>
                    </a:cubicBezTo>
                    <a:cubicBezTo>
                      <a:pt x="35" y="126"/>
                      <a:pt x="35" y="127"/>
                      <a:pt x="34" y="127"/>
                    </a:cubicBezTo>
                    <a:cubicBezTo>
                      <a:pt x="34" y="127"/>
                      <a:pt x="33" y="128"/>
                      <a:pt x="32" y="128"/>
                    </a:cubicBezTo>
                    <a:cubicBezTo>
                      <a:pt x="30" y="128"/>
                      <a:pt x="27" y="126"/>
                      <a:pt x="27" y="124"/>
                    </a:cubicBezTo>
                    <a:cubicBezTo>
                      <a:pt x="27" y="123"/>
                      <a:pt x="27" y="122"/>
                      <a:pt x="30" y="121"/>
                    </a:cubicBezTo>
                    <a:cubicBezTo>
                      <a:pt x="35" y="119"/>
                      <a:pt x="38" y="117"/>
                      <a:pt x="38" y="116"/>
                    </a:cubicBezTo>
                    <a:cubicBezTo>
                      <a:pt x="38" y="115"/>
                      <a:pt x="37" y="115"/>
                      <a:pt x="36" y="114"/>
                    </a:cubicBezTo>
                    <a:cubicBezTo>
                      <a:pt x="34" y="114"/>
                      <a:pt x="33" y="113"/>
                      <a:pt x="33" y="112"/>
                    </a:cubicBezTo>
                    <a:cubicBezTo>
                      <a:pt x="32" y="111"/>
                      <a:pt x="33" y="109"/>
                      <a:pt x="34" y="108"/>
                    </a:cubicBezTo>
                    <a:cubicBezTo>
                      <a:pt x="35" y="108"/>
                      <a:pt x="36" y="107"/>
                      <a:pt x="35" y="106"/>
                    </a:cubicBezTo>
                    <a:cubicBezTo>
                      <a:pt x="35" y="105"/>
                      <a:pt x="35" y="105"/>
                      <a:pt x="36" y="104"/>
                    </a:cubicBezTo>
                    <a:cubicBezTo>
                      <a:pt x="36" y="103"/>
                      <a:pt x="37" y="102"/>
                      <a:pt x="38" y="102"/>
                    </a:cubicBezTo>
                    <a:cubicBezTo>
                      <a:pt x="39" y="102"/>
                      <a:pt x="40" y="103"/>
                      <a:pt x="40" y="104"/>
                    </a:cubicBezTo>
                    <a:cubicBezTo>
                      <a:pt x="41" y="104"/>
                      <a:pt x="42" y="104"/>
                      <a:pt x="44" y="104"/>
                    </a:cubicBezTo>
                    <a:cubicBezTo>
                      <a:pt x="47" y="104"/>
                      <a:pt x="48" y="104"/>
                      <a:pt x="48" y="103"/>
                    </a:cubicBezTo>
                    <a:cubicBezTo>
                      <a:pt x="49" y="103"/>
                      <a:pt x="49" y="101"/>
                      <a:pt x="48" y="100"/>
                    </a:cubicBezTo>
                    <a:cubicBezTo>
                      <a:pt x="48" y="98"/>
                      <a:pt x="48" y="96"/>
                      <a:pt x="49" y="9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49" y="93"/>
                      <a:pt x="48" y="93"/>
                      <a:pt x="47" y="93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5" y="92"/>
                      <a:pt x="44" y="91"/>
                      <a:pt x="44" y="89"/>
                    </a:cubicBezTo>
                    <a:cubicBezTo>
                      <a:pt x="44" y="88"/>
                      <a:pt x="44" y="87"/>
                      <a:pt x="45" y="85"/>
                    </a:cubicBezTo>
                    <a:cubicBezTo>
                      <a:pt x="46" y="84"/>
                      <a:pt x="46" y="83"/>
                      <a:pt x="46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5" y="82"/>
                      <a:pt x="44" y="83"/>
                    </a:cubicBezTo>
                    <a:cubicBezTo>
                      <a:pt x="42" y="86"/>
                      <a:pt x="38" y="86"/>
                      <a:pt x="34" y="86"/>
                    </a:cubicBezTo>
                    <a:cubicBezTo>
                      <a:pt x="32" y="86"/>
                      <a:pt x="29" y="86"/>
                      <a:pt x="29" y="84"/>
                    </a:cubicBezTo>
                    <a:cubicBezTo>
                      <a:pt x="28" y="83"/>
                      <a:pt x="29" y="81"/>
                      <a:pt x="30" y="80"/>
                    </a:cubicBezTo>
                    <a:cubicBezTo>
                      <a:pt x="31" y="78"/>
                      <a:pt x="33" y="76"/>
                      <a:pt x="32" y="75"/>
                    </a:cubicBezTo>
                    <a:cubicBezTo>
                      <a:pt x="32" y="74"/>
                      <a:pt x="31" y="73"/>
                      <a:pt x="31" y="72"/>
                    </a:cubicBezTo>
                    <a:cubicBezTo>
                      <a:pt x="31" y="74"/>
                      <a:pt x="30" y="76"/>
                      <a:pt x="27" y="76"/>
                    </a:cubicBezTo>
                    <a:cubicBezTo>
                      <a:pt x="27" y="76"/>
                      <a:pt x="26" y="76"/>
                      <a:pt x="26" y="76"/>
                    </a:cubicBezTo>
                    <a:cubicBezTo>
                      <a:pt x="23" y="76"/>
                      <a:pt x="23" y="73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2" y="71"/>
                      <a:pt x="22" y="71"/>
                      <a:pt x="21" y="71"/>
                    </a:cubicBezTo>
                    <a:cubicBezTo>
                      <a:pt x="19" y="73"/>
                      <a:pt x="18" y="74"/>
                      <a:pt x="17" y="74"/>
                    </a:cubicBezTo>
                    <a:cubicBezTo>
                      <a:pt x="16" y="74"/>
                      <a:pt x="15" y="73"/>
                      <a:pt x="15" y="72"/>
                    </a:cubicBezTo>
                    <a:cubicBezTo>
                      <a:pt x="15" y="70"/>
                      <a:pt x="17" y="69"/>
                      <a:pt x="19" y="68"/>
                    </a:cubicBezTo>
                    <a:cubicBezTo>
                      <a:pt x="21" y="67"/>
                      <a:pt x="23" y="66"/>
                      <a:pt x="23" y="66"/>
                    </a:cubicBezTo>
                    <a:cubicBezTo>
                      <a:pt x="23" y="65"/>
                      <a:pt x="22" y="65"/>
                      <a:pt x="21" y="65"/>
                    </a:cubicBezTo>
                    <a:cubicBezTo>
                      <a:pt x="20" y="64"/>
                      <a:pt x="17" y="63"/>
                      <a:pt x="18" y="60"/>
                    </a:cubicBezTo>
                    <a:cubicBezTo>
                      <a:pt x="18" y="58"/>
                      <a:pt x="20" y="56"/>
                      <a:pt x="21" y="55"/>
                    </a:cubicBezTo>
                    <a:cubicBezTo>
                      <a:pt x="21" y="55"/>
                      <a:pt x="22" y="55"/>
                      <a:pt x="22" y="54"/>
                    </a:cubicBezTo>
                    <a:cubicBezTo>
                      <a:pt x="19" y="54"/>
                      <a:pt x="14" y="52"/>
                      <a:pt x="14" y="50"/>
                    </a:cubicBezTo>
                    <a:cubicBezTo>
                      <a:pt x="13" y="49"/>
                      <a:pt x="13" y="48"/>
                      <a:pt x="15" y="47"/>
                    </a:cubicBezTo>
                    <a:cubicBezTo>
                      <a:pt x="16" y="46"/>
                      <a:pt x="16" y="46"/>
                      <a:pt x="17" y="46"/>
                    </a:cubicBezTo>
                    <a:cubicBezTo>
                      <a:pt x="19" y="46"/>
                      <a:pt x="20" y="47"/>
                      <a:pt x="21" y="48"/>
                    </a:cubicBezTo>
                    <a:cubicBezTo>
                      <a:pt x="21" y="48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3" y="49"/>
                    </a:cubicBezTo>
                    <a:cubicBezTo>
                      <a:pt x="23" y="49"/>
                      <a:pt x="23" y="48"/>
                      <a:pt x="23" y="47"/>
                    </a:cubicBezTo>
                    <a:cubicBezTo>
                      <a:pt x="22" y="46"/>
                      <a:pt x="24" y="44"/>
                      <a:pt x="25" y="43"/>
                    </a:cubicBezTo>
                    <a:cubicBezTo>
                      <a:pt x="26" y="42"/>
                      <a:pt x="27" y="41"/>
                      <a:pt x="27" y="41"/>
                    </a:cubicBezTo>
                    <a:cubicBezTo>
                      <a:pt x="27" y="39"/>
                      <a:pt x="27" y="35"/>
                      <a:pt x="29" y="33"/>
                    </a:cubicBezTo>
                    <a:cubicBezTo>
                      <a:pt x="31" y="32"/>
                      <a:pt x="32" y="31"/>
                      <a:pt x="34" y="31"/>
                    </a:cubicBezTo>
                    <a:cubicBezTo>
                      <a:pt x="39" y="32"/>
                      <a:pt x="42" y="32"/>
                      <a:pt x="44" y="31"/>
                    </a:cubicBezTo>
                    <a:cubicBezTo>
                      <a:pt x="44" y="31"/>
                      <a:pt x="45" y="30"/>
                      <a:pt x="45" y="29"/>
                    </a:cubicBezTo>
                    <a:cubicBezTo>
                      <a:pt x="46" y="28"/>
                      <a:pt x="46" y="27"/>
                      <a:pt x="48" y="27"/>
                    </a:cubicBezTo>
                    <a:cubicBezTo>
                      <a:pt x="48" y="27"/>
                      <a:pt x="49" y="27"/>
                      <a:pt x="49" y="28"/>
                    </a:cubicBezTo>
                    <a:cubicBezTo>
                      <a:pt x="51" y="29"/>
                      <a:pt x="50" y="31"/>
                      <a:pt x="49" y="32"/>
                    </a:cubicBezTo>
                    <a:cubicBezTo>
                      <a:pt x="49" y="33"/>
                      <a:pt x="48" y="34"/>
                      <a:pt x="48" y="34"/>
                    </a:cubicBezTo>
                    <a:cubicBezTo>
                      <a:pt x="49" y="37"/>
                      <a:pt x="43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1" y="45"/>
                      <a:pt x="43" y="44"/>
                    </a:cubicBezTo>
                    <a:cubicBezTo>
                      <a:pt x="44" y="43"/>
                      <a:pt x="49" y="43"/>
                      <a:pt x="52" y="43"/>
                    </a:cubicBezTo>
                    <a:cubicBezTo>
                      <a:pt x="62" y="43"/>
                      <a:pt x="62" y="45"/>
                      <a:pt x="62" y="46"/>
                    </a:cubicBezTo>
                    <a:cubicBezTo>
                      <a:pt x="62" y="49"/>
                      <a:pt x="58" y="61"/>
                      <a:pt x="54" y="64"/>
                    </a:cubicBezTo>
                    <a:cubicBezTo>
                      <a:pt x="52" y="65"/>
                      <a:pt x="51" y="67"/>
                      <a:pt x="50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2" y="68"/>
                      <a:pt x="53" y="68"/>
                      <a:pt x="54" y="68"/>
                    </a:cubicBezTo>
                    <a:cubicBezTo>
                      <a:pt x="57" y="68"/>
                      <a:pt x="58" y="68"/>
                      <a:pt x="60" y="70"/>
                    </a:cubicBezTo>
                    <a:cubicBezTo>
                      <a:pt x="61" y="71"/>
                      <a:pt x="62" y="71"/>
                      <a:pt x="63" y="72"/>
                    </a:cubicBezTo>
                    <a:cubicBezTo>
                      <a:pt x="64" y="72"/>
                      <a:pt x="66" y="73"/>
                      <a:pt x="66" y="75"/>
                    </a:cubicBezTo>
                    <a:cubicBezTo>
                      <a:pt x="66" y="76"/>
                      <a:pt x="67" y="76"/>
                      <a:pt x="67" y="77"/>
                    </a:cubicBezTo>
                    <a:cubicBezTo>
                      <a:pt x="67" y="80"/>
                      <a:pt x="68" y="85"/>
                      <a:pt x="72" y="86"/>
                    </a:cubicBezTo>
                    <a:cubicBezTo>
                      <a:pt x="75" y="87"/>
                      <a:pt x="76" y="89"/>
                      <a:pt x="78" y="91"/>
                    </a:cubicBezTo>
                    <a:cubicBezTo>
                      <a:pt x="79" y="94"/>
                      <a:pt x="80" y="98"/>
                      <a:pt x="80" y="99"/>
                    </a:cubicBezTo>
                    <a:cubicBezTo>
                      <a:pt x="80" y="99"/>
                      <a:pt x="80" y="100"/>
                      <a:pt x="81" y="102"/>
                    </a:cubicBezTo>
                    <a:cubicBezTo>
                      <a:pt x="81" y="103"/>
                      <a:pt x="82" y="103"/>
                      <a:pt x="82" y="103"/>
                    </a:cubicBezTo>
                    <a:cubicBezTo>
                      <a:pt x="83" y="103"/>
                      <a:pt x="83" y="104"/>
                      <a:pt x="83" y="104"/>
                    </a:cubicBezTo>
                    <a:cubicBezTo>
                      <a:pt x="84" y="105"/>
                      <a:pt x="84" y="105"/>
                      <a:pt x="83" y="106"/>
                    </a:cubicBezTo>
                    <a:cubicBezTo>
                      <a:pt x="83" y="107"/>
                      <a:pt x="83" y="108"/>
                      <a:pt x="83" y="109"/>
                    </a:cubicBezTo>
                    <a:cubicBezTo>
                      <a:pt x="84" y="110"/>
                      <a:pt x="85" y="111"/>
                      <a:pt x="85" y="111"/>
                    </a:cubicBezTo>
                    <a:cubicBezTo>
                      <a:pt x="86" y="111"/>
                      <a:pt x="86" y="110"/>
                      <a:pt x="86" y="110"/>
                    </a:cubicBezTo>
                    <a:cubicBezTo>
                      <a:pt x="86" y="109"/>
                      <a:pt x="87" y="108"/>
                      <a:pt x="89" y="108"/>
                    </a:cubicBezTo>
                    <a:cubicBezTo>
                      <a:pt x="91" y="108"/>
                      <a:pt x="95" y="109"/>
                      <a:pt x="97" y="112"/>
                    </a:cubicBezTo>
                    <a:cubicBezTo>
                      <a:pt x="98" y="113"/>
                      <a:pt x="98" y="114"/>
                      <a:pt x="98" y="115"/>
                    </a:cubicBezTo>
                    <a:cubicBezTo>
                      <a:pt x="98" y="119"/>
                      <a:pt x="95" y="121"/>
                      <a:pt x="92" y="123"/>
                    </a:cubicBezTo>
                    <a:cubicBezTo>
                      <a:pt x="91" y="124"/>
                      <a:pt x="91" y="124"/>
                      <a:pt x="90" y="125"/>
                    </a:cubicBezTo>
                    <a:cubicBezTo>
                      <a:pt x="88" y="127"/>
                      <a:pt x="87" y="129"/>
                      <a:pt x="88" y="129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29"/>
                      <a:pt x="90" y="129"/>
                      <a:pt x="90" y="129"/>
                    </a:cubicBezTo>
                    <a:cubicBezTo>
                      <a:pt x="92" y="129"/>
                      <a:pt x="94" y="129"/>
                      <a:pt x="94" y="130"/>
                    </a:cubicBezTo>
                    <a:cubicBezTo>
                      <a:pt x="94" y="131"/>
                      <a:pt x="94" y="132"/>
                      <a:pt x="93" y="133"/>
                    </a:cubicBezTo>
                    <a:cubicBezTo>
                      <a:pt x="91" y="135"/>
                      <a:pt x="83" y="13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76" y="139"/>
                      <a:pt x="70" y="140"/>
                      <a:pt x="69" y="140"/>
                    </a:cubicBezTo>
                    <a:cubicBezTo>
                      <a:pt x="68" y="141"/>
                      <a:pt x="66" y="141"/>
                      <a:pt x="64" y="140"/>
                    </a:cubicBezTo>
                    <a:cubicBezTo>
                      <a:pt x="63" y="139"/>
                      <a:pt x="62" y="139"/>
                      <a:pt x="61" y="139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59" y="141"/>
                      <a:pt x="56" y="141"/>
                      <a:pt x="53" y="141"/>
                    </a:cubicBezTo>
                    <a:cubicBezTo>
                      <a:pt x="51" y="141"/>
                      <a:pt x="50" y="141"/>
                      <a:pt x="49" y="141"/>
                    </a:cubicBezTo>
                    <a:cubicBezTo>
                      <a:pt x="48" y="142"/>
                      <a:pt x="47" y="142"/>
                      <a:pt x="46" y="142"/>
                    </a:cubicBezTo>
                    <a:cubicBezTo>
                      <a:pt x="46" y="142"/>
                      <a:pt x="45" y="143"/>
                      <a:pt x="45" y="143"/>
                    </a:cubicBezTo>
                    <a:cubicBezTo>
                      <a:pt x="44" y="145"/>
                      <a:pt x="44" y="146"/>
                      <a:pt x="42" y="146"/>
                    </a:cubicBezTo>
                    <a:cubicBezTo>
                      <a:pt x="42" y="146"/>
                      <a:pt x="42" y="146"/>
                      <a:pt x="42" y="146"/>
                    </a:cubicBezTo>
                    <a:cubicBezTo>
                      <a:pt x="41" y="146"/>
                      <a:pt x="40" y="146"/>
                      <a:pt x="39" y="145"/>
                    </a:cubicBezTo>
                    <a:cubicBezTo>
                      <a:pt x="38" y="144"/>
                      <a:pt x="37" y="144"/>
                      <a:pt x="35" y="145"/>
                    </a:cubicBezTo>
                    <a:cubicBezTo>
                      <a:pt x="33" y="145"/>
                      <a:pt x="32" y="147"/>
                      <a:pt x="31" y="148"/>
                    </a:cubicBezTo>
                    <a:cubicBezTo>
                      <a:pt x="30" y="148"/>
                      <a:pt x="29" y="149"/>
                      <a:pt x="28" y="149"/>
                    </a:cubicBezTo>
                    <a:close/>
                    <a:moveTo>
                      <a:pt x="42" y="133"/>
                    </a:moveTo>
                    <a:cubicBezTo>
                      <a:pt x="41" y="133"/>
                      <a:pt x="41" y="133"/>
                      <a:pt x="40" y="134"/>
                    </a:cubicBezTo>
                    <a:cubicBezTo>
                      <a:pt x="38" y="135"/>
                      <a:pt x="29" y="143"/>
                      <a:pt x="28" y="147"/>
                    </a:cubicBezTo>
                    <a:cubicBezTo>
                      <a:pt x="28" y="147"/>
                      <a:pt x="28" y="147"/>
                      <a:pt x="28" y="147"/>
                    </a:cubicBezTo>
                    <a:cubicBezTo>
                      <a:pt x="29" y="147"/>
                      <a:pt x="29" y="146"/>
                      <a:pt x="30" y="146"/>
                    </a:cubicBezTo>
                    <a:cubicBezTo>
                      <a:pt x="31" y="145"/>
                      <a:pt x="32" y="144"/>
                      <a:pt x="34" y="143"/>
                    </a:cubicBezTo>
                    <a:cubicBezTo>
                      <a:pt x="35" y="142"/>
                      <a:pt x="36" y="142"/>
                      <a:pt x="37" y="142"/>
                    </a:cubicBezTo>
                    <a:cubicBezTo>
                      <a:pt x="38" y="142"/>
                      <a:pt x="39" y="143"/>
                      <a:pt x="40" y="143"/>
                    </a:cubicBezTo>
                    <a:cubicBezTo>
                      <a:pt x="41" y="144"/>
                      <a:pt x="41" y="144"/>
                      <a:pt x="42" y="144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2" y="144"/>
                      <a:pt x="43" y="143"/>
                      <a:pt x="43" y="142"/>
                    </a:cubicBezTo>
                    <a:cubicBezTo>
                      <a:pt x="44" y="141"/>
                      <a:pt x="44" y="140"/>
                      <a:pt x="46" y="140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7" y="140"/>
                      <a:pt x="47" y="140"/>
                      <a:pt x="48" y="140"/>
                    </a:cubicBezTo>
                    <a:cubicBezTo>
                      <a:pt x="49" y="139"/>
                      <a:pt x="51" y="139"/>
                      <a:pt x="53" y="139"/>
                    </a:cubicBezTo>
                    <a:cubicBezTo>
                      <a:pt x="56" y="139"/>
                      <a:pt x="58" y="139"/>
                      <a:pt x="60" y="137"/>
                    </a:cubicBezTo>
                    <a:cubicBezTo>
                      <a:pt x="61" y="136"/>
                      <a:pt x="63" y="137"/>
                      <a:pt x="65" y="138"/>
                    </a:cubicBezTo>
                    <a:cubicBezTo>
                      <a:pt x="66" y="138"/>
                      <a:pt x="67" y="139"/>
                      <a:pt x="68" y="139"/>
                    </a:cubicBezTo>
                    <a:cubicBezTo>
                      <a:pt x="69" y="138"/>
                      <a:pt x="76" y="136"/>
                      <a:pt x="79" y="137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82" y="137"/>
                      <a:pt x="90" y="133"/>
                      <a:pt x="92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2" y="131"/>
                      <a:pt x="91" y="131"/>
                      <a:pt x="90" y="131"/>
                    </a:cubicBezTo>
                    <a:cubicBezTo>
                      <a:pt x="90" y="131"/>
                      <a:pt x="89" y="131"/>
                      <a:pt x="89" y="131"/>
                    </a:cubicBezTo>
                    <a:cubicBezTo>
                      <a:pt x="87" y="131"/>
                      <a:pt x="86" y="131"/>
                      <a:pt x="86" y="130"/>
                    </a:cubicBezTo>
                    <a:cubicBezTo>
                      <a:pt x="85" y="128"/>
                      <a:pt x="86" y="126"/>
                      <a:pt x="88" y="124"/>
                    </a:cubicBezTo>
                    <a:cubicBezTo>
                      <a:pt x="89" y="123"/>
                      <a:pt x="90" y="122"/>
                      <a:pt x="91" y="121"/>
                    </a:cubicBezTo>
                    <a:cubicBezTo>
                      <a:pt x="94" y="119"/>
                      <a:pt x="96" y="118"/>
                      <a:pt x="96" y="115"/>
                    </a:cubicBezTo>
                    <a:cubicBezTo>
                      <a:pt x="96" y="114"/>
                      <a:pt x="96" y="114"/>
                      <a:pt x="95" y="113"/>
                    </a:cubicBezTo>
                    <a:cubicBezTo>
                      <a:pt x="94" y="111"/>
                      <a:pt x="91" y="110"/>
                      <a:pt x="89" y="110"/>
                    </a:cubicBezTo>
                    <a:cubicBezTo>
                      <a:pt x="88" y="110"/>
                      <a:pt x="88" y="110"/>
                      <a:pt x="88" y="110"/>
                    </a:cubicBezTo>
                    <a:cubicBezTo>
                      <a:pt x="87" y="112"/>
                      <a:pt x="86" y="113"/>
                      <a:pt x="85" y="113"/>
                    </a:cubicBezTo>
                    <a:cubicBezTo>
                      <a:pt x="84" y="113"/>
                      <a:pt x="82" y="112"/>
                      <a:pt x="81" y="110"/>
                    </a:cubicBezTo>
                    <a:cubicBezTo>
                      <a:pt x="80" y="108"/>
                      <a:pt x="81" y="106"/>
                      <a:pt x="81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3"/>
                      <a:pt x="79" y="103"/>
                    </a:cubicBezTo>
                    <a:cubicBezTo>
                      <a:pt x="78" y="102"/>
                      <a:pt x="78" y="100"/>
                      <a:pt x="78" y="99"/>
                    </a:cubicBezTo>
                    <a:cubicBezTo>
                      <a:pt x="78" y="97"/>
                      <a:pt x="76" y="89"/>
                      <a:pt x="71" y="88"/>
                    </a:cubicBezTo>
                    <a:cubicBezTo>
                      <a:pt x="67" y="87"/>
                      <a:pt x="65" y="81"/>
                      <a:pt x="65" y="77"/>
                    </a:cubicBezTo>
                    <a:cubicBezTo>
                      <a:pt x="64" y="77"/>
                      <a:pt x="64" y="76"/>
                      <a:pt x="64" y="76"/>
                    </a:cubicBezTo>
                    <a:cubicBezTo>
                      <a:pt x="64" y="74"/>
                      <a:pt x="63" y="74"/>
                      <a:pt x="62" y="74"/>
                    </a:cubicBezTo>
                    <a:cubicBezTo>
                      <a:pt x="61" y="73"/>
                      <a:pt x="59" y="73"/>
                      <a:pt x="58" y="71"/>
                    </a:cubicBezTo>
                    <a:cubicBezTo>
                      <a:pt x="57" y="70"/>
                      <a:pt x="56" y="70"/>
                      <a:pt x="54" y="70"/>
                    </a:cubicBezTo>
                    <a:cubicBezTo>
                      <a:pt x="54" y="70"/>
                      <a:pt x="53" y="70"/>
                      <a:pt x="52" y="70"/>
                    </a:cubicBezTo>
                    <a:cubicBezTo>
                      <a:pt x="51" y="70"/>
                      <a:pt x="51" y="70"/>
                      <a:pt x="50" y="70"/>
                    </a:cubicBezTo>
                    <a:cubicBezTo>
                      <a:pt x="49" y="70"/>
                      <a:pt x="49" y="70"/>
                      <a:pt x="48" y="69"/>
                    </a:cubicBezTo>
                    <a:cubicBezTo>
                      <a:pt x="48" y="67"/>
                      <a:pt x="50" y="64"/>
                      <a:pt x="53" y="62"/>
                    </a:cubicBezTo>
                    <a:cubicBezTo>
                      <a:pt x="56" y="60"/>
                      <a:pt x="60" y="49"/>
                      <a:pt x="60" y="46"/>
                    </a:cubicBezTo>
                    <a:cubicBezTo>
                      <a:pt x="59" y="46"/>
                      <a:pt x="57" y="45"/>
                      <a:pt x="52" y="45"/>
                    </a:cubicBezTo>
                    <a:cubicBezTo>
                      <a:pt x="48" y="45"/>
                      <a:pt x="44" y="46"/>
                      <a:pt x="44" y="46"/>
                    </a:cubicBezTo>
                    <a:cubicBezTo>
                      <a:pt x="41" y="47"/>
                      <a:pt x="38" y="46"/>
                      <a:pt x="38" y="44"/>
                    </a:cubicBezTo>
                    <a:cubicBezTo>
                      <a:pt x="38" y="43"/>
                      <a:pt x="38" y="42"/>
                      <a:pt x="39" y="41"/>
                    </a:cubicBezTo>
                    <a:cubicBezTo>
                      <a:pt x="42" y="40"/>
                      <a:pt x="46" y="35"/>
                      <a:pt x="46" y="34"/>
                    </a:cubicBezTo>
                    <a:cubicBezTo>
                      <a:pt x="46" y="33"/>
                      <a:pt x="47" y="32"/>
                      <a:pt x="47" y="31"/>
                    </a:cubicBezTo>
                    <a:cubicBezTo>
                      <a:pt x="48" y="30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7" y="29"/>
                      <a:pt x="47" y="30"/>
                      <a:pt x="47" y="30"/>
                    </a:cubicBezTo>
                    <a:cubicBezTo>
                      <a:pt x="46" y="31"/>
                      <a:pt x="46" y="32"/>
                      <a:pt x="45" y="33"/>
                    </a:cubicBezTo>
                    <a:cubicBezTo>
                      <a:pt x="43" y="34"/>
                      <a:pt x="40" y="35"/>
                      <a:pt x="34" y="33"/>
                    </a:cubicBezTo>
                    <a:cubicBezTo>
                      <a:pt x="33" y="33"/>
                      <a:pt x="32" y="33"/>
                      <a:pt x="31" y="34"/>
                    </a:cubicBezTo>
                    <a:cubicBezTo>
                      <a:pt x="29" y="36"/>
                      <a:pt x="29" y="39"/>
                      <a:pt x="29" y="40"/>
                    </a:cubicBezTo>
                    <a:cubicBezTo>
                      <a:pt x="29" y="42"/>
                      <a:pt x="27" y="44"/>
                      <a:pt x="26" y="45"/>
                    </a:cubicBezTo>
                    <a:cubicBezTo>
                      <a:pt x="25" y="45"/>
                      <a:pt x="24" y="46"/>
                      <a:pt x="25" y="47"/>
                    </a:cubicBezTo>
                    <a:cubicBezTo>
                      <a:pt x="25" y="48"/>
                      <a:pt x="25" y="49"/>
                      <a:pt x="24" y="50"/>
                    </a:cubicBezTo>
                    <a:cubicBezTo>
                      <a:pt x="23" y="51"/>
                      <a:pt x="22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49"/>
                      <a:pt x="18" y="48"/>
                      <a:pt x="17" y="48"/>
                    </a:cubicBezTo>
                    <a:cubicBezTo>
                      <a:pt x="17" y="48"/>
                      <a:pt x="16" y="48"/>
                      <a:pt x="16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20" y="52"/>
                      <a:pt x="22" y="52"/>
                    </a:cubicBezTo>
                    <a:cubicBezTo>
                      <a:pt x="23" y="52"/>
                      <a:pt x="24" y="53"/>
                      <a:pt x="24" y="54"/>
                    </a:cubicBezTo>
                    <a:cubicBezTo>
                      <a:pt x="25" y="55"/>
                      <a:pt x="24" y="55"/>
                      <a:pt x="23" y="57"/>
                    </a:cubicBezTo>
                    <a:cubicBezTo>
                      <a:pt x="22" y="58"/>
                      <a:pt x="20" y="59"/>
                      <a:pt x="20" y="61"/>
                    </a:cubicBezTo>
                    <a:cubicBezTo>
                      <a:pt x="20" y="62"/>
                      <a:pt x="20" y="62"/>
                      <a:pt x="22" y="63"/>
                    </a:cubicBezTo>
                    <a:cubicBezTo>
                      <a:pt x="23" y="63"/>
                      <a:pt x="25" y="64"/>
                      <a:pt x="25" y="66"/>
                    </a:cubicBezTo>
                    <a:cubicBezTo>
                      <a:pt x="25" y="67"/>
                      <a:pt x="24" y="67"/>
                      <a:pt x="24" y="68"/>
                    </a:cubicBezTo>
                    <a:cubicBezTo>
                      <a:pt x="25" y="68"/>
                      <a:pt x="25" y="70"/>
                      <a:pt x="25" y="71"/>
                    </a:cubicBezTo>
                    <a:cubicBezTo>
                      <a:pt x="25" y="74"/>
                      <a:pt x="25" y="74"/>
                      <a:pt x="27" y="74"/>
                    </a:cubicBezTo>
                    <a:cubicBezTo>
                      <a:pt x="29" y="74"/>
                      <a:pt x="29" y="72"/>
                      <a:pt x="30" y="69"/>
                    </a:cubicBezTo>
                    <a:cubicBezTo>
                      <a:pt x="30" y="68"/>
                      <a:pt x="31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3" y="67"/>
                      <a:pt x="33" y="67"/>
                      <a:pt x="34" y="67"/>
                    </a:cubicBezTo>
                    <a:cubicBezTo>
                      <a:pt x="34" y="68"/>
                      <a:pt x="34" y="69"/>
                      <a:pt x="34" y="70"/>
                    </a:cubicBezTo>
                    <a:cubicBezTo>
                      <a:pt x="34" y="71"/>
                      <a:pt x="33" y="73"/>
                      <a:pt x="34" y="74"/>
                    </a:cubicBezTo>
                    <a:cubicBezTo>
                      <a:pt x="35" y="76"/>
                      <a:pt x="33" y="79"/>
                      <a:pt x="32" y="81"/>
                    </a:cubicBezTo>
                    <a:cubicBezTo>
                      <a:pt x="31" y="82"/>
                      <a:pt x="31" y="83"/>
                      <a:pt x="31" y="84"/>
                    </a:cubicBezTo>
                    <a:cubicBezTo>
                      <a:pt x="31" y="84"/>
                      <a:pt x="32" y="84"/>
                      <a:pt x="34" y="84"/>
                    </a:cubicBezTo>
                    <a:cubicBezTo>
                      <a:pt x="37" y="84"/>
                      <a:pt x="41" y="84"/>
                      <a:pt x="43" y="82"/>
                    </a:cubicBezTo>
                    <a:cubicBezTo>
                      <a:pt x="45" y="80"/>
                      <a:pt x="47" y="80"/>
                      <a:pt x="48" y="82"/>
                    </a:cubicBezTo>
                    <a:cubicBezTo>
                      <a:pt x="48" y="83"/>
                      <a:pt x="48" y="85"/>
                      <a:pt x="47" y="86"/>
                    </a:cubicBezTo>
                    <a:cubicBezTo>
                      <a:pt x="46" y="87"/>
                      <a:pt x="46" y="88"/>
                      <a:pt x="46" y="89"/>
                    </a:cubicBezTo>
                    <a:cubicBezTo>
                      <a:pt x="46" y="89"/>
                      <a:pt x="47" y="90"/>
                      <a:pt x="48" y="91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0" y="91"/>
                      <a:pt x="51" y="92"/>
                      <a:pt x="52" y="93"/>
                    </a:cubicBezTo>
                    <a:cubicBezTo>
                      <a:pt x="52" y="94"/>
                      <a:pt x="52" y="95"/>
                      <a:pt x="51" y="96"/>
                    </a:cubicBezTo>
                    <a:cubicBezTo>
                      <a:pt x="50" y="97"/>
                      <a:pt x="51" y="98"/>
                      <a:pt x="51" y="100"/>
                    </a:cubicBezTo>
                    <a:cubicBezTo>
                      <a:pt x="51" y="102"/>
                      <a:pt x="51" y="103"/>
                      <a:pt x="50" y="104"/>
                    </a:cubicBezTo>
                    <a:cubicBezTo>
                      <a:pt x="50" y="106"/>
                      <a:pt x="46" y="106"/>
                      <a:pt x="44" y="106"/>
                    </a:cubicBezTo>
                    <a:cubicBezTo>
                      <a:pt x="42" y="106"/>
                      <a:pt x="39" y="106"/>
                      <a:pt x="38" y="105"/>
                    </a:cubicBezTo>
                    <a:cubicBezTo>
                      <a:pt x="38" y="105"/>
                      <a:pt x="37" y="105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8" y="107"/>
                      <a:pt x="37" y="109"/>
                      <a:pt x="36" y="110"/>
                    </a:cubicBezTo>
                    <a:cubicBezTo>
                      <a:pt x="35" y="110"/>
                      <a:pt x="35" y="111"/>
                      <a:pt x="35" y="112"/>
                    </a:cubicBezTo>
                    <a:cubicBezTo>
                      <a:pt x="35" y="112"/>
                      <a:pt x="36" y="112"/>
                      <a:pt x="37" y="112"/>
                    </a:cubicBezTo>
                    <a:cubicBezTo>
                      <a:pt x="38" y="113"/>
                      <a:pt x="40" y="113"/>
                      <a:pt x="40" y="115"/>
                    </a:cubicBezTo>
                    <a:cubicBezTo>
                      <a:pt x="41" y="119"/>
                      <a:pt x="35" y="122"/>
                      <a:pt x="30" y="123"/>
                    </a:cubicBezTo>
                    <a:cubicBezTo>
                      <a:pt x="29" y="123"/>
                      <a:pt x="29" y="124"/>
                      <a:pt x="29" y="124"/>
                    </a:cubicBezTo>
                    <a:cubicBezTo>
                      <a:pt x="29" y="124"/>
                      <a:pt x="31" y="125"/>
                      <a:pt x="32" y="125"/>
                    </a:cubicBezTo>
                    <a:cubicBezTo>
                      <a:pt x="32" y="125"/>
                      <a:pt x="33" y="125"/>
                      <a:pt x="33" y="125"/>
                    </a:cubicBezTo>
                    <a:cubicBezTo>
                      <a:pt x="35" y="124"/>
                      <a:pt x="36" y="125"/>
                      <a:pt x="37" y="125"/>
                    </a:cubicBezTo>
                    <a:cubicBezTo>
                      <a:pt x="38" y="126"/>
                      <a:pt x="38" y="126"/>
                      <a:pt x="39" y="126"/>
                    </a:cubicBezTo>
                    <a:cubicBezTo>
                      <a:pt x="41" y="126"/>
                      <a:pt x="42" y="127"/>
                      <a:pt x="44" y="127"/>
                    </a:cubicBezTo>
                    <a:cubicBezTo>
                      <a:pt x="46" y="128"/>
                      <a:pt x="47" y="129"/>
                      <a:pt x="49" y="128"/>
                    </a:cubicBezTo>
                    <a:cubicBezTo>
                      <a:pt x="50" y="127"/>
                      <a:pt x="51" y="127"/>
                      <a:pt x="52" y="127"/>
                    </a:cubicBezTo>
                    <a:cubicBezTo>
                      <a:pt x="53" y="127"/>
                      <a:pt x="54" y="128"/>
                      <a:pt x="54" y="128"/>
                    </a:cubicBezTo>
                    <a:cubicBezTo>
                      <a:pt x="54" y="129"/>
                      <a:pt x="54" y="130"/>
                      <a:pt x="51" y="132"/>
                    </a:cubicBezTo>
                    <a:cubicBezTo>
                      <a:pt x="50" y="133"/>
                      <a:pt x="48" y="133"/>
                      <a:pt x="47" y="133"/>
                    </a:cubicBezTo>
                    <a:cubicBezTo>
                      <a:pt x="46" y="133"/>
                      <a:pt x="45" y="133"/>
                      <a:pt x="44" y="133"/>
                    </a:cubicBezTo>
                    <a:cubicBezTo>
                      <a:pt x="44" y="133"/>
                      <a:pt x="43" y="133"/>
                      <a:pt x="42" y="133"/>
                    </a:cubicBezTo>
                    <a:close/>
                    <a:moveTo>
                      <a:pt x="20" y="70"/>
                    </a:moveTo>
                    <a:cubicBezTo>
                      <a:pt x="19" y="70"/>
                      <a:pt x="17" y="71"/>
                      <a:pt x="17" y="71"/>
                    </a:cubicBezTo>
                    <a:cubicBezTo>
                      <a:pt x="18" y="71"/>
                      <a:pt x="19" y="71"/>
                      <a:pt x="20" y="70"/>
                    </a:cubicBezTo>
                    <a:close/>
                    <a:moveTo>
                      <a:pt x="18" y="97"/>
                    </a:moveTo>
                    <a:cubicBezTo>
                      <a:pt x="16" y="96"/>
                      <a:pt x="16" y="96"/>
                      <a:pt x="16" y="96"/>
                    </a:cubicBezTo>
                    <a:cubicBezTo>
                      <a:pt x="15" y="95"/>
                      <a:pt x="14" y="94"/>
                      <a:pt x="13" y="93"/>
                    </a:cubicBezTo>
                    <a:cubicBezTo>
                      <a:pt x="12" y="91"/>
                      <a:pt x="11" y="91"/>
                      <a:pt x="11" y="91"/>
                    </a:cubicBezTo>
                    <a:cubicBezTo>
                      <a:pt x="10" y="91"/>
                      <a:pt x="9" y="92"/>
                      <a:pt x="9" y="94"/>
                    </a:cubicBezTo>
                    <a:cubicBezTo>
                      <a:pt x="9" y="95"/>
                      <a:pt x="8" y="96"/>
                      <a:pt x="7" y="96"/>
                    </a:cubicBezTo>
                    <a:cubicBezTo>
                      <a:pt x="6" y="96"/>
                      <a:pt x="5" y="95"/>
                      <a:pt x="4" y="95"/>
                    </a:cubicBezTo>
                    <a:cubicBezTo>
                      <a:pt x="3" y="94"/>
                      <a:pt x="3" y="94"/>
                      <a:pt x="2" y="94"/>
                    </a:cubicBezTo>
                    <a:cubicBezTo>
                      <a:pt x="1" y="94"/>
                      <a:pt x="1" y="93"/>
                      <a:pt x="0" y="92"/>
                    </a:cubicBezTo>
                    <a:cubicBezTo>
                      <a:pt x="0" y="90"/>
                      <a:pt x="3" y="87"/>
                      <a:pt x="4" y="86"/>
                    </a:cubicBezTo>
                    <a:cubicBezTo>
                      <a:pt x="4" y="86"/>
                      <a:pt x="5" y="84"/>
                      <a:pt x="6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8" y="81"/>
                      <a:pt x="10" y="80"/>
                      <a:pt x="11" y="79"/>
                    </a:cubicBezTo>
                    <a:cubicBezTo>
                      <a:pt x="13" y="78"/>
                      <a:pt x="14" y="77"/>
                      <a:pt x="16" y="77"/>
                    </a:cubicBezTo>
                    <a:cubicBezTo>
                      <a:pt x="18" y="77"/>
                      <a:pt x="19" y="78"/>
                      <a:pt x="20" y="79"/>
                    </a:cubicBezTo>
                    <a:cubicBezTo>
                      <a:pt x="23" y="82"/>
                      <a:pt x="26" y="85"/>
                      <a:pt x="26" y="88"/>
                    </a:cubicBezTo>
                    <a:cubicBezTo>
                      <a:pt x="26" y="89"/>
                      <a:pt x="26" y="90"/>
                      <a:pt x="25" y="91"/>
                    </a:cubicBezTo>
                    <a:cubicBezTo>
                      <a:pt x="24" y="92"/>
                      <a:pt x="22" y="93"/>
                      <a:pt x="21" y="94"/>
                    </a:cubicBezTo>
                    <a:cubicBezTo>
                      <a:pt x="19" y="94"/>
                      <a:pt x="18" y="95"/>
                      <a:pt x="18" y="95"/>
                    </a:cubicBezTo>
                    <a:lnTo>
                      <a:pt x="18" y="97"/>
                    </a:lnTo>
                    <a:close/>
                    <a:moveTo>
                      <a:pt x="8" y="83"/>
                    </a:moveTo>
                    <a:cubicBezTo>
                      <a:pt x="7" y="85"/>
                      <a:pt x="6" y="87"/>
                      <a:pt x="5" y="88"/>
                    </a:cubicBezTo>
                    <a:cubicBezTo>
                      <a:pt x="4" y="89"/>
                      <a:pt x="2" y="91"/>
                      <a:pt x="2" y="92"/>
                    </a:cubicBezTo>
                    <a:cubicBezTo>
                      <a:pt x="3" y="92"/>
                      <a:pt x="4" y="92"/>
                      <a:pt x="5" y="93"/>
                    </a:cubicBezTo>
                    <a:cubicBezTo>
                      <a:pt x="6" y="93"/>
                      <a:pt x="7" y="94"/>
                      <a:pt x="7" y="94"/>
                    </a:cubicBezTo>
                    <a:cubicBezTo>
                      <a:pt x="8" y="89"/>
                      <a:pt x="11" y="88"/>
                      <a:pt x="15" y="92"/>
                    </a:cubicBezTo>
                    <a:cubicBezTo>
                      <a:pt x="15" y="92"/>
                      <a:pt x="16" y="93"/>
                      <a:pt x="17" y="94"/>
                    </a:cubicBezTo>
                    <a:cubicBezTo>
                      <a:pt x="17" y="93"/>
                      <a:pt x="19" y="92"/>
                      <a:pt x="20" y="92"/>
                    </a:cubicBezTo>
                    <a:cubicBezTo>
                      <a:pt x="21" y="91"/>
                      <a:pt x="23" y="91"/>
                      <a:pt x="24" y="90"/>
                    </a:cubicBezTo>
                    <a:cubicBezTo>
                      <a:pt x="24" y="89"/>
                      <a:pt x="24" y="89"/>
                      <a:pt x="24" y="88"/>
                    </a:cubicBezTo>
                    <a:cubicBezTo>
                      <a:pt x="24" y="86"/>
                      <a:pt x="21" y="83"/>
                      <a:pt x="18" y="80"/>
                    </a:cubicBezTo>
                    <a:cubicBezTo>
                      <a:pt x="18" y="80"/>
                      <a:pt x="17" y="80"/>
                      <a:pt x="16" y="80"/>
                    </a:cubicBezTo>
                    <a:cubicBezTo>
                      <a:pt x="15" y="80"/>
                      <a:pt x="13" y="80"/>
                      <a:pt x="12" y="81"/>
                    </a:cubicBezTo>
                    <a:cubicBezTo>
                      <a:pt x="11" y="82"/>
                      <a:pt x="9" y="82"/>
                      <a:pt x="8" y="83"/>
                    </a:cubicBezTo>
                    <a:close/>
                    <a:moveTo>
                      <a:pt x="11" y="44"/>
                    </a:moveTo>
                    <a:cubicBezTo>
                      <a:pt x="10" y="44"/>
                      <a:pt x="10" y="44"/>
                      <a:pt x="10" y="43"/>
                    </a:cubicBezTo>
                    <a:cubicBezTo>
                      <a:pt x="10" y="41"/>
                      <a:pt x="12" y="38"/>
                      <a:pt x="12" y="37"/>
                    </a:cubicBezTo>
                    <a:cubicBezTo>
                      <a:pt x="13" y="36"/>
                      <a:pt x="15" y="34"/>
                      <a:pt x="17" y="34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2" y="41"/>
                      <a:pt x="12" y="43"/>
                    </a:cubicBezTo>
                    <a:cubicBezTo>
                      <a:pt x="11" y="43"/>
                      <a:pt x="11" y="43"/>
                      <a:pt x="11" y="43"/>
                    </a:cubicBezTo>
                    <a:lnTo>
                      <a:pt x="11" y="44"/>
                    </a:lnTo>
                    <a:close/>
                    <a:moveTo>
                      <a:pt x="66" y="13"/>
                    </a:moveTo>
                    <a:cubicBezTo>
                      <a:pt x="65" y="13"/>
                      <a:pt x="65" y="12"/>
                      <a:pt x="65" y="11"/>
                    </a:cubicBezTo>
                    <a:cubicBezTo>
                      <a:pt x="64" y="8"/>
                      <a:pt x="64" y="2"/>
                      <a:pt x="68" y="1"/>
                    </a:cubicBezTo>
                    <a:cubicBezTo>
                      <a:pt x="69" y="0"/>
                      <a:pt x="70" y="1"/>
                      <a:pt x="71" y="2"/>
                    </a:cubicBezTo>
                    <a:cubicBezTo>
                      <a:pt x="72" y="5"/>
                      <a:pt x="69" y="11"/>
                      <a:pt x="67" y="13"/>
                    </a:cubicBezTo>
                    <a:cubicBezTo>
                      <a:pt x="67" y="13"/>
                      <a:pt x="67" y="13"/>
                      <a:pt x="67" y="13"/>
                    </a:cubicBezTo>
                    <a:lnTo>
                      <a:pt x="66" y="13"/>
                    </a:lnTo>
                    <a:close/>
                    <a:moveTo>
                      <a:pt x="69" y="3"/>
                    </a:moveTo>
                    <a:cubicBezTo>
                      <a:pt x="69" y="3"/>
                      <a:pt x="69" y="3"/>
                      <a:pt x="68" y="3"/>
                    </a:cubicBezTo>
                    <a:cubicBezTo>
                      <a:pt x="68" y="3"/>
                      <a:pt x="67" y="4"/>
                      <a:pt x="67" y="4"/>
                    </a:cubicBezTo>
                    <a:cubicBezTo>
                      <a:pt x="66" y="6"/>
                      <a:pt x="67" y="9"/>
                      <a:pt x="67" y="10"/>
                    </a:cubicBezTo>
                    <a:cubicBezTo>
                      <a:pt x="68" y="8"/>
                      <a:pt x="69" y="5"/>
                      <a:pt x="69" y="4"/>
                    </a:cubicBezTo>
                    <a:cubicBezTo>
                      <a:pt x="69" y="3"/>
                      <a:pt x="69" y="3"/>
                      <a:pt x="6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7" name="Google Shape;338;p3">
                <a:extLst>
                  <a:ext uri="{FF2B5EF4-FFF2-40B4-BE49-F238E27FC236}">
                    <a16:creationId xmlns:a16="http://schemas.microsoft.com/office/drawing/2014/main" id="{235A9E9A-D81D-2948-81BB-85E275A146F4}"/>
                  </a:ext>
                </a:extLst>
              </p:cNvPr>
              <p:cNvSpPr/>
              <p:nvPr/>
            </p:nvSpPr>
            <p:spPr>
              <a:xfrm>
                <a:off x="4201" y="2601"/>
                <a:ext cx="78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97" h="148" extrusionOk="0">
                    <a:moveTo>
                      <a:pt x="19" y="79"/>
                    </a:moveTo>
                    <a:cubicBezTo>
                      <a:pt x="15" y="75"/>
                      <a:pt x="11" y="81"/>
                      <a:pt x="7" y="81"/>
                    </a:cubicBezTo>
                    <a:cubicBezTo>
                      <a:pt x="6" y="83"/>
                      <a:pt x="5" y="85"/>
                      <a:pt x="4" y="86"/>
                    </a:cubicBezTo>
                    <a:cubicBezTo>
                      <a:pt x="3" y="87"/>
                      <a:pt x="0" y="91"/>
                      <a:pt x="2" y="92"/>
                    </a:cubicBezTo>
                    <a:cubicBezTo>
                      <a:pt x="4" y="92"/>
                      <a:pt x="8" y="96"/>
                      <a:pt x="8" y="93"/>
                    </a:cubicBezTo>
                    <a:cubicBezTo>
                      <a:pt x="9" y="90"/>
                      <a:pt x="10" y="87"/>
                      <a:pt x="14" y="91"/>
                    </a:cubicBezTo>
                    <a:cubicBezTo>
                      <a:pt x="15" y="92"/>
                      <a:pt x="16" y="93"/>
                      <a:pt x="17" y="94"/>
                    </a:cubicBezTo>
                    <a:cubicBezTo>
                      <a:pt x="18" y="92"/>
                      <a:pt x="22" y="92"/>
                      <a:pt x="24" y="89"/>
                    </a:cubicBezTo>
                    <a:cubicBezTo>
                      <a:pt x="27" y="87"/>
                      <a:pt x="23" y="82"/>
                      <a:pt x="19" y="79"/>
                    </a:cubicBezTo>
                    <a:close/>
                    <a:moveTo>
                      <a:pt x="97" y="114"/>
                    </a:moveTo>
                    <a:cubicBezTo>
                      <a:pt x="97" y="110"/>
                      <a:pt x="88" y="107"/>
                      <a:pt x="87" y="109"/>
                    </a:cubicBezTo>
                    <a:cubicBezTo>
                      <a:pt x="86" y="111"/>
                      <a:pt x="84" y="111"/>
                      <a:pt x="82" y="108"/>
                    </a:cubicBezTo>
                    <a:cubicBezTo>
                      <a:pt x="81" y="106"/>
                      <a:pt x="84" y="103"/>
                      <a:pt x="82" y="103"/>
                    </a:cubicBezTo>
                    <a:cubicBezTo>
                      <a:pt x="81" y="103"/>
                      <a:pt x="79" y="99"/>
                      <a:pt x="79" y="98"/>
                    </a:cubicBezTo>
                    <a:cubicBezTo>
                      <a:pt x="79" y="96"/>
                      <a:pt x="77" y="87"/>
                      <a:pt x="72" y="86"/>
                    </a:cubicBezTo>
                    <a:cubicBezTo>
                      <a:pt x="67" y="85"/>
                      <a:pt x="66" y="78"/>
                      <a:pt x="65" y="74"/>
                    </a:cubicBezTo>
                    <a:cubicBezTo>
                      <a:pt x="64" y="71"/>
                      <a:pt x="61" y="73"/>
                      <a:pt x="59" y="70"/>
                    </a:cubicBezTo>
                    <a:cubicBezTo>
                      <a:pt x="56" y="67"/>
                      <a:pt x="52" y="68"/>
                      <a:pt x="50" y="68"/>
                    </a:cubicBezTo>
                    <a:cubicBezTo>
                      <a:pt x="48" y="68"/>
                      <a:pt x="50" y="64"/>
                      <a:pt x="54" y="62"/>
                    </a:cubicBezTo>
                    <a:cubicBezTo>
                      <a:pt x="57" y="60"/>
                      <a:pt x="61" y="47"/>
                      <a:pt x="61" y="45"/>
                    </a:cubicBezTo>
                    <a:cubicBezTo>
                      <a:pt x="61" y="43"/>
                      <a:pt x="46" y="43"/>
                      <a:pt x="43" y="44"/>
                    </a:cubicBezTo>
                    <a:cubicBezTo>
                      <a:pt x="40" y="46"/>
                      <a:pt x="37" y="42"/>
                      <a:pt x="40" y="41"/>
                    </a:cubicBezTo>
                    <a:cubicBezTo>
                      <a:pt x="42" y="40"/>
                      <a:pt x="47" y="35"/>
                      <a:pt x="47" y="33"/>
                    </a:cubicBezTo>
                    <a:cubicBezTo>
                      <a:pt x="47" y="31"/>
                      <a:pt x="51" y="29"/>
                      <a:pt x="49" y="27"/>
                    </a:cubicBezTo>
                    <a:cubicBezTo>
                      <a:pt x="46" y="26"/>
                      <a:pt x="46" y="30"/>
                      <a:pt x="44" y="31"/>
                    </a:cubicBezTo>
                    <a:cubicBezTo>
                      <a:pt x="42" y="33"/>
                      <a:pt x="38" y="32"/>
                      <a:pt x="34" y="31"/>
                    </a:cubicBezTo>
                    <a:cubicBezTo>
                      <a:pt x="29" y="31"/>
                      <a:pt x="28" y="37"/>
                      <a:pt x="28" y="40"/>
                    </a:cubicBezTo>
                    <a:cubicBezTo>
                      <a:pt x="28" y="42"/>
                      <a:pt x="23" y="44"/>
                      <a:pt x="24" y="46"/>
                    </a:cubicBezTo>
                    <a:cubicBezTo>
                      <a:pt x="24" y="48"/>
                      <a:pt x="23" y="50"/>
                      <a:pt x="21" y="49"/>
                    </a:cubicBezTo>
                    <a:cubicBezTo>
                      <a:pt x="20" y="47"/>
                      <a:pt x="18" y="44"/>
                      <a:pt x="15" y="47"/>
                    </a:cubicBezTo>
                    <a:cubicBezTo>
                      <a:pt x="12" y="49"/>
                      <a:pt x="19" y="52"/>
                      <a:pt x="22" y="52"/>
                    </a:cubicBezTo>
                    <a:cubicBezTo>
                      <a:pt x="26" y="53"/>
                      <a:pt x="19" y="55"/>
                      <a:pt x="19" y="60"/>
                    </a:cubicBezTo>
                    <a:cubicBezTo>
                      <a:pt x="18" y="64"/>
                      <a:pt x="24" y="62"/>
                      <a:pt x="24" y="65"/>
                    </a:cubicBezTo>
                    <a:cubicBezTo>
                      <a:pt x="24" y="67"/>
                      <a:pt x="16" y="68"/>
                      <a:pt x="16" y="71"/>
                    </a:cubicBezTo>
                    <a:cubicBezTo>
                      <a:pt x="16" y="73"/>
                      <a:pt x="21" y="69"/>
                      <a:pt x="23" y="68"/>
                    </a:cubicBezTo>
                    <a:cubicBezTo>
                      <a:pt x="25" y="67"/>
                      <a:pt x="22" y="75"/>
                      <a:pt x="27" y="74"/>
                    </a:cubicBezTo>
                    <a:cubicBezTo>
                      <a:pt x="32" y="73"/>
                      <a:pt x="30" y="66"/>
                      <a:pt x="32" y="67"/>
                    </a:cubicBezTo>
                    <a:cubicBezTo>
                      <a:pt x="34" y="67"/>
                      <a:pt x="31" y="70"/>
                      <a:pt x="33" y="73"/>
                    </a:cubicBezTo>
                    <a:cubicBezTo>
                      <a:pt x="35" y="76"/>
                      <a:pt x="29" y="81"/>
                      <a:pt x="30" y="83"/>
                    </a:cubicBezTo>
                    <a:cubicBezTo>
                      <a:pt x="30" y="85"/>
                      <a:pt x="40" y="85"/>
                      <a:pt x="43" y="82"/>
                    </a:cubicBezTo>
                    <a:cubicBezTo>
                      <a:pt x="47" y="78"/>
                      <a:pt x="48" y="82"/>
                      <a:pt x="46" y="84"/>
                    </a:cubicBezTo>
                    <a:cubicBezTo>
                      <a:pt x="44" y="87"/>
                      <a:pt x="45" y="89"/>
                      <a:pt x="48" y="90"/>
                    </a:cubicBezTo>
                    <a:cubicBezTo>
                      <a:pt x="50" y="91"/>
                      <a:pt x="51" y="92"/>
                      <a:pt x="50" y="94"/>
                    </a:cubicBezTo>
                    <a:cubicBezTo>
                      <a:pt x="49" y="96"/>
                      <a:pt x="50" y="101"/>
                      <a:pt x="49" y="103"/>
                    </a:cubicBezTo>
                    <a:cubicBezTo>
                      <a:pt x="49" y="105"/>
                      <a:pt x="40" y="105"/>
                      <a:pt x="39" y="103"/>
                    </a:cubicBezTo>
                    <a:cubicBezTo>
                      <a:pt x="39" y="102"/>
                      <a:pt x="35" y="103"/>
                      <a:pt x="36" y="105"/>
                    </a:cubicBezTo>
                    <a:cubicBezTo>
                      <a:pt x="37" y="107"/>
                      <a:pt x="33" y="109"/>
                      <a:pt x="34" y="111"/>
                    </a:cubicBezTo>
                    <a:cubicBezTo>
                      <a:pt x="34" y="113"/>
                      <a:pt x="39" y="112"/>
                      <a:pt x="39" y="114"/>
                    </a:cubicBezTo>
                    <a:cubicBezTo>
                      <a:pt x="39" y="117"/>
                      <a:pt x="35" y="119"/>
                      <a:pt x="30" y="121"/>
                    </a:cubicBezTo>
                    <a:cubicBezTo>
                      <a:pt x="25" y="123"/>
                      <a:pt x="31" y="127"/>
                      <a:pt x="34" y="125"/>
                    </a:cubicBezTo>
                    <a:cubicBezTo>
                      <a:pt x="36" y="123"/>
                      <a:pt x="36" y="126"/>
                      <a:pt x="39" y="126"/>
                    </a:cubicBezTo>
                    <a:cubicBezTo>
                      <a:pt x="43" y="126"/>
                      <a:pt x="45" y="129"/>
                      <a:pt x="50" y="128"/>
                    </a:cubicBezTo>
                    <a:cubicBezTo>
                      <a:pt x="54" y="126"/>
                      <a:pt x="54" y="128"/>
                      <a:pt x="50" y="130"/>
                    </a:cubicBezTo>
                    <a:cubicBezTo>
                      <a:pt x="47" y="133"/>
                      <a:pt x="43" y="130"/>
                      <a:pt x="40" y="132"/>
                    </a:cubicBezTo>
                    <a:cubicBezTo>
                      <a:pt x="37" y="133"/>
                      <a:pt x="25" y="144"/>
                      <a:pt x="27" y="147"/>
                    </a:cubicBezTo>
                    <a:cubicBezTo>
                      <a:pt x="29" y="148"/>
                      <a:pt x="30" y="144"/>
                      <a:pt x="35" y="143"/>
                    </a:cubicBezTo>
                    <a:cubicBezTo>
                      <a:pt x="39" y="141"/>
                      <a:pt x="39" y="144"/>
                      <a:pt x="42" y="144"/>
                    </a:cubicBezTo>
                    <a:cubicBezTo>
                      <a:pt x="44" y="144"/>
                      <a:pt x="44" y="139"/>
                      <a:pt x="46" y="140"/>
                    </a:cubicBezTo>
                    <a:cubicBezTo>
                      <a:pt x="48" y="140"/>
                      <a:pt x="50" y="138"/>
                      <a:pt x="53" y="139"/>
                    </a:cubicBezTo>
                    <a:cubicBezTo>
                      <a:pt x="56" y="139"/>
                      <a:pt x="59" y="138"/>
                      <a:pt x="61" y="137"/>
                    </a:cubicBezTo>
                    <a:cubicBezTo>
                      <a:pt x="62" y="135"/>
                      <a:pt x="67" y="140"/>
                      <a:pt x="68" y="139"/>
                    </a:cubicBezTo>
                    <a:cubicBezTo>
                      <a:pt x="70" y="138"/>
                      <a:pt x="76" y="136"/>
                      <a:pt x="79" y="137"/>
                    </a:cubicBezTo>
                    <a:cubicBezTo>
                      <a:pt x="82" y="137"/>
                      <a:pt x="90" y="133"/>
                      <a:pt x="93" y="131"/>
                    </a:cubicBezTo>
                    <a:cubicBezTo>
                      <a:pt x="95" y="129"/>
                      <a:pt x="91" y="129"/>
                      <a:pt x="88" y="129"/>
                    </a:cubicBezTo>
                    <a:cubicBezTo>
                      <a:pt x="86" y="129"/>
                      <a:pt x="86" y="126"/>
                      <a:pt x="89" y="123"/>
                    </a:cubicBezTo>
                    <a:cubicBezTo>
                      <a:pt x="92" y="120"/>
                      <a:pt x="97" y="118"/>
                      <a:pt x="97" y="114"/>
                    </a:cubicBezTo>
                    <a:close/>
                    <a:moveTo>
                      <a:pt x="11" y="42"/>
                    </a:moveTo>
                    <a:cubicBezTo>
                      <a:pt x="15" y="42"/>
                      <a:pt x="20" y="36"/>
                      <a:pt x="18" y="34"/>
                    </a:cubicBezTo>
                    <a:cubicBezTo>
                      <a:pt x="16" y="32"/>
                      <a:pt x="8" y="42"/>
                      <a:pt x="11" y="42"/>
                    </a:cubicBezTo>
                    <a:close/>
                    <a:moveTo>
                      <a:pt x="67" y="11"/>
                    </a:moveTo>
                    <a:cubicBezTo>
                      <a:pt x="69" y="9"/>
                      <a:pt x="72" y="0"/>
                      <a:pt x="68" y="1"/>
                    </a:cubicBezTo>
                    <a:cubicBezTo>
                      <a:pt x="64" y="2"/>
                      <a:pt x="66" y="12"/>
                      <a:pt x="67" y="11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8" name="Google Shape;339;p3">
                <a:extLst>
                  <a:ext uri="{FF2B5EF4-FFF2-40B4-BE49-F238E27FC236}">
                    <a16:creationId xmlns:a16="http://schemas.microsoft.com/office/drawing/2014/main" id="{42830BCF-93E9-4F40-B02F-94422FD84040}"/>
                  </a:ext>
                </a:extLst>
              </p:cNvPr>
              <p:cNvSpPr/>
              <p:nvPr/>
            </p:nvSpPr>
            <p:spPr>
              <a:xfrm>
                <a:off x="4201" y="2601"/>
                <a:ext cx="79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49" extrusionOk="0">
                    <a:moveTo>
                      <a:pt x="28" y="149"/>
                    </a:moveTo>
                    <a:cubicBezTo>
                      <a:pt x="28" y="149"/>
                      <a:pt x="27" y="149"/>
                      <a:pt x="27" y="148"/>
                    </a:cubicBezTo>
                    <a:cubicBezTo>
                      <a:pt x="26" y="148"/>
                      <a:pt x="26" y="147"/>
                      <a:pt x="26" y="146"/>
                    </a:cubicBezTo>
                    <a:cubicBezTo>
                      <a:pt x="27" y="142"/>
                      <a:pt x="37" y="133"/>
                      <a:pt x="39" y="132"/>
                    </a:cubicBezTo>
                    <a:cubicBezTo>
                      <a:pt x="40" y="131"/>
                      <a:pt x="41" y="131"/>
                      <a:pt x="42" y="131"/>
                    </a:cubicBezTo>
                    <a:cubicBezTo>
                      <a:pt x="43" y="131"/>
                      <a:pt x="44" y="131"/>
                      <a:pt x="44" y="131"/>
                    </a:cubicBezTo>
                    <a:cubicBezTo>
                      <a:pt x="45" y="131"/>
                      <a:pt x="46" y="131"/>
                      <a:pt x="47" y="131"/>
                    </a:cubicBezTo>
                    <a:cubicBezTo>
                      <a:pt x="48" y="131"/>
                      <a:pt x="49" y="131"/>
                      <a:pt x="50" y="130"/>
                    </a:cubicBezTo>
                    <a:cubicBezTo>
                      <a:pt x="50" y="130"/>
                      <a:pt x="51" y="130"/>
                      <a:pt x="51" y="129"/>
                    </a:cubicBezTo>
                    <a:cubicBezTo>
                      <a:pt x="51" y="129"/>
                      <a:pt x="50" y="130"/>
                      <a:pt x="50" y="130"/>
                    </a:cubicBezTo>
                    <a:cubicBezTo>
                      <a:pt x="49" y="130"/>
                      <a:pt x="48" y="130"/>
                      <a:pt x="47" y="130"/>
                    </a:cubicBezTo>
                    <a:cubicBezTo>
                      <a:pt x="46" y="130"/>
                      <a:pt x="44" y="130"/>
                      <a:pt x="43" y="129"/>
                    </a:cubicBezTo>
                    <a:cubicBezTo>
                      <a:pt x="42" y="129"/>
                      <a:pt x="41" y="128"/>
                      <a:pt x="39" y="128"/>
                    </a:cubicBezTo>
                    <a:cubicBezTo>
                      <a:pt x="37" y="128"/>
                      <a:pt x="36" y="127"/>
                      <a:pt x="36" y="127"/>
                    </a:cubicBezTo>
                    <a:cubicBezTo>
                      <a:pt x="35" y="127"/>
                      <a:pt x="35" y="126"/>
                      <a:pt x="35" y="126"/>
                    </a:cubicBezTo>
                    <a:cubicBezTo>
                      <a:pt x="35" y="126"/>
                      <a:pt x="35" y="127"/>
                      <a:pt x="34" y="127"/>
                    </a:cubicBezTo>
                    <a:cubicBezTo>
                      <a:pt x="34" y="127"/>
                      <a:pt x="33" y="128"/>
                      <a:pt x="32" y="128"/>
                    </a:cubicBezTo>
                    <a:cubicBezTo>
                      <a:pt x="30" y="128"/>
                      <a:pt x="27" y="126"/>
                      <a:pt x="27" y="124"/>
                    </a:cubicBezTo>
                    <a:cubicBezTo>
                      <a:pt x="27" y="123"/>
                      <a:pt x="27" y="122"/>
                      <a:pt x="30" y="121"/>
                    </a:cubicBezTo>
                    <a:cubicBezTo>
                      <a:pt x="35" y="119"/>
                      <a:pt x="38" y="117"/>
                      <a:pt x="38" y="116"/>
                    </a:cubicBezTo>
                    <a:cubicBezTo>
                      <a:pt x="38" y="115"/>
                      <a:pt x="37" y="115"/>
                      <a:pt x="36" y="114"/>
                    </a:cubicBezTo>
                    <a:cubicBezTo>
                      <a:pt x="34" y="114"/>
                      <a:pt x="33" y="113"/>
                      <a:pt x="33" y="112"/>
                    </a:cubicBezTo>
                    <a:cubicBezTo>
                      <a:pt x="32" y="111"/>
                      <a:pt x="33" y="109"/>
                      <a:pt x="34" y="108"/>
                    </a:cubicBezTo>
                    <a:cubicBezTo>
                      <a:pt x="35" y="108"/>
                      <a:pt x="36" y="107"/>
                      <a:pt x="35" y="106"/>
                    </a:cubicBezTo>
                    <a:cubicBezTo>
                      <a:pt x="35" y="105"/>
                      <a:pt x="35" y="105"/>
                      <a:pt x="36" y="104"/>
                    </a:cubicBezTo>
                    <a:cubicBezTo>
                      <a:pt x="36" y="103"/>
                      <a:pt x="37" y="102"/>
                      <a:pt x="38" y="102"/>
                    </a:cubicBezTo>
                    <a:cubicBezTo>
                      <a:pt x="39" y="102"/>
                      <a:pt x="40" y="103"/>
                      <a:pt x="40" y="104"/>
                    </a:cubicBezTo>
                    <a:cubicBezTo>
                      <a:pt x="41" y="104"/>
                      <a:pt x="42" y="104"/>
                      <a:pt x="44" y="104"/>
                    </a:cubicBezTo>
                    <a:cubicBezTo>
                      <a:pt x="47" y="104"/>
                      <a:pt x="48" y="104"/>
                      <a:pt x="48" y="103"/>
                    </a:cubicBezTo>
                    <a:cubicBezTo>
                      <a:pt x="49" y="103"/>
                      <a:pt x="49" y="101"/>
                      <a:pt x="48" y="100"/>
                    </a:cubicBezTo>
                    <a:cubicBezTo>
                      <a:pt x="48" y="98"/>
                      <a:pt x="48" y="96"/>
                      <a:pt x="49" y="9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49" y="93"/>
                      <a:pt x="48" y="93"/>
                      <a:pt x="47" y="93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5" y="92"/>
                      <a:pt x="44" y="91"/>
                      <a:pt x="44" y="89"/>
                    </a:cubicBezTo>
                    <a:cubicBezTo>
                      <a:pt x="44" y="88"/>
                      <a:pt x="44" y="87"/>
                      <a:pt x="45" y="85"/>
                    </a:cubicBezTo>
                    <a:cubicBezTo>
                      <a:pt x="46" y="84"/>
                      <a:pt x="46" y="83"/>
                      <a:pt x="46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5" y="82"/>
                      <a:pt x="44" y="83"/>
                    </a:cubicBezTo>
                    <a:cubicBezTo>
                      <a:pt x="42" y="86"/>
                      <a:pt x="38" y="86"/>
                      <a:pt x="34" y="86"/>
                    </a:cubicBezTo>
                    <a:cubicBezTo>
                      <a:pt x="32" y="86"/>
                      <a:pt x="29" y="86"/>
                      <a:pt x="29" y="84"/>
                    </a:cubicBezTo>
                    <a:cubicBezTo>
                      <a:pt x="28" y="83"/>
                      <a:pt x="29" y="81"/>
                      <a:pt x="30" y="80"/>
                    </a:cubicBezTo>
                    <a:cubicBezTo>
                      <a:pt x="31" y="78"/>
                      <a:pt x="33" y="76"/>
                      <a:pt x="32" y="75"/>
                    </a:cubicBezTo>
                    <a:cubicBezTo>
                      <a:pt x="32" y="74"/>
                      <a:pt x="31" y="73"/>
                      <a:pt x="31" y="72"/>
                    </a:cubicBezTo>
                    <a:cubicBezTo>
                      <a:pt x="31" y="74"/>
                      <a:pt x="30" y="76"/>
                      <a:pt x="27" y="76"/>
                    </a:cubicBezTo>
                    <a:cubicBezTo>
                      <a:pt x="27" y="76"/>
                      <a:pt x="26" y="76"/>
                      <a:pt x="26" y="76"/>
                    </a:cubicBezTo>
                    <a:cubicBezTo>
                      <a:pt x="23" y="76"/>
                      <a:pt x="23" y="73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2" y="71"/>
                      <a:pt x="22" y="71"/>
                      <a:pt x="21" y="71"/>
                    </a:cubicBezTo>
                    <a:cubicBezTo>
                      <a:pt x="19" y="73"/>
                      <a:pt x="18" y="74"/>
                      <a:pt x="17" y="74"/>
                    </a:cubicBezTo>
                    <a:cubicBezTo>
                      <a:pt x="16" y="74"/>
                      <a:pt x="15" y="73"/>
                      <a:pt x="15" y="72"/>
                    </a:cubicBezTo>
                    <a:cubicBezTo>
                      <a:pt x="15" y="70"/>
                      <a:pt x="17" y="69"/>
                      <a:pt x="19" y="68"/>
                    </a:cubicBezTo>
                    <a:cubicBezTo>
                      <a:pt x="21" y="67"/>
                      <a:pt x="23" y="66"/>
                      <a:pt x="23" y="66"/>
                    </a:cubicBezTo>
                    <a:cubicBezTo>
                      <a:pt x="23" y="65"/>
                      <a:pt x="22" y="65"/>
                      <a:pt x="21" y="65"/>
                    </a:cubicBezTo>
                    <a:cubicBezTo>
                      <a:pt x="20" y="64"/>
                      <a:pt x="17" y="63"/>
                      <a:pt x="18" y="60"/>
                    </a:cubicBezTo>
                    <a:cubicBezTo>
                      <a:pt x="18" y="58"/>
                      <a:pt x="20" y="56"/>
                      <a:pt x="21" y="55"/>
                    </a:cubicBezTo>
                    <a:cubicBezTo>
                      <a:pt x="21" y="55"/>
                      <a:pt x="22" y="55"/>
                      <a:pt x="22" y="54"/>
                    </a:cubicBezTo>
                    <a:cubicBezTo>
                      <a:pt x="19" y="54"/>
                      <a:pt x="14" y="52"/>
                      <a:pt x="14" y="50"/>
                    </a:cubicBezTo>
                    <a:cubicBezTo>
                      <a:pt x="13" y="49"/>
                      <a:pt x="13" y="48"/>
                      <a:pt x="15" y="47"/>
                    </a:cubicBezTo>
                    <a:cubicBezTo>
                      <a:pt x="16" y="46"/>
                      <a:pt x="16" y="46"/>
                      <a:pt x="17" y="46"/>
                    </a:cubicBezTo>
                    <a:cubicBezTo>
                      <a:pt x="19" y="46"/>
                      <a:pt x="20" y="47"/>
                      <a:pt x="21" y="48"/>
                    </a:cubicBezTo>
                    <a:cubicBezTo>
                      <a:pt x="21" y="48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3" y="49"/>
                    </a:cubicBezTo>
                    <a:cubicBezTo>
                      <a:pt x="23" y="49"/>
                      <a:pt x="23" y="48"/>
                      <a:pt x="23" y="47"/>
                    </a:cubicBezTo>
                    <a:cubicBezTo>
                      <a:pt x="22" y="46"/>
                      <a:pt x="24" y="44"/>
                      <a:pt x="25" y="43"/>
                    </a:cubicBezTo>
                    <a:cubicBezTo>
                      <a:pt x="26" y="42"/>
                      <a:pt x="27" y="41"/>
                      <a:pt x="27" y="41"/>
                    </a:cubicBezTo>
                    <a:cubicBezTo>
                      <a:pt x="27" y="39"/>
                      <a:pt x="27" y="35"/>
                      <a:pt x="29" y="33"/>
                    </a:cubicBezTo>
                    <a:cubicBezTo>
                      <a:pt x="31" y="32"/>
                      <a:pt x="32" y="31"/>
                      <a:pt x="34" y="31"/>
                    </a:cubicBezTo>
                    <a:cubicBezTo>
                      <a:pt x="39" y="32"/>
                      <a:pt x="42" y="32"/>
                      <a:pt x="44" y="31"/>
                    </a:cubicBezTo>
                    <a:cubicBezTo>
                      <a:pt x="44" y="31"/>
                      <a:pt x="45" y="30"/>
                      <a:pt x="45" y="29"/>
                    </a:cubicBezTo>
                    <a:cubicBezTo>
                      <a:pt x="46" y="28"/>
                      <a:pt x="46" y="27"/>
                      <a:pt x="48" y="27"/>
                    </a:cubicBezTo>
                    <a:cubicBezTo>
                      <a:pt x="48" y="27"/>
                      <a:pt x="49" y="27"/>
                      <a:pt x="49" y="28"/>
                    </a:cubicBezTo>
                    <a:cubicBezTo>
                      <a:pt x="51" y="29"/>
                      <a:pt x="50" y="31"/>
                      <a:pt x="49" y="32"/>
                    </a:cubicBezTo>
                    <a:cubicBezTo>
                      <a:pt x="49" y="33"/>
                      <a:pt x="48" y="34"/>
                      <a:pt x="48" y="34"/>
                    </a:cubicBezTo>
                    <a:cubicBezTo>
                      <a:pt x="49" y="37"/>
                      <a:pt x="43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1" y="45"/>
                      <a:pt x="43" y="44"/>
                    </a:cubicBezTo>
                    <a:cubicBezTo>
                      <a:pt x="44" y="43"/>
                      <a:pt x="49" y="43"/>
                      <a:pt x="52" y="43"/>
                    </a:cubicBezTo>
                    <a:cubicBezTo>
                      <a:pt x="62" y="43"/>
                      <a:pt x="62" y="45"/>
                      <a:pt x="62" y="46"/>
                    </a:cubicBezTo>
                    <a:cubicBezTo>
                      <a:pt x="62" y="49"/>
                      <a:pt x="58" y="61"/>
                      <a:pt x="54" y="64"/>
                    </a:cubicBezTo>
                    <a:cubicBezTo>
                      <a:pt x="52" y="65"/>
                      <a:pt x="51" y="67"/>
                      <a:pt x="50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2" y="68"/>
                      <a:pt x="53" y="68"/>
                      <a:pt x="54" y="68"/>
                    </a:cubicBezTo>
                    <a:cubicBezTo>
                      <a:pt x="57" y="68"/>
                      <a:pt x="58" y="68"/>
                      <a:pt x="60" y="70"/>
                    </a:cubicBezTo>
                    <a:cubicBezTo>
                      <a:pt x="61" y="71"/>
                      <a:pt x="62" y="71"/>
                      <a:pt x="63" y="72"/>
                    </a:cubicBezTo>
                    <a:cubicBezTo>
                      <a:pt x="64" y="72"/>
                      <a:pt x="66" y="73"/>
                      <a:pt x="66" y="75"/>
                    </a:cubicBezTo>
                    <a:cubicBezTo>
                      <a:pt x="66" y="76"/>
                      <a:pt x="67" y="76"/>
                      <a:pt x="67" y="77"/>
                    </a:cubicBezTo>
                    <a:cubicBezTo>
                      <a:pt x="67" y="80"/>
                      <a:pt x="68" y="85"/>
                      <a:pt x="72" y="86"/>
                    </a:cubicBezTo>
                    <a:cubicBezTo>
                      <a:pt x="75" y="87"/>
                      <a:pt x="76" y="89"/>
                      <a:pt x="78" y="91"/>
                    </a:cubicBezTo>
                    <a:cubicBezTo>
                      <a:pt x="79" y="94"/>
                      <a:pt x="80" y="98"/>
                      <a:pt x="80" y="99"/>
                    </a:cubicBezTo>
                    <a:cubicBezTo>
                      <a:pt x="80" y="99"/>
                      <a:pt x="80" y="100"/>
                      <a:pt x="81" y="102"/>
                    </a:cubicBezTo>
                    <a:cubicBezTo>
                      <a:pt x="81" y="103"/>
                      <a:pt x="82" y="103"/>
                      <a:pt x="82" y="103"/>
                    </a:cubicBezTo>
                    <a:cubicBezTo>
                      <a:pt x="83" y="103"/>
                      <a:pt x="83" y="104"/>
                      <a:pt x="83" y="104"/>
                    </a:cubicBezTo>
                    <a:cubicBezTo>
                      <a:pt x="84" y="105"/>
                      <a:pt x="84" y="105"/>
                      <a:pt x="83" y="106"/>
                    </a:cubicBezTo>
                    <a:cubicBezTo>
                      <a:pt x="83" y="107"/>
                      <a:pt x="83" y="108"/>
                      <a:pt x="83" y="109"/>
                    </a:cubicBezTo>
                    <a:cubicBezTo>
                      <a:pt x="84" y="110"/>
                      <a:pt x="85" y="111"/>
                      <a:pt x="85" y="111"/>
                    </a:cubicBezTo>
                    <a:cubicBezTo>
                      <a:pt x="86" y="111"/>
                      <a:pt x="86" y="110"/>
                      <a:pt x="86" y="110"/>
                    </a:cubicBezTo>
                    <a:cubicBezTo>
                      <a:pt x="86" y="109"/>
                      <a:pt x="87" y="108"/>
                      <a:pt x="89" y="108"/>
                    </a:cubicBezTo>
                    <a:cubicBezTo>
                      <a:pt x="91" y="108"/>
                      <a:pt x="95" y="109"/>
                      <a:pt x="97" y="112"/>
                    </a:cubicBezTo>
                    <a:cubicBezTo>
                      <a:pt x="98" y="113"/>
                      <a:pt x="98" y="114"/>
                      <a:pt x="98" y="115"/>
                    </a:cubicBezTo>
                    <a:cubicBezTo>
                      <a:pt x="98" y="119"/>
                      <a:pt x="95" y="121"/>
                      <a:pt x="92" y="123"/>
                    </a:cubicBezTo>
                    <a:cubicBezTo>
                      <a:pt x="91" y="124"/>
                      <a:pt x="91" y="124"/>
                      <a:pt x="90" y="125"/>
                    </a:cubicBezTo>
                    <a:cubicBezTo>
                      <a:pt x="88" y="127"/>
                      <a:pt x="87" y="129"/>
                      <a:pt x="88" y="129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29"/>
                      <a:pt x="90" y="129"/>
                      <a:pt x="90" y="129"/>
                    </a:cubicBezTo>
                    <a:cubicBezTo>
                      <a:pt x="92" y="129"/>
                      <a:pt x="94" y="129"/>
                      <a:pt x="94" y="130"/>
                    </a:cubicBezTo>
                    <a:cubicBezTo>
                      <a:pt x="94" y="131"/>
                      <a:pt x="94" y="132"/>
                      <a:pt x="93" y="133"/>
                    </a:cubicBezTo>
                    <a:cubicBezTo>
                      <a:pt x="91" y="135"/>
                      <a:pt x="83" y="13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76" y="139"/>
                      <a:pt x="70" y="140"/>
                      <a:pt x="69" y="140"/>
                    </a:cubicBezTo>
                    <a:cubicBezTo>
                      <a:pt x="68" y="141"/>
                      <a:pt x="66" y="141"/>
                      <a:pt x="64" y="140"/>
                    </a:cubicBezTo>
                    <a:cubicBezTo>
                      <a:pt x="63" y="139"/>
                      <a:pt x="62" y="139"/>
                      <a:pt x="61" y="139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59" y="141"/>
                      <a:pt x="56" y="141"/>
                      <a:pt x="53" y="141"/>
                    </a:cubicBezTo>
                    <a:cubicBezTo>
                      <a:pt x="51" y="141"/>
                      <a:pt x="50" y="141"/>
                      <a:pt x="49" y="141"/>
                    </a:cubicBezTo>
                    <a:cubicBezTo>
                      <a:pt x="48" y="142"/>
                      <a:pt x="47" y="142"/>
                      <a:pt x="46" y="142"/>
                    </a:cubicBezTo>
                    <a:cubicBezTo>
                      <a:pt x="46" y="142"/>
                      <a:pt x="45" y="143"/>
                      <a:pt x="45" y="143"/>
                    </a:cubicBezTo>
                    <a:cubicBezTo>
                      <a:pt x="44" y="145"/>
                      <a:pt x="44" y="146"/>
                      <a:pt x="42" y="146"/>
                    </a:cubicBezTo>
                    <a:cubicBezTo>
                      <a:pt x="42" y="146"/>
                      <a:pt x="42" y="146"/>
                      <a:pt x="42" y="146"/>
                    </a:cubicBezTo>
                    <a:cubicBezTo>
                      <a:pt x="41" y="146"/>
                      <a:pt x="40" y="146"/>
                      <a:pt x="39" y="145"/>
                    </a:cubicBezTo>
                    <a:cubicBezTo>
                      <a:pt x="38" y="144"/>
                      <a:pt x="37" y="144"/>
                      <a:pt x="35" y="145"/>
                    </a:cubicBezTo>
                    <a:cubicBezTo>
                      <a:pt x="33" y="145"/>
                      <a:pt x="32" y="147"/>
                      <a:pt x="31" y="148"/>
                    </a:cubicBezTo>
                    <a:cubicBezTo>
                      <a:pt x="30" y="148"/>
                      <a:pt x="29" y="149"/>
                      <a:pt x="28" y="149"/>
                    </a:cubicBezTo>
                    <a:close/>
                    <a:moveTo>
                      <a:pt x="42" y="133"/>
                    </a:moveTo>
                    <a:cubicBezTo>
                      <a:pt x="41" y="133"/>
                      <a:pt x="41" y="133"/>
                      <a:pt x="40" y="134"/>
                    </a:cubicBezTo>
                    <a:cubicBezTo>
                      <a:pt x="38" y="135"/>
                      <a:pt x="29" y="143"/>
                      <a:pt x="28" y="147"/>
                    </a:cubicBezTo>
                    <a:cubicBezTo>
                      <a:pt x="28" y="147"/>
                      <a:pt x="28" y="147"/>
                      <a:pt x="28" y="147"/>
                    </a:cubicBezTo>
                    <a:cubicBezTo>
                      <a:pt x="29" y="147"/>
                      <a:pt x="29" y="146"/>
                      <a:pt x="30" y="146"/>
                    </a:cubicBezTo>
                    <a:cubicBezTo>
                      <a:pt x="31" y="145"/>
                      <a:pt x="32" y="144"/>
                      <a:pt x="34" y="143"/>
                    </a:cubicBezTo>
                    <a:cubicBezTo>
                      <a:pt x="35" y="142"/>
                      <a:pt x="36" y="142"/>
                      <a:pt x="37" y="142"/>
                    </a:cubicBezTo>
                    <a:cubicBezTo>
                      <a:pt x="38" y="142"/>
                      <a:pt x="39" y="143"/>
                      <a:pt x="40" y="143"/>
                    </a:cubicBezTo>
                    <a:cubicBezTo>
                      <a:pt x="41" y="144"/>
                      <a:pt x="41" y="144"/>
                      <a:pt x="42" y="144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2" y="144"/>
                      <a:pt x="43" y="143"/>
                      <a:pt x="43" y="142"/>
                    </a:cubicBezTo>
                    <a:cubicBezTo>
                      <a:pt x="44" y="141"/>
                      <a:pt x="44" y="140"/>
                      <a:pt x="46" y="140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7" y="140"/>
                      <a:pt x="47" y="140"/>
                      <a:pt x="48" y="140"/>
                    </a:cubicBezTo>
                    <a:cubicBezTo>
                      <a:pt x="49" y="139"/>
                      <a:pt x="51" y="139"/>
                      <a:pt x="53" y="139"/>
                    </a:cubicBezTo>
                    <a:cubicBezTo>
                      <a:pt x="56" y="139"/>
                      <a:pt x="58" y="139"/>
                      <a:pt x="60" y="137"/>
                    </a:cubicBezTo>
                    <a:cubicBezTo>
                      <a:pt x="61" y="136"/>
                      <a:pt x="63" y="137"/>
                      <a:pt x="65" y="138"/>
                    </a:cubicBezTo>
                    <a:cubicBezTo>
                      <a:pt x="66" y="138"/>
                      <a:pt x="67" y="139"/>
                      <a:pt x="68" y="139"/>
                    </a:cubicBezTo>
                    <a:cubicBezTo>
                      <a:pt x="69" y="138"/>
                      <a:pt x="76" y="136"/>
                      <a:pt x="79" y="137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82" y="137"/>
                      <a:pt x="90" y="133"/>
                      <a:pt x="92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2" y="131"/>
                      <a:pt x="91" y="131"/>
                      <a:pt x="90" y="131"/>
                    </a:cubicBezTo>
                    <a:cubicBezTo>
                      <a:pt x="90" y="131"/>
                      <a:pt x="89" y="131"/>
                      <a:pt x="89" y="131"/>
                    </a:cubicBezTo>
                    <a:cubicBezTo>
                      <a:pt x="87" y="131"/>
                      <a:pt x="86" y="131"/>
                      <a:pt x="86" y="130"/>
                    </a:cubicBezTo>
                    <a:cubicBezTo>
                      <a:pt x="85" y="128"/>
                      <a:pt x="86" y="126"/>
                      <a:pt x="88" y="124"/>
                    </a:cubicBezTo>
                    <a:cubicBezTo>
                      <a:pt x="89" y="123"/>
                      <a:pt x="90" y="122"/>
                      <a:pt x="91" y="121"/>
                    </a:cubicBezTo>
                    <a:cubicBezTo>
                      <a:pt x="94" y="119"/>
                      <a:pt x="96" y="118"/>
                      <a:pt x="96" y="115"/>
                    </a:cubicBezTo>
                    <a:cubicBezTo>
                      <a:pt x="96" y="114"/>
                      <a:pt x="96" y="114"/>
                      <a:pt x="95" y="113"/>
                    </a:cubicBezTo>
                    <a:cubicBezTo>
                      <a:pt x="94" y="111"/>
                      <a:pt x="91" y="110"/>
                      <a:pt x="89" y="110"/>
                    </a:cubicBezTo>
                    <a:cubicBezTo>
                      <a:pt x="88" y="110"/>
                      <a:pt x="88" y="110"/>
                      <a:pt x="88" y="110"/>
                    </a:cubicBezTo>
                    <a:cubicBezTo>
                      <a:pt x="87" y="112"/>
                      <a:pt x="86" y="113"/>
                      <a:pt x="85" y="113"/>
                    </a:cubicBezTo>
                    <a:cubicBezTo>
                      <a:pt x="84" y="113"/>
                      <a:pt x="82" y="112"/>
                      <a:pt x="81" y="110"/>
                    </a:cubicBezTo>
                    <a:cubicBezTo>
                      <a:pt x="80" y="108"/>
                      <a:pt x="81" y="106"/>
                      <a:pt x="81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3"/>
                      <a:pt x="79" y="103"/>
                    </a:cubicBezTo>
                    <a:cubicBezTo>
                      <a:pt x="78" y="102"/>
                      <a:pt x="78" y="100"/>
                      <a:pt x="78" y="99"/>
                    </a:cubicBezTo>
                    <a:cubicBezTo>
                      <a:pt x="78" y="97"/>
                      <a:pt x="76" y="89"/>
                      <a:pt x="71" y="88"/>
                    </a:cubicBezTo>
                    <a:cubicBezTo>
                      <a:pt x="67" y="87"/>
                      <a:pt x="65" y="81"/>
                      <a:pt x="65" y="77"/>
                    </a:cubicBezTo>
                    <a:cubicBezTo>
                      <a:pt x="64" y="77"/>
                      <a:pt x="64" y="76"/>
                      <a:pt x="64" y="76"/>
                    </a:cubicBezTo>
                    <a:cubicBezTo>
                      <a:pt x="64" y="74"/>
                      <a:pt x="63" y="74"/>
                      <a:pt x="62" y="74"/>
                    </a:cubicBezTo>
                    <a:cubicBezTo>
                      <a:pt x="61" y="73"/>
                      <a:pt x="59" y="73"/>
                      <a:pt x="58" y="71"/>
                    </a:cubicBezTo>
                    <a:cubicBezTo>
                      <a:pt x="57" y="70"/>
                      <a:pt x="56" y="70"/>
                      <a:pt x="54" y="70"/>
                    </a:cubicBezTo>
                    <a:cubicBezTo>
                      <a:pt x="54" y="70"/>
                      <a:pt x="53" y="70"/>
                      <a:pt x="52" y="70"/>
                    </a:cubicBezTo>
                    <a:cubicBezTo>
                      <a:pt x="51" y="70"/>
                      <a:pt x="51" y="70"/>
                      <a:pt x="50" y="70"/>
                    </a:cubicBezTo>
                    <a:cubicBezTo>
                      <a:pt x="49" y="70"/>
                      <a:pt x="49" y="70"/>
                      <a:pt x="48" y="69"/>
                    </a:cubicBezTo>
                    <a:cubicBezTo>
                      <a:pt x="48" y="67"/>
                      <a:pt x="50" y="64"/>
                      <a:pt x="53" y="62"/>
                    </a:cubicBezTo>
                    <a:cubicBezTo>
                      <a:pt x="56" y="60"/>
                      <a:pt x="60" y="49"/>
                      <a:pt x="60" y="46"/>
                    </a:cubicBezTo>
                    <a:cubicBezTo>
                      <a:pt x="59" y="46"/>
                      <a:pt x="57" y="45"/>
                      <a:pt x="52" y="45"/>
                    </a:cubicBezTo>
                    <a:cubicBezTo>
                      <a:pt x="48" y="45"/>
                      <a:pt x="44" y="46"/>
                      <a:pt x="44" y="46"/>
                    </a:cubicBezTo>
                    <a:cubicBezTo>
                      <a:pt x="41" y="47"/>
                      <a:pt x="38" y="46"/>
                      <a:pt x="38" y="44"/>
                    </a:cubicBezTo>
                    <a:cubicBezTo>
                      <a:pt x="38" y="43"/>
                      <a:pt x="38" y="42"/>
                      <a:pt x="39" y="41"/>
                    </a:cubicBezTo>
                    <a:cubicBezTo>
                      <a:pt x="42" y="40"/>
                      <a:pt x="46" y="35"/>
                      <a:pt x="46" y="34"/>
                    </a:cubicBezTo>
                    <a:cubicBezTo>
                      <a:pt x="46" y="33"/>
                      <a:pt x="47" y="32"/>
                      <a:pt x="47" y="31"/>
                    </a:cubicBezTo>
                    <a:cubicBezTo>
                      <a:pt x="48" y="30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7" y="29"/>
                      <a:pt x="47" y="30"/>
                      <a:pt x="47" y="30"/>
                    </a:cubicBezTo>
                    <a:cubicBezTo>
                      <a:pt x="46" y="31"/>
                      <a:pt x="46" y="32"/>
                      <a:pt x="45" y="33"/>
                    </a:cubicBezTo>
                    <a:cubicBezTo>
                      <a:pt x="43" y="34"/>
                      <a:pt x="40" y="35"/>
                      <a:pt x="34" y="33"/>
                    </a:cubicBezTo>
                    <a:cubicBezTo>
                      <a:pt x="33" y="33"/>
                      <a:pt x="32" y="33"/>
                      <a:pt x="31" y="34"/>
                    </a:cubicBezTo>
                    <a:cubicBezTo>
                      <a:pt x="29" y="36"/>
                      <a:pt x="29" y="39"/>
                      <a:pt x="29" y="40"/>
                    </a:cubicBezTo>
                    <a:cubicBezTo>
                      <a:pt x="29" y="42"/>
                      <a:pt x="27" y="44"/>
                      <a:pt x="26" y="45"/>
                    </a:cubicBezTo>
                    <a:cubicBezTo>
                      <a:pt x="25" y="45"/>
                      <a:pt x="24" y="46"/>
                      <a:pt x="25" y="47"/>
                    </a:cubicBezTo>
                    <a:cubicBezTo>
                      <a:pt x="25" y="48"/>
                      <a:pt x="25" y="49"/>
                      <a:pt x="24" y="50"/>
                    </a:cubicBezTo>
                    <a:cubicBezTo>
                      <a:pt x="23" y="51"/>
                      <a:pt x="22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49"/>
                      <a:pt x="18" y="48"/>
                      <a:pt x="17" y="48"/>
                    </a:cubicBezTo>
                    <a:cubicBezTo>
                      <a:pt x="17" y="48"/>
                      <a:pt x="16" y="48"/>
                      <a:pt x="16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20" y="52"/>
                      <a:pt x="22" y="52"/>
                    </a:cubicBezTo>
                    <a:cubicBezTo>
                      <a:pt x="23" y="52"/>
                      <a:pt x="24" y="53"/>
                      <a:pt x="24" y="54"/>
                    </a:cubicBezTo>
                    <a:cubicBezTo>
                      <a:pt x="25" y="55"/>
                      <a:pt x="24" y="55"/>
                      <a:pt x="23" y="57"/>
                    </a:cubicBezTo>
                    <a:cubicBezTo>
                      <a:pt x="22" y="58"/>
                      <a:pt x="20" y="59"/>
                      <a:pt x="20" y="61"/>
                    </a:cubicBezTo>
                    <a:cubicBezTo>
                      <a:pt x="20" y="62"/>
                      <a:pt x="20" y="62"/>
                      <a:pt x="22" y="63"/>
                    </a:cubicBezTo>
                    <a:cubicBezTo>
                      <a:pt x="23" y="63"/>
                      <a:pt x="25" y="64"/>
                      <a:pt x="25" y="66"/>
                    </a:cubicBezTo>
                    <a:cubicBezTo>
                      <a:pt x="25" y="67"/>
                      <a:pt x="24" y="67"/>
                      <a:pt x="24" y="68"/>
                    </a:cubicBezTo>
                    <a:cubicBezTo>
                      <a:pt x="25" y="68"/>
                      <a:pt x="25" y="70"/>
                      <a:pt x="25" y="71"/>
                    </a:cubicBezTo>
                    <a:cubicBezTo>
                      <a:pt x="25" y="74"/>
                      <a:pt x="25" y="74"/>
                      <a:pt x="27" y="74"/>
                    </a:cubicBezTo>
                    <a:cubicBezTo>
                      <a:pt x="29" y="74"/>
                      <a:pt x="29" y="72"/>
                      <a:pt x="30" y="69"/>
                    </a:cubicBezTo>
                    <a:cubicBezTo>
                      <a:pt x="30" y="68"/>
                      <a:pt x="31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3" y="67"/>
                      <a:pt x="33" y="67"/>
                      <a:pt x="34" y="67"/>
                    </a:cubicBezTo>
                    <a:cubicBezTo>
                      <a:pt x="34" y="68"/>
                      <a:pt x="34" y="69"/>
                      <a:pt x="34" y="70"/>
                    </a:cubicBezTo>
                    <a:cubicBezTo>
                      <a:pt x="34" y="71"/>
                      <a:pt x="33" y="73"/>
                      <a:pt x="34" y="74"/>
                    </a:cubicBezTo>
                    <a:cubicBezTo>
                      <a:pt x="35" y="76"/>
                      <a:pt x="33" y="79"/>
                      <a:pt x="32" y="81"/>
                    </a:cubicBezTo>
                    <a:cubicBezTo>
                      <a:pt x="31" y="82"/>
                      <a:pt x="31" y="83"/>
                      <a:pt x="31" y="84"/>
                    </a:cubicBezTo>
                    <a:cubicBezTo>
                      <a:pt x="31" y="84"/>
                      <a:pt x="32" y="84"/>
                      <a:pt x="34" y="84"/>
                    </a:cubicBezTo>
                    <a:cubicBezTo>
                      <a:pt x="37" y="84"/>
                      <a:pt x="41" y="84"/>
                      <a:pt x="43" y="82"/>
                    </a:cubicBezTo>
                    <a:cubicBezTo>
                      <a:pt x="45" y="80"/>
                      <a:pt x="47" y="80"/>
                      <a:pt x="48" y="82"/>
                    </a:cubicBezTo>
                    <a:cubicBezTo>
                      <a:pt x="48" y="83"/>
                      <a:pt x="48" y="85"/>
                      <a:pt x="47" y="86"/>
                    </a:cubicBezTo>
                    <a:cubicBezTo>
                      <a:pt x="46" y="87"/>
                      <a:pt x="46" y="88"/>
                      <a:pt x="46" y="89"/>
                    </a:cubicBezTo>
                    <a:cubicBezTo>
                      <a:pt x="46" y="89"/>
                      <a:pt x="47" y="90"/>
                      <a:pt x="48" y="91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0" y="91"/>
                      <a:pt x="51" y="92"/>
                      <a:pt x="52" y="93"/>
                    </a:cubicBezTo>
                    <a:cubicBezTo>
                      <a:pt x="52" y="94"/>
                      <a:pt x="52" y="95"/>
                      <a:pt x="51" y="96"/>
                    </a:cubicBezTo>
                    <a:cubicBezTo>
                      <a:pt x="50" y="97"/>
                      <a:pt x="51" y="98"/>
                      <a:pt x="51" y="100"/>
                    </a:cubicBezTo>
                    <a:cubicBezTo>
                      <a:pt x="51" y="102"/>
                      <a:pt x="51" y="103"/>
                      <a:pt x="50" y="104"/>
                    </a:cubicBezTo>
                    <a:cubicBezTo>
                      <a:pt x="50" y="106"/>
                      <a:pt x="46" y="106"/>
                      <a:pt x="44" y="106"/>
                    </a:cubicBezTo>
                    <a:cubicBezTo>
                      <a:pt x="42" y="106"/>
                      <a:pt x="39" y="106"/>
                      <a:pt x="38" y="105"/>
                    </a:cubicBezTo>
                    <a:cubicBezTo>
                      <a:pt x="38" y="105"/>
                      <a:pt x="37" y="105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8" y="107"/>
                      <a:pt x="37" y="109"/>
                      <a:pt x="36" y="110"/>
                    </a:cubicBezTo>
                    <a:cubicBezTo>
                      <a:pt x="35" y="110"/>
                      <a:pt x="35" y="111"/>
                      <a:pt x="35" y="112"/>
                    </a:cubicBezTo>
                    <a:cubicBezTo>
                      <a:pt x="35" y="112"/>
                      <a:pt x="36" y="112"/>
                      <a:pt x="37" y="112"/>
                    </a:cubicBezTo>
                    <a:cubicBezTo>
                      <a:pt x="38" y="113"/>
                      <a:pt x="40" y="113"/>
                      <a:pt x="40" y="115"/>
                    </a:cubicBezTo>
                    <a:cubicBezTo>
                      <a:pt x="41" y="119"/>
                      <a:pt x="35" y="122"/>
                      <a:pt x="30" y="123"/>
                    </a:cubicBezTo>
                    <a:cubicBezTo>
                      <a:pt x="29" y="123"/>
                      <a:pt x="29" y="124"/>
                      <a:pt x="29" y="124"/>
                    </a:cubicBezTo>
                    <a:cubicBezTo>
                      <a:pt x="29" y="124"/>
                      <a:pt x="31" y="125"/>
                      <a:pt x="32" y="125"/>
                    </a:cubicBezTo>
                    <a:cubicBezTo>
                      <a:pt x="32" y="125"/>
                      <a:pt x="33" y="125"/>
                      <a:pt x="33" y="125"/>
                    </a:cubicBezTo>
                    <a:cubicBezTo>
                      <a:pt x="35" y="124"/>
                      <a:pt x="36" y="125"/>
                      <a:pt x="37" y="125"/>
                    </a:cubicBezTo>
                    <a:cubicBezTo>
                      <a:pt x="38" y="126"/>
                      <a:pt x="38" y="126"/>
                      <a:pt x="39" y="126"/>
                    </a:cubicBezTo>
                    <a:cubicBezTo>
                      <a:pt x="41" y="126"/>
                      <a:pt x="42" y="127"/>
                      <a:pt x="44" y="127"/>
                    </a:cubicBezTo>
                    <a:cubicBezTo>
                      <a:pt x="46" y="128"/>
                      <a:pt x="47" y="129"/>
                      <a:pt x="49" y="128"/>
                    </a:cubicBezTo>
                    <a:cubicBezTo>
                      <a:pt x="50" y="127"/>
                      <a:pt x="51" y="127"/>
                      <a:pt x="52" y="127"/>
                    </a:cubicBezTo>
                    <a:cubicBezTo>
                      <a:pt x="53" y="127"/>
                      <a:pt x="54" y="128"/>
                      <a:pt x="54" y="128"/>
                    </a:cubicBezTo>
                    <a:cubicBezTo>
                      <a:pt x="54" y="129"/>
                      <a:pt x="54" y="130"/>
                      <a:pt x="51" y="132"/>
                    </a:cubicBezTo>
                    <a:cubicBezTo>
                      <a:pt x="50" y="133"/>
                      <a:pt x="48" y="133"/>
                      <a:pt x="47" y="133"/>
                    </a:cubicBezTo>
                    <a:cubicBezTo>
                      <a:pt x="46" y="133"/>
                      <a:pt x="45" y="133"/>
                      <a:pt x="44" y="133"/>
                    </a:cubicBezTo>
                    <a:cubicBezTo>
                      <a:pt x="44" y="133"/>
                      <a:pt x="43" y="133"/>
                      <a:pt x="42" y="133"/>
                    </a:cubicBezTo>
                    <a:close/>
                    <a:moveTo>
                      <a:pt x="20" y="70"/>
                    </a:moveTo>
                    <a:cubicBezTo>
                      <a:pt x="19" y="70"/>
                      <a:pt x="17" y="71"/>
                      <a:pt x="17" y="71"/>
                    </a:cubicBezTo>
                    <a:cubicBezTo>
                      <a:pt x="18" y="71"/>
                      <a:pt x="19" y="71"/>
                      <a:pt x="20" y="70"/>
                    </a:cubicBezTo>
                    <a:close/>
                    <a:moveTo>
                      <a:pt x="18" y="97"/>
                    </a:moveTo>
                    <a:cubicBezTo>
                      <a:pt x="16" y="96"/>
                      <a:pt x="16" y="96"/>
                      <a:pt x="16" y="96"/>
                    </a:cubicBezTo>
                    <a:cubicBezTo>
                      <a:pt x="15" y="95"/>
                      <a:pt x="14" y="94"/>
                      <a:pt x="13" y="93"/>
                    </a:cubicBezTo>
                    <a:cubicBezTo>
                      <a:pt x="12" y="91"/>
                      <a:pt x="11" y="91"/>
                      <a:pt x="11" y="91"/>
                    </a:cubicBezTo>
                    <a:cubicBezTo>
                      <a:pt x="10" y="91"/>
                      <a:pt x="9" y="92"/>
                      <a:pt x="9" y="94"/>
                    </a:cubicBezTo>
                    <a:cubicBezTo>
                      <a:pt x="9" y="95"/>
                      <a:pt x="8" y="96"/>
                      <a:pt x="7" y="96"/>
                    </a:cubicBezTo>
                    <a:cubicBezTo>
                      <a:pt x="6" y="96"/>
                      <a:pt x="5" y="95"/>
                      <a:pt x="4" y="95"/>
                    </a:cubicBezTo>
                    <a:cubicBezTo>
                      <a:pt x="3" y="94"/>
                      <a:pt x="3" y="94"/>
                      <a:pt x="2" y="94"/>
                    </a:cubicBezTo>
                    <a:cubicBezTo>
                      <a:pt x="1" y="94"/>
                      <a:pt x="1" y="93"/>
                      <a:pt x="0" y="92"/>
                    </a:cubicBezTo>
                    <a:cubicBezTo>
                      <a:pt x="0" y="90"/>
                      <a:pt x="3" y="87"/>
                      <a:pt x="4" y="86"/>
                    </a:cubicBezTo>
                    <a:cubicBezTo>
                      <a:pt x="4" y="86"/>
                      <a:pt x="5" y="84"/>
                      <a:pt x="6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8" y="81"/>
                      <a:pt x="10" y="80"/>
                      <a:pt x="11" y="79"/>
                    </a:cubicBezTo>
                    <a:cubicBezTo>
                      <a:pt x="13" y="78"/>
                      <a:pt x="14" y="77"/>
                      <a:pt x="16" y="77"/>
                    </a:cubicBezTo>
                    <a:cubicBezTo>
                      <a:pt x="18" y="77"/>
                      <a:pt x="19" y="78"/>
                      <a:pt x="20" y="79"/>
                    </a:cubicBezTo>
                    <a:cubicBezTo>
                      <a:pt x="23" y="82"/>
                      <a:pt x="26" y="85"/>
                      <a:pt x="26" y="88"/>
                    </a:cubicBezTo>
                    <a:cubicBezTo>
                      <a:pt x="26" y="89"/>
                      <a:pt x="26" y="90"/>
                      <a:pt x="25" y="91"/>
                    </a:cubicBezTo>
                    <a:cubicBezTo>
                      <a:pt x="24" y="92"/>
                      <a:pt x="22" y="93"/>
                      <a:pt x="21" y="94"/>
                    </a:cubicBezTo>
                    <a:cubicBezTo>
                      <a:pt x="19" y="94"/>
                      <a:pt x="18" y="95"/>
                      <a:pt x="18" y="95"/>
                    </a:cubicBezTo>
                    <a:lnTo>
                      <a:pt x="18" y="97"/>
                    </a:lnTo>
                    <a:close/>
                    <a:moveTo>
                      <a:pt x="8" y="83"/>
                    </a:moveTo>
                    <a:cubicBezTo>
                      <a:pt x="7" y="85"/>
                      <a:pt x="6" y="87"/>
                      <a:pt x="5" y="88"/>
                    </a:cubicBezTo>
                    <a:cubicBezTo>
                      <a:pt x="4" y="89"/>
                      <a:pt x="2" y="91"/>
                      <a:pt x="2" y="92"/>
                    </a:cubicBezTo>
                    <a:cubicBezTo>
                      <a:pt x="3" y="92"/>
                      <a:pt x="4" y="92"/>
                      <a:pt x="5" y="93"/>
                    </a:cubicBezTo>
                    <a:cubicBezTo>
                      <a:pt x="6" y="93"/>
                      <a:pt x="7" y="94"/>
                      <a:pt x="7" y="94"/>
                    </a:cubicBezTo>
                    <a:cubicBezTo>
                      <a:pt x="8" y="89"/>
                      <a:pt x="11" y="88"/>
                      <a:pt x="15" y="92"/>
                    </a:cubicBezTo>
                    <a:cubicBezTo>
                      <a:pt x="15" y="92"/>
                      <a:pt x="16" y="93"/>
                      <a:pt x="17" y="94"/>
                    </a:cubicBezTo>
                    <a:cubicBezTo>
                      <a:pt x="17" y="93"/>
                      <a:pt x="19" y="92"/>
                      <a:pt x="20" y="92"/>
                    </a:cubicBezTo>
                    <a:cubicBezTo>
                      <a:pt x="21" y="91"/>
                      <a:pt x="23" y="91"/>
                      <a:pt x="24" y="90"/>
                    </a:cubicBezTo>
                    <a:cubicBezTo>
                      <a:pt x="24" y="89"/>
                      <a:pt x="24" y="89"/>
                      <a:pt x="24" y="88"/>
                    </a:cubicBezTo>
                    <a:cubicBezTo>
                      <a:pt x="24" y="86"/>
                      <a:pt x="21" y="83"/>
                      <a:pt x="18" y="80"/>
                    </a:cubicBezTo>
                    <a:cubicBezTo>
                      <a:pt x="18" y="80"/>
                      <a:pt x="17" y="80"/>
                      <a:pt x="16" y="80"/>
                    </a:cubicBezTo>
                    <a:cubicBezTo>
                      <a:pt x="15" y="80"/>
                      <a:pt x="13" y="80"/>
                      <a:pt x="12" y="81"/>
                    </a:cubicBezTo>
                    <a:cubicBezTo>
                      <a:pt x="11" y="82"/>
                      <a:pt x="9" y="82"/>
                      <a:pt x="8" y="83"/>
                    </a:cubicBezTo>
                    <a:close/>
                    <a:moveTo>
                      <a:pt x="11" y="44"/>
                    </a:moveTo>
                    <a:cubicBezTo>
                      <a:pt x="10" y="44"/>
                      <a:pt x="10" y="44"/>
                      <a:pt x="10" y="43"/>
                    </a:cubicBezTo>
                    <a:cubicBezTo>
                      <a:pt x="10" y="41"/>
                      <a:pt x="12" y="38"/>
                      <a:pt x="12" y="37"/>
                    </a:cubicBezTo>
                    <a:cubicBezTo>
                      <a:pt x="13" y="36"/>
                      <a:pt x="15" y="34"/>
                      <a:pt x="17" y="34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2" y="41"/>
                      <a:pt x="12" y="43"/>
                    </a:cubicBezTo>
                    <a:cubicBezTo>
                      <a:pt x="11" y="43"/>
                      <a:pt x="11" y="43"/>
                      <a:pt x="11" y="43"/>
                    </a:cubicBezTo>
                    <a:lnTo>
                      <a:pt x="11" y="44"/>
                    </a:lnTo>
                    <a:close/>
                    <a:moveTo>
                      <a:pt x="66" y="13"/>
                    </a:moveTo>
                    <a:cubicBezTo>
                      <a:pt x="65" y="13"/>
                      <a:pt x="65" y="12"/>
                      <a:pt x="65" y="11"/>
                    </a:cubicBezTo>
                    <a:cubicBezTo>
                      <a:pt x="64" y="8"/>
                      <a:pt x="64" y="2"/>
                      <a:pt x="68" y="1"/>
                    </a:cubicBezTo>
                    <a:cubicBezTo>
                      <a:pt x="69" y="0"/>
                      <a:pt x="70" y="1"/>
                      <a:pt x="71" y="2"/>
                    </a:cubicBezTo>
                    <a:cubicBezTo>
                      <a:pt x="72" y="5"/>
                      <a:pt x="69" y="11"/>
                      <a:pt x="67" y="13"/>
                    </a:cubicBezTo>
                    <a:cubicBezTo>
                      <a:pt x="67" y="13"/>
                      <a:pt x="67" y="13"/>
                      <a:pt x="67" y="13"/>
                    </a:cubicBezTo>
                    <a:lnTo>
                      <a:pt x="66" y="13"/>
                    </a:lnTo>
                    <a:close/>
                    <a:moveTo>
                      <a:pt x="69" y="3"/>
                    </a:moveTo>
                    <a:cubicBezTo>
                      <a:pt x="69" y="3"/>
                      <a:pt x="69" y="3"/>
                      <a:pt x="68" y="3"/>
                    </a:cubicBezTo>
                    <a:cubicBezTo>
                      <a:pt x="68" y="3"/>
                      <a:pt x="67" y="4"/>
                      <a:pt x="67" y="4"/>
                    </a:cubicBezTo>
                    <a:cubicBezTo>
                      <a:pt x="66" y="6"/>
                      <a:pt x="67" y="9"/>
                      <a:pt x="67" y="10"/>
                    </a:cubicBezTo>
                    <a:cubicBezTo>
                      <a:pt x="68" y="8"/>
                      <a:pt x="69" y="5"/>
                      <a:pt x="69" y="4"/>
                    </a:cubicBezTo>
                    <a:cubicBezTo>
                      <a:pt x="69" y="3"/>
                      <a:pt x="69" y="3"/>
                      <a:pt x="6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9" name="Google Shape;340;p3">
                <a:extLst>
                  <a:ext uri="{FF2B5EF4-FFF2-40B4-BE49-F238E27FC236}">
                    <a16:creationId xmlns:a16="http://schemas.microsoft.com/office/drawing/2014/main" id="{88ECEB47-995E-DE49-B32C-EAF8C7957058}"/>
                  </a:ext>
                </a:extLst>
              </p:cNvPr>
              <p:cNvSpPr/>
              <p:nvPr/>
            </p:nvSpPr>
            <p:spPr>
              <a:xfrm>
                <a:off x="4328" y="2636"/>
                <a:ext cx="38" cy="36"/>
              </a:xfrm>
              <a:custGeom>
                <a:avLst/>
                <a:gdLst/>
                <a:ahLst/>
                <a:cxnLst/>
                <a:rect l="l" t="t" r="r" b="b"/>
                <a:pathLst>
                  <a:path w="47" h="44" extrusionOk="0">
                    <a:moveTo>
                      <a:pt x="24" y="16"/>
                    </a:moveTo>
                    <a:cubicBezTo>
                      <a:pt x="22" y="15"/>
                      <a:pt x="22" y="11"/>
                      <a:pt x="23" y="9"/>
                    </a:cubicBezTo>
                    <a:cubicBezTo>
                      <a:pt x="25" y="8"/>
                      <a:pt x="26" y="3"/>
                      <a:pt x="24" y="1"/>
                    </a:cubicBezTo>
                    <a:cubicBezTo>
                      <a:pt x="23" y="0"/>
                      <a:pt x="18" y="1"/>
                      <a:pt x="17" y="5"/>
                    </a:cubicBezTo>
                    <a:cubicBezTo>
                      <a:pt x="17" y="9"/>
                      <a:pt x="13" y="7"/>
                      <a:pt x="12" y="8"/>
                    </a:cubicBezTo>
                    <a:cubicBezTo>
                      <a:pt x="11" y="9"/>
                      <a:pt x="14" y="11"/>
                      <a:pt x="12" y="12"/>
                    </a:cubicBezTo>
                    <a:cubicBezTo>
                      <a:pt x="10" y="14"/>
                      <a:pt x="10" y="10"/>
                      <a:pt x="7" y="9"/>
                    </a:cubicBezTo>
                    <a:cubicBezTo>
                      <a:pt x="4" y="9"/>
                      <a:pt x="3" y="14"/>
                      <a:pt x="2" y="16"/>
                    </a:cubicBezTo>
                    <a:cubicBezTo>
                      <a:pt x="0" y="19"/>
                      <a:pt x="1" y="24"/>
                      <a:pt x="2" y="27"/>
                    </a:cubicBezTo>
                    <a:cubicBezTo>
                      <a:pt x="2" y="31"/>
                      <a:pt x="6" y="33"/>
                      <a:pt x="5" y="36"/>
                    </a:cubicBezTo>
                    <a:cubicBezTo>
                      <a:pt x="5" y="37"/>
                      <a:pt x="6" y="39"/>
                      <a:pt x="7" y="40"/>
                    </a:cubicBezTo>
                    <a:cubicBezTo>
                      <a:pt x="11" y="40"/>
                      <a:pt x="14" y="40"/>
                      <a:pt x="16" y="41"/>
                    </a:cubicBezTo>
                    <a:cubicBezTo>
                      <a:pt x="16" y="41"/>
                      <a:pt x="18" y="41"/>
                      <a:pt x="19" y="41"/>
                    </a:cubicBezTo>
                    <a:cubicBezTo>
                      <a:pt x="18" y="39"/>
                      <a:pt x="15" y="37"/>
                      <a:pt x="15" y="36"/>
                    </a:cubicBezTo>
                    <a:cubicBezTo>
                      <a:pt x="16" y="34"/>
                      <a:pt x="18" y="35"/>
                      <a:pt x="20" y="37"/>
                    </a:cubicBezTo>
                    <a:cubicBezTo>
                      <a:pt x="22" y="38"/>
                      <a:pt x="27" y="39"/>
                      <a:pt x="27" y="36"/>
                    </a:cubicBezTo>
                    <a:cubicBezTo>
                      <a:pt x="27" y="35"/>
                      <a:pt x="27" y="29"/>
                      <a:pt x="24" y="30"/>
                    </a:cubicBezTo>
                    <a:cubicBezTo>
                      <a:pt x="21" y="32"/>
                      <a:pt x="20" y="31"/>
                      <a:pt x="19" y="30"/>
                    </a:cubicBezTo>
                    <a:cubicBezTo>
                      <a:pt x="18" y="28"/>
                      <a:pt x="21" y="26"/>
                      <a:pt x="22" y="24"/>
                    </a:cubicBezTo>
                    <a:cubicBezTo>
                      <a:pt x="23" y="22"/>
                      <a:pt x="28" y="22"/>
                      <a:pt x="28" y="21"/>
                    </a:cubicBezTo>
                    <a:cubicBezTo>
                      <a:pt x="29" y="19"/>
                      <a:pt x="25" y="17"/>
                      <a:pt x="24" y="16"/>
                    </a:cubicBezTo>
                    <a:close/>
                    <a:moveTo>
                      <a:pt x="45" y="25"/>
                    </a:moveTo>
                    <a:cubicBezTo>
                      <a:pt x="44" y="24"/>
                      <a:pt x="43" y="27"/>
                      <a:pt x="42" y="27"/>
                    </a:cubicBezTo>
                    <a:cubicBezTo>
                      <a:pt x="41" y="27"/>
                      <a:pt x="39" y="22"/>
                      <a:pt x="39" y="25"/>
                    </a:cubicBezTo>
                    <a:cubicBezTo>
                      <a:pt x="38" y="28"/>
                      <a:pt x="35" y="24"/>
                      <a:pt x="32" y="27"/>
                    </a:cubicBezTo>
                    <a:cubicBezTo>
                      <a:pt x="30" y="31"/>
                      <a:pt x="34" y="35"/>
                      <a:pt x="36" y="36"/>
                    </a:cubicBezTo>
                    <a:cubicBezTo>
                      <a:pt x="38" y="38"/>
                      <a:pt x="36" y="39"/>
                      <a:pt x="33" y="39"/>
                    </a:cubicBezTo>
                    <a:cubicBezTo>
                      <a:pt x="31" y="38"/>
                      <a:pt x="32" y="43"/>
                      <a:pt x="36" y="43"/>
                    </a:cubicBezTo>
                    <a:cubicBezTo>
                      <a:pt x="40" y="44"/>
                      <a:pt x="43" y="37"/>
                      <a:pt x="43" y="35"/>
                    </a:cubicBezTo>
                    <a:cubicBezTo>
                      <a:pt x="43" y="33"/>
                      <a:pt x="47" y="26"/>
                      <a:pt x="45" y="25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0" name="Google Shape;341;p3">
                <a:extLst>
                  <a:ext uri="{FF2B5EF4-FFF2-40B4-BE49-F238E27FC236}">
                    <a16:creationId xmlns:a16="http://schemas.microsoft.com/office/drawing/2014/main" id="{7478FECD-52C6-0D4E-87A3-C529CBB1C067}"/>
                  </a:ext>
                </a:extLst>
              </p:cNvPr>
              <p:cNvSpPr/>
              <p:nvPr/>
            </p:nvSpPr>
            <p:spPr>
              <a:xfrm>
                <a:off x="4327" y="2635"/>
                <a:ext cx="3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48" h="45" extrusionOk="0">
                    <a:moveTo>
                      <a:pt x="37" y="45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4" y="45"/>
                      <a:pt x="32" y="42"/>
                      <a:pt x="32" y="41"/>
                    </a:cubicBezTo>
                    <a:cubicBezTo>
                      <a:pt x="32" y="39"/>
                      <a:pt x="33" y="39"/>
                      <a:pt x="35" y="39"/>
                    </a:cubicBezTo>
                    <a:cubicBezTo>
                      <a:pt x="36" y="39"/>
                      <a:pt x="37" y="39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5" y="37"/>
                      <a:pt x="32" y="35"/>
                      <a:pt x="32" y="32"/>
                    </a:cubicBezTo>
                    <a:cubicBezTo>
                      <a:pt x="31" y="31"/>
                      <a:pt x="32" y="29"/>
                      <a:pt x="33" y="28"/>
                    </a:cubicBezTo>
                    <a:cubicBezTo>
                      <a:pt x="34" y="26"/>
                      <a:pt x="35" y="26"/>
                      <a:pt x="36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5"/>
                      <a:pt x="39" y="24"/>
                      <a:pt x="40" y="24"/>
                    </a:cubicBezTo>
                    <a:cubicBezTo>
                      <a:pt x="41" y="24"/>
                      <a:pt x="42" y="25"/>
                      <a:pt x="42" y="26"/>
                    </a:cubicBezTo>
                    <a:cubicBezTo>
                      <a:pt x="42" y="26"/>
                      <a:pt x="43" y="27"/>
                      <a:pt x="43" y="27"/>
                    </a:cubicBezTo>
                    <a:cubicBezTo>
                      <a:pt x="43" y="27"/>
                      <a:pt x="43" y="26"/>
                      <a:pt x="44" y="26"/>
                    </a:cubicBezTo>
                    <a:cubicBezTo>
                      <a:pt x="44" y="25"/>
                      <a:pt x="45" y="25"/>
                      <a:pt x="46" y="25"/>
                    </a:cubicBezTo>
                    <a:cubicBezTo>
                      <a:pt x="46" y="25"/>
                      <a:pt x="46" y="25"/>
                      <a:pt x="47" y="25"/>
                    </a:cubicBezTo>
                    <a:cubicBezTo>
                      <a:pt x="48" y="26"/>
                      <a:pt x="47" y="28"/>
                      <a:pt x="46" y="32"/>
                    </a:cubicBezTo>
                    <a:cubicBezTo>
                      <a:pt x="46" y="33"/>
                      <a:pt x="45" y="35"/>
                      <a:pt x="45" y="36"/>
                    </a:cubicBezTo>
                    <a:cubicBezTo>
                      <a:pt x="45" y="37"/>
                      <a:pt x="44" y="40"/>
                      <a:pt x="43" y="42"/>
                    </a:cubicBezTo>
                    <a:cubicBezTo>
                      <a:pt x="41" y="44"/>
                      <a:pt x="39" y="45"/>
                      <a:pt x="37" y="45"/>
                    </a:cubicBezTo>
                    <a:close/>
                    <a:moveTo>
                      <a:pt x="34" y="41"/>
                    </a:moveTo>
                    <a:cubicBezTo>
                      <a:pt x="34" y="42"/>
                      <a:pt x="35" y="43"/>
                      <a:pt x="37" y="43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8" y="43"/>
                      <a:pt x="39" y="42"/>
                      <a:pt x="41" y="41"/>
                    </a:cubicBezTo>
                    <a:cubicBezTo>
                      <a:pt x="42" y="39"/>
                      <a:pt x="43" y="37"/>
                      <a:pt x="43" y="36"/>
                    </a:cubicBezTo>
                    <a:cubicBezTo>
                      <a:pt x="43" y="35"/>
                      <a:pt x="43" y="34"/>
                      <a:pt x="44" y="31"/>
                    </a:cubicBezTo>
                    <a:cubicBezTo>
                      <a:pt x="45" y="30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8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2" y="29"/>
                      <a:pt x="41" y="28"/>
                      <a:pt x="40" y="27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8" y="28"/>
                      <a:pt x="38" y="28"/>
                      <a:pt x="37" y="28"/>
                    </a:cubicBezTo>
                    <a:cubicBezTo>
                      <a:pt x="37" y="28"/>
                      <a:pt x="37" y="28"/>
                      <a:pt x="36" y="28"/>
                    </a:cubicBezTo>
                    <a:cubicBezTo>
                      <a:pt x="36" y="28"/>
                      <a:pt x="35" y="28"/>
                      <a:pt x="34" y="29"/>
                    </a:cubicBezTo>
                    <a:cubicBezTo>
                      <a:pt x="34" y="30"/>
                      <a:pt x="33" y="31"/>
                      <a:pt x="34" y="32"/>
                    </a:cubicBezTo>
                    <a:cubicBezTo>
                      <a:pt x="34" y="34"/>
                      <a:pt x="37" y="36"/>
                      <a:pt x="38" y="36"/>
                    </a:cubicBezTo>
                    <a:cubicBezTo>
                      <a:pt x="39" y="37"/>
                      <a:pt x="39" y="38"/>
                      <a:pt x="39" y="39"/>
                    </a:cubicBezTo>
                    <a:cubicBezTo>
                      <a:pt x="38" y="41"/>
                      <a:pt x="36" y="41"/>
                      <a:pt x="34" y="41"/>
                    </a:cubicBezTo>
                    <a:close/>
                    <a:moveTo>
                      <a:pt x="18" y="43"/>
                    </a:moveTo>
                    <a:cubicBezTo>
                      <a:pt x="17" y="43"/>
                      <a:pt x="17" y="43"/>
                      <a:pt x="16" y="43"/>
                    </a:cubicBezTo>
                    <a:cubicBezTo>
                      <a:pt x="15" y="42"/>
                      <a:pt x="12" y="42"/>
                      <a:pt x="8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0"/>
                      <a:pt x="5" y="38"/>
                      <a:pt x="5" y="36"/>
                    </a:cubicBezTo>
                    <a:cubicBezTo>
                      <a:pt x="6" y="35"/>
                      <a:pt x="5" y="34"/>
                      <a:pt x="4" y="33"/>
                    </a:cubicBezTo>
                    <a:cubicBezTo>
                      <a:pt x="3" y="32"/>
                      <a:pt x="2" y="30"/>
                      <a:pt x="2" y="2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4"/>
                      <a:pt x="0" y="19"/>
                      <a:pt x="2" y="17"/>
                    </a:cubicBezTo>
                    <a:cubicBezTo>
                      <a:pt x="2" y="16"/>
                      <a:pt x="3" y="15"/>
                      <a:pt x="3" y="14"/>
                    </a:cubicBezTo>
                    <a:cubicBezTo>
                      <a:pt x="4" y="12"/>
                      <a:pt x="5" y="9"/>
                      <a:pt x="8" y="9"/>
                    </a:cubicBezTo>
                    <a:cubicBezTo>
                      <a:pt x="9" y="10"/>
                      <a:pt x="11" y="11"/>
                      <a:pt x="11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3" y="12"/>
                      <a:pt x="13" y="12"/>
                      <a:pt x="12" y="11"/>
                    </a:cubicBezTo>
                    <a:cubicBezTo>
                      <a:pt x="12" y="10"/>
                      <a:pt x="11" y="9"/>
                      <a:pt x="12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6" y="8"/>
                      <a:pt x="17" y="7"/>
                      <a:pt x="17" y="6"/>
                    </a:cubicBezTo>
                    <a:cubicBezTo>
                      <a:pt x="18" y="3"/>
                      <a:pt x="21" y="0"/>
                      <a:pt x="24" y="0"/>
                    </a:cubicBezTo>
                    <a:cubicBezTo>
                      <a:pt x="25" y="0"/>
                      <a:pt x="26" y="1"/>
                      <a:pt x="26" y="1"/>
                    </a:cubicBezTo>
                    <a:cubicBezTo>
                      <a:pt x="27" y="2"/>
                      <a:pt x="27" y="4"/>
                      <a:pt x="27" y="5"/>
                    </a:cubicBezTo>
                    <a:cubicBezTo>
                      <a:pt x="27" y="7"/>
                      <a:pt x="26" y="10"/>
                      <a:pt x="25" y="11"/>
                    </a:cubicBezTo>
                    <a:cubicBezTo>
                      <a:pt x="25" y="12"/>
                      <a:pt x="24" y="13"/>
                      <a:pt x="24" y="14"/>
                    </a:cubicBezTo>
                    <a:cubicBezTo>
                      <a:pt x="24" y="15"/>
                      <a:pt x="25" y="16"/>
                      <a:pt x="25" y="16"/>
                    </a:cubicBezTo>
                    <a:cubicBezTo>
                      <a:pt x="27" y="17"/>
                      <a:pt x="31" y="19"/>
                      <a:pt x="30" y="22"/>
                    </a:cubicBezTo>
                    <a:cubicBezTo>
                      <a:pt x="30" y="23"/>
                      <a:pt x="28" y="24"/>
                      <a:pt x="27" y="24"/>
                    </a:cubicBezTo>
                    <a:cubicBezTo>
                      <a:pt x="25" y="24"/>
                      <a:pt x="24" y="25"/>
                      <a:pt x="24" y="25"/>
                    </a:cubicBezTo>
                    <a:cubicBezTo>
                      <a:pt x="24" y="26"/>
                      <a:pt x="23" y="27"/>
                      <a:pt x="22" y="28"/>
                    </a:cubicBezTo>
                    <a:cubicBezTo>
                      <a:pt x="22" y="29"/>
                      <a:pt x="21" y="30"/>
                      <a:pt x="21" y="3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3" y="31"/>
                      <a:pt x="24" y="31"/>
                    </a:cubicBezTo>
                    <a:cubicBezTo>
                      <a:pt x="25" y="30"/>
                      <a:pt x="25" y="30"/>
                      <a:pt x="26" y="30"/>
                    </a:cubicBezTo>
                    <a:cubicBezTo>
                      <a:pt x="26" y="30"/>
                      <a:pt x="27" y="30"/>
                      <a:pt x="28" y="31"/>
                    </a:cubicBezTo>
                    <a:cubicBezTo>
                      <a:pt x="29" y="33"/>
                      <a:pt x="29" y="37"/>
                      <a:pt x="29" y="38"/>
                    </a:cubicBezTo>
                    <a:cubicBezTo>
                      <a:pt x="29" y="39"/>
                      <a:pt x="28" y="40"/>
                      <a:pt x="25" y="40"/>
                    </a:cubicBezTo>
                    <a:cubicBezTo>
                      <a:pt x="24" y="40"/>
                      <a:pt x="22" y="39"/>
                      <a:pt x="21" y="38"/>
                    </a:cubicBezTo>
                    <a:cubicBezTo>
                      <a:pt x="19" y="37"/>
                      <a:pt x="18" y="37"/>
                      <a:pt x="17" y="37"/>
                    </a:cubicBezTo>
                    <a:cubicBezTo>
                      <a:pt x="17" y="37"/>
                      <a:pt x="18" y="38"/>
                      <a:pt x="19" y="39"/>
                    </a:cubicBezTo>
                    <a:cubicBezTo>
                      <a:pt x="20" y="40"/>
                      <a:pt x="21" y="40"/>
                      <a:pt x="21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3"/>
                      <a:pt x="18" y="43"/>
                      <a:pt x="18" y="43"/>
                    </a:cubicBezTo>
                    <a:close/>
                    <a:moveTo>
                      <a:pt x="8" y="40"/>
                    </a:moveTo>
                    <a:cubicBezTo>
                      <a:pt x="11" y="40"/>
                      <a:pt x="15" y="40"/>
                      <a:pt x="17" y="41"/>
                    </a:cubicBezTo>
                    <a:cubicBezTo>
                      <a:pt x="17" y="41"/>
                      <a:pt x="17" y="41"/>
                      <a:pt x="18" y="41"/>
                    </a:cubicBezTo>
                    <a:cubicBezTo>
                      <a:pt x="18" y="41"/>
                      <a:pt x="18" y="41"/>
                      <a:pt x="18" y="40"/>
                    </a:cubicBezTo>
                    <a:cubicBezTo>
                      <a:pt x="16" y="39"/>
                      <a:pt x="15" y="38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9" y="35"/>
                      <a:pt x="21" y="36"/>
                      <a:pt x="22" y="37"/>
                    </a:cubicBezTo>
                    <a:cubicBezTo>
                      <a:pt x="23" y="38"/>
                      <a:pt x="24" y="38"/>
                      <a:pt x="25" y="38"/>
                    </a:cubicBezTo>
                    <a:cubicBezTo>
                      <a:pt x="26" y="38"/>
                      <a:pt x="27" y="38"/>
                      <a:pt x="27" y="37"/>
                    </a:cubicBezTo>
                    <a:cubicBezTo>
                      <a:pt x="27" y="37"/>
                      <a:pt x="27" y="34"/>
                      <a:pt x="26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2" y="34"/>
                      <a:pt x="21" y="33"/>
                      <a:pt x="20" y="32"/>
                    </a:cubicBezTo>
                    <a:cubicBezTo>
                      <a:pt x="19" y="30"/>
                      <a:pt x="20" y="28"/>
                      <a:pt x="21" y="27"/>
                    </a:cubicBezTo>
                    <a:cubicBezTo>
                      <a:pt x="21" y="26"/>
                      <a:pt x="22" y="25"/>
                      <a:pt x="22" y="25"/>
                    </a:cubicBezTo>
                    <a:cubicBezTo>
                      <a:pt x="23" y="23"/>
                      <a:pt x="25" y="22"/>
                      <a:pt x="26" y="22"/>
                    </a:cubicBezTo>
                    <a:cubicBezTo>
                      <a:pt x="27" y="22"/>
                      <a:pt x="28" y="22"/>
                      <a:pt x="28" y="21"/>
                    </a:cubicBezTo>
                    <a:cubicBezTo>
                      <a:pt x="28" y="21"/>
                      <a:pt x="29" y="20"/>
                      <a:pt x="24" y="18"/>
                    </a:cubicBezTo>
                    <a:cubicBezTo>
                      <a:pt x="23" y="17"/>
                      <a:pt x="22" y="15"/>
                      <a:pt x="22" y="14"/>
                    </a:cubicBezTo>
                    <a:cubicBezTo>
                      <a:pt x="22" y="14"/>
                      <a:pt x="22" y="11"/>
                      <a:pt x="24" y="10"/>
                    </a:cubicBezTo>
                    <a:cubicBezTo>
                      <a:pt x="24" y="9"/>
                      <a:pt x="25" y="7"/>
                      <a:pt x="25" y="5"/>
                    </a:cubicBezTo>
                    <a:cubicBezTo>
                      <a:pt x="25" y="4"/>
                      <a:pt x="25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2" y="3"/>
                      <a:pt x="20" y="4"/>
                      <a:pt x="19" y="6"/>
                    </a:cubicBezTo>
                    <a:cubicBezTo>
                      <a:pt x="19" y="10"/>
                      <a:pt x="16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6" y="12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1" y="15"/>
                      <a:pt x="11" y="14"/>
                      <a:pt x="10" y="13"/>
                    </a:cubicBezTo>
                    <a:cubicBezTo>
                      <a:pt x="9" y="12"/>
                      <a:pt x="8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3"/>
                      <a:pt x="5" y="15"/>
                    </a:cubicBezTo>
                    <a:cubicBezTo>
                      <a:pt x="5" y="16"/>
                      <a:pt x="4" y="17"/>
                      <a:pt x="4" y="18"/>
                    </a:cubicBezTo>
                    <a:cubicBezTo>
                      <a:pt x="2" y="20"/>
                      <a:pt x="3" y="25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5" y="31"/>
                      <a:pt x="6" y="32"/>
                    </a:cubicBezTo>
                    <a:cubicBezTo>
                      <a:pt x="7" y="33"/>
                      <a:pt x="8" y="35"/>
                      <a:pt x="7" y="37"/>
                    </a:cubicBezTo>
                    <a:cubicBezTo>
                      <a:pt x="7" y="38"/>
                      <a:pt x="8" y="39"/>
                      <a:pt x="8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1" name="Google Shape;342;p3">
                <a:extLst>
                  <a:ext uri="{FF2B5EF4-FFF2-40B4-BE49-F238E27FC236}">
                    <a16:creationId xmlns:a16="http://schemas.microsoft.com/office/drawing/2014/main" id="{E8E18FE5-9B42-8748-942C-C928D35363E8}"/>
                  </a:ext>
                </a:extLst>
              </p:cNvPr>
              <p:cNvSpPr/>
              <p:nvPr/>
            </p:nvSpPr>
            <p:spPr>
              <a:xfrm>
                <a:off x="4354" y="2493"/>
                <a:ext cx="97" cy="171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11" extrusionOk="0">
                    <a:moveTo>
                      <a:pt x="119" y="50"/>
                    </a:moveTo>
                    <a:cubicBezTo>
                      <a:pt x="118" y="49"/>
                      <a:pt x="115" y="45"/>
                      <a:pt x="117" y="45"/>
                    </a:cubicBezTo>
                    <a:cubicBezTo>
                      <a:pt x="119" y="45"/>
                      <a:pt x="120" y="38"/>
                      <a:pt x="118" y="37"/>
                    </a:cubicBezTo>
                    <a:cubicBezTo>
                      <a:pt x="115" y="35"/>
                      <a:pt x="118" y="29"/>
                      <a:pt x="115" y="28"/>
                    </a:cubicBezTo>
                    <a:cubicBezTo>
                      <a:pt x="113" y="26"/>
                      <a:pt x="114" y="22"/>
                      <a:pt x="115" y="19"/>
                    </a:cubicBezTo>
                    <a:cubicBezTo>
                      <a:pt x="115" y="15"/>
                      <a:pt x="106" y="13"/>
                      <a:pt x="101" y="10"/>
                    </a:cubicBezTo>
                    <a:cubicBezTo>
                      <a:pt x="96" y="8"/>
                      <a:pt x="94" y="4"/>
                      <a:pt x="90" y="2"/>
                    </a:cubicBezTo>
                    <a:cubicBezTo>
                      <a:pt x="85" y="0"/>
                      <a:pt x="84" y="6"/>
                      <a:pt x="84" y="10"/>
                    </a:cubicBezTo>
                    <a:cubicBezTo>
                      <a:pt x="84" y="13"/>
                      <a:pt x="80" y="14"/>
                      <a:pt x="78" y="11"/>
                    </a:cubicBezTo>
                    <a:cubicBezTo>
                      <a:pt x="75" y="9"/>
                      <a:pt x="72" y="11"/>
                      <a:pt x="68" y="10"/>
                    </a:cubicBezTo>
                    <a:cubicBezTo>
                      <a:pt x="63" y="8"/>
                      <a:pt x="65" y="14"/>
                      <a:pt x="65" y="16"/>
                    </a:cubicBezTo>
                    <a:cubicBezTo>
                      <a:pt x="65" y="19"/>
                      <a:pt x="61" y="19"/>
                      <a:pt x="58" y="19"/>
                    </a:cubicBezTo>
                    <a:cubicBezTo>
                      <a:pt x="55" y="19"/>
                      <a:pt x="51" y="21"/>
                      <a:pt x="51" y="25"/>
                    </a:cubicBezTo>
                    <a:cubicBezTo>
                      <a:pt x="51" y="28"/>
                      <a:pt x="46" y="30"/>
                      <a:pt x="48" y="32"/>
                    </a:cubicBezTo>
                    <a:cubicBezTo>
                      <a:pt x="49" y="33"/>
                      <a:pt x="47" y="35"/>
                      <a:pt x="45" y="37"/>
                    </a:cubicBezTo>
                    <a:cubicBezTo>
                      <a:pt x="44" y="38"/>
                      <a:pt x="42" y="43"/>
                      <a:pt x="40" y="44"/>
                    </a:cubicBezTo>
                    <a:cubicBezTo>
                      <a:pt x="39" y="45"/>
                      <a:pt x="41" y="48"/>
                      <a:pt x="39" y="49"/>
                    </a:cubicBezTo>
                    <a:cubicBezTo>
                      <a:pt x="36" y="51"/>
                      <a:pt x="33" y="50"/>
                      <a:pt x="31" y="51"/>
                    </a:cubicBezTo>
                    <a:cubicBezTo>
                      <a:pt x="30" y="53"/>
                      <a:pt x="31" y="56"/>
                      <a:pt x="31" y="60"/>
                    </a:cubicBezTo>
                    <a:cubicBezTo>
                      <a:pt x="30" y="64"/>
                      <a:pt x="27" y="69"/>
                      <a:pt x="24" y="72"/>
                    </a:cubicBezTo>
                    <a:cubicBezTo>
                      <a:pt x="22" y="76"/>
                      <a:pt x="25" y="77"/>
                      <a:pt x="27" y="77"/>
                    </a:cubicBezTo>
                    <a:cubicBezTo>
                      <a:pt x="28" y="78"/>
                      <a:pt x="28" y="80"/>
                      <a:pt x="27" y="83"/>
                    </a:cubicBezTo>
                    <a:cubicBezTo>
                      <a:pt x="25" y="86"/>
                      <a:pt x="22" y="84"/>
                      <a:pt x="20" y="83"/>
                    </a:cubicBezTo>
                    <a:cubicBezTo>
                      <a:pt x="18" y="83"/>
                      <a:pt x="13" y="85"/>
                      <a:pt x="11" y="90"/>
                    </a:cubicBezTo>
                    <a:cubicBezTo>
                      <a:pt x="8" y="94"/>
                      <a:pt x="9" y="97"/>
                      <a:pt x="10" y="99"/>
                    </a:cubicBezTo>
                    <a:cubicBezTo>
                      <a:pt x="11" y="102"/>
                      <a:pt x="7" y="104"/>
                      <a:pt x="10" y="109"/>
                    </a:cubicBezTo>
                    <a:cubicBezTo>
                      <a:pt x="12" y="114"/>
                      <a:pt x="9" y="115"/>
                      <a:pt x="9" y="118"/>
                    </a:cubicBezTo>
                    <a:cubicBezTo>
                      <a:pt x="10" y="122"/>
                      <a:pt x="15" y="121"/>
                      <a:pt x="16" y="125"/>
                    </a:cubicBezTo>
                    <a:cubicBezTo>
                      <a:pt x="16" y="129"/>
                      <a:pt x="14" y="130"/>
                      <a:pt x="12" y="130"/>
                    </a:cubicBezTo>
                    <a:cubicBezTo>
                      <a:pt x="10" y="130"/>
                      <a:pt x="11" y="134"/>
                      <a:pt x="12" y="135"/>
                    </a:cubicBezTo>
                    <a:cubicBezTo>
                      <a:pt x="14" y="136"/>
                      <a:pt x="14" y="142"/>
                      <a:pt x="13" y="144"/>
                    </a:cubicBezTo>
                    <a:cubicBezTo>
                      <a:pt x="12" y="146"/>
                      <a:pt x="6" y="144"/>
                      <a:pt x="6" y="146"/>
                    </a:cubicBezTo>
                    <a:cubicBezTo>
                      <a:pt x="7" y="149"/>
                      <a:pt x="5" y="152"/>
                      <a:pt x="5" y="154"/>
                    </a:cubicBezTo>
                    <a:cubicBezTo>
                      <a:pt x="5" y="156"/>
                      <a:pt x="5" y="162"/>
                      <a:pt x="3" y="160"/>
                    </a:cubicBezTo>
                    <a:cubicBezTo>
                      <a:pt x="2" y="160"/>
                      <a:pt x="1" y="160"/>
                      <a:pt x="0" y="160"/>
                    </a:cubicBezTo>
                    <a:cubicBezTo>
                      <a:pt x="0" y="160"/>
                      <a:pt x="0" y="161"/>
                      <a:pt x="0" y="161"/>
                    </a:cubicBezTo>
                    <a:cubicBezTo>
                      <a:pt x="0" y="165"/>
                      <a:pt x="1" y="168"/>
                      <a:pt x="4" y="171"/>
                    </a:cubicBezTo>
                    <a:cubicBezTo>
                      <a:pt x="7" y="173"/>
                      <a:pt x="5" y="177"/>
                      <a:pt x="8" y="181"/>
                    </a:cubicBezTo>
                    <a:cubicBezTo>
                      <a:pt x="10" y="184"/>
                      <a:pt x="9" y="187"/>
                      <a:pt x="12" y="189"/>
                    </a:cubicBezTo>
                    <a:cubicBezTo>
                      <a:pt x="15" y="192"/>
                      <a:pt x="16" y="193"/>
                      <a:pt x="14" y="197"/>
                    </a:cubicBezTo>
                    <a:cubicBezTo>
                      <a:pt x="13" y="200"/>
                      <a:pt x="17" y="199"/>
                      <a:pt x="17" y="201"/>
                    </a:cubicBezTo>
                    <a:cubicBezTo>
                      <a:pt x="17" y="203"/>
                      <a:pt x="16" y="207"/>
                      <a:pt x="17" y="209"/>
                    </a:cubicBezTo>
                    <a:cubicBezTo>
                      <a:pt x="18" y="211"/>
                      <a:pt x="20" y="209"/>
                      <a:pt x="25" y="209"/>
                    </a:cubicBezTo>
                    <a:cubicBezTo>
                      <a:pt x="29" y="209"/>
                      <a:pt x="28" y="206"/>
                      <a:pt x="28" y="203"/>
                    </a:cubicBezTo>
                    <a:cubicBezTo>
                      <a:pt x="29" y="201"/>
                      <a:pt x="31" y="202"/>
                      <a:pt x="31" y="200"/>
                    </a:cubicBezTo>
                    <a:cubicBezTo>
                      <a:pt x="32" y="198"/>
                      <a:pt x="36" y="198"/>
                      <a:pt x="39" y="199"/>
                    </a:cubicBezTo>
                    <a:cubicBezTo>
                      <a:pt x="43" y="201"/>
                      <a:pt x="44" y="198"/>
                      <a:pt x="45" y="195"/>
                    </a:cubicBezTo>
                    <a:cubicBezTo>
                      <a:pt x="45" y="192"/>
                      <a:pt x="47" y="196"/>
                      <a:pt x="48" y="197"/>
                    </a:cubicBezTo>
                    <a:cubicBezTo>
                      <a:pt x="49" y="197"/>
                      <a:pt x="52" y="191"/>
                      <a:pt x="54" y="187"/>
                    </a:cubicBezTo>
                    <a:cubicBezTo>
                      <a:pt x="55" y="184"/>
                      <a:pt x="54" y="184"/>
                      <a:pt x="50" y="188"/>
                    </a:cubicBezTo>
                    <a:cubicBezTo>
                      <a:pt x="47" y="192"/>
                      <a:pt x="49" y="184"/>
                      <a:pt x="50" y="181"/>
                    </a:cubicBezTo>
                    <a:cubicBezTo>
                      <a:pt x="51" y="178"/>
                      <a:pt x="51" y="170"/>
                      <a:pt x="52" y="168"/>
                    </a:cubicBezTo>
                    <a:cubicBezTo>
                      <a:pt x="52" y="166"/>
                      <a:pt x="53" y="163"/>
                      <a:pt x="57" y="162"/>
                    </a:cubicBezTo>
                    <a:cubicBezTo>
                      <a:pt x="61" y="161"/>
                      <a:pt x="67" y="156"/>
                      <a:pt x="66" y="154"/>
                    </a:cubicBezTo>
                    <a:cubicBezTo>
                      <a:pt x="65" y="151"/>
                      <a:pt x="72" y="148"/>
                      <a:pt x="72" y="146"/>
                    </a:cubicBezTo>
                    <a:cubicBezTo>
                      <a:pt x="72" y="144"/>
                      <a:pt x="65" y="137"/>
                      <a:pt x="62" y="136"/>
                    </a:cubicBezTo>
                    <a:cubicBezTo>
                      <a:pt x="60" y="134"/>
                      <a:pt x="55" y="135"/>
                      <a:pt x="56" y="134"/>
                    </a:cubicBezTo>
                    <a:cubicBezTo>
                      <a:pt x="56" y="132"/>
                      <a:pt x="55" y="126"/>
                      <a:pt x="54" y="123"/>
                    </a:cubicBezTo>
                    <a:cubicBezTo>
                      <a:pt x="54" y="120"/>
                      <a:pt x="58" y="116"/>
                      <a:pt x="58" y="113"/>
                    </a:cubicBezTo>
                    <a:cubicBezTo>
                      <a:pt x="58" y="110"/>
                      <a:pt x="58" y="107"/>
                      <a:pt x="61" y="106"/>
                    </a:cubicBezTo>
                    <a:cubicBezTo>
                      <a:pt x="63" y="105"/>
                      <a:pt x="62" y="102"/>
                      <a:pt x="65" y="102"/>
                    </a:cubicBezTo>
                    <a:cubicBezTo>
                      <a:pt x="69" y="101"/>
                      <a:pt x="68" y="96"/>
                      <a:pt x="72" y="94"/>
                    </a:cubicBezTo>
                    <a:cubicBezTo>
                      <a:pt x="76" y="92"/>
                      <a:pt x="76" y="91"/>
                      <a:pt x="81" y="89"/>
                    </a:cubicBezTo>
                    <a:cubicBezTo>
                      <a:pt x="86" y="86"/>
                      <a:pt x="94" y="81"/>
                      <a:pt x="96" y="78"/>
                    </a:cubicBezTo>
                    <a:cubicBezTo>
                      <a:pt x="97" y="75"/>
                      <a:pt x="91" y="71"/>
                      <a:pt x="95" y="68"/>
                    </a:cubicBezTo>
                    <a:cubicBezTo>
                      <a:pt x="99" y="65"/>
                      <a:pt x="96" y="62"/>
                      <a:pt x="99" y="60"/>
                    </a:cubicBezTo>
                    <a:cubicBezTo>
                      <a:pt x="102" y="59"/>
                      <a:pt x="103" y="58"/>
                      <a:pt x="105" y="55"/>
                    </a:cubicBezTo>
                    <a:cubicBezTo>
                      <a:pt x="107" y="53"/>
                      <a:pt x="110" y="55"/>
                      <a:pt x="115" y="54"/>
                    </a:cubicBezTo>
                    <a:cubicBezTo>
                      <a:pt x="117" y="54"/>
                      <a:pt x="119" y="54"/>
                      <a:pt x="120" y="55"/>
                    </a:cubicBezTo>
                    <a:cubicBezTo>
                      <a:pt x="120" y="52"/>
                      <a:pt x="120" y="51"/>
                      <a:pt x="119" y="50"/>
                    </a:cubicBezTo>
                    <a:close/>
                    <a:moveTo>
                      <a:pt x="71" y="176"/>
                    </a:moveTo>
                    <a:cubicBezTo>
                      <a:pt x="65" y="176"/>
                      <a:pt x="63" y="186"/>
                      <a:pt x="64" y="188"/>
                    </a:cubicBezTo>
                    <a:cubicBezTo>
                      <a:pt x="65" y="189"/>
                      <a:pt x="76" y="175"/>
                      <a:pt x="71" y="176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2" name="Google Shape;343;p3">
                <a:extLst>
                  <a:ext uri="{FF2B5EF4-FFF2-40B4-BE49-F238E27FC236}">
                    <a16:creationId xmlns:a16="http://schemas.microsoft.com/office/drawing/2014/main" id="{9B210592-C5AD-514F-A527-479D2E9FC610}"/>
                  </a:ext>
                </a:extLst>
              </p:cNvPr>
              <p:cNvSpPr/>
              <p:nvPr/>
            </p:nvSpPr>
            <p:spPr>
              <a:xfrm>
                <a:off x="4353" y="2494"/>
                <a:ext cx="99" cy="17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0" extrusionOk="0">
                    <a:moveTo>
                      <a:pt x="20" y="210"/>
                    </a:moveTo>
                    <a:cubicBezTo>
                      <a:pt x="19" y="210"/>
                      <a:pt x="18" y="210"/>
                      <a:pt x="17" y="209"/>
                    </a:cubicBezTo>
                    <a:cubicBezTo>
                      <a:pt x="17" y="207"/>
                      <a:pt x="17" y="205"/>
                      <a:pt x="17" y="203"/>
                    </a:cubicBezTo>
                    <a:cubicBezTo>
                      <a:pt x="17" y="202"/>
                      <a:pt x="17" y="201"/>
                      <a:pt x="17" y="200"/>
                    </a:cubicBezTo>
                    <a:cubicBezTo>
                      <a:pt x="17" y="200"/>
                      <a:pt x="17" y="200"/>
                      <a:pt x="16" y="200"/>
                    </a:cubicBezTo>
                    <a:cubicBezTo>
                      <a:pt x="15" y="199"/>
                      <a:pt x="13" y="198"/>
                      <a:pt x="14" y="195"/>
                    </a:cubicBezTo>
                    <a:cubicBezTo>
                      <a:pt x="15" y="192"/>
                      <a:pt x="15" y="192"/>
                      <a:pt x="13" y="189"/>
                    </a:cubicBezTo>
                    <a:cubicBezTo>
                      <a:pt x="11" y="188"/>
                      <a:pt x="10" y="186"/>
                      <a:pt x="10" y="184"/>
                    </a:cubicBezTo>
                    <a:cubicBezTo>
                      <a:pt x="9" y="183"/>
                      <a:pt x="9" y="182"/>
                      <a:pt x="8" y="180"/>
                    </a:cubicBezTo>
                    <a:cubicBezTo>
                      <a:pt x="6" y="178"/>
                      <a:pt x="6" y="176"/>
                      <a:pt x="6" y="175"/>
                    </a:cubicBezTo>
                    <a:cubicBezTo>
                      <a:pt x="6" y="173"/>
                      <a:pt x="6" y="172"/>
                      <a:pt x="4" y="170"/>
                    </a:cubicBezTo>
                    <a:cubicBezTo>
                      <a:pt x="1" y="168"/>
                      <a:pt x="0" y="164"/>
                      <a:pt x="0" y="160"/>
                    </a:cubicBezTo>
                    <a:cubicBezTo>
                      <a:pt x="0" y="160"/>
                      <a:pt x="0" y="159"/>
                      <a:pt x="0" y="15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" y="158"/>
                      <a:pt x="3" y="158"/>
                      <a:pt x="4" y="158"/>
                    </a:cubicBezTo>
                    <a:cubicBezTo>
                      <a:pt x="5" y="158"/>
                      <a:pt x="5" y="155"/>
                      <a:pt x="5" y="153"/>
                    </a:cubicBezTo>
                    <a:cubicBezTo>
                      <a:pt x="5" y="152"/>
                      <a:pt x="5" y="151"/>
                      <a:pt x="6" y="150"/>
                    </a:cubicBezTo>
                    <a:cubicBezTo>
                      <a:pt x="6" y="148"/>
                      <a:pt x="7" y="147"/>
                      <a:pt x="6" y="145"/>
                    </a:cubicBezTo>
                    <a:cubicBezTo>
                      <a:pt x="6" y="145"/>
                      <a:pt x="7" y="144"/>
                      <a:pt x="7" y="144"/>
                    </a:cubicBezTo>
                    <a:cubicBezTo>
                      <a:pt x="8" y="143"/>
                      <a:pt x="9" y="143"/>
                      <a:pt x="10" y="143"/>
                    </a:cubicBezTo>
                    <a:cubicBezTo>
                      <a:pt x="11" y="143"/>
                      <a:pt x="13" y="143"/>
                      <a:pt x="13" y="142"/>
                    </a:cubicBezTo>
                    <a:cubicBezTo>
                      <a:pt x="14" y="141"/>
                      <a:pt x="14" y="135"/>
                      <a:pt x="13" y="135"/>
                    </a:cubicBezTo>
                    <a:cubicBezTo>
                      <a:pt x="11" y="134"/>
                      <a:pt x="11" y="131"/>
                      <a:pt x="11" y="130"/>
                    </a:cubicBezTo>
                    <a:cubicBezTo>
                      <a:pt x="11" y="129"/>
                      <a:pt x="12" y="128"/>
                      <a:pt x="13" y="128"/>
                    </a:cubicBezTo>
                    <a:cubicBezTo>
                      <a:pt x="14" y="128"/>
                      <a:pt x="15" y="128"/>
                      <a:pt x="15" y="127"/>
                    </a:cubicBezTo>
                    <a:cubicBezTo>
                      <a:pt x="16" y="127"/>
                      <a:pt x="16" y="126"/>
                      <a:pt x="16" y="124"/>
                    </a:cubicBezTo>
                    <a:cubicBezTo>
                      <a:pt x="15" y="123"/>
                      <a:pt x="15" y="122"/>
                      <a:pt x="13" y="122"/>
                    </a:cubicBezTo>
                    <a:cubicBezTo>
                      <a:pt x="11" y="121"/>
                      <a:pt x="10" y="120"/>
                      <a:pt x="9" y="117"/>
                    </a:cubicBezTo>
                    <a:cubicBezTo>
                      <a:pt x="9" y="116"/>
                      <a:pt x="9" y="114"/>
                      <a:pt x="10" y="113"/>
                    </a:cubicBezTo>
                    <a:cubicBezTo>
                      <a:pt x="10" y="112"/>
                      <a:pt x="11" y="111"/>
                      <a:pt x="10" y="109"/>
                    </a:cubicBezTo>
                    <a:cubicBezTo>
                      <a:pt x="8" y="105"/>
                      <a:pt x="9" y="103"/>
                      <a:pt x="9" y="101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9" y="96"/>
                      <a:pt x="8" y="93"/>
                      <a:pt x="11" y="88"/>
                    </a:cubicBezTo>
                    <a:cubicBezTo>
                      <a:pt x="13" y="84"/>
                      <a:pt x="18" y="81"/>
                      <a:pt x="21" y="81"/>
                    </a:cubicBezTo>
                    <a:cubicBezTo>
                      <a:pt x="21" y="81"/>
                      <a:pt x="21" y="81"/>
                      <a:pt x="22" y="81"/>
                    </a:cubicBezTo>
                    <a:cubicBezTo>
                      <a:pt x="22" y="81"/>
                      <a:pt x="22" y="82"/>
                      <a:pt x="23" y="82"/>
                    </a:cubicBezTo>
                    <a:cubicBezTo>
                      <a:pt x="24" y="82"/>
                      <a:pt x="25" y="82"/>
                      <a:pt x="25" y="82"/>
                    </a:cubicBezTo>
                    <a:cubicBezTo>
                      <a:pt x="26" y="82"/>
                      <a:pt x="26" y="82"/>
                      <a:pt x="27" y="81"/>
                    </a:cubicBezTo>
                    <a:cubicBezTo>
                      <a:pt x="28" y="80"/>
                      <a:pt x="28" y="78"/>
                      <a:pt x="28" y="78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6" y="77"/>
                      <a:pt x="24" y="76"/>
                      <a:pt x="23" y="75"/>
                    </a:cubicBezTo>
                    <a:cubicBezTo>
                      <a:pt x="23" y="73"/>
                      <a:pt x="23" y="72"/>
                      <a:pt x="25" y="71"/>
                    </a:cubicBezTo>
                    <a:cubicBezTo>
                      <a:pt x="28" y="67"/>
                      <a:pt x="30" y="63"/>
                      <a:pt x="31" y="59"/>
                    </a:cubicBezTo>
                    <a:cubicBezTo>
                      <a:pt x="31" y="57"/>
                      <a:pt x="31" y="56"/>
                      <a:pt x="31" y="54"/>
                    </a:cubicBezTo>
                    <a:cubicBezTo>
                      <a:pt x="31" y="52"/>
                      <a:pt x="30" y="51"/>
                      <a:pt x="32" y="50"/>
                    </a:cubicBezTo>
                    <a:cubicBezTo>
                      <a:pt x="32" y="49"/>
                      <a:pt x="34" y="49"/>
                      <a:pt x="35" y="48"/>
                    </a:cubicBezTo>
                    <a:cubicBezTo>
                      <a:pt x="36" y="48"/>
                      <a:pt x="38" y="48"/>
                      <a:pt x="39" y="48"/>
                    </a:cubicBezTo>
                    <a:cubicBezTo>
                      <a:pt x="40" y="47"/>
                      <a:pt x="40" y="46"/>
                      <a:pt x="40" y="45"/>
                    </a:cubicBezTo>
                    <a:cubicBezTo>
                      <a:pt x="40" y="44"/>
                      <a:pt x="40" y="43"/>
                      <a:pt x="41" y="42"/>
                    </a:cubicBezTo>
                    <a:cubicBezTo>
                      <a:pt x="41" y="42"/>
                      <a:pt x="42" y="41"/>
                      <a:pt x="43" y="39"/>
                    </a:cubicBezTo>
                    <a:cubicBezTo>
                      <a:pt x="44" y="38"/>
                      <a:pt x="45" y="36"/>
                      <a:pt x="46" y="35"/>
                    </a:cubicBezTo>
                    <a:cubicBezTo>
                      <a:pt x="49" y="32"/>
                      <a:pt x="48" y="32"/>
                      <a:pt x="48" y="31"/>
                    </a:cubicBezTo>
                    <a:cubicBezTo>
                      <a:pt x="47" y="30"/>
                      <a:pt x="48" y="28"/>
                      <a:pt x="49" y="27"/>
                    </a:cubicBezTo>
                    <a:cubicBezTo>
                      <a:pt x="50" y="26"/>
                      <a:pt x="51" y="25"/>
                      <a:pt x="51" y="24"/>
                    </a:cubicBezTo>
                    <a:cubicBezTo>
                      <a:pt x="51" y="20"/>
                      <a:pt x="56" y="17"/>
                      <a:pt x="59" y="17"/>
                    </a:cubicBezTo>
                    <a:cubicBezTo>
                      <a:pt x="61" y="17"/>
                      <a:pt x="65" y="17"/>
                      <a:pt x="65" y="15"/>
                    </a:cubicBezTo>
                    <a:cubicBezTo>
                      <a:pt x="65" y="15"/>
                      <a:pt x="65" y="14"/>
                      <a:pt x="65" y="13"/>
                    </a:cubicBezTo>
                    <a:cubicBezTo>
                      <a:pt x="65" y="11"/>
                      <a:pt x="64" y="9"/>
                      <a:pt x="66" y="8"/>
                    </a:cubicBezTo>
                    <a:cubicBezTo>
                      <a:pt x="66" y="7"/>
                      <a:pt x="67" y="7"/>
                      <a:pt x="69" y="8"/>
                    </a:cubicBezTo>
                    <a:cubicBezTo>
                      <a:pt x="71" y="8"/>
                      <a:pt x="72" y="8"/>
                      <a:pt x="74" y="8"/>
                    </a:cubicBezTo>
                    <a:cubicBezTo>
                      <a:pt x="74" y="8"/>
                      <a:pt x="75" y="8"/>
                      <a:pt x="75" y="8"/>
                    </a:cubicBezTo>
                    <a:cubicBezTo>
                      <a:pt x="76" y="8"/>
                      <a:pt x="78" y="8"/>
                      <a:pt x="79" y="10"/>
                    </a:cubicBezTo>
                    <a:cubicBezTo>
                      <a:pt x="80" y="10"/>
                      <a:pt x="81" y="11"/>
                      <a:pt x="82" y="11"/>
                    </a:cubicBezTo>
                    <a:cubicBezTo>
                      <a:pt x="83" y="11"/>
                      <a:pt x="84" y="10"/>
                      <a:pt x="84" y="9"/>
                    </a:cubicBezTo>
                    <a:cubicBezTo>
                      <a:pt x="84" y="4"/>
                      <a:pt x="86" y="0"/>
                      <a:pt x="89" y="0"/>
                    </a:cubicBezTo>
                    <a:cubicBezTo>
                      <a:pt x="90" y="0"/>
                      <a:pt x="90" y="0"/>
                      <a:pt x="91" y="0"/>
                    </a:cubicBezTo>
                    <a:cubicBezTo>
                      <a:pt x="93" y="1"/>
                      <a:pt x="95" y="3"/>
                      <a:pt x="96" y="4"/>
                    </a:cubicBezTo>
                    <a:cubicBezTo>
                      <a:pt x="98" y="6"/>
                      <a:pt x="100" y="7"/>
                      <a:pt x="102" y="8"/>
                    </a:cubicBezTo>
                    <a:cubicBezTo>
                      <a:pt x="104" y="9"/>
                      <a:pt x="105" y="9"/>
                      <a:pt x="106" y="10"/>
                    </a:cubicBezTo>
                    <a:cubicBezTo>
                      <a:pt x="112" y="12"/>
                      <a:pt x="117" y="15"/>
                      <a:pt x="117" y="18"/>
                    </a:cubicBezTo>
                    <a:cubicBezTo>
                      <a:pt x="117" y="18"/>
                      <a:pt x="117" y="19"/>
                      <a:pt x="116" y="20"/>
                    </a:cubicBezTo>
                    <a:cubicBezTo>
                      <a:pt x="116" y="22"/>
                      <a:pt x="115" y="25"/>
                      <a:pt x="117" y="26"/>
                    </a:cubicBezTo>
                    <a:cubicBezTo>
                      <a:pt x="118" y="27"/>
                      <a:pt x="118" y="29"/>
                      <a:pt x="118" y="31"/>
                    </a:cubicBezTo>
                    <a:cubicBezTo>
                      <a:pt x="118" y="33"/>
                      <a:pt x="118" y="34"/>
                      <a:pt x="119" y="35"/>
                    </a:cubicBezTo>
                    <a:cubicBezTo>
                      <a:pt x="121" y="36"/>
                      <a:pt x="122" y="39"/>
                      <a:pt x="121" y="42"/>
                    </a:cubicBezTo>
                    <a:cubicBezTo>
                      <a:pt x="121" y="44"/>
                      <a:pt x="120" y="45"/>
                      <a:pt x="118" y="45"/>
                    </a:cubicBezTo>
                    <a:cubicBezTo>
                      <a:pt x="119" y="46"/>
                      <a:pt x="120" y="47"/>
                      <a:pt x="121" y="48"/>
                    </a:cubicBezTo>
                    <a:cubicBezTo>
                      <a:pt x="122" y="49"/>
                      <a:pt x="122" y="52"/>
                      <a:pt x="122" y="54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5"/>
                      <a:pt x="121" y="55"/>
                      <a:pt x="121" y="55"/>
                    </a:cubicBezTo>
                    <a:cubicBezTo>
                      <a:pt x="119" y="54"/>
                      <a:pt x="118" y="54"/>
                      <a:pt x="116" y="54"/>
                    </a:cubicBezTo>
                    <a:cubicBezTo>
                      <a:pt x="114" y="55"/>
                      <a:pt x="112" y="55"/>
                      <a:pt x="110" y="54"/>
                    </a:cubicBezTo>
                    <a:cubicBezTo>
                      <a:pt x="110" y="54"/>
                      <a:pt x="109" y="54"/>
                      <a:pt x="109" y="54"/>
                    </a:cubicBezTo>
                    <a:cubicBezTo>
                      <a:pt x="108" y="54"/>
                      <a:pt x="107" y="55"/>
                      <a:pt x="107" y="55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8"/>
                      <a:pt x="103" y="59"/>
                      <a:pt x="100" y="60"/>
                    </a:cubicBezTo>
                    <a:cubicBezTo>
                      <a:pt x="99" y="61"/>
                      <a:pt x="99" y="61"/>
                      <a:pt x="99" y="62"/>
                    </a:cubicBezTo>
                    <a:cubicBezTo>
                      <a:pt x="99" y="64"/>
                      <a:pt x="99" y="66"/>
                      <a:pt x="97" y="68"/>
                    </a:cubicBezTo>
                    <a:cubicBezTo>
                      <a:pt x="95" y="69"/>
                      <a:pt x="95" y="70"/>
                      <a:pt x="97" y="72"/>
                    </a:cubicBezTo>
                    <a:cubicBezTo>
                      <a:pt x="98" y="74"/>
                      <a:pt x="99" y="75"/>
                      <a:pt x="98" y="77"/>
                    </a:cubicBezTo>
                    <a:cubicBezTo>
                      <a:pt x="96" y="81"/>
                      <a:pt x="87" y="86"/>
                      <a:pt x="83" y="89"/>
                    </a:cubicBezTo>
                    <a:cubicBezTo>
                      <a:pt x="80" y="90"/>
                      <a:pt x="79" y="91"/>
                      <a:pt x="78" y="91"/>
                    </a:cubicBezTo>
                    <a:cubicBezTo>
                      <a:pt x="77" y="92"/>
                      <a:pt x="75" y="93"/>
                      <a:pt x="73" y="94"/>
                    </a:cubicBezTo>
                    <a:cubicBezTo>
                      <a:pt x="72" y="95"/>
                      <a:pt x="71" y="96"/>
                      <a:pt x="70" y="97"/>
                    </a:cubicBezTo>
                    <a:cubicBezTo>
                      <a:pt x="70" y="99"/>
                      <a:pt x="69" y="101"/>
                      <a:pt x="66" y="102"/>
                    </a:cubicBezTo>
                    <a:cubicBezTo>
                      <a:pt x="65" y="102"/>
                      <a:pt x="65" y="102"/>
                      <a:pt x="64" y="103"/>
                    </a:cubicBezTo>
                    <a:cubicBezTo>
                      <a:pt x="64" y="104"/>
                      <a:pt x="64" y="105"/>
                      <a:pt x="62" y="106"/>
                    </a:cubicBezTo>
                    <a:cubicBezTo>
                      <a:pt x="60" y="107"/>
                      <a:pt x="60" y="109"/>
                      <a:pt x="60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4"/>
                      <a:pt x="59" y="116"/>
                      <a:pt x="58" y="117"/>
                    </a:cubicBezTo>
                    <a:cubicBezTo>
                      <a:pt x="57" y="119"/>
                      <a:pt x="56" y="120"/>
                      <a:pt x="57" y="122"/>
                    </a:cubicBezTo>
                    <a:cubicBezTo>
                      <a:pt x="57" y="126"/>
                      <a:pt x="58" y="130"/>
                      <a:pt x="58" y="132"/>
                    </a:cubicBezTo>
                    <a:cubicBezTo>
                      <a:pt x="58" y="133"/>
                      <a:pt x="59" y="133"/>
                      <a:pt x="59" y="133"/>
                    </a:cubicBezTo>
                    <a:cubicBezTo>
                      <a:pt x="61" y="133"/>
                      <a:pt x="63" y="133"/>
                      <a:pt x="64" y="134"/>
                    </a:cubicBezTo>
                    <a:cubicBezTo>
                      <a:pt x="66" y="135"/>
                      <a:pt x="74" y="142"/>
                      <a:pt x="74" y="145"/>
                    </a:cubicBezTo>
                    <a:cubicBezTo>
                      <a:pt x="74" y="146"/>
                      <a:pt x="72" y="147"/>
                      <a:pt x="71" y="149"/>
                    </a:cubicBezTo>
                    <a:cubicBezTo>
                      <a:pt x="70" y="150"/>
                      <a:pt x="68" y="152"/>
                      <a:pt x="68" y="152"/>
                    </a:cubicBezTo>
                    <a:cubicBezTo>
                      <a:pt x="68" y="153"/>
                      <a:pt x="68" y="154"/>
                      <a:pt x="67" y="155"/>
                    </a:cubicBezTo>
                    <a:cubicBezTo>
                      <a:pt x="66" y="158"/>
                      <a:pt x="62" y="161"/>
                      <a:pt x="58" y="162"/>
                    </a:cubicBezTo>
                    <a:cubicBezTo>
                      <a:pt x="55" y="162"/>
                      <a:pt x="54" y="165"/>
                      <a:pt x="54" y="167"/>
                    </a:cubicBezTo>
                    <a:cubicBezTo>
                      <a:pt x="54" y="167"/>
                      <a:pt x="54" y="169"/>
                      <a:pt x="53" y="171"/>
                    </a:cubicBezTo>
                    <a:cubicBezTo>
                      <a:pt x="53" y="174"/>
                      <a:pt x="53" y="179"/>
                      <a:pt x="52" y="181"/>
                    </a:cubicBezTo>
                    <a:cubicBezTo>
                      <a:pt x="51" y="182"/>
                      <a:pt x="51" y="185"/>
                      <a:pt x="51" y="186"/>
                    </a:cubicBezTo>
                    <a:cubicBezTo>
                      <a:pt x="53" y="183"/>
                      <a:pt x="54" y="183"/>
                      <a:pt x="55" y="183"/>
                    </a:cubicBezTo>
                    <a:cubicBezTo>
                      <a:pt x="55" y="183"/>
                      <a:pt x="56" y="183"/>
                      <a:pt x="56" y="183"/>
                    </a:cubicBezTo>
                    <a:cubicBezTo>
                      <a:pt x="57" y="184"/>
                      <a:pt x="56" y="185"/>
                      <a:pt x="56" y="187"/>
                    </a:cubicBezTo>
                    <a:cubicBezTo>
                      <a:pt x="56" y="187"/>
                      <a:pt x="52" y="197"/>
                      <a:pt x="50" y="197"/>
                    </a:cubicBezTo>
                    <a:cubicBezTo>
                      <a:pt x="49" y="197"/>
                      <a:pt x="49" y="197"/>
                      <a:pt x="49" y="197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48" y="196"/>
                      <a:pt x="48" y="196"/>
                      <a:pt x="48" y="195"/>
                    </a:cubicBezTo>
                    <a:cubicBezTo>
                      <a:pt x="47" y="195"/>
                      <a:pt x="47" y="194"/>
                      <a:pt x="47" y="194"/>
                    </a:cubicBezTo>
                    <a:cubicBezTo>
                      <a:pt x="47" y="194"/>
                      <a:pt x="47" y="194"/>
                      <a:pt x="47" y="194"/>
                    </a:cubicBezTo>
                    <a:cubicBezTo>
                      <a:pt x="46" y="199"/>
                      <a:pt x="43" y="201"/>
                      <a:pt x="40" y="199"/>
                    </a:cubicBezTo>
                    <a:cubicBezTo>
                      <a:pt x="39" y="199"/>
                      <a:pt x="37" y="199"/>
                      <a:pt x="36" y="199"/>
                    </a:cubicBezTo>
                    <a:cubicBezTo>
                      <a:pt x="34" y="199"/>
                      <a:pt x="33" y="199"/>
                      <a:pt x="33" y="200"/>
                    </a:cubicBezTo>
                    <a:cubicBezTo>
                      <a:pt x="33" y="201"/>
                      <a:pt x="32" y="201"/>
                      <a:pt x="31" y="201"/>
                    </a:cubicBezTo>
                    <a:cubicBezTo>
                      <a:pt x="31" y="202"/>
                      <a:pt x="30" y="202"/>
                      <a:pt x="30" y="202"/>
                    </a:cubicBezTo>
                    <a:cubicBezTo>
                      <a:pt x="30" y="203"/>
                      <a:pt x="30" y="203"/>
                      <a:pt x="30" y="204"/>
                    </a:cubicBezTo>
                    <a:cubicBezTo>
                      <a:pt x="30" y="205"/>
                      <a:pt x="31" y="207"/>
                      <a:pt x="29" y="208"/>
                    </a:cubicBezTo>
                    <a:cubicBezTo>
                      <a:pt x="29" y="209"/>
                      <a:pt x="28" y="209"/>
                      <a:pt x="26" y="209"/>
                    </a:cubicBezTo>
                    <a:cubicBezTo>
                      <a:pt x="24" y="209"/>
                      <a:pt x="23" y="209"/>
                      <a:pt x="22" y="210"/>
                    </a:cubicBezTo>
                    <a:cubicBezTo>
                      <a:pt x="21" y="210"/>
                      <a:pt x="20" y="210"/>
                      <a:pt x="20" y="210"/>
                    </a:cubicBezTo>
                    <a:close/>
                    <a:moveTo>
                      <a:pt x="2" y="160"/>
                    </a:moveTo>
                    <a:cubicBezTo>
                      <a:pt x="2" y="164"/>
                      <a:pt x="3" y="167"/>
                      <a:pt x="6" y="169"/>
                    </a:cubicBezTo>
                    <a:cubicBezTo>
                      <a:pt x="8" y="170"/>
                      <a:pt x="8" y="173"/>
                      <a:pt x="8" y="174"/>
                    </a:cubicBezTo>
                    <a:cubicBezTo>
                      <a:pt x="8" y="176"/>
                      <a:pt x="8" y="178"/>
                      <a:pt x="9" y="179"/>
                    </a:cubicBezTo>
                    <a:cubicBezTo>
                      <a:pt x="11" y="181"/>
                      <a:pt x="11" y="182"/>
                      <a:pt x="12" y="184"/>
                    </a:cubicBezTo>
                    <a:cubicBezTo>
                      <a:pt x="12" y="185"/>
                      <a:pt x="13" y="186"/>
                      <a:pt x="14" y="188"/>
                    </a:cubicBezTo>
                    <a:cubicBezTo>
                      <a:pt x="17" y="190"/>
                      <a:pt x="18" y="192"/>
                      <a:pt x="16" y="196"/>
                    </a:cubicBezTo>
                    <a:cubicBezTo>
                      <a:pt x="16" y="197"/>
                      <a:pt x="16" y="197"/>
                      <a:pt x="17" y="198"/>
                    </a:cubicBezTo>
                    <a:cubicBezTo>
                      <a:pt x="18" y="198"/>
                      <a:pt x="19" y="199"/>
                      <a:pt x="19" y="200"/>
                    </a:cubicBezTo>
                    <a:cubicBezTo>
                      <a:pt x="19" y="201"/>
                      <a:pt x="19" y="202"/>
                      <a:pt x="19" y="203"/>
                    </a:cubicBezTo>
                    <a:cubicBezTo>
                      <a:pt x="19" y="205"/>
                      <a:pt x="19" y="207"/>
                      <a:pt x="19" y="208"/>
                    </a:cubicBezTo>
                    <a:cubicBezTo>
                      <a:pt x="19" y="208"/>
                      <a:pt x="19" y="208"/>
                      <a:pt x="20" y="208"/>
                    </a:cubicBezTo>
                    <a:cubicBezTo>
                      <a:pt x="20" y="208"/>
                      <a:pt x="21" y="208"/>
                      <a:pt x="21" y="208"/>
                    </a:cubicBezTo>
                    <a:cubicBezTo>
                      <a:pt x="22" y="207"/>
                      <a:pt x="24" y="207"/>
                      <a:pt x="26" y="207"/>
                    </a:cubicBezTo>
                    <a:cubicBezTo>
                      <a:pt x="27" y="207"/>
                      <a:pt x="28" y="207"/>
                      <a:pt x="28" y="206"/>
                    </a:cubicBezTo>
                    <a:cubicBezTo>
                      <a:pt x="28" y="206"/>
                      <a:pt x="28" y="205"/>
                      <a:pt x="28" y="204"/>
                    </a:cubicBezTo>
                    <a:cubicBezTo>
                      <a:pt x="28" y="203"/>
                      <a:pt x="28" y="203"/>
                      <a:pt x="28" y="202"/>
                    </a:cubicBezTo>
                    <a:cubicBezTo>
                      <a:pt x="28" y="200"/>
                      <a:pt x="30" y="200"/>
                      <a:pt x="31" y="199"/>
                    </a:cubicBezTo>
                    <a:cubicBezTo>
                      <a:pt x="31" y="199"/>
                      <a:pt x="31" y="199"/>
                      <a:pt x="31" y="199"/>
                    </a:cubicBezTo>
                    <a:cubicBezTo>
                      <a:pt x="32" y="197"/>
                      <a:pt x="34" y="197"/>
                      <a:pt x="36" y="197"/>
                    </a:cubicBezTo>
                    <a:cubicBezTo>
                      <a:pt x="38" y="197"/>
                      <a:pt x="39" y="197"/>
                      <a:pt x="41" y="198"/>
                    </a:cubicBezTo>
                    <a:cubicBezTo>
                      <a:pt x="41" y="198"/>
                      <a:pt x="42" y="198"/>
                      <a:pt x="42" y="198"/>
                    </a:cubicBezTo>
                    <a:cubicBezTo>
                      <a:pt x="44" y="198"/>
                      <a:pt x="45" y="195"/>
                      <a:pt x="45" y="194"/>
                    </a:cubicBezTo>
                    <a:cubicBezTo>
                      <a:pt x="45" y="192"/>
                      <a:pt x="46" y="192"/>
                      <a:pt x="47" y="192"/>
                    </a:cubicBezTo>
                    <a:cubicBezTo>
                      <a:pt x="48" y="192"/>
                      <a:pt x="48" y="193"/>
                      <a:pt x="49" y="194"/>
                    </a:cubicBezTo>
                    <a:cubicBezTo>
                      <a:pt x="49" y="194"/>
                      <a:pt x="49" y="194"/>
                      <a:pt x="50" y="194"/>
                    </a:cubicBezTo>
                    <a:cubicBezTo>
                      <a:pt x="51" y="193"/>
                      <a:pt x="52" y="190"/>
                      <a:pt x="54" y="186"/>
                    </a:cubicBezTo>
                    <a:cubicBezTo>
                      <a:pt x="54" y="186"/>
                      <a:pt x="54" y="186"/>
                      <a:pt x="54" y="186"/>
                    </a:cubicBezTo>
                    <a:cubicBezTo>
                      <a:pt x="53" y="186"/>
                      <a:pt x="53" y="187"/>
                      <a:pt x="52" y="188"/>
                    </a:cubicBezTo>
                    <a:cubicBezTo>
                      <a:pt x="51" y="189"/>
                      <a:pt x="51" y="189"/>
                      <a:pt x="50" y="189"/>
                    </a:cubicBezTo>
                    <a:cubicBezTo>
                      <a:pt x="50" y="189"/>
                      <a:pt x="49" y="189"/>
                      <a:pt x="49" y="188"/>
                    </a:cubicBezTo>
                    <a:cubicBezTo>
                      <a:pt x="48" y="186"/>
                      <a:pt x="50" y="180"/>
                      <a:pt x="50" y="180"/>
                    </a:cubicBezTo>
                    <a:cubicBezTo>
                      <a:pt x="51" y="178"/>
                      <a:pt x="51" y="174"/>
                      <a:pt x="51" y="170"/>
                    </a:cubicBezTo>
                    <a:cubicBezTo>
                      <a:pt x="52" y="169"/>
                      <a:pt x="52" y="167"/>
                      <a:pt x="52" y="166"/>
                    </a:cubicBezTo>
                    <a:cubicBezTo>
                      <a:pt x="52" y="165"/>
                      <a:pt x="53" y="161"/>
                      <a:pt x="58" y="160"/>
                    </a:cubicBezTo>
                    <a:cubicBezTo>
                      <a:pt x="61" y="159"/>
                      <a:pt x="65" y="156"/>
                      <a:pt x="66" y="154"/>
                    </a:cubicBezTo>
                    <a:cubicBezTo>
                      <a:pt x="66" y="153"/>
                      <a:pt x="66" y="153"/>
                      <a:pt x="66" y="153"/>
                    </a:cubicBezTo>
                    <a:cubicBezTo>
                      <a:pt x="65" y="151"/>
                      <a:pt x="67" y="149"/>
                      <a:pt x="69" y="147"/>
                    </a:cubicBezTo>
                    <a:cubicBezTo>
                      <a:pt x="70" y="147"/>
                      <a:pt x="72" y="145"/>
                      <a:pt x="72" y="145"/>
                    </a:cubicBezTo>
                    <a:cubicBezTo>
                      <a:pt x="72" y="143"/>
                      <a:pt x="66" y="137"/>
                      <a:pt x="63" y="135"/>
                    </a:cubicBezTo>
                    <a:cubicBezTo>
                      <a:pt x="62" y="135"/>
                      <a:pt x="60" y="135"/>
                      <a:pt x="59" y="135"/>
                    </a:cubicBezTo>
                    <a:cubicBezTo>
                      <a:pt x="58" y="135"/>
                      <a:pt x="56" y="135"/>
                      <a:pt x="56" y="134"/>
                    </a:cubicBezTo>
                    <a:cubicBezTo>
                      <a:pt x="56" y="133"/>
                      <a:pt x="56" y="133"/>
                      <a:pt x="56" y="132"/>
                    </a:cubicBezTo>
                    <a:cubicBezTo>
                      <a:pt x="56" y="131"/>
                      <a:pt x="55" y="127"/>
                      <a:pt x="54" y="122"/>
                    </a:cubicBezTo>
                    <a:cubicBezTo>
                      <a:pt x="54" y="120"/>
                      <a:pt x="55" y="118"/>
                      <a:pt x="56" y="116"/>
                    </a:cubicBezTo>
                    <a:cubicBezTo>
                      <a:pt x="57" y="115"/>
                      <a:pt x="58" y="113"/>
                      <a:pt x="58" y="112"/>
                    </a:cubicBezTo>
                    <a:cubicBezTo>
                      <a:pt x="58" y="112"/>
                      <a:pt x="58" y="112"/>
                      <a:pt x="58" y="112"/>
                    </a:cubicBezTo>
                    <a:cubicBezTo>
                      <a:pt x="58" y="109"/>
                      <a:pt x="58" y="105"/>
                      <a:pt x="61" y="104"/>
                    </a:cubicBezTo>
                    <a:cubicBezTo>
                      <a:pt x="62" y="104"/>
                      <a:pt x="62" y="103"/>
                      <a:pt x="63" y="103"/>
                    </a:cubicBezTo>
                    <a:cubicBezTo>
                      <a:pt x="63" y="102"/>
                      <a:pt x="64" y="100"/>
                      <a:pt x="66" y="100"/>
                    </a:cubicBezTo>
                    <a:cubicBezTo>
                      <a:pt x="67" y="99"/>
                      <a:pt x="68" y="98"/>
                      <a:pt x="69" y="97"/>
                    </a:cubicBezTo>
                    <a:cubicBezTo>
                      <a:pt x="69" y="95"/>
                      <a:pt x="70" y="93"/>
                      <a:pt x="73" y="92"/>
                    </a:cubicBezTo>
                    <a:cubicBezTo>
                      <a:pt x="74" y="91"/>
                      <a:pt x="75" y="91"/>
                      <a:pt x="77" y="90"/>
                    </a:cubicBezTo>
                    <a:cubicBezTo>
                      <a:pt x="78" y="89"/>
                      <a:pt x="79" y="88"/>
                      <a:pt x="82" y="87"/>
                    </a:cubicBezTo>
                    <a:cubicBezTo>
                      <a:pt x="87" y="84"/>
                      <a:pt x="95" y="79"/>
                      <a:pt x="96" y="76"/>
                    </a:cubicBezTo>
                    <a:cubicBezTo>
                      <a:pt x="96" y="75"/>
                      <a:pt x="96" y="75"/>
                      <a:pt x="95" y="73"/>
                    </a:cubicBezTo>
                    <a:cubicBezTo>
                      <a:pt x="94" y="71"/>
                      <a:pt x="92" y="69"/>
                      <a:pt x="95" y="66"/>
                    </a:cubicBezTo>
                    <a:cubicBezTo>
                      <a:pt x="97" y="65"/>
                      <a:pt x="97" y="64"/>
                      <a:pt x="97" y="62"/>
                    </a:cubicBezTo>
                    <a:cubicBezTo>
                      <a:pt x="97" y="61"/>
                      <a:pt x="97" y="59"/>
                      <a:pt x="99" y="58"/>
                    </a:cubicBezTo>
                    <a:cubicBezTo>
                      <a:pt x="102" y="58"/>
                      <a:pt x="103" y="56"/>
                      <a:pt x="104" y="55"/>
                    </a:cubicBezTo>
                    <a:cubicBezTo>
                      <a:pt x="105" y="54"/>
                      <a:pt x="105" y="54"/>
                      <a:pt x="105" y="54"/>
                    </a:cubicBezTo>
                    <a:cubicBezTo>
                      <a:pt x="106" y="52"/>
                      <a:pt x="108" y="52"/>
                      <a:pt x="109" y="52"/>
                    </a:cubicBezTo>
                    <a:cubicBezTo>
                      <a:pt x="109" y="52"/>
                      <a:pt x="110" y="52"/>
                      <a:pt x="111" y="52"/>
                    </a:cubicBezTo>
                    <a:cubicBezTo>
                      <a:pt x="112" y="53"/>
                      <a:pt x="114" y="53"/>
                      <a:pt x="116" y="52"/>
                    </a:cubicBezTo>
                    <a:cubicBezTo>
                      <a:pt x="117" y="52"/>
                      <a:pt x="119" y="52"/>
                      <a:pt x="120" y="52"/>
                    </a:cubicBezTo>
                    <a:cubicBezTo>
                      <a:pt x="120" y="51"/>
                      <a:pt x="119" y="50"/>
                      <a:pt x="119" y="50"/>
                    </a:cubicBezTo>
                    <a:cubicBezTo>
                      <a:pt x="119" y="49"/>
                      <a:pt x="115" y="46"/>
                      <a:pt x="116" y="44"/>
                    </a:cubicBezTo>
                    <a:cubicBezTo>
                      <a:pt x="116" y="44"/>
                      <a:pt x="117" y="43"/>
                      <a:pt x="118" y="43"/>
                    </a:cubicBezTo>
                    <a:cubicBezTo>
                      <a:pt x="118" y="43"/>
                      <a:pt x="119" y="42"/>
                      <a:pt x="119" y="41"/>
                    </a:cubicBezTo>
                    <a:cubicBezTo>
                      <a:pt x="119" y="39"/>
                      <a:pt x="119" y="37"/>
                      <a:pt x="118" y="36"/>
                    </a:cubicBezTo>
                    <a:cubicBezTo>
                      <a:pt x="116" y="35"/>
                      <a:pt x="116" y="33"/>
                      <a:pt x="116" y="31"/>
                    </a:cubicBezTo>
                    <a:cubicBezTo>
                      <a:pt x="116" y="30"/>
                      <a:pt x="116" y="28"/>
                      <a:pt x="116" y="28"/>
                    </a:cubicBezTo>
                    <a:cubicBezTo>
                      <a:pt x="113" y="26"/>
                      <a:pt x="114" y="23"/>
                      <a:pt x="114" y="19"/>
                    </a:cubicBezTo>
                    <a:cubicBezTo>
                      <a:pt x="115" y="19"/>
                      <a:pt x="115" y="18"/>
                      <a:pt x="115" y="18"/>
                    </a:cubicBezTo>
                    <a:cubicBezTo>
                      <a:pt x="115" y="16"/>
                      <a:pt x="109" y="13"/>
                      <a:pt x="105" y="12"/>
                    </a:cubicBezTo>
                    <a:cubicBezTo>
                      <a:pt x="104" y="11"/>
                      <a:pt x="103" y="11"/>
                      <a:pt x="102" y="10"/>
                    </a:cubicBezTo>
                    <a:cubicBezTo>
                      <a:pt x="99" y="9"/>
                      <a:pt x="97" y="7"/>
                      <a:pt x="95" y="6"/>
                    </a:cubicBezTo>
                    <a:cubicBezTo>
                      <a:pt x="93" y="4"/>
                      <a:pt x="92" y="3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7" y="2"/>
                      <a:pt x="86" y="5"/>
                      <a:pt x="86" y="9"/>
                    </a:cubicBezTo>
                    <a:cubicBezTo>
                      <a:pt x="86" y="11"/>
                      <a:pt x="84" y="13"/>
                      <a:pt x="82" y="13"/>
                    </a:cubicBezTo>
                    <a:cubicBezTo>
                      <a:pt x="81" y="13"/>
                      <a:pt x="79" y="12"/>
                      <a:pt x="78" y="11"/>
                    </a:cubicBezTo>
                    <a:cubicBezTo>
                      <a:pt x="77" y="10"/>
                      <a:pt x="75" y="10"/>
                      <a:pt x="74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1" y="10"/>
                      <a:pt x="70" y="10"/>
                      <a:pt x="68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7" y="10"/>
                      <a:pt x="67" y="12"/>
                      <a:pt x="67" y="13"/>
                    </a:cubicBezTo>
                    <a:cubicBezTo>
                      <a:pt x="67" y="14"/>
                      <a:pt x="67" y="15"/>
                      <a:pt x="67" y="15"/>
                    </a:cubicBezTo>
                    <a:cubicBezTo>
                      <a:pt x="67" y="19"/>
                      <a:pt x="62" y="19"/>
                      <a:pt x="59" y="19"/>
                    </a:cubicBezTo>
                    <a:cubicBezTo>
                      <a:pt x="56" y="19"/>
                      <a:pt x="53" y="21"/>
                      <a:pt x="53" y="24"/>
                    </a:cubicBezTo>
                    <a:cubicBezTo>
                      <a:pt x="53" y="26"/>
                      <a:pt x="51" y="27"/>
                      <a:pt x="51" y="28"/>
                    </a:cubicBezTo>
                    <a:cubicBezTo>
                      <a:pt x="50" y="29"/>
                      <a:pt x="49" y="30"/>
                      <a:pt x="50" y="30"/>
                    </a:cubicBezTo>
                    <a:cubicBezTo>
                      <a:pt x="51" y="32"/>
                      <a:pt x="50" y="34"/>
                      <a:pt x="47" y="36"/>
                    </a:cubicBezTo>
                    <a:cubicBezTo>
                      <a:pt x="46" y="37"/>
                      <a:pt x="45" y="39"/>
                      <a:pt x="44" y="40"/>
                    </a:cubicBezTo>
                    <a:cubicBezTo>
                      <a:pt x="44" y="42"/>
                      <a:pt x="43" y="43"/>
                      <a:pt x="42" y="44"/>
                    </a:cubicBezTo>
                    <a:cubicBezTo>
                      <a:pt x="42" y="44"/>
                      <a:pt x="42" y="44"/>
                      <a:pt x="42" y="45"/>
                    </a:cubicBezTo>
                    <a:cubicBezTo>
                      <a:pt x="42" y="46"/>
                      <a:pt x="42" y="48"/>
                      <a:pt x="40" y="49"/>
                    </a:cubicBezTo>
                    <a:cubicBezTo>
                      <a:pt x="38" y="50"/>
                      <a:pt x="37" y="50"/>
                      <a:pt x="35" y="51"/>
                    </a:cubicBezTo>
                    <a:cubicBezTo>
                      <a:pt x="34" y="51"/>
                      <a:pt x="33" y="51"/>
                      <a:pt x="33" y="51"/>
                    </a:cubicBezTo>
                    <a:cubicBezTo>
                      <a:pt x="33" y="51"/>
                      <a:pt x="33" y="53"/>
                      <a:pt x="33" y="54"/>
                    </a:cubicBezTo>
                    <a:cubicBezTo>
                      <a:pt x="33" y="56"/>
                      <a:pt x="33" y="57"/>
                      <a:pt x="33" y="59"/>
                    </a:cubicBezTo>
                    <a:cubicBezTo>
                      <a:pt x="32" y="63"/>
                      <a:pt x="29" y="68"/>
                      <a:pt x="26" y="72"/>
                    </a:cubicBezTo>
                    <a:cubicBezTo>
                      <a:pt x="26" y="73"/>
                      <a:pt x="25" y="74"/>
                      <a:pt x="25" y="74"/>
                    </a:cubicBezTo>
                    <a:cubicBezTo>
                      <a:pt x="26" y="75"/>
                      <a:pt x="27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9" y="76"/>
                      <a:pt x="29" y="76"/>
                      <a:pt x="29" y="77"/>
                    </a:cubicBezTo>
                    <a:cubicBezTo>
                      <a:pt x="30" y="78"/>
                      <a:pt x="30" y="80"/>
                      <a:pt x="29" y="82"/>
                    </a:cubicBezTo>
                    <a:cubicBezTo>
                      <a:pt x="28" y="84"/>
                      <a:pt x="27" y="84"/>
                      <a:pt x="25" y="84"/>
                    </a:cubicBezTo>
                    <a:cubicBezTo>
                      <a:pt x="24" y="84"/>
                      <a:pt x="23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9" y="83"/>
                      <a:pt x="15" y="85"/>
                      <a:pt x="13" y="89"/>
                    </a:cubicBezTo>
                    <a:cubicBezTo>
                      <a:pt x="10" y="94"/>
                      <a:pt x="11" y="96"/>
                      <a:pt x="12" y="98"/>
                    </a:cubicBezTo>
                    <a:cubicBezTo>
                      <a:pt x="12" y="99"/>
                      <a:pt x="12" y="101"/>
                      <a:pt x="11" y="102"/>
                    </a:cubicBezTo>
                    <a:cubicBezTo>
                      <a:pt x="11" y="103"/>
                      <a:pt x="10" y="105"/>
                      <a:pt x="12" y="108"/>
                    </a:cubicBezTo>
                    <a:cubicBezTo>
                      <a:pt x="13" y="111"/>
                      <a:pt x="12" y="113"/>
                      <a:pt x="12" y="114"/>
                    </a:cubicBezTo>
                    <a:cubicBezTo>
                      <a:pt x="11" y="115"/>
                      <a:pt x="11" y="116"/>
                      <a:pt x="11" y="117"/>
                    </a:cubicBezTo>
                    <a:cubicBezTo>
                      <a:pt x="11" y="118"/>
                      <a:pt x="12" y="119"/>
                      <a:pt x="14" y="120"/>
                    </a:cubicBezTo>
                    <a:cubicBezTo>
                      <a:pt x="15" y="121"/>
                      <a:pt x="17" y="122"/>
                      <a:pt x="18" y="124"/>
                    </a:cubicBezTo>
                    <a:cubicBezTo>
                      <a:pt x="18" y="126"/>
                      <a:pt x="17" y="128"/>
                      <a:pt x="17" y="129"/>
                    </a:cubicBezTo>
                    <a:cubicBezTo>
                      <a:pt x="16" y="130"/>
                      <a:pt x="14" y="130"/>
                      <a:pt x="13" y="130"/>
                    </a:cubicBezTo>
                    <a:cubicBezTo>
                      <a:pt x="13" y="130"/>
                      <a:pt x="13" y="131"/>
                      <a:pt x="13" y="131"/>
                    </a:cubicBezTo>
                    <a:cubicBezTo>
                      <a:pt x="13" y="132"/>
                      <a:pt x="13" y="133"/>
                      <a:pt x="14" y="133"/>
                    </a:cubicBezTo>
                    <a:cubicBezTo>
                      <a:pt x="17" y="134"/>
                      <a:pt x="16" y="141"/>
                      <a:pt x="15" y="143"/>
                    </a:cubicBezTo>
                    <a:cubicBezTo>
                      <a:pt x="14" y="145"/>
                      <a:pt x="12" y="145"/>
                      <a:pt x="11" y="145"/>
                    </a:cubicBezTo>
                    <a:cubicBezTo>
                      <a:pt x="10" y="145"/>
                      <a:pt x="9" y="145"/>
                      <a:pt x="9" y="145"/>
                    </a:cubicBezTo>
                    <a:cubicBezTo>
                      <a:pt x="9" y="147"/>
                      <a:pt x="8" y="149"/>
                      <a:pt x="8" y="150"/>
                    </a:cubicBezTo>
                    <a:cubicBezTo>
                      <a:pt x="7" y="151"/>
                      <a:pt x="7" y="152"/>
                      <a:pt x="7" y="153"/>
                    </a:cubicBezTo>
                    <a:cubicBezTo>
                      <a:pt x="7" y="155"/>
                      <a:pt x="7" y="161"/>
                      <a:pt x="4" y="161"/>
                    </a:cubicBezTo>
                    <a:cubicBezTo>
                      <a:pt x="4" y="161"/>
                      <a:pt x="4" y="161"/>
                      <a:pt x="4" y="161"/>
                    </a:cubicBezTo>
                    <a:cubicBezTo>
                      <a:pt x="4" y="161"/>
                      <a:pt x="4" y="161"/>
                      <a:pt x="3" y="160"/>
                    </a:cubicBezTo>
                    <a:cubicBezTo>
                      <a:pt x="3" y="160"/>
                      <a:pt x="2" y="160"/>
                      <a:pt x="2" y="160"/>
                    </a:cubicBezTo>
                    <a:close/>
                    <a:moveTo>
                      <a:pt x="65" y="188"/>
                    </a:moveTo>
                    <a:cubicBezTo>
                      <a:pt x="65" y="186"/>
                      <a:pt x="65" y="186"/>
                      <a:pt x="65" y="186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6" y="186"/>
                      <a:pt x="72" y="179"/>
                      <a:pt x="72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2" y="173"/>
                      <a:pt x="72" y="173"/>
                      <a:pt x="72" y="173"/>
                    </a:cubicBezTo>
                    <a:cubicBezTo>
                      <a:pt x="73" y="173"/>
                      <a:pt x="74" y="174"/>
                      <a:pt x="74" y="176"/>
                    </a:cubicBezTo>
                    <a:cubicBezTo>
                      <a:pt x="74" y="178"/>
                      <a:pt x="72" y="182"/>
                      <a:pt x="71" y="183"/>
                    </a:cubicBezTo>
                    <a:cubicBezTo>
                      <a:pt x="69" y="185"/>
                      <a:pt x="67" y="188"/>
                      <a:pt x="65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3" name="Google Shape;344;p3">
                <a:extLst>
                  <a:ext uri="{FF2B5EF4-FFF2-40B4-BE49-F238E27FC236}">
                    <a16:creationId xmlns:a16="http://schemas.microsoft.com/office/drawing/2014/main" id="{BB5BA6FF-D260-8547-8302-D753F23B1D2E}"/>
                  </a:ext>
                </a:extLst>
              </p:cNvPr>
              <p:cNvSpPr/>
              <p:nvPr/>
            </p:nvSpPr>
            <p:spPr>
              <a:xfrm>
                <a:off x="4434" y="2614"/>
                <a:ext cx="49" cy="24"/>
              </a:xfrm>
              <a:custGeom>
                <a:avLst/>
                <a:gdLst/>
                <a:ahLst/>
                <a:cxnLst/>
                <a:rect l="l" t="t" r="r" b="b"/>
                <a:pathLst>
                  <a:path w="61" h="30" extrusionOk="0">
                    <a:moveTo>
                      <a:pt x="56" y="8"/>
                    </a:moveTo>
                    <a:cubicBezTo>
                      <a:pt x="57" y="6"/>
                      <a:pt x="61" y="5"/>
                      <a:pt x="58" y="2"/>
                    </a:cubicBezTo>
                    <a:cubicBezTo>
                      <a:pt x="58" y="2"/>
                      <a:pt x="57" y="3"/>
                      <a:pt x="56" y="3"/>
                    </a:cubicBezTo>
                    <a:cubicBezTo>
                      <a:pt x="52" y="4"/>
                      <a:pt x="43" y="0"/>
                      <a:pt x="38" y="1"/>
                    </a:cubicBezTo>
                    <a:cubicBezTo>
                      <a:pt x="33" y="2"/>
                      <a:pt x="22" y="2"/>
                      <a:pt x="20" y="5"/>
                    </a:cubicBezTo>
                    <a:cubicBezTo>
                      <a:pt x="17" y="7"/>
                      <a:pt x="11" y="8"/>
                      <a:pt x="14" y="10"/>
                    </a:cubicBezTo>
                    <a:cubicBezTo>
                      <a:pt x="17" y="13"/>
                      <a:pt x="14" y="14"/>
                      <a:pt x="16" y="16"/>
                    </a:cubicBezTo>
                    <a:cubicBezTo>
                      <a:pt x="18" y="19"/>
                      <a:pt x="19" y="20"/>
                      <a:pt x="22" y="20"/>
                    </a:cubicBezTo>
                    <a:cubicBezTo>
                      <a:pt x="24" y="19"/>
                      <a:pt x="27" y="21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3"/>
                      <a:pt x="33" y="23"/>
                      <a:pt x="34" y="24"/>
                    </a:cubicBezTo>
                    <a:cubicBezTo>
                      <a:pt x="35" y="24"/>
                      <a:pt x="42" y="30"/>
                      <a:pt x="44" y="29"/>
                    </a:cubicBezTo>
                    <a:cubicBezTo>
                      <a:pt x="45" y="29"/>
                      <a:pt x="49" y="29"/>
                      <a:pt x="53" y="30"/>
                    </a:cubicBezTo>
                    <a:cubicBezTo>
                      <a:pt x="53" y="29"/>
                      <a:pt x="53" y="28"/>
                      <a:pt x="53" y="27"/>
                    </a:cubicBezTo>
                    <a:cubicBezTo>
                      <a:pt x="55" y="26"/>
                      <a:pt x="57" y="26"/>
                      <a:pt x="56" y="24"/>
                    </a:cubicBezTo>
                    <a:cubicBezTo>
                      <a:pt x="54" y="22"/>
                      <a:pt x="54" y="21"/>
                      <a:pt x="54" y="19"/>
                    </a:cubicBezTo>
                    <a:cubicBezTo>
                      <a:pt x="54" y="16"/>
                      <a:pt x="53" y="15"/>
                      <a:pt x="53" y="13"/>
                    </a:cubicBezTo>
                    <a:cubicBezTo>
                      <a:pt x="53" y="12"/>
                      <a:pt x="55" y="11"/>
                      <a:pt x="56" y="8"/>
                    </a:cubicBezTo>
                    <a:close/>
                    <a:moveTo>
                      <a:pt x="6" y="15"/>
                    </a:moveTo>
                    <a:cubicBezTo>
                      <a:pt x="1" y="17"/>
                      <a:pt x="0" y="24"/>
                      <a:pt x="2" y="24"/>
                    </a:cubicBezTo>
                    <a:cubicBezTo>
                      <a:pt x="4" y="24"/>
                      <a:pt x="10" y="19"/>
                      <a:pt x="12" y="17"/>
                    </a:cubicBezTo>
                    <a:cubicBezTo>
                      <a:pt x="13" y="16"/>
                      <a:pt x="11" y="14"/>
                      <a:pt x="6" y="15"/>
                    </a:cubicBezTo>
                    <a:close/>
                    <a:moveTo>
                      <a:pt x="10" y="11"/>
                    </a:moveTo>
                    <a:cubicBezTo>
                      <a:pt x="11" y="9"/>
                      <a:pt x="2" y="10"/>
                      <a:pt x="4" y="12"/>
                    </a:cubicBezTo>
                    <a:cubicBezTo>
                      <a:pt x="5" y="13"/>
                      <a:pt x="9" y="13"/>
                      <a:pt x="10" y="11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4" name="Google Shape;345;p3">
                <a:extLst>
                  <a:ext uri="{FF2B5EF4-FFF2-40B4-BE49-F238E27FC236}">
                    <a16:creationId xmlns:a16="http://schemas.microsoft.com/office/drawing/2014/main" id="{6B57C738-8CB3-1943-A394-C7B82589C65E}"/>
                  </a:ext>
                </a:extLst>
              </p:cNvPr>
              <p:cNvSpPr/>
              <p:nvPr/>
            </p:nvSpPr>
            <p:spPr>
              <a:xfrm>
                <a:off x="4433" y="2614"/>
                <a:ext cx="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56" y="31"/>
                    </a:moveTo>
                    <a:cubicBezTo>
                      <a:pt x="54" y="31"/>
                      <a:pt x="54" y="31"/>
                      <a:pt x="54" y="31"/>
                    </a:cubicBezTo>
                    <a:cubicBezTo>
                      <a:pt x="50" y="30"/>
                      <a:pt x="48" y="30"/>
                      <a:pt x="46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1"/>
                      <a:pt x="41" y="29"/>
                      <a:pt x="35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4"/>
                      <a:pt x="34" y="24"/>
                      <a:pt x="32" y="24"/>
                    </a:cubicBezTo>
                    <a:cubicBezTo>
                      <a:pt x="31" y="24"/>
                      <a:pt x="28" y="24"/>
                      <a:pt x="25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2"/>
                      <a:pt x="25" y="21"/>
                      <a:pt x="25" y="21"/>
                    </a:cubicBezTo>
                    <a:cubicBezTo>
                      <a:pt x="25" y="21"/>
                      <a:pt x="24" y="20"/>
                      <a:pt x="23" y="21"/>
                    </a:cubicBezTo>
                    <a:cubicBezTo>
                      <a:pt x="20" y="21"/>
                      <a:pt x="18" y="20"/>
                      <a:pt x="16" y="17"/>
                    </a:cubicBezTo>
                    <a:cubicBezTo>
                      <a:pt x="15" y="15"/>
                      <a:pt x="15" y="14"/>
                      <a:pt x="15" y="13"/>
                    </a:cubicBezTo>
                    <a:cubicBezTo>
                      <a:pt x="15" y="12"/>
                      <a:pt x="15" y="12"/>
                      <a:pt x="14" y="11"/>
                    </a:cubicBezTo>
                    <a:cubicBezTo>
                      <a:pt x="14" y="10"/>
                      <a:pt x="13" y="10"/>
                      <a:pt x="13" y="9"/>
                    </a:cubicBezTo>
                    <a:cubicBezTo>
                      <a:pt x="14" y="8"/>
                      <a:pt x="15" y="7"/>
                      <a:pt x="17" y="6"/>
                    </a:cubicBezTo>
                    <a:cubicBezTo>
                      <a:pt x="18" y="5"/>
                      <a:pt x="19" y="5"/>
                      <a:pt x="20" y="4"/>
                    </a:cubicBezTo>
                    <a:cubicBezTo>
                      <a:pt x="22" y="2"/>
                      <a:pt x="28" y="1"/>
                      <a:pt x="33" y="1"/>
                    </a:cubicBezTo>
                    <a:cubicBezTo>
                      <a:pt x="35" y="1"/>
                      <a:pt x="37" y="0"/>
                      <a:pt x="39" y="0"/>
                    </a:cubicBezTo>
                    <a:cubicBezTo>
                      <a:pt x="41" y="0"/>
                      <a:pt x="45" y="0"/>
                      <a:pt x="49" y="1"/>
                    </a:cubicBezTo>
                    <a:cubicBezTo>
                      <a:pt x="52" y="2"/>
                      <a:pt x="55" y="2"/>
                      <a:pt x="57" y="2"/>
                    </a:cubicBezTo>
                    <a:cubicBezTo>
                      <a:pt x="58" y="2"/>
                      <a:pt x="58" y="1"/>
                      <a:pt x="59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2" y="4"/>
                      <a:pt x="61" y="6"/>
                      <a:pt x="60" y="7"/>
                    </a:cubicBezTo>
                    <a:cubicBezTo>
                      <a:pt x="59" y="8"/>
                      <a:pt x="59" y="8"/>
                      <a:pt x="58" y="9"/>
                    </a:cubicBezTo>
                    <a:cubicBezTo>
                      <a:pt x="58" y="10"/>
                      <a:pt x="57" y="11"/>
                      <a:pt x="56" y="12"/>
                    </a:cubicBezTo>
                    <a:cubicBezTo>
                      <a:pt x="55" y="12"/>
                      <a:pt x="55" y="13"/>
                      <a:pt x="55" y="13"/>
                    </a:cubicBezTo>
                    <a:cubicBezTo>
                      <a:pt x="55" y="14"/>
                      <a:pt x="55" y="15"/>
                      <a:pt x="55" y="16"/>
                    </a:cubicBezTo>
                    <a:cubicBezTo>
                      <a:pt x="56" y="17"/>
                      <a:pt x="56" y="18"/>
                      <a:pt x="56" y="19"/>
                    </a:cubicBezTo>
                    <a:cubicBezTo>
                      <a:pt x="56" y="21"/>
                      <a:pt x="56" y="21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4"/>
                      <a:pt x="58" y="25"/>
                      <a:pt x="58" y="26"/>
                    </a:cubicBezTo>
                    <a:cubicBezTo>
                      <a:pt x="58" y="27"/>
                      <a:pt x="57" y="27"/>
                      <a:pt x="56" y="27"/>
                    </a:cubicBezTo>
                    <a:cubicBezTo>
                      <a:pt x="56" y="28"/>
                      <a:pt x="55" y="28"/>
                      <a:pt x="55" y="28"/>
                    </a:cubicBezTo>
                    <a:cubicBezTo>
                      <a:pt x="55" y="28"/>
                      <a:pt x="55" y="29"/>
                      <a:pt x="55" y="29"/>
                    </a:cubicBezTo>
                    <a:lnTo>
                      <a:pt x="56" y="31"/>
                    </a:lnTo>
                    <a:close/>
                    <a:moveTo>
                      <a:pt x="46" y="28"/>
                    </a:moveTo>
                    <a:cubicBezTo>
                      <a:pt x="47" y="28"/>
                      <a:pt x="50" y="28"/>
                      <a:pt x="53" y="29"/>
                    </a:cubicBezTo>
                    <a:cubicBezTo>
                      <a:pt x="53" y="28"/>
                      <a:pt x="53" y="27"/>
                      <a:pt x="54" y="26"/>
                    </a:cubicBezTo>
                    <a:cubicBezTo>
                      <a:pt x="54" y="26"/>
                      <a:pt x="55" y="26"/>
                      <a:pt x="55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4" y="22"/>
                      <a:pt x="54" y="22"/>
                      <a:pt x="54" y="19"/>
                    </a:cubicBezTo>
                    <a:cubicBezTo>
                      <a:pt x="54" y="18"/>
                      <a:pt x="53" y="17"/>
                      <a:pt x="53" y="16"/>
                    </a:cubicBezTo>
                    <a:cubicBezTo>
                      <a:pt x="53" y="15"/>
                      <a:pt x="53" y="14"/>
                      <a:pt x="53" y="13"/>
                    </a:cubicBezTo>
                    <a:cubicBezTo>
                      <a:pt x="53" y="12"/>
                      <a:pt x="54" y="11"/>
                      <a:pt x="55" y="10"/>
                    </a:cubicBezTo>
                    <a:cubicBezTo>
                      <a:pt x="55" y="10"/>
                      <a:pt x="56" y="9"/>
                      <a:pt x="56" y="8"/>
                    </a:cubicBezTo>
                    <a:cubicBezTo>
                      <a:pt x="57" y="7"/>
                      <a:pt x="58" y="6"/>
                      <a:pt x="58" y="6"/>
                    </a:cubicBezTo>
                    <a:cubicBezTo>
                      <a:pt x="59" y="5"/>
                      <a:pt x="59" y="4"/>
                      <a:pt x="59" y="3"/>
                    </a:cubicBezTo>
                    <a:cubicBezTo>
                      <a:pt x="59" y="4"/>
                      <a:pt x="58" y="4"/>
                      <a:pt x="57" y="4"/>
                    </a:cubicBezTo>
                    <a:cubicBezTo>
                      <a:pt x="55" y="5"/>
                      <a:pt x="52" y="4"/>
                      <a:pt x="48" y="3"/>
                    </a:cubicBezTo>
                    <a:cubicBezTo>
                      <a:pt x="45" y="2"/>
                      <a:pt x="41" y="2"/>
                      <a:pt x="39" y="2"/>
                    </a:cubicBezTo>
                    <a:cubicBezTo>
                      <a:pt x="37" y="2"/>
                      <a:pt x="35" y="3"/>
                      <a:pt x="33" y="3"/>
                    </a:cubicBezTo>
                    <a:cubicBezTo>
                      <a:pt x="29" y="3"/>
                      <a:pt x="23" y="4"/>
                      <a:pt x="22" y="5"/>
                    </a:cubicBezTo>
                    <a:cubicBezTo>
                      <a:pt x="21" y="7"/>
                      <a:pt x="19" y="7"/>
                      <a:pt x="18" y="8"/>
                    </a:cubicBezTo>
                    <a:cubicBezTo>
                      <a:pt x="17" y="8"/>
                      <a:pt x="16" y="9"/>
                      <a:pt x="15" y="9"/>
                    </a:cubicBezTo>
                    <a:cubicBezTo>
                      <a:pt x="15" y="9"/>
                      <a:pt x="16" y="9"/>
                      <a:pt x="16" y="9"/>
                    </a:cubicBezTo>
                    <a:cubicBezTo>
                      <a:pt x="18" y="11"/>
                      <a:pt x="17" y="12"/>
                      <a:pt x="17" y="13"/>
                    </a:cubicBezTo>
                    <a:cubicBezTo>
                      <a:pt x="17" y="14"/>
                      <a:pt x="17" y="15"/>
                      <a:pt x="18" y="16"/>
                    </a:cubicBezTo>
                    <a:cubicBezTo>
                      <a:pt x="20" y="19"/>
                      <a:pt x="21" y="19"/>
                      <a:pt x="23" y="19"/>
                    </a:cubicBezTo>
                    <a:cubicBezTo>
                      <a:pt x="25" y="18"/>
                      <a:pt x="26" y="19"/>
                      <a:pt x="27" y="20"/>
                    </a:cubicBezTo>
                    <a:cubicBezTo>
                      <a:pt x="27" y="21"/>
                      <a:pt x="27" y="21"/>
                      <a:pt x="27" y="22"/>
                    </a:cubicBezTo>
                    <a:cubicBezTo>
                      <a:pt x="29" y="22"/>
                      <a:pt x="31" y="22"/>
                      <a:pt x="32" y="22"/>
                    </a:cubicBezTo>
                    <a:cubicBezTo>
                      <a:pt x="35" y="22"/>
                      <a:pt x="35" y="22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42" y="28"/>
                      <a:pt x="44" y="28"/>
                      <a:pt x="44" y="28"/>
                    </a:cubicBezTo>
                    <a:cubicBezTo>
                      <a:pt x="45" y="28"/>
                      <a:pt x="45" y="28"/>
                      <a:pt x="46" y="28"/>
                    </a:cubicBezTo>
                    <a:close/>
                    <a:moveTo>
                      <a:pt x="3" y="25"/>
                    </a:moveTo>
                    <a:cubicBezTo>
                      <a:pt x="2" y="25"/>
                      <a:pt x="1" y="24"/>
                      <a:pt x="1" y="23"/>
                    </a:cubicBezTo>
                    <a:cubicBezTo>
                      <a:pt x="0" y="20"/>
                      <a:pt x="2" y="15"/>
                      <a:pt x="6" y="14"/>
                    </a:cubicBezTo>
                    <a:cubicBezTo>
                      <a:pt x="10" y="13"/>
                      <a:pt x="14" y="14"/>
                      <a:pt x="14" y="15"/>
                    </a:cubicBezTo>
                    <a:cubicBezTo>
                      <a:pt x="15" y="16"/>
                      <a:pt x="14" y="17"/>
                      <a:pt x="14" y="18"/>
                    </a:cubicBezTo>
                    <a:cubicBezTo>
                      <a:pt x="13" y="19"/>
                      <a:pt x="6" y="24"/>
                      <a:pt x="3" y="25"/>
                    </a:cubicBezTo>
                    <a:close/>
                    <a:moveTo>
                      <a:pt x="10" y="16"/>
                    </a:moveTo>
                    <a:cubicBezTo>
                      <a:pt x="9" y="16"/>
                      <a:pt x="8" y="16"/>
                      <a:pt x="7" y="16"/>
                    </a:cubicBezTo>
                    <a:cubicBezTo>
                      <a:pt x="4" y="17"/>
                      <a:pt x="3" y="19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5" y="22"/>
                      <a:pt x="10" y="18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0" y="16"/>
                    </a:cubicBezTo>
                    <a:close/>
                    <a:moveTo>
                      <a:pt x="8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3" y="12"/>
                      <a:pt x="4" y="11"/>
                      <a:pt x="4" y="11"/>
                    </a:cubicBezTo>
                    <a:cubicBezTo>
                      <a:pt x="4" y="9"/>
                      <a:pt x="9" y="9"/>
                      <a:pt x="9" y="9"/>
                    </a:cubicBezTo>
                    <a:cubicBezTo>
                      <a:pt x="10" y="9"/>
                      <a:pt x="12" y="9"/>
                      <a:pt x="12" y="10"/>
                    </a:cubicBez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3"/>
                      <a:pt x="10" y="14"/>
                      <a:pt x="8" y="14"/>
                    </a:cubicBezTo>
                    <a:close/>
                    <a:moveTo>
                      <a:pt x="6" y="11"/>
                    </a:moveTo>
                    <a:cubicBezTo>
                      <a:pt x="7" y="12"/>
                      <a:pt x="9" y="12"/>
                      <a:pt x="10" y="11"/>
                    </a:cubicBezTo>
                    <a:cubicBezTo>
                      <a:pt x="10" y="11"/>
                      <a:pt x="9" y="11"/>
                      <a:pt x="9" y="11"/>
                    </a:cubicBezTo>
                    <a:cubicBezTo>
                      <a:pt x="8" y="11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5" name="Google Shape;346;p3">
                <a:extLst>
                  <a:ext uri="{FF2B5EF4-FFF2-40B4-BE49-F238E27FC236}">
                    <a16:creationId xmlns:a16="http://schemas.microsoft.com/office/drawing/2014/main" id="{3E9EE698-4493-384B-9178-9A988E19F574}"/>
                  </a:ext>
                </a:extLst>
              </p:cNvPr>
              <p:cNvSpPr/>
              <p:nvPr/>
            </p:nvSpPr>
            <p:spPr>
              <a:xfrm>
                <a:off x="4525" y="3111"/>
                <a:ext cx="6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77" h="94" extrusionOk="0">
                    <a:moveTo>
                      <a:pt x="68" y="21"/>
                    </a:moveTo>
                    <a:cubicBezTo>
                      <a:pt x="73" y="14"/>
                      <a:pt x="73" y="14"/>
                      <a:pt x="73" y="14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5" y="8"/>
                      <a:pt x="73" y="9"/>
                      <a:pt x="73" y="9"/>
                    </a:cubicBezTo>
                    <a:cubicBezTo>
                      <a:pt x="71" y="10"/>
                      <a:pt x="69" y="9"/>
                      <a:pt x="68" y="7"/>
                    </a:cubicBezTo>
                    <a:cubicBezTo>
                      <a:pt x="67" y="6"/>
                      <a:pt x="63" y="7"/>
                      <a:pt x="60" y="9"/>
                    </a:cubicBezTo>
                    <a:cubicBezTo>
                      <a:pt x="56" y="11"/>
                      <a:pt x="54" y="15"/>
                      <a:pt x="53" y="14"/>
                    </a:cubicBezTo>
                    <a:cubicBezTo>
                      <a:pt x="52" y="13"/>
                      <a:pt x="44" y="12"/>
                      <a:pt x="42" y="12"/>
                    </a:cubicBezTo>
                    <a:cubicBezTo>
                      <a:pt x="40" y="12"/>
                      <a:pt x="33" y="8"/>
                      <a:pt x="31" y="6"/>
                    </a:cubicBezTo>
                    <a:cubicBezTo>
                      <a:pt x="29" y="4"/>
                      <a:pt x="22" y="5"/>
                      <a:pt x="21" y="4"/>
                    </a:cubicBezTo>
                    <a:cubicBezTo>
                      <a:pt x="19" y="3"/>
                      <a:pt x="17" y="2"/>
                      <a:pt x="15" y="1"/>
                    </a:cubicBezTo>
                    <a:cubicBezTo>
                      <a:pt x="14" y="0"/>
                      <a:pt x="12" y="0"/>
                      <a:pt x="10" y="0"/>
                    </a:cubicBezTo>
                    <a:cubicBezTo>
                      <a:pt x="8" y="1"/>
                      <a:pt x="2" y="4"/>
                      <a:pt x="2" y="5"/>
                    </a:cubicBezTo>
                    <a:cubicBezTo>
                      <a:pt x="2" y="6"/>
                      <a:pt x="1" y="6"/>
                      <a:pt x="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5"/>
                      <a:pt x="10" y="29"/>
                    </a:cubicBezTo>
                    <a:cubicBezTo>
                      <a:pt x="9" y="33"/>
                      <a:pt x="6" y="38"/>
                      <a:pt x="3" y="41"/>
                    </a:cubicBezTo>
                    <a:cubicBezTo>
                      <a:pt x="2" y="41"/>
                      <a:pt x="1" y="44"/>
                      <a:pt x="0" y="47"/>
                    </a:cubicBezTo>
                    <a:cubicBezTo>
                      <a:pt x="4" y="48"/>
                      <a:pt x="7" y="49"/>
                      <a:pt x="7" y="50"/>
                    </a:cubicBezTo>
                    <a:cubicBezTo>
                      <a:pt x="6" y="52"/>
                      <a:pt x="0" y="51"/>
                      <a:pt x="0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83"/>
                      <a:pt x="44" y="89"/>
                      <a:pt x="52" y="94"/>
                    </a:cubicBezTo>
                    <a:cubicBezTo>
                      <a:pt x="56" y="85"/>
                      <a:pt x="60" y="75"/>
                      <a:pt x="61" y="73"/>
                    </a:cubicBezTo>
                    <a:cubicBezTo>
                      <a:pt x="64" y="70"/>
                      <a:pt x="66" y="70"/>
                      <a:pt x="68" y="68"/>
                    </a:cubicBezTo>
                    <a:cubicBezTo>
                      <a:pt x="69" y="66"/>
                      <a:pt x="70" y="69"/>
                      <a:pt x="73" y="65"/>
                    </a:cubicBezTo>
                    <a:cubicBezTo>
                      <a:pt x="73" y="64"/>
                      <a:pt x="73" y="64"/>
                      <a:pt x="74" y="64"/>
                    </a:cubicBezTo>
                    <a:cubicBezTo>
                      <a:pt x="69" y="56"/>
                      <a:pt x="69" y="56"/>
                      <a:pt x="69" y="56"/>
                    </a:cubicBezTo>
                    <a:lnTo>
                      <a:pt x="68" y="2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6" name="Google Shape;347;p3">
                <a:extLst>
                  <a:ext uri="{FF2B5EF4-FFF2-40B4-BE49-F238E27FC236}">
                    <a16:creationId xmlns:a16="http://schemas.microsoft.com/office/drawing/2014/main" id="{739C32F1-66DA-0D44-B32F-9223F7B3DC25}"/>
                  </a:ext>
                </a:extLst>
              </p:cNvPr>
              <p:cNvSpPr/>
              <p:nvPr/>
            </p:nvSpPr>
            <p:spPr>
              <a:xfrm>
                <a:off x="4524" y="3110"/>
                <a:ext cx="65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1" h="97" extrusionOk="0">
                    <a:moveTo>
                      <a:pt x="53" y="97"/>
                    </a:moveTo>
                    <a:cubicBezTo>
                      <a:pt x="52" y="96"/>
                      <a:pt x="52" y="96"/>
                      <a:pt x="52" y="96"/>
                    </a:cubicBezTo>
                    <a:cubicBezTo>
                      <a:pt x="44" y="91"/>
                      <a:pt x="36" y="85"/>
                      <a:pt x="36" y="84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7"/>
                    </a:cubicBezTo>
                    <a:cubicBezTo>
                      <a:pt x="0" y="54"/>
                      <a:pt x="3" y="53"/>
                      <a:pt x="5" y="52"/>
                    </a:cubicBezTo>
                    <a:cubicBezTo>
                      <a:pt x="5" y="52"/>
                      <a:pt x="7" y="51"/>
                      <a:pt x="7" y="51"/>
                    </a:cubicBezTo>
                    <a:cubicBezTo>
                      <a:pt x="6" y="51"/>
                      <a:pt x="5" y="50"/>
                      <a:pt x="1" y="4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3"/>
                      <a:pt x="3" y="41"/>
                      <a:pt x="3" y="41"/>
                    </a:cubicBezTo>
                    <a:cubicBezTo>
                      <a:pt x="6" y="38"/>
                      <a:pt x="9" y="34"/>
                      <a:pt x="10" y="30"/>
                    </a:cubicBezTo>
                    <a:cubicBezTo>
                      <a:pt x="10" y="27"/>
                      <a:pt x="10" y="24"/>
                      <a:pt x="10" y="23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3" y="4"/>
                      <a:pt x="8" y="1"/>
                      <a:pt x="10" y="0"/>
                    </a:cubicBezTo>
                    <a:cubicBezTo>
                      <a:pt x="14" y="0"/>
                      <a:pt x="16" y="0"/>
                      <a:pt x="17" y="1"/>
                    </a:cubicBezTo>
                    <a:cubicBezTo>
                      <a:pt x="18" y="2"/>
                      <a:pt x="19" y="2"/>
                      <a:pt x="20" y="3"/>
                    </a:cubicBezTo>
                    <a:cubicBezTo>
                      <a:pt x="21" y="3"/>
                      <a:pt x="22" y="3"/>
                      <a:pt x="23" y="4"/>
                    </a:cubicBezTo>
                    <a:cubicBezTo>
                      <a:pt x="23" y="4"/>
                      <a:pt x="24" y="4"/>
                      <a:pt x="26" y="4"/>
                    </a:cubicBezTo>
                    <a:cubicBezTo>
                      <a:pt x="28" y="4"/>
                      <a:pt x="31" y="4"/>
                      <a:pt x="33" y="6"/>
                    </a:cubicBezTo>
                    <a:cubicBezTo>
                      <a:pt x="35" y="8"/>
                      <a:pt x="41" y="12"/>
                      <a:pt x="43" y="12"/>
                    </a:cubicBezTo>
                    <a:cubicBezTo>
                      <a:pt x="45" y="12"/>
                      <a:pt x="53" y="13"/>
                      <a:pt x="55" y="14"/>
                    </a:cubicBezTo>
                    <a:cubicBezTo>
                      <a:pt x="55" y="14"/>
                      <a:pt x="55" y="13"/>
                      <a:pt x="56" y="13"/>
                    </a:cubicBezTo>
                    <a:cubicBezTo>
                      <a:pt x="57" y="11"/>
                      <a:pt x="58" y="10"/>
                      <a:pt x="60" y="9"/>
                    </a:cubicBezTo>
                    <a:cubicBezTo>
                      <a:pt x="62" y="8"/>
                      <a:pt x="65" y="6"/>
                      <a:pt x="67" y="6"/>
                    </a:cubicBezTo>
                    <a:cubicBezTo>
                      <a:pt x="69" y="6"/>
                      <a:pt x="70" y="7"/>
                      <a:pt x="70" y="8"/>
                    </a:cubicBezTo>
                    <a:cubicBezTo>
                      <a:pt x="70" y="9"/>
                      <a:pt x="72" y="10"/>
                      <a:pt x="73" y="9"/>
                    </a:cubicBezTo>
                    <a:cubicBezTo>
                      <a:pt x="74" y="9"/>
                      <a:pt x="77" y="8"/>
                      <a:pt x="78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3" y="68"/>
                      <a:pt x="72" y="69"/>
                      <a:pt x="71" y="69"/>
                    </a:cubicBezTo>
                    <a:cubicBezTo>
                      <a:pt x="71" y="69"/>
                      <a:pt x="71" y="69"/>
                      <a:pt x="70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9"/>
                      <a:pt x="70" y="69"/>
                      <a:pt x="69" y="70"/>
                    </a:cubicBezTo>
                    <a:cubicBezTo>
                      <a:pt x="68" y="71"/>
                      <a:pt x="67" y="71"/>
                      <a:pt x="66" y="72"/>
                    </a:cubicBezTo>
                    <a:cubicBezTo>
                      <a:pt x="65" y="73"/>
                      <a:pt x="64" y="73"/>
                      <a:pt x="63" y="75"/>
                    </a:cubicBezTo>
                    <a:cubicBezTo>
                      <a:pt x="62" y="76"/>
                      <a:pt x="57" y="87"/>
                      <a:pt x="54" y="96"/>
                    </a:cubicBezTo>
                    <a:lnTo>
                      <a:pt x="53" y="97"/>
                    </a:lnTo>
                    <a:close/>
                    <a:moveTo>
                      <a:pt x="38" y="83"/>
                    </a:moveTo>
                    <a:cubicBezTo>
                      <a:pt x="40" y="84"/>
                      <a:pt x="46" y="89"/>
                      <a:pt x="52" y="94"/>
                    </a:cubicBezTo>
                    <a:cubicBezTo>
                      <a:pt x="56" y="85"/>
                      <a:pt x="60" y="76"/>
                      <a:pt x="62" y="74"/>
                    </a:cubicBezTo>
                    <a:cubicBezTo>
                      <a:pt x="63" y="71"/>
                      <a:pt x="64" y="71"/>
                      <a:pt x="65" y="70"/>
                    </a:cubicBezTo>
                    <a:cubicBezTo>
                      <a:pt x="66" y="70"/>
                      <a:pt x="67" y="69"/>
                      <a:pt x="68" y="68"/>
                    </a:cubicBezTo>
                    <a:cubicBezTo>
                      <a:pt x="69" y="67"/>
                      <a:pt x="69" y="67"/>
                      <a:pt x="71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7"/>
                      <a:pt x="72" y="67"/>
                      <a:pt x="73" y="65"/>
                    </a:cubicBezTo>
                    <a:cubicBezTo>
                      <a:pt x="73" y="65"/>
                      <a:pt x="73" y="65"/>
                      <a:pt x="73" y="64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5" y="11"/>
                      <a:pt x="74" y="11"/>
                      <a:pt x="74" y="11"/>
                    </a:cubicBezTo>
                    <a:cubicBezTo>
                      <a:pt x="72" y="12"/>
                      <a:pt x="69" y="11"/>
                      <a:pt x="68" y="8"/>
                    </a:cubicBezTo>
                    <a:cubicBezTo>
                      <a:pt x="68" y="9"/>
                      <a:pt x="68" y="8"/>
                      <a:pt x="67" y="8"/>
                    </a:cubicBezTo>
                    <a:cubicBezTo>
                      <a:pt x="66" y="8"/>
                      <a:pt x="63" y="9"/>
                      <a:pt x="61" y="11"/>
                    </a:cubicBezTo>
                    <a:cubicBezTo>
                      <a:pt x="60" y="12"/>
                      <a:pt x="58" y="13"/>
                      <a:pt x="57" y="14"/>
                    </a:cubicBezTo>
                    <a:cubicBezTo>
                      <a:pt x="56" y="15"/>
                      <a:pt x="56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45" y="14"/>
                      <a:pt x="43" y="14"/>
                    </a:cubicBezTo>
                    <a:cubicBezTo>
                      <a:pt x="40" y="14"/>
                      <a:pt x="33" y="9"/>
                      <a:pt x="31" y="7"/>
                    </a:cubicBezTo>
                    <a:cubicBezTo>
                      <a:pt x="30" y="6"/>
                      <a:pt x="27" y="6"/>
                      <a:pt x="25" y="6"/>
                    </a:cubicBezTo>
                    <a:cubicBezTo>
                      <a:pt x="24" y="6"/>
                      <a:pt x="22" y="6"/>
                      <a:pt x="21" y="6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18" y="4"/>
                      <a:pt x="16" y="4"/>
                      <a:pt x="16" y="3"/>
                    </a:cubicBezTo>
                    <a:cubicBezTo>
                      <a:pt x="15" y="2"/>
                      <a:pt x="13" y="2"/>
                      <a:pt x="11" y="2"/>
                    </a:cubicBezTo>
                    <a:cubicBezTo>
                      <a:pt x="9" y="3"/>
                      <a:pt x="4" y="6"/>
                      <a:pt x="4" y="7"/>
                    </a:cubicBezTo>
                    <a:cubicBezTo>
                      <a:pt x="4" y="7"/>
                      <a:pt x="4" y="8"/>
                      <a:pt x="3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6"/>
                      <a:pt x="12" y="30"/>
                    </a:cubicBezTo>
                    <a:cubicBezTo>
                      <a:pt x="11" y="35"/>
                      <a:pt x="7" y="40"/>
                      <a:pt x="5" y="42"/>
                    </a:cubicBezTo>
                    <a:cubicBezTo>
                      <a:pt x="5" y="43"/>
                      <a:pt x="4" y="43"/>
                      <a:pt x="3" y="47"/>
                    </a:cubicBezTo>
                    <a:cubicBezTo>
                      <a:pt x="5" y="48"/>
                      <a:pt x="9" y="49"/>
                      <a:pt x="9" y="51"/>
                    </a:cubicBezTo>
                    <a:cubicBezTo>
                      <a:pt x="8" y="53"/>
                      <a:pt x="7" y="53"/>
                      <a:pt x="5" y="54"/>
                    </a:cubicBezTo>
                    <a:cubicBezTo>
                      <a:pt x="3" y="55"/>
                      <a:pt x="2" y="55"/>
                      <a:pt x="2" y="57"/>
                    </a:cubicBezTo>
                    <a:cubicBezTo>
                      <a:pt x="2" y="57"/>
                      <a:pt x="2" y="58"/>
                      <a:pt x="2" y="58"/>
                    </a:cubicBezTo>
                    <a:cubicBezTo>
                      <a:pt x="38" y="77"/>
                      <a:pt x="38" y="77"/>
                      <a:pt x="38" y="77"/>
                    </a:cubicBezTo>
                    <a:lnTo>
                      <a:pt x="38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7" name="Google Shape;348;p3">
                <a:extLst>
                  <a:ext uri="{FF2B5EF4-FFF2-40B4-BE49-F238E27FC236}">
                    <a16:creationId xmlns:a16="http://schemas.microsoft.com/office/drawing/2014/main" id="{61653359-EBD2-144A-AE1F-1A9DD6E9E34F}"/>
                  </a:ext>
                </a:extLst>
              </p:cNvPr>
              <p:cNvSpPr/>
              <p:nvPr/>
            </p:nvSpPr>
            <p:spPr>
              <a:xfrm>
                <a:off x="4490" y="3117"/>
                <a:ext cx="43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3" h="54" extrusionOk="0">
                    <a:moveTo>
                      <a:pt x="49" y="11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41" y="2"/>
                      <a:pt x="40" y="3"/>
                    </a:cubicBezTo>
                    <a:cubicBezTo>
                      <a:pt x="40" y="5"/>
                      <a:pt x="36" y="4"/>
                      <a:pt x="34" y="3"/>
                    </a:cubicBezTo>
                    <a:cubicBezTo>
                      <a:pt x="33" y="3"/>
                      <a:pt x="28" y="5"/>
                      <a:pt x="27" y="6"/>
                    </a:cubicBezTo>
                    <a:cubicBezTo>
                      <a:pt x="27" y="7"/>
                      <a:pt x="24" y="3"/>
                      <a:pt x="21" y="4"/>
                    </a:cubicBezTo>
                    <a:cubicBezTo>
                      <a:pt x="19" y="4"/>
                      <a:pt x="14" y="6"/>
                      <a:pt x="14" y="6"/>
                    </a:cubicBezTo>
                    <a:cubicBezTo>
                      <a:pt x="14" y="6"/>
                      <a:pt x="13" y="12"/>
                      <a:pt x="13" y="14"/>
                    </a:cubicBezTo>
                    <a:cubicBezTo>
                      <a:pt x="13" y="17"/>
                      <a:pt x="16" y="17"/>
                      <a:pt x="16" y="19"/>
                    </a:cubicBezTo>
                    <a:cubicBezTo>
                      <a:pt x="16" y="21"/>
                      <a:pt x="14" y="23"/>
                      <a:pt x="14" y="24"/>
                    </a:cubicBezTo>
                    <a:cubicBezTo>
                      <a:pt x="13" y="25"/>
                      <a:pt x="12" y="26"/>
                      <a:pt x="10" y="27"/>
                    </a:cubicBezTo>
                    <a:cubicBezTo>
                      <a:pt x="7" y="27"/>
                      <a:pt x="8" y="31"/>
                      <a:pt x="6" y="32"/>
                    </a:cubicBezTo>
                    <a:cubicBezTo>
                      <a:pt x="4" y="33"/>
                      <a:pt x="5" y="36"/>
                      <a:pt x="4" y="39"/>
                    </a:cubicBezTo>
                    <a:cubicBezTo>
                      <a:pt x="3" y="41"/>
                      <a:pt x="2" y="44"/>
                      <a:pt x="2" y="47"/>
                    </a:cubicBezTo>
                    <a:cubicBezTo>
                      <a:pt x="2" y="49"/>
                      <a:pt x="2" y="53"/>
                      <a:pt x="0" y="54"/>
                    </a:cubicBezTo>
                    <a:cubicBezTo>
                      <a:pt x="3" y="54"/>
                      <a:pt x="4" y="54"/>
                      <a:pt x="5" y="53"/>
                    </a:cubicBezTo>
                    <a:cubicBezTo>
                      <a:pt x="7" y="52"/>
                      <a:pt x="15" y="50"/>
                      <a:pt x="15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5" y="45"/>
                      <a:pt x="27" y="40"/>
                      <a:pt x="30" y="39"/>
                    </a:cubicBezTo>
                    <a:cubicBezTo>
                      <a:pt x="34" y="38"/>
                      <a:pt x="39" y="39"/>
                      <a:pt x="43" y="40"/>
                    </a:cubicBezTo>
                    <a:cubicBezTo>
                      <a:pt x="44" y="37"/>
                      <a:pt x="45" y="34"/>
                      <a:pt x="46" y="34"/>
                    </a:cubicBezTo>
                    <a:cubicBezTo>
                      <a:pt x="49" y="31"/>
                      <a:pt x="52" y="26"/>
                      <a:pt x="53" y="22"/>
                    </a:cubicBezTo>
                    <a:cubicBezTo>
                      <a:pt x="53" y="18"/>
                      <a:pt x="53" y="14"/>
                      <a:pt x="53" y="14"/>
                    </a:cubicBez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8" name="Google Shape;349;p3">
                <a:extLst>
                  <a:ext uri="{FF2B5EF4-FFF2-40B4-BE49-F238E27FC236}">
                    <a16:creationId xmlns:a16="http://schemas.microsoft.com/office/drawing/2014/main" id="{129DBB25-F153-6249-82A7-EC85D40A728A}"/>
                  </a:ext>
                </a:extLst>
              </p:cNvPr>
              <p:cNvSpPr/>
              <p:nvPr/>
            </p:nvSpPr>
            <p:spPr>
              <a:xfrm>
                <a:off x="4488" y="3116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4" y="56"/>
                    </a:moveTo>
                    <a:cubicBezTo>
                      <a:pt x="3" y="56"/>
                      <a:pt x="3" y="56"/>
                      <a:pt x="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3"/>
                      <a:pt x="3" y="51"/>
                      <a:pt x="3" y="48"/>
                    </a:cubicBezTo>
                    <a:cubicBezTo>
                      <a:pt x="3" y="45"/>
                      <a:pt x="4" y="42"/>
                      <a:pt x="5" y="39"/>
                    </a:cubicBezTo>
                    <a:cubicBezTo>
                      <a:pt x="5" y="39"/>
                      <a:pt x="5" y="38"/>
                      <a:pt x="5" y="37"/>
                    </a:cubicBezTo>
                    <a:cubicBezTo>
                      <a:pt x="6" y="35"/>
                      <a:pt x="6" y="33"/>
                      <a:pt x="7" y="32"/>
                    </a:cubicBezTo>
                    <a:cubicBezTo>
                      <a:pt x="8" y="32"/>
                      <a:pt x="8" y="31"/>
                      <a:pt x="9" y="30"/>
                    </a:cubicBezTo>
                    <a:cubicBezTo>
                      <a:pt x="9" y="29"/>
                      <a:pt x="10" y="27"/>
                      <a:pt x="11" y="27"/>
                    </a:cubicBezTo>
                    <a:cubicBezTo>
                      <a:pt x="14" y="26"/>
                      <a:pt x="15" y="25"/>
                      <a:pt x="15" y="25"/>
                    </a:cubicBezTo>
                    <a:cubicBezTo>
                      <a:pt x="15" y="24"/>
                      <a:pt x="15" y="23"/>
                      <a:pt x="16" y="22"/>
                    </a:cubicBezTo>
                    <a:cubicBezTo>
                      <a:pt x="17" y="22"/>
                      <a:pt x="17" y="21"/>
                      <a:pt x="17" y="20"/>
                    </a:cubicBezTo>
                    <a:cubicBezTo>
                      <a:pt x="17" y="20"/>
                      <a:pt x="17" y="19"/>
                      <a:pt x="16" y="19"/>
                    </a:cubicBezTo>
                    <a:cubicBezTo>
                      <a:pt x="15" y="18"/>
                      <a:pt x="14" y="17"/>
                      <a:pt x="14" y="15"/>
                    </a:cubicBezTo>
                    <a:cubicBezTo>
                      <a:pt x="14" y="13"/>
                      <a:pt x="15" y="7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21" y="4"/>
                      <a:pt x="2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4"/>
                      <a:pt x="27" y="5"/>
                    </a:cubicBezTo>
                    <a:cubicBezTo>
                      <a:pt x="28" y="6"/>
                      <a:pt x="28" y="6"/>
                      <a:pt x="29" y="6"/>
                    </a:cubicBezTo>
                    <a:cubicBezTo>
                      <a:pt x="30" y="5"/>
                      <a:pt x="33" y="3"/>
                      <a:pt x="35" y="3"/>
                    </a:cubicBezTo>
                    <a:cubicBezTo>
                      <a:pt x="36" y="3"/>
                      <a:pt x="36" y="3"/>
                      <a:pt x="37" y="4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3"/>
                      <a:pt x="43" y="2"/>
                      <a:pt x="44" y="1"/>
                    </a:cubicBezTo>
                    <a:cubicBezTo>
                      <a:pt x="44" y="1"/>
                      <a:pt x="45" y="0"/>
                      <a:pt x="4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9"/>
                      <a:pt x="56" y="23"/>
                    </a:cubicBezTo>
                    <a:cubicBezTo>
                      <a:pt x="55" y="28"/>
                      <a:pt x="51" y="33"/>
                      <a:pt x="49" y="35"/>
                    </a:cubicBezTo>
                    <a:cubicBezTo>
                      <a:pt x="49" y="36"/>
                      <a:pt x="48" y="37"/>
                      <a:pt x="46" y="41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1" y="41"/>
                      <a:pt x="36" y="40"/>
                      <a:pt x="33" y="41"/>
                    </a:cubicBezTo>
                    <a:cubicBezTo>
                      <a:pt x="30" y="42"/>
                      <a:pt x="28" y="46"/>
                      <a:pt x="26" y="51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5" y="53"/>
                      <a:pt x="9" y="55"/>
                      <a:pt x="8" y="55"/>
                    </a:cubicBezTo>
                    <a:cubicBezTo>
                      <a:pt x="6" y="56"/>
                      <a:pt x="6" y="56"/>
                      <a:pt x="4" y="56"/>
                    </a:cubicBezTo>
                    <a:close/>
                    <a:moveTo>
                      <a:pt x="17" y="8"/>
                    </a:moveTo>
                    <a:cubicBezTo>
                      <a:pt x="17" y="9"/>
                      <a:pt x="16" y="13"/>
                      <a:pt x="16" y="15"/>
                    </a:cubicBezTo>
                    <a:cubicBezTo>
                      <a:pt x="16" y="16"/>
                      <a:pt x="17" y="16"/>
                      <a:pt x="18" y="17"/>
                    </a:cubicBezTo>
                    <a:cubicBezTo>
                      <a:pt x="18" y="18"/>
                      <a:pt x="19" y="19"/>
                      <a:pt x="19" y="20"/>
                    </a:cubicBezTo>
                    <a:cubicBezTo>
                      <a:pt x="19" y="21"/>
                      <a:pt x="18" y="23"/>
                      <a:pt x="18" y="24"/>
                    </a:cubicBezTo>
                    <a:cubicBezTo>
                      <a:pt x="17" y="24"/>
                      <a:pt x="17" y="25"/>
                      <a:pt x="17" y="25"/>
                    </a:cubicBezTo>
                    <a:cubicBezTo>
                      <a:pt x="16" y="27"/>
                      <a:pt x="14" y="28"/>
                      <a:pt x="12" y="29"/>
                    </a:cubicBezTo>
                    <a:cubicBezTo>
                      <a:pt x="11" y="29"/>
                      <a:pt x="11" y="30"/>
                      <a:pt x="10" y="31"/>
                    </a:cubicBezTo>
                    <a:cubicBezTo>
                      <a:pt x="10" y="32"/>
                      <a:pt x="10" y="33"/>
                      <a:pt x="9" y="34"/>
                    </a:cubicBezTo>
                    <a:cubicBezTo>
                      <a:pt x="8" y="34"/>
                      <a:pt x="8" y="36"/>
                      <a:pt x="7" y="37"/>
                    </a:cubicBezTo>
                    <a:cubicBezTo>
                      <a:pt x="7" y="38"/>
                      <a:pt x="7" y="39"/>
                      <a:pt x="7" y="40"/>
                    </a:cubicBezTo>
                    <a:cubicBezTo>
                      <a:pt x="6" y="42"/>
                      <a:pt x="5" y="46"/>
                      <a:pt x="5" y="48"/>
                    </a:cubicBezTo>
                    <a:cubicBezTo>
                      <a:pt x="5" y="50"/>
                      <a:pt x="5" y="52"/>
                      <a:pt x="4" y="54"/>
                    </a:cubicBezTo>
                    <a:cubicBezTo>
                      <a:pt x="5" y="54"/>
                      <a:pt x="6" y="54"/>
                      <a:pt x="6" y="54"/>
                    </a:cubicBezTo>
                    <a:cubicBezTo>
                      <a:pt x="9" y="52"/>
                      <a:pt x="16" y="50"/>
                      <a:pt x="17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6" y="46"/>
                      <a:pt x="28" y="40"/>
                      <a:pt x="32" y="39"/>
                    </a:cubicBezTo>
                    <a:cubicBezTo>
                      <a:pt x="35" y="38"/>
                      <a:pt x="40" y="38"/>
                      <a:pt x="45" y="39"/>
                    </a:cubicBezTo>
                    <a:cubicBezTo>
                      <a:pt x="46" y="35"/>
                      <a:pt x="47" y="34"/>
                      <a:pt x="47" y="34"/>
                    </a:cubicBezTo>
                    <a:cubicBezTo>
                      <a:pt x="50" y="31"/>
                      <a:pt x="53" y="27"/>
                      <a:pt x="54" y="23"/>
                    </a:cubicBezTo>
                    <a:cubicBezTo>
                      <a:pt x="54" y="20"/>
                      <a:pt x="54" y="17"/>
                      <a:pt x="54" y="16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5" y="3"/>
                      <a:pt x="45" y="3"/>
                    </a:cubicBezTo>
                    <a:cubicBezTo>
                      <a:pt x="45" y="3"/>
                      <a:pt x="44" y="4"/>
                      <a:pt x="43" y="4"/>
                    </a:cubicBezTo>
                    <a:cubicBezTo>
                      <a:pt x="43" y="5"/>
                      <a:pt x="43" y="6"/>
                      <a:pt x="40" y="6"/>
                    </a:cubicBezTo>
                    <a:cubicBezTo>
                      <a:pt x="38" y="6"/>
                      <a:pt x="37" y="6"/>
                      <a:pt x="36" y="5"/>
                    </a:cubicBezTo>
                    <a:cubicBezTo>
                      <a:pt x="36" y="5"/>
                      <a:pt x="36" y="5"/>
                      <a:pt x="35" y="5"/>
                    </a:cubicBezTo>
                    <a:cubicBezTo>
                      <a:pt x="33" y="5"/>
                      <a:pt x="31" y="7"/>
                      <a:pt x="30" y="7"/>
                    </a:cubicBezTo>
                    <a:cubicBezTo>
                      <a:pt x="30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8"/>
                      <a:pt x="27" y="8"/>
                      <a:pt x="26" y="7"/>
                    </a:cubicBezTo>
                    <a:cubicBezTo>
                      <a:pt x="25" y="6"/>
                      <a:pt x="24" y="6"/>
                      <a:pt x="24" y="6"/>
                    </a:cubicBezTo>
                    <a:cubicBezTo>
                      <a:pt x="22" y="6"/>
                      <a:pt x="19" y="7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59" name="Google Shape;350;p3">
                <a:extLst>
                  <a:ext uri="{FF2B5EF4-FFF2-40B4-BE49-F238E27FC236}">
                    <a16:creationId xmlns:a16="http://schemas.microsoft.com/office/drawing/2014/main" id="{95A024F1-D1BE-1141-A066-B96C16F5E749}"/>
                  </a:ext>
                </a:extLst>
              </p:cNvPr>
              <p:cNvSpPr/>
              <p:nvPr/>
            </p:nvSpPr>
            <p:spPr>
              <a:xfrm>
                <a:off x="4700" y="2765"/>
                <a:ext cx="138" cy="8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00" extrusionOk="0">
                    <a:moveTo>
                      <a:pt x="167" y="56"/>
                    </a:moveTo>
                    <a:cubicBezTo>
                      <a:pt x="162" y="53"/>
                      <a:pt x="154" y="48"/>
                      <a:pt x="153" y="50"/>
                    </a:cubicBezTo>
                    <a:cubicBezTo>
                      <a:pt x="153" y="53"/>
                      <a:pt x="148" y="53"/>
                      <a:pt x="146" y="51"/>
                    </a:cubicBezTo>
                    <a:cubicBezTo>
                      <a:pt x="144" y="48"/>
                      <a:pt x="142" y="46"/>
                      <a:pt x="137" y="48"/>
                    </a:cubicBezTo>
                    <a:cubicBezTo>
                      <a:pt x="131" y="50"/>
                      <a:pt x="127" y="53"/>
                      <a:pt x="127" y="56"/>
                    </a:cubicBezTo>
                    <a:cubicBezTo>
                      <a:pt x="126" y="58"/>
                      <a:pt x="123" y="60"/>
                      <a:pt x="122" y="57"/>
                    </a:cubicBezTo>
                    <a:cubicBezTo>
                      <a:pt x="122" y="54"/>
                      <a:pt x="117" y="53"/>
                      <a:pt x="114" y="52"/>
                    </a:cubicBezTo>
                    <a:cubicBezTo>
                      <a:pt x="111" y="51"/>
                      <a:pt x="106" y="53"/>
                      <a:pt x="106" y="50"/>
                    </a:cubicBezTo>
                    <a:cubicBezTo>
                      <a:pt x="105" y="47"/>
                      <a:pt x="101" y="43"/>
                      <a:pt x="100" y="40"/>
                    </a:cubicBezTo>
                    <a:cubicBezTo>
                      <a:pt x="100" y="37"/>
                      <a:pt x="101" y="32"/>
                      <a:pt x="98" y="31"/>
                    </a:cubicBezTo>
                    <a:cubicBezTo>
                      <a:pt x="95" y="30"/>
                      <a:pt x="93" y="25"/>
                      <a:pt x="91" y="25"/>
                    </a:cubicBezTo>
                    <a:cubicBezTo>
                      <a:pt x="88" y="25"/>
                      <a:pt x="73" y="25"/>
                      <a:pt x="71" y="24"/>
                    </a:cubicBezTo>
                    <a:cubicBezTo>
                      <a:pt x="69" y="24"/>
                      <a:pt x="59" y="27"/>
                      <a:pt x="59" y="25"/>
                    </a:cubicBezTo>
                    <a:cubicBezTo>
                      <a:pt x="58" y="23"/>
                      <a:pt x="51" y="16"/>
                      <a:pt x="47" y="13"/>
                    </a:cubicBezTo>
                    <a:cubicBezTo>
                      <a:pt x="47" y="14"/>
                      <a:pt x="46" y="16"/>
                      <a:pt x="44" y="17"/>
                    </a:cubicBezTo>
                    <a:cubicBezTo>
                      <a:pt x="37" y="22"/>
                      <a:pt x="30" y="21"/>
                      <a:pt x="33" y="15"/>
                    </a:cubicBezTo>
                    <a:cubicBezTo>
                      <a:pt x="35" y="9"/>
                      <a:pt x="35" y="1"/>
                      <a:pt x="31" y="1"/>
                    </a:cubicBezTo>
                    <a:cubicBezTo>
                      <a:pt x="28" y="1"/>
                      <a:pt x="30" y="14"/>
                      <a:pt x="27" y="15"/>
                    </a:cubicBezTo>
                    <a:cubicBezTo>
                      <a:pt x="25" y="16"/>
                      <a:pt x="24" y="6"/>
                      <a:pt x="26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50"/>
                      <a:pt x="0" y="50"/>
                    </a:cubicBezTo>
                    <a:cubicBezTo>
                      <a:pt x="3" y="51"/>
                      <a:pt x="5" y="51"/>
                      <a:pt x="7" y="51"/>
                    </a:cubicBezTo>
                    <a:cubicBezTo>
                      <a:pt x="11" y="52"/>
                      <a:pt x="11" y="49"/>
                      <a:pt x="11" y="47"/>
                    </a:cubicBezTo>
                    <a:cubicBezTo>
                      <a:pt x="11" y="45"/>
                      <a:pt x="15" y="41"/>
                      <a:pt x="17" y="42"/>
                    </a:cubicBezTo>
                    <a:cubicBezTo>
                      <a:pt x="20" y="42"/>
                      <a:pt x="20" y="38"/>
                      <a:pt x="21" y="38"/>
                    </a:cubicBezTo>
                    <a:cubicBezTo>
                      <a:pt x="22" y="38"/>
                      <a:pt x="24" y="37"/>
                      <a:pt x="25" y="36"/>
                    </a:cubicBezTo>
                    <a:cubicBezTo>
                      <a:pt x="26" y="34"/>
                      <a:pt x="30" y="36"/>
                      <a:pt x="32" y="38"/>
                    </a:cubicBezTo>
                    <a:cubicBezTo>
                      <a:pt x="33" y="39"/>
                      <a:pt x="37" y="40"/>
                      <a:pt x="39" y="40"/>
                    </a:cubicBezTo>
                    <a:cubicBezTo>
                      <a:pt x="42" y="41"/>
                      <a:pt x="43" y="49"/>
                      <a:pt x="43" y="50"/>
                    </a:cubicBezTo>
                    <a:cubicBezTo>
                      <a:pt x="43" y="52"/>
                      <a:pt x="55" y="52"/>
                      <a:pt x="57" y="52"/>
                    </a:cubicBezTo>
                    <a:cubicBezTo>
                      <a:pt x="59" y="52"/>
                      <a:pt x="59" y="56"/>
                      <a:pt x="61" y="58"/>
                    </a:cubicBezTo>
                    <a:cubicBezTo>
                      <a:pt x="63" y="61"/>
                      <a:pt x="64" y="64"/>
                      <a:pt x="65" y="66"/>
                    </a:cubicBezTo>
                    <a:cubicBezTo>
                      <a:pt x="66" y="68"/>
                      <a:pt x="73" y="71"/>
                      <a:pt x="75" y="74"/>
                    </a:cubicBezTo>
                    <a:cubicBezTo>
                      <a:pt x="77" y="76"/>
                      <a:pt x="82" y="79"/>
                      <a:pt x="86" y="80"/>
                    </a:cubicBezTo>
                    <a:cubicBezTo>
                      <a:pt x="90" y="82"/>
                      <a:pt x="94" y="87"/>
                      <a:pt x="96" y="87"/>
                    </a:cubicBezTo>
                    <a:cubicBezTo>
                      <a:pt x="98" y="86"/>
                      <a:pt x="105" y="90"/>
                      <a:pt x="105" y="90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6" y="96"/>
                      <a:pt x="106" y="96"/>
                      <a:pt x="106" y="96"/>
                    </a:cubicBezTo>
                    <a:cubicBezTo>
                      <a:pt x="110" y="95"/>
                      <a:pt x="112" y="98"/>
                      <a:pt x="114" y="98"/>
                    </a:cubicBezTo>
                    <a:cubicBezTo>
                      <a:pt x="115" y="98"/>
                      <a:pt x="117" y="99"/>
                      <a:pt x="118" y="100"/>
                    </a:cubicBezTo>
                    <a:cubicBezTo>
                      <a:pt x="118" y="95"/>
                      <a:pt x="120" y="92"/>
                      <a:pt x="122" y="90"/>
                    </a:cubicBezTo>
                    <a:cubicBezTo>
                      <a:pt x="125" y="88"/>
                      <a:pt x="120" y="85"/>
                      <a:pt x="121" y="82"/>
                    </a:cubicBezTo>
                    <a:cubicBezTo>
                      <a:pt x="121" y="78"/>
                      <a:pt x="114" y="77"/>
                      <a:pt x="115" y="74"/>
                    </a:cubicBezTo>
                    <a:cubicBezTo>
                      <a:pt x="115" y="72"/>
                      <a:pt x="121" y="72"/>
                      <a:pt x="124" y="71"/>
                    </a:cubicBezTo>
                    <a:cubicBezTo>
                      <a:pt x="127" y="70"/>
                      <a:pt x="125" y="65"/>
                      <a:pt x="127" y="65"/>
                    </a:cubicBezTo>
                    <a:cubicBezTo>
                      <a:pt x="130" y="65"/>
                      <a:pt x="131" y="63"/>
                      <a:pt x="132" y="60"/>
                    </a:cubicBezTo>
                    <a:cubicBezTo>
                      <a:pt x="133" y="58"/>
                      <a:pt x="137" y="60"/>
                      <a:pt x="139" y="58"/>
                    </a:cubicBezTo>
                    <a:cubicBezTo>
                      <a:pt x="141" y="57"/>
                      <a:pt x="145" y="56"/>
                      <a:pt x="146" y="57"/>
                    </a:cubicBezTo>
                    <a:cubicBezTo>
                      <a:pt x="146" y="58"/>
                      <a:pt x="144" y="63"/>
                      <a:pt x="142" y="65"/>
                    </a:cubicBezTo>
                    <a:cubicBezTo>
                      <a:pt x="146" y="65"/>
                      <a:pt x="152" y="64"/>
                      <a:pt x="153" y="63"/>
                    </a:cubicBezTo>
                    <a:cubicBezTo>
                      <a:pt x="155" y="61"/>
                      <a:pt x="161" y="65"/>
                      <a:pt x="163" y="61"/>
                    </a:cubicBezTo>
                    <a:cubicBezTo>
                      <a:pt x="165" y="58"/>
                      <a:pt x="171" y="60"/>
                      <a:pt x="167" y="56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0" name="Google Shape;351;p3">
                <a:extLst>
                  <a:ext uri="{FF2B5EF4-FFF2-40B4-BE49-F238E27FC236}">
                    <a16:creationId xmlns:a16="http://schemas.microsoft.com/office/drawing/2014/main" id="{848FB4AB-F88A-7646-84AD-E1E193CD4D48}"/>
                  </a:ext>
                </a:extLst>
              </p:cNvPr>
              <p:cNvSpPr/>
              <p:nvPr/>
            </p:nvSpPr>
            <p:spPr>
              <a:xfrm>
                <a:off x="4699" y="2764"/>
                <a:ext cx="139" cy="8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03" extrusionOk="0">
                    <a:moveTo>
                      <a:pt x="120" y="103"/>
                    </a:moveTo>
                    <a:cubicBezTo>
                      <a:pt x="118" y="102"/>
                      <a:pt x="118" y="102"/>
                      <a:pt x="118" y="102"/>
                    </a:cubicBezTo>
                    <a:cubicBezTo>
                      <a:pt x="117" y="101"/>
                      <a:pt x="116" y="100"/>
                      <a:pt x="115" y="100"/>
                    </a:cubicBezTo>
                    <a:cubicBezTo>
                      <a:pt x="114" y="100"/>
                      <a:pt x="113" y="100"/>
                      <a:pt x="111" y="99"/>
                    </a:cubicBezTo>
                    <a:cubicBezTo>
                      <a:pt x="110" y="98"/>
                      <a:pt x="109" y="97"/>
                      <a:pt x="107" y="98"/>
                    </a:cubicBezTo>
                    <a:cubicBezTo>
                      <a:pt x="107" y="98"/>
                      <a:pt x="107" y="98"/>
                      <a:pt x="107" y="98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1"/>
                      <a:pt x="105" y="91"/>
                      <a:pt x="105" y="91"/>
                    </a:cubicBezTo>
                    <a:cubicBezTo>
                      <a:pt x="103" y="90"/>
                      <a:pt x="99" y="89"/>
                      <a:pt x="97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5" y="89"/>
                      <a:pt x="94" y="87"/>
                      <a:pt x="92" y="86"/>
                    </a:cubicBezTo>
                    <a:cubicBezTo>
                      <a:pt x="90" y="84"/>
                      <a:pt x="88" y="83"/>
                      <a:pt x="87" y="82"/>
                    </a:cubicBezTo>
                    <a:cubicBezTo>
                      <a:pt x="85" y="82"/>
                      <a:pt x="77" y="79"/>
                      <a:pt x="75" y="75"/>
                    </a:cubicBezTo>
                    <a:cubicBezTo>
                      <a:pt x="74" y="74"/>
                      <a:pt x="72" y="73"/>
                      <a:pt x="70" y="72"/>
                    </a:cubicBezTo>
                    <a:cubicBezTo>
                      <a:pt x="67" y="70"/>
                      <a:pt x="66" y="69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4" y="66"/>
                      <a:pt x="63" y="62"/>
                      <a:pt x="61" y="60"/>
                    </a:cubicBezTo>
                    <a:cubicBezTo>
                      <a:pt x="60" y="59"/>
                      <a:pt x="60" y="58"/>
                      <a:pt x="59" y="56"/>
                    </a:cubicBezTo>
                    <a:cubicBezTo>
                      <a:pt x="59" y="55"/>
                      <a:pt x="58" y="54"/>
                      <a:pt x="58" y="54"/>
                    </a:cubicBezTo>
                    <a:cubicBezTo>
                      <a:pt x="57" y="54"/>
                      <a:pt x="56" y="54"/>
                      <a:pt x="54" y="54"/>
                    </a:cubicBezTo>
                    <a:cubicBezTo>
                      <a:pt x="46" y="54"/>
                      <a:pt x="43" y="53"/>
                      <a:pt x="43" y="51"/>
                    </a:cubicBezTo>
                    <a:cubicBezTo>
                      <a:pt x="43" y="49"/>
                      <a:pt x="41" y="42"/>
                      <a:pt x="40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6" y="41"/>
                      <a:pt x="33" y="41"/>
                      <a:pt x="32" y="39"/>
                    </a:cubicBezTo>
                    <a:cubicBezTo>
                      <a:pt x="31" y="38"/>
                      <a:pt x="29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6" y="39"/>
                      <a:pt x="24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2"/>
                      <a:pt x="21" y="44"/>
                      <a:pt x="18" y="44"/>
                    </a:cubicBezTo>
                    <a:cubicBezTo>
                      <a:pt x="16" y="43"/>
                      <a:pt x="13" y="46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9"/>
                      <a:pt x="13" y="51"/>
                      <a:pt x="12" y="52"/>
                    </a:cubicBezTo>
                    <a:cubicBezTo>
                      <a:pt x="11" y="53"/>
                      <a:pt x="10" y="53"/>
                      <a:pt x="8" y="53"/>
                    </a:cubicBezTo>
                    <a:cubicBezTo>
                      <a:pt x="5" y="53"/>
                      <a:pt x="3" y="53"/>
                      <a:pt x="1" y="5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6" y="7"/>
                      <a:pt x="27" y="15"/>
                      <a:pt x="28" y="15"/>
                    </a:cubicBezTo>
                    <a:cubicBezTo>
                      <a:pt x="29" y="15"/>
                      <a:pt x="29" y="11"/>
                      <a:pt x="29" y="10"/>
                    </a:cubicBezTo>
                    <a:cubicBezTo>
                      <a:pt x="29" y="6"/>
                      <a:pt x="30" y="1"/>
                      <a:pt x="32" y="1"/>
                    </a:cubicBezTo>
                    <a:cubicBezTo>
                      <a:pt x="34" y="1"/>
                      <a:pt x="35" y="2"/>
                      <a:pt x="35" y="3"/>
                    </a:cubicBezTo>
                    <a:cubicBezTo>
                      <a:pt x="37" y="6"/>
                      <a:pt x="36" y="12"/>
                      <a:pt x="35" y="16"/>
                    </a:cubicBezTo>
                    <a:cubicBezTo>
                      <a:pt x="34" y="18"/>
                      <a:pt x="34" y="19"/>
                      <a:pt x="35" y="19"/>
                    </a:cubicBezTo>
                    <a:cubicBezTo>
                      <a:pt x="35" y="20"/>
                      <a:pt x="36" y="20"/>
                      <a:pt x="37" y="20"/>
                    </a:cubicBezTo>
                    <a:cubicBezTo>
                      <a:pt x="39" y="20"/>
                      <a:pt x="42" y="19"/>
                      <a:pt x="45" y="17"/>
                    </a:cubicBezTo>
                    <a:cubicBezTo>
                      <a:pt x="46" y="16"/>
                      <a:pt x="47" y="15"/>
                      <a:pt x="47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2" y="16"/>
                      <a:pt x="60" y="24"/>
                      <a:pt x="60" y="26"/>
                    </a:cubicBezTo>
                    <a:cubicBezTo>
                      <a:pt x="60" y="26"/>
                      <a:pt x="61" y="26"/>
                      <a:pt x="61" y="26"/>
                    </a:cubicBezTo>
                    <a:cubicBezTo>
                      <a:pt x="63" y="26"/>
                      <a:pt x="65" y="25"/>
                      <a:pt x="67" y="25"/>
                    </a:cubicBezTo>
                    <a:cubicBezTo>
                      <a:pt x="69" y="24"/>
                      <a:pt x="71" y="24"/>
                      <a:pt x="72" y="24"/>
                    </a:cubicBezTo>
                    <a:cubicBezTo>
                      <a:pt x="73" y="25"/>
                      <a:pt x="79" y="25"/>
                      <a:pt x="92" y="25"/>
                    </a:cubicBezTo>
                    <a:cubicBezTo>
                      <a:pt x="93" y="25"/>
                      <a:pt x="95" y="27"/>
                      <a:pt x="96" y="28"/>
                    </a:cubicBezTo>
                    <a:cubicBezTo>
                      <a:pt x="97" y="29"/>
                      <a:pt x="98" y="31"/>
                      <a:pt x="99" y="31"/>
                    </a:cubicBezTo>
                    <a:cubicBezTo>
                      <a:pt x="102" y="32"/>
                      <a:pt x="102" y="35"/>
                      <a:pt x="102" y="38"/>
                    </a:cubicBezTo>
                    <a:cubicBezTo>
                      <a:pt x="102" y="39"/>
                      <a:pt x="102" y="40"/>
                      <a:pt x="102" y="41"/>
                    </a:cubicBezTo>
                    <a:cubicBezTo>
                      <a:pt x="103" y="42"/>
                      <a:pt x="104" y="44"/>
                      <a:pt x="105" y="46"/>
                    </a:cubicBezTo>
                    <a:cubicBezTo>
                      <a:pt x="106" y="47"/>
                      <a:pt x="108" y="49"/>
                      <a:pt x="108" y="51"/>
                    </a:cubicBezTo>
                    <a:cubicBezTo>
                      <a:pt x="108" y="52"/>
                      <a:pt x="109" y="52"/>
                      <a:pt x="112" y="52"/>
                    </a:cubicBezTo>
                    <a:cubicBezTo>
                      <a:pt x="113" y="52"/>
                      <a:pt x="114" y="52"/>
                      <a:pt x="115" y="52"/>
                    </a:cubicBezTo>
                    <a:cubicBezTo>
                      <a:pt x="119" y="53"/>
                      <a:pt x="124" y="54"/>
                      <a:pt x="124" y="58"/>
                    </a:cubicBezTo>
                    <a:cubicBezTo>
                      <a:pt x="124" y="59"/>
                      <a:pt x="124" y="59"/>
                      <a:pt x="125" y="59"/>
                    </a:cubicBezTo>
                    <a:cubicBezTo>
                      <a:pt x="125" y="59"/>
                      <a:pt x="125" y="59"/>
                      <a:pt x="125" y="59"/>
                    </a:cubicBezTo>
                    <a:cubicBezTo>
                      <a:pt x="125" y="59"/>
                      <a:pt x="127" y="58"/>
                      <a:pt x="127" y="57"/>
                    </a:cubicBezTo>
                    <a:cubicBezTo>
                      <a:pt x="127" y="54"/>
                      <a:pt x="131" y="51"/>
                      <a:pt x="137" y="48"/>
                    </a:cubicBezTo>
                    <a:cubicBezTo>
                      <a:pt x="139" y="47"/>
                      <a:pt x="140" y="47"/>
                      <a:pt x="141" y="47"/>
                    </a:cubicBezTo>
                    <a:cubicBezTo>
                      <a:pt x="144" y="47"/>
                      <a:pt x="146" y="49"/>
                      <a:pt x="147" y="51"/>
                    </a:cubicBezTo>
                    <a:cubicBezTo>
                      <a:pt x="148" y="51"/>
                      <a:pt x="148" y="51"/>
                      <a:pt x="148" y="51"/>
                    </a:cubicBezTo>
                    <a:cubicBezTo>
                      <a:pt x="148" y="52"/>
                      <a:pt x="149" y="52"/>
                      <a:pt x="151" y="52"/>
                    </a:cubicBezTo>
                    <a:cubicBezTo>
                      <a:pt x="152" y="52"/>
                      <a:pt x="153" y="52"/>
                      <a:pt x="153" y="51"/>
                    </a:cubicBezTo>
                    <a:cubicBezTo>
                      <a:pt x="154" y="51"/>
                      <a:pt x="154" y="50"/>
                      <a:pt x="156" y="50"/>
                    </a:cubicBezTo>
                    <a:cubicBezTo>
                      <a:pt x="159" y="50"/>
                      <a:pt x="165" y="54"/>
                      <a:pt x="168" y="57"/>
                    </a:cubicBezTo>
                    <a:cubicBezTo>
                      <a:pt x="170" y="58"/>
                      <a:pt x="171" y="59"/>
                      <a:pt x="170" y="60"/>
                    </a:cubicBezTo>
                    <a:cubicBezTo>
                      <a:pt x="170" y="61"/>
                      <a:pt x="169" y="61"/>
                      <a:pt x="168" y="61"/>
                    </a:cubicBezTo>
                    <a:cubicBezTo>
                      <a:pt x="167" y="61"/>
                      <a:pt x="165" y="62"/>
                      <a:pt x="165" y="63"/>
                    </a:cubicBezTo>
                    <a:cubicBezTo>
                      <a:pt x="164" y="64"/>
                      <a:pt x="162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59" y="65"/>
                      <a:pt x="158" y="65"/>
                      <a:pt x="158" y="65"/>
                    </a:cubicBezTo>
                    <a:cubicBezTo>
                      <a:pt x="157" y="65"/>
                      <a:pt x="156" y="65"/>
                      <a:pt x="156" y="65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153" y="67"/>
                      <a:pt x="143" y="67"/>
                      <a:pt x="143" y="67"/>
                    </a:cubicBezTo>
                    <a:cubicBezTo>
                      <a:pt x="141" y="67"/>
                      <a:pt x="141" y="67"/>
                      <a:pt x="141" y="67"/>
                    </a:cubicBezTo>
                    <a:cubicBezTo>
                      <a:pt x="142" y="65"/>
                      <a:pt x="142" y="65"/>
                      <a:pt x="142" y="65"/>
                    </a:cubicBezTo>
                    <a:cubicBezTo>
                      <a:pt x="145" y="61"/>
                      <a:pt x="146" y="59"/>
                      <a:pt x="146" y="58"/>
                    </a:cubicBezTo>
                    <a:cubicBezTo>
                      <a:pt x="146" y="58"/>
                      <a:pt x="146" y="58"/>
                      <a:pt x="145" y="58"/>
                    </a:cubicBezTo>
                    <a:cubicBezTo>
                      <a:pt x="144" y="58"/>
                      <a:pt x="142" y="59"/>
                      <a:pt x="141" y="60"/>
                    </a:cubicBezTo>
                    <a:cubicBezTo>
                      <a:pt x="140" y="61"/>
                      <a:pt x="139" y="61"/>
                      <a:pt x="138" y="61"/>
                    </a:cubicBezTo>
                    <a:cubicBezTo>
                      <a:pt x="137" y="61"/>
                      <a:pt x="137" y="61"/>
                      <a:pt x="136" y="61"/>
                    </a:cubicBezTo>
                    <a:cubicBezTo>
                      <a:pt x="136" y="61"/>
                      <a:pt x="135" y="61"/>
                      <a:pt x="135" y="61"/>
                    </a:cubicBezTo>
                    <a:cubicBezTo>
                      <a:pt x="134" y="61"/>
                      <a:pt x="134" y="61"/>
                      <a:pt x="134" y="61"/>
                    </a:cubicBezTo>
                    <a:cubicBezTo>
                      <a:pt x="133" y="63"/>
                      <a:pt x="132" y="67"/>
                      <a:pt x="128" y="67"/>
                    </a:cubicBezTo>
                    <a:cubicBezTo>
                      <a:pt x="128" y="67"/>
                      <a:pt x="128" y="67"/>
                      <a:pt x="128" y="69"/>
                    </a:cubicBezTo>
                    <a:cubicBezTo>
                      <a:pt x="127" y="70"/>
                      <a:pt x="127" y="72"/>
                      <a:pt x="125" y="73"/>
                    </a:cubicBezTo>
                    <a:cubicBezTo>
                      <a:pt x="124" y="73"/>
                      <a:pt x="123" y="73"/>
                      <a:pt x="122" y="74"/>
                    </a:cubicBezTo>
                    <a:cubicBezTo>
                      <a:pt x="120" y="74"/>
                      <a:pt x="117" y="74"/>
                      <a:pt x="117" y="75"/>
                    </a:cubicBezTo>
                    <a:cubicBezTo>
                      <a:pt x="117" y="76"/>
                      <a:pt x="118" y="77"/>
                      <a:pt x="119" y="78"/>
                    </a:cubicBezTo>
                    <a:cubicBezTo>
                      <a:pt x="121" y="79"/>
                      <a:pt x="123" y="80"/>
                      <a:pt x="123" y="83"/>
                    </a:cubicBezTo>
                    <a:cubicBezTo>
                      <a:pt x="123" y="84"/>
                      <a:pt x="123" y="85"/>
                      <a:pt x="124" y="86"/>
                    </a:cubicBezTo>
                    <a:cubicBezTo>
                      <a:pt x="125" y="88"/>
                      <a:pt x="126" y="90"/>
                      <a:pt x="124" y="92"/>
                    </a:cubicBezTo>
                    <a:cubicBezTo>
                      <a:pt x="122" y="93"/>
                      <a:pt x="120" y="96"/>
                      <a:pt x="120" y="101"/>
                    </a:cubicBezTo>
                    <a:lnTo>
                      <a:pt x="120" y="103"/>
                    </a:lnTo>
                    <a:close/>
                    <a:moveTo>
                      <a:pt x="108" y="95"/>
                    </a:moveTo>
                    <a:cubicBezTo>
                      <a:pt x="110" y="95"/>
                      <a:pt x="111" y="96"/>
                      <a:pt x="113" y="97"/>
                    </a:cubicBezTo>
                    <a:cubicBezTo>
                      <a:pt x="114" y="98"/>
                      <a:pt x="114" y="98"/>
                      <a:pt x="115" y="98"/>
                    </a:cubicBezTo>
                    <a:cubicBezTo>
                      <a:pt x="116" y="98"/>
                      <a:pt x="117" y="99"/>
                      <a:pt x="118" y="99"/>
                    </a:cubicBezTo>
                    <a:cubicBezTo>
                      <a:pt x="118" y="95"/>
                      <a:pt x="120" y="92"/>
                      <a:pt x="122" y="90"/>
                    </a:cubicBezTo>
                    <a:cubicBezTo>
                      <a:pt x="123" y="90"/>
                      <a:pt x="123" y="89"/>
                      <a:pt x="122" y="87"/>
                    </a:cubicBezTo>
                    <a:cubicBezTo>
                      <a:pt x="121" y="86"/>
                      <a:pt x="121" y="84"/>
                      <a:pt x="121" y="82"/>
                    </a:cubicBezTo>
                    <a:cubicBezTo>
                      <a:pt x="121" y="81"/>
                      <a:pt x="119" y="80"/>
                      <a:pt x="118" y="79"/>
                    </a:cubicBezTo>
                    <a:cubicBezTo>
                      <a:pt x="116" y="78"/>
                      <a:pt x="114" y="77"/>
                      <a:pt x="115" y="75"/>
                    </a:cubicBezTo>
                    <a:cubicBezTo>
                      <a:pt x="115" y="73"/>
                      <a:pt x="119" y="72"/>
                      <a:pt x="121" y="72"/>
                    </a:cubicBezTo>
                    <a:cubicBezTo>
                      <a:pt x="123" y="71"/>
                      <a:pt x="124" y="71"/>
                      <a:pt x="125" y="71"/>
                    </a:cubicBezTo>
                    <a:cubicBezTo>
                      <a:pt x="125" y="70"/>
                      <a:pt x="125" y="70"/>
                      <a:pt x="126" y="68"/>
                    </a:cubicBezTo>
                    <a:cubicBezTo>
                      <a:pt x="126" y="67"/>
                      <a:pt x="126" y="65"/>
                      <a:pt x="128" y="65"/>
                    </a:cubicBezTo>
                    <a:cubicBezTo>
                      <a:pt x="130" y="65"/>
                      <a:pt x="131" y="63"/>
                      <a:pt x="132" y="61"/>
                    </a:cubicBezTo>
                    <a:cubicBezTo>
                      <a:pt x="132" y="59"/>
                      <a:pt x="134" y="59"/>
                      <a:pt x="135" y="59"/>
                    </a:cubicBezTo>
                    <a:cubicBezTo>
                      <a:pt x="135" y="59"/>
                      <a:pt x="136" y="59"/>
                      <a:pt x="136" y="59"/>
                    </a:cubicBezTo>
                    <a:cubicBezTo>
                      <a:pt x="137" y="59"/>
                      <a:pt x="137" y="59"/>
                      <a:pt x="138" y="59"/>
                    </a:cubicBezTo>
                    <a:cubicBezTo>
                      <a:pt x="139" y="59"/>
                      <a:pt x="139" y="59"/>
                      <a:pt x="140" y="59"/>
                    </a:cubicBezTo>
                    <a:cubicBezTo>
                      <a:pt x="141" y="57"/>
                      <a:pt x="143" y="56"/>
                      <a:pt x="145" y="56"/>
                    </a:cubicBezTo>
                    <a:cubicBezTo>
                      <a:pt x="147" y="56"/>
                      <a:pt x="147" y="57"/>
                      <a:pt x="148" y="57"/>
                    </a:cubicBezTo>
                    <a:cubicBezTo>
                      <a:pt x="148" y="58"/>
                      <a:pt x="149" y="59"/>
                      <a:pt x="145" y="65"/>
                    </a:cubicBezTo>
                    <a:cubicBezTo>
                      <a:pt x="150" y="65"/>
                      <a:pt x="153" y="64"/>
                      <a:pt x="154" y="63"/>
                    </a:cubicBezTo>
                    <a:cubicBezTo>
                      <a:pt x="155" y="62"/>
                      <a:pt x="156" y="62"/>
                      <a:pt x="158" y="63"/>
                    </a:cubicBezTo>
                    <a:cubicBezTo>
                      <a:pt x="159" y="63"/>
                      <a:pt x="160" y="63"/>
                      <a:pt x="160" y="63"/>
                    </a:cubicBezTo>
                    <a:cubicBezTo>
                      <a:pt x="162" y="63"/>
                      <a:pt x="162" y="63"/>
                      <a:pt x="163" y="62"/>
                    </a:cubicBezTo>
                    <a:cubicBezTo>
                      <a:pt x="164" y="60"/>
                      <a:pt x="166" y="59"/>
                      <a:pt x="168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8" y="59"/>
                      <a:pt x="167" y="59"/>
                      <a:pt x="167" y="58"/>
                    </a:cubicBezTo>
                    <a:cubicBezTo>
                      <a:pt x="163" y="55"/>
                      <a:pt x="158" y="52"/>
                      <a:pt x="156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5" y="53"/>
                      <a:pt x="153" y="54"/>
                      <a:pt x="151" y="54"/>
                    </a:cubicBezTo>
                    <a:cubicBezTo>
                      <a:pt x="149" y="54"/>
                      <a:pt x="147" y="54"/>
                      <a:pt x="146" y="52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44" y="50"/>
                      <a:pt x="143" y="49"/>
                      <a:pt x="141" y="49"/>
                    </a:cubicBezTo>
                    <a:cubicBezTo>
                      <a:pt x="141" y="49"/>
                      <a:pt x="139" y="49"/>
                      <a:pt x="138" y="50"/>
                    </a:cubicBezTo>
                    <a:cubicBezTo>
                      <a:pt x="132" y="52"/>
                      <a:pt x="129" y="55"/>
                      <a:pt x="129" y="57"/>
                    </a:cubicBezTo>
                    <a:cubicBezTo>
                      <a:pt x="128" y="59"/>
                      <a:pt x="126" y="61"/>
                      <a:pt x="125" y="61"/>
                    </a:cubicBezTo>
                    <a:cubicBezTo>
                      <a:pt x="124" y="61"/>
                      <a:pt x="122" y="60"/>
                      <a:pt x="122" y="58"/>
                    </a:cubicBezTo>
                    <a:cubicBezTo>
                      <a:pt x="122" y="56"/>
                      <a:pt x="118" y="55"/>
                      <a:pt x="115" y="54"/>
                    </a:cubicBezTo>
                    <a:cubicBezTo>
                      <a:pt x="114" y="54"/>
                      <a:pt x="113" y="54"/>
                      <a:pt x="112" y="54"/>
                    </a:cubicBezTo>
                    <a:cubicBezTo>
                      <a:pt x="109" y="54"/>
                      <a:pt x="106" y="54"/>
                      <a:pt x="106" y="51"/>
                    </a:cubicBezTo>
                    <a:cubicBezTo>
                      <a:pt x="106" y="50"/>
                      <a:pt x="104" y="48"/>
                      <a:pt x="103" y="47"/>
                    </a:cubicBezTo>
                    <a:cubicBezTo>
                      <a:pt x="102" y="45"/>
                      <a:pt x="101" y="43"/>
                      <a:pt x="100" y="41"/>
                    </a:cubicBezTo>
                    <a:cubicBezTo>
                      <a:pt x="100" y="40"/>
                      <a:pt x="100" y="39"/>
                      <a:pt x="100" y="38"/>
                    </a:cubicBezTo>
                    <a:cubicBezTo>
                      <a:pt x="100" y="35"/>
                      <a:pt x="100" y="33"/>
                      <a:pt x="99" y="33"/>
                    </a:cubicBezTo>
                    <a:cubicBezTo>
                      <a:pt x="97" y="32"/>
                      <a:pt x="96" y="31"/>
                      <a:pt x="95" y="30"/>
                    </a:cubicBezTo>
                    <a:cubicBezTo>
                      <a:pt x="94" y="28"/>
                      <a:pt x="92" y="27"/>
                      <a:pt x="92" y="27"/>
                    </a:cubicBezTo>
                    <a:cubicBezTo>
                      <a:pt x="80" y="27"/>
                      <a:pt x="73" y="27"/>
                      <a:pt x="72" y="26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6"/>
                      <a:pt x="72" y="26"/>
                      <a:pt x="71" y="26"/>
                    </a:cubicBezTo>
                    <a:cubicBezTo>
                      <a:pt x="70" y="26"/>
                      <a:pt x="69" y="27"/>
                      <a:pt x="67" y="27"/>
                    </a:cubicBezTo>
                    <a:cubicBezTo>
                      <a:pt x="65" y="27"/>
                      <a:pt x="63" y="28"/>
                      <a:pt x="61" y="28"/>
                    </a:cubicBezTo>
                    <a:cubicBezTo>
                      <a:pt x="60" y="28"/>
                      <a:pt x="59" y="27"/>
                      <a:pt x="59" y="27"/>
                    </a:cubicBezTo>
                    <a:cubicBezTo>
                      <a:pt x="58" y="25"/>
                      <a:pt x="53" y="19"/>
                      <a:pt x="49" y="16"/>
                    </a:cubicBezTo>
                    <a:cubicBezTo>
                      <a:pt x="48" y="17"/>
                      <a:pt x="47" y="18"/>
                      <a:pt x="46" y="19"/>
                    </a:cubicBezTo>
                    <a:cubicBezTo>
                      <a:pt x="41" y="23"/>
                      <a:pt x="35" y="23"/>
                      <a:pt x="33" y="21"/>
                    </a:cubicBezTo>
                    <a:cubicBezTo>
                      <a:pt x="32" y="20"/>
                      <a:pt x="32" y="18"/>
                      <a:pt x="33" y="16"/>
                    </a:cubicBezTo>
                    <a:cubicBezTo>
                      <a:pt x="34" y="11"/>
                      <a:pt x="35" y="6"/>
                      <a:pt x="34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31" y="3"/>
                      <a:pt x="31" y="8"/>
                      <a:pt x="31" y="10"/>
                    </a:cubicBezTo>
                    <a:cubicBezTo>
                      <a:pt x="31" y="13"/>
                      <a:pt x="31" y="17"/>
                      <a:pt x="29" y="17"/>
                    </a:cubicBezTo>
                    <a:cubicBezTo>
                      <a:pt x="29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7" y="17"/>
                      <a:pt x="26" y="16"/>
                    </a:cubicBezTo>
                    <a:cubicBezTo>
                      <a:pt x="25" y="14"/>
                      <a:pt x="24" y="7"/>
                      <a:pt x="2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1"/>
                      <a:pt x="6" y="51"/>
                      <a:pt x="8" y="51"/>
                    </a:cubicBezTo>
                    <a:cubicBezTo>
                      <a:pt x="9" y="51"/>
                      <a:pt x="10" y="51"/>
                      <a:pt x="10" y="51"/>
                    </a:cubicBezTo>
                    <a:cubicBezTo>
                      <a:pt x="11" y="50"/>
                      <a:pt x="11" y="49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5"/>
                      <a:pt x="15" y="41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2"/>
                      <a:pt x="20" y="41"/>
                      <a:pt x="20" y="40"/>
                    </a:cubicBezTo>
                    <a:cubicBezTo>
                      <a:pt x="21" y="39"/>
                      <a:pt x="21" y="38"/>
                      <a:pt x="22" y="38"/>
                    </a:cubicBezTo>
                    <a:cubicBezTo>
                      <a:pt x="23" y="38"/>
                      <a:pt x="24" y="37"/>
                      <a:pt x="25" y="36"/>
                    </a:cubicBezTo>
                    <a:cubicBezTo>
                      <a:pt x="25" y="36"/>
                      <a:pt x="26" y="35"/>
                      <a:pt x="27" y="35"/>
                    </a:cubicBezTo>
                    <a:cubicBezTo>
                      <a:pt x="29" y="35"/>
                      <a:pt x="32" y="37"/>
                      <a:pt x="34" y="38"/>
                    </a:cubicBezTo>
                    <a:cubicBezTo>
                      <a:pt x="35" y="39"/>
                      <a:pt x="37" y="39"/>
                      <a:pt x="39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4" y="41"/>
                      <a:pt x="45" y="49"/>
                      <a:pt x="45" y="51"/>
                    </a:cubicBezTo>
                    <a:cubicBezTo>
                      <a:pt x="46" y="52"/>
                      <a:pt x="52" y="52"/>
                      <a:pt x="55" y="52"/>
                    </a:cubicBezTo>
                    <a:cubicBezTo>
                      <a:pt x="56" y="52"/>
                      <a:pt x="57" y="52"/>
                      <a:pt x="58" y="52"/>
                    </a:cubicBezTo>
                    <a:cubicBezTo>
                      <a:pt x="60" y="52"/>
                      <a:pt x="60" y="54"/>
                      <a:pt x="61" y="56"/>
                    </a:cubicBezTo>
                    <a:cubicBezTo>
                      <a:pt x="62" y="57"/>
                      <a:pt x="62" y="58"/>
                      <a:pt x="63" y="59"/>
                    </a:cubicBezTo>
                    <a:cubicBezTo>
                      <a:pt x="65" y="61"/>
                      <a:pt x="66" y="65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8"/>
                      <a:pt x="70" y="69"/>
                      <a:pt x="71" y="70"/>
                    </a:cubicBezTo>
                    <a:cubicBezTo>
                      <a:pt x="73" y="71"/>
                      <a:pt x="76" y="72"/>
                      <a:pt x="77" y="74"/>
                    </a:cubicBezTo>
                    <a:cubicBezTo>
                      <a:pt x="78" y="76"/>
                      <a:pt x="83" y="79"/>
                      <a:pt x="87" y="80"/>
                    </a:cubicBezTo>
                    <a:cubicBezTo>
                      <a:pt x="90" y="81"/>
                      <a:pt x="91" y="83"/>
                      <a:pt x="93" y="84"/>
                    </a:cubicBezTo>
                    <a:cubicBezTo>
                      <a:pt x="95" y="85"/>
                      <a:pt x="96" y="87"/>
                      <a:pt x="97" y="87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7"/>
                      <a:pt x="105" y="89"/>
                      <a:pt x="106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6"/>
                      <a:pt x="108" y="95"/>
                      <a:pt x="108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1" name="Google Shape;352;p3">
                <a:extLst>
                  <a:ext uri="{FF2B5EF4-FFF2-40B4-BE49-F238E27FC236}">
                    <a16:creationId xmlns:a16="http://schemas.microsoft.com/office/drawing/2014/main" id="{11E6279C-E2D8-E642-BB60-70CF53CE795B}"/>
                  </a:ext>
                </a:extLst>
              </p:cNvPr>
              <p:cNvSpPr/>
              <p:nvPr/>
            </p:nvSpPr>
            <p:spPr>
              <a:xfrm>
                <a:off x="4304" y="2313"/>
                <a:ext cx="202" cy="32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96" extrusionOk="0">
                    <a:moveTo>
                      <a:pt x="242" y="212"/>
                    </a:moveTo>
                    <a:cubicBezTo>
                      <a:pt x="242" y="214"/>
                      <a:pt x="238" y="214"/>
                      <a:pt x="238" y="211"/>
                    </a:cubicBezTo>
                    <a:cubicBezTo>
                      <a:pt x="238" y="209"/>
                      <a:pt x="232" y="208"/>
                      <a:pt x="232" y="207"/>
                    </a:cubicBezTo>
                    <a:cubicBezTo>
                      <a:pt x="232" y="206"/>
                      <a:pt x="234" y="206"/>
                      <a:pt x="237" y="207"/>
                    </a:cubicBezTo>
                    <a:cubicBezTo>
                      <a:pt x="239" y="208"/>
                      <a:pt x="241" y="207"/>
                      <a:pt x="243" y="205"/>
                    </a:cubicBezTo>
                    <a:cubicBezTo>
                      <a:pt x="246" y="203"/>
                      <a:pt x="249" y="205"/>
                      <a:pt x="250" y="202"/>
                    </a:cubicBezTo>
                    <a:cubicBezTo>
                      <a:pt x="250" y="200"/>
                      <a:pt x="246" y="199"/>
                      <a:pt x="245" y="198"/>
                    </a:cubicBezTo>
                    <a:cubicBezTo>
                      <a:pt x="244" y="196"/>
                      <a:pt x="241" y="195"/>
                      <a:pt x="237" y="195"/>
                    </a:cubicBezTo>
                    <a:cubicBezTo>
                      <a:pt x="234" y="196"/>
                      <a:pt x="234" y="194"/>
                      <a:pt x="232" y="193"/>
                    </a:cubicBezTo>
                    <a:cubicBezTo>
                      <a:pt x="230" y="191"/>
                      <a:pt x="225" y="194"/>
                      <a:pt x="225" y="198"/>
                    </a:cubicBezTo>
                    <a:cubicBezTo>
                      <a:pt x="225" y="202"/>
                      <a:pt x="221" y="201"/>
                      <a:pt x="222" y="199"/>
                    </a:cubicBezTo>
                    <a:cubicBezTo>
                      <a:pt x="224" y="197"/>
                      <a:pt x="221" y="194"/>
                      <a:pt x="224" y="193"/>
                    </a:cubicBezTo>
                    <a:cubicBezTo>
                      <a:pt x="226" y="193"/>
                      <a:pt x="225" y="188"/>
                      <a:pt x="220" y="188"/>
                    </a:cubicBezTo>
                    <a:cubicBezTo>
                      <a:pt x="214" y="187"/>
                      <a:pt x="212" y="192"/>
                      <a:pt x="214" y="193"/>
                    </a:cubicBezTo>
                    <a:cubicBezTo>
                      <a:pt x="215" y="195"/>
                      <a:pt x="210" y="201"/>
                      <a:pt x="208" y="201"/>
                    </a:cubicBezTo>
                    <a:cubicBezTo>
                      <a:pt x="206" y="201"/>
                      <a:pt x="208" y="196"/>
                      <a:pt x="208" y="193"/>
                    </a:cubicBezTo>
                    <a:cubicBezTo>
                      <a:pt x="208" y="190"/>
                      <a:pt x="206" y="191"/>
                      <a:pt x="202" y="196"/>
                    </a:cubicBezTo>
                    <a:cubicBezTo>
                      <a:pt x="198" y="201"/>
                      <a:pt x="195" y="205"/>
                      <a:pt x="193" y="205"/>
                    </a:cubicBezTo>
                    <a:cubicBezTo>
                      <a:pt x="190" y="206"/>
                      <a:pt x="191" y="201"/>
                      <a:pt x="194" y="199"/>
                    </a:cubicBezTo>
                    <a:cubicBezTo>
                      <a:pt x="198" y="197"/>
                      <a:pt x="198" y="192"/>
                      <a:pt x="201" y="192"/>
                    </a:cubicBezTo>
                    <a:cubicBezTo>
                      <a:pt x="203" y="192"/>
                      <a:pt x="203" y="189"/>
                      <a:pt x="199" y="188"/>
                    </a:cubicBezTo>
                    <a:cubicBezTo>
                      <a:pt x="196" y="187"/>
                      <a:pt x="195" y="191"/>
                      <a:pt x="194" y="192"/>
                    </a:cubicBezTo>
                    <a:cubicBezTo>
                      <a:pt x="193" y="193"/>
                      <a:pt x="187" y="190"/>
                      <a:pt x="187" y="191"/>
                    </a:cubicBezTo>
                    <a:cubicBezTo>
                      <a:pt x="187" y="192"/>
                      <a:pt x="184" y="193"/>
                      <a:pt x="186" y="195"/>
                    </a:cubicBezTo>
                    <a:cubicBezTo>
                      <a:pt x="187" y="197"/>
                      <a:pt x="185" y="199"/>
                      <a:pt x="183" y="196"/>
                    </a:cubicBezTo>
                    <a:cubicBezTo>
                      <a:pt x="182" y="194"/>
                      <a:pt x="178" y="196"/>
                      <a:pt x="177" y="199"/>
                    </a:cubicBezTo>
                    <a:cubicBezTo>
                      <a:pt x="175" y="202"/>
                      <a:pt x="173" y="201"/>
                      <a:pt x="174" y="202"/>
                    </a:cubicBezTo>
                    <a:cubicBezTo>
                      <a:pt x="176" y="203"/>
                      <a:pt x="176" y="207"/>
                      <a:pt x="173" y="208"/>
                    </a:cubicBezTo>
                    <a:cubicBezTo>
                      <a:pt x="171" y="209"/>
                      <a:pt x="172" y="201"/>
                      <a:pt x="170" y="202"/>
                    </a:cubicBezTo>
                    <a:cubicBezTo>
                      <a:pt x="168" y="202"/>
                      <a:pt x="169" y="198"/>
                      <a:pt x="172" y="198"/>
                    </a:cubicBezTo>
                    <a:cubicBezTo>
                      <a:pt x="175" y="198"/>
                      <a:pt x="177" y="194"/>
                      <a:pt x="177" y="193"/>
                    </a:cubicBezTo>
                    <a:cubicBezTo>
                      <a:pt x="177" y="191"/>
                      <a:pt x="174" y="192"/>
                      <a:pt x="174" y="194"/>
                    </a:cubicBezTo>
                    <a:cubicBezTo>
                      <a:pt x="174" y="196"/>
                      <a:pt x="169" y="196"/>
                      <a:pt x="166" y="195"/>
                    </a:cubicBezTo>
                    <a:cubicBezTo>
                      <a:pt x="162" y="195"/>
                      <a:pt x="162" y="200"/>
                      <a:pt x="166" y="202"/>
                    </a:cubicBezTo>
                    <a:cubicBezTo>
                      <a:pt x="170" y="204"/>
                      <a:pt x="166" y="206"/>
                      <a:pt x="164" y="204"/>
                    </a:cubicBezTo>
                    <a:cubicBezTo>
                      <a:pt x="162" y="202"/>
                      <a:pt x="158" y="203"/>
                      <a:pt x="156" y="204"/>
                    </a:cubicBezTo>
                    <a:cubicBezTo>
                      <a:pt x="154" y="205"/>
                      <a:pt x="161" y="208"/>
                      <a:pt x="162" y="209"/>
                    </a:cubicBezTo>
                    <a:cubicBezTo>
                      <a:pt x="162" y="210"/>
                      <a:pt x="158" y="207"/>
                      <a:pt x="157" y="208"/>
                    </a:cubicBezTo>
                    <a:cubicBezTo>
                      <a:pt x="156" y="209"/>
                      <a:pt x="152" y="208"/>
                      <a:pt x="152" y="205"/>
                    </a:cubicBezTo>
                    <a:cubicBezTo>
                      <a:pt x="152" y="203"/>
                      <a:pt x="145" y="206"/>
                      <a:pt x="149" y="207"/>
                    </a:cubicBezTo>
                    <a:cubicBezTo>
                      <a:pt x="152" y="208"/>
                      <a:pt x="151" y="210"/>
                      <a:pt x="151" y="213"/>
                    </a:cubicBezTo>
                    <a:cubicBezTo>
                      <a:pt x="151" y="216"/>
                      <a:pt x="147" y="214"/>
                      <a:pt x="148" y="211"/>
                    </a:cubicBezTo>
                    <a:cubicBezTo>
                      <a:pt x="149" y="209"/>
                      <a:pt x="145" y="209"/>
                      <a:pt x="142" y="211"/>
                    </a:cubicBezTo>
                    <a:cubicBezTo>
                      <a:pt x="140" y="213"/>
                      <a:pt x="143" y="208"/>
                      <a:pt x="142" y="205"/>
                    </a:cubicBezTo>
                    <a:cubicBezTo>
                      <a:pt x="141" y="203"/>
                      <a:pt x="138" y="205"/>
                      <a:pt x="135" y="206"/>
                    </a:cubicBezTo>
                    <a:cubicBezTo>
                      <a:pt x="132" y="206"/>
                      <a:pt x="130" y="207"/>
                      <a:pt x="132" y="209"/>
                    </a:cubicBezTo>
                    <a:cubicBezTo>
                      <a:pt x="134" y="211"/>
                      <a:pt x="134" y="213"/>
                      <a:pt x="131" y="213"/>
                    </a:cubicBezTo>
                    <a:cubicBezTo>
                      <a:pt x="129" y="213"/>
                      <a:pt x="128" y="213"/>
                      <a:pt x="128" y="215"/>
                    </a:cubicBezTo>
                    <a:cubicBezTo>
                      <a:pt x="129" y="218"/>
                      <a:pt x="125" y="218"/>
                      <a:pt x="125" y="216"/>
                    </a:cubicBezTo>
                    <a:cubicBezTo>
                      <a:pt x="125" y="214"/>
                      <a:pt x="120" y="214"/>
                      <a:pt x="118" y="217"/>
                    </a:cubicBezTo>
                    <a:cubicBezTo>
                      <a:pt x="117" y="219"/>
                      <a:pt x="113" y="221"/>
                      <a:pt x="113" y="223"/>
                    </a:cubicBezTo>
                    <a:cubicBezTo>
                      <a:pt x="114" y="226"/>
                      <a:pt x="117" y="222"/>
                      <a:pt x="119" y="223"/>
                    </a:cubicBezTo>
                    <a:cubicBezTo>
                      <a:pt x="122" y="224"/>
                      <a:pt x="119" y="225"/>
                      <a:pt x="121" y="226"/>
                    </a:cubicBezTo>
                    <a:cubicBezTo>
                      <a:pt x="122" y="227"/>
                      <a:pt x="122" y="231"/>
                      <a:pt x="120" y="229"/>
                    </a:cubicBezTo>
                    <a:cubicBezTo>
                      <a:pt x="118" y="227"/>
                      <a:pt x="115" y="226"/>
                      <a:pt x="115" y="229"/>
                    </a:cubicBezTo>
                    <a:cubicBezTo>
                      <a:pt x="114" y="232"/>
                      <a:pt x="112" y="229"/>
                      <a:pt x="111" y="227"/>
                    </a:cubicBezTo>
                    <a:cubicBezTo>
                      <a:pt x="109" y="225"/>
                      <a:pt x="107" y="231"/>
                      <a:pt x="105" y="229"/>
                    </a:cubicBezTo>
                    <a:cubicBezTo>
                      <a:pt x="104" y="228"/>
                      <a:pt x="109" y="223"/>
                      <a:pt x="108" y="221"/>
                    </a:cubicBezTo>
                    <a:cubicBezTo>
                      <a:pt x="106" y="219"/>
                      <a:pt x="105" y="223"/>
                      <a:pt x="102" y="226"/>
                    </a:cubicBezTo>
                    <a:cubicBezTo>
                      <a:pt x="99" y="229"/>
                      <a:pt x="94" y="229"/>
                      <a:pt x="96" y="231"/>
                    </a:cubicBezTo>
                    <a:cubicBezTo>
                      <a:pt x="97" y="232"/>
                      <a:pt x="93" y="233"/>
                      <a:pt x="92" y="236"/>
                    </a:cubicBezTo>
                    <a:cubicBezTo>
                      <a:pt x="91" y="238"/>
                      <a:pt x="84" y="239"/>
                      <a:pt x="80" y="242"/>
                    </a:cubicBezTo>
                    <a:cubicBezTo>
                      <a:pt x="76" y="245"/>
                      <a:pt x="81" y="245"/>
                      <a:pt x="83" y="243"/>
                    </a:cubicBezTo>
                    <a:cubicBezTo>
                      <a:pt x="86" y="240"/>
                      <a:pt x="86" y="241"/>
                      <a:pt x="90" y="239"/>
                    </a:cubicBezTo>
                    <a:cubicBezTo>
                      <a:pt x="94" y="237"/>
                      <a:pt x="98" y="235"/>
                      <a:pt x="100" y="236"/>
                    </a:cubicBezTo>
                    <a:cubicBezTo>
                      <a:pt x="101" y="237"/>
                      <a:pt x="104" y="237"/>
                      <a:pt x="105" y="235"/>
                    </a:cubicBezTo>
                    <a:cubicBezTo>
                      <a:pt x="107" y="232"/>
                      <a:pt x="109" y="233"/>
                      <a:pt x="111" y="234"/>
                    </a:cubicBezTo>
                    <a:cubicBezTo>
                      <a:pt x="113" y="236"/>
                      <a:pt x="108" y="237"/>
                      <a:pt x="110" y="239"/>
                    </a:cubicBezTo>
                    <a:cubicBezTo>
                      <a:pt x="113" y="242"/>
                      <a:pt x="108" y="243"/>
                      <a:pt x="108" y="241"/>
                    </a:cubicBezTo>
                    <a:cubicBezTo>
                      <a:pt x="108" y="239"/>
                      <a:pt x="105" y="237"/>
                      <a:pt x="104" y="239"/>
                    </a:cubicBezTo>
                    <a:cubicBezTo>
                      <a:pt x="103" y="241"/>
                      <a:pt x="101" y="243"/>
                      <a:pt x="99" y="243"/>
                    </a:cubicBezTo>
                    <a:cubicBezTo>
                      <a:pt x="98" y="243"/>
                      <a:pt x="96" y="247"/>
                      <a:pt x="96" y="250"/>
                    </a:cubicBezTo>
                    <a:cubicBezTo>
                      <a:pt x="96" y="254"/>
                      <a:pt x="92" y="250"/>
                      <a:pt x="92" y="253"/>
                    </a:cubicBezTo>
                    <a:cubicBezTo>
                      <a:pt x="92" y="256"/>
                      <a:pt x="87" y="261"/>
                      <a:pt x="83" y="265"/>
                    </a:cubicBezTo>
                    <a:cubicBezTo>
                      <a:pt x="79" y="269"/>
                      <a:pt x="83" y="270"/>
                      <a:pt x="82" y="272"/>
                    </a:cubicBezTo>
                    <a:cubicBezTo>
                      <a:pt x="80" y="275"/>
                      <a:pt x="76" y="273"/>
                      <a:pt x="74" y="274"/>
                    </a:cubicBezTo>
                    <a:cubicBezTo>
                      <a:pt x="72" y="275"/>
                      <a:pt x="75" y="281"/>
                      <a:pt x="73" y="283"/>
                    </a:cubicBezTo>
                    <a:cubicBezTo>
                      <a:pt x="71" y="284"/>
                      <a:pt x="73" y="287"/>
                      <a:pt x="73" y="289"/>
                    </a:cubicBezTo>
                    <a:cubicBezTo>
                      <a:pt x="73" y="291"/>
                      <a:pt x="67" y="288"/>
                      <a:pt x="67" y="290"/>
                    </a:cubicBezTo>
                    <a:cubicBezTo>
                      <a:pt x="66" y="292"/>
                      <a:pt x="61" y="292"/>
                      <a:pt x="60" y="292"/>
                    </a:cubicBezTo>
                    <a:cubicBezTo>
                      <a:pt x="59" y="293"/>
                      <a:pt x="63" y="296"/>
                      <a:pt x="65" y="298"/>
                    </a:cubicBezTo>
                    <a:cubicBezTo>
                      <a:pt x="68" y="300"/>
                      <a:pt x="63" y="302"/>
                      <a:pt x="62" y="299"/>
                    </a:cubicBezTo>
                    <a:cubicBezTo>
                      <a:pt x="62" y="297"/>
                      <a:pt x="58" y="301"/>
                      <a:pt x="54" y="303"/>
                    </a:cubicBezTo>
                    <a:cubicBezTo>
                      <a:pt x="49" y="305"/>
                      <a:pt x="51" y="309"/>
                      <a:pt x="48" y="309"/>
                    </a:cubicBezTo>
                    <a:cubicBezTo>
                      <a:pt x="44" y="309"/>
                      <a:pt x="45" y="315"/>
                      <a:pt x="43" y="316"/>
                    </a:cubicBezTo>
                    <a:cubicBezTo>
                      <a:pt x="41" y="318"/>
                      <a:pt x="41" y="312"/>
                      <a:pt x="38" y="312"/>
                    </a:cubicBezTo>
                    <a:cubicBezTo>
                      <a:pt x="34" y="312"/>
                      <a:pt x="35" y="315"/>
                      <a:pt x="37" y="318"/>
                    </a:cubicBezTo>
                    <a:cubicBezTo>
                      <a:pt x="39" y="321"/>
                      <a:pt x="33" y="318"/>
                      <a:pt x="31" y="321"/>
                    </a:cubicBezTo>
                    <a:cubicBezTo>
                      <a:pt x="29" y="323"/>
                      <a:pt x="24" y="322"/>
                      <a:pt x="22" y="324"/>
                    </a:cubicBezTo>
                    <a:cubicBezTo>
                      <a:pt x="21" y="326"/>
                      <a:pt x="26" y="326"/>
                      <a:pt x="27" y="328"/>
                    </a:cubicBezTo>
                    <a:cubicBezTo>
                      <a:pt x="28" y="330"/>
                      <a:pt x="22" y="329"/>
                      <a:pt x="19" y="328"/>
                    </a:cubicBezTo>
                    <a:cubicBezTo>
                      <a:pt x="16" y="328"/>
                      <a:pt x="17" y="332"/>
                      <a:pt x="14" y="332"/>
                    </a:cubicBezTo>
                    <a:cubicBezTo>
                      <a:pt x="11" y="331"/>
                      <a:pt x="7" y="334"/>
                      <a:pt x="9" y="336"/>
                    </a:cubicBezTo>
                    <a:cubicBezTo>
                      <a:pt x="11" y="338"/>
                      <a:pt x="8" y="338"/>
                      <a:pt x="6" y="337"/>
                    </a:cubicBezTo>
                    <a:cubicBezTo>
                      <a:pt x="4" y="336"/>
                      <a:pt x="2" y="339"/>
                      <a:pt x="1" y="341"/>
                    </a:cubicBezTo>
                    <a:cubicBezTo>
                      <a:pt x="1" y="344"/>
                      <a:pt x="5" y="345"/>
                      <a:pt x="5" y="346"/>
                    </a:cubicBezTo>
                    <a:cubicBezTo>
                      <a:pt x="5" y="347"/>
                      <a:pt x="1" y="349"/>
                      <a:pt x="4" y="350"/>
                    </a:cubicBezTo>
                    <a:cubicBezTo>
                      <a:pt x="7" y="350"/>
                      <a:pt x="5" y="353"/>
                      <a:pt x="3" y="353"/>
                    </a:cubicBezTo>
                    <a:cubicBezTo>
                      <a:pt x="1" y="354"/>
                      <a:pt x="1" y="356"/>
                      <a:pt x="3" y="358"/>
                    </a:cubicBezTo>
                    <a:cubicBezTo>
                      <a:pt x="5" y="360"/>
                      <a:pt x="0" y="361"/>
                      <a:pt x="2" y="364"/>
                    </a:cubicBezTo>
                    <a:cubicBezTo>
                      <a:pt x="5" y="367"/>
                      <a:pt x="6" y="363"/>
                      <a:pt x="7" y="365"/>
                    </a:cubicBezTo>
                    <a:cubicBezTo>
                      <a:pt x="8" y="368"/>
                      <a:pt x="11" y="366"/>
                      <a:pt x="14" y="363"/>
                    </a:cubicBezTo>
                    <a:cubicBezTo>
                      <a:pt x="17" y="360"/>
                      <a:pt x="18" y="366"/>
                      <a:pt x="16" y="366"/>
                    </a:cubicBezTo>
                    <a:cubicBezTo>
                      <a:pt x="13" y="366"/>
                      <a:pt x="10" y="367"/>
                      <a:pt x="11" y="370"/>
                    </a:cubicBezTo>
                    <a:cubicBezTo>
                      <a:pt x="11" y="372"/>
                      <a:pt x="7" y="372"/>
                      <a:pt x="7" y="369"/>
                    </a:cubicBezTo>
                    <a:cubicBezTo>
                      <a:pt x="7" y="366"/>
                      <a:pt x="2" y="369"/>
                      <a:pt x="4" y="372"/>
                    </a:cubicBezTo>
                    <a:cubicBezTo>
                      <a:pt x="6" y="374"/>
                      <a:pt x="3" y="375"/>
                      <a:pt x="3" y="377"/>
                    </a:cubicBezTo>
                    <a:cubicBezTo>
                      <a:pt x="3" y="380"/>
                      <a:pt x="7" y="379"/>
                      <a:pt x="8" y="377"/>
                    </a:cubicBezTo>
                    <a:cubicBezTo>
                      <a:pt x="10" y="374"/>
                      <a:pt x="13" y="375"/>
                      <a:pt x="14" y="377"/>
                    </a:cubicBezTo>
                    <a:cubicBezTo>
                      <a:pt x="15" y="380"/>
                      <a:pt x="11" y="378"/>
                      <a:pt x="11" y="381"/>
                    </a:cubicBezTo>
                    <a:cubicBezTo>
                      <a:pt x="11" y="384"/>
                      <a:pt x="9" y="382"/>
                      <a:pt x="7" y="384"/>
                    </a:cubicBezTo>
                    <a:cubicBezTo>
                      <a:pt x="5" y="387"/>
                      <a:pt x="14" y="391"/>
                      <a:pt x="17" y="392"/>
                    </a:cubicBezTo>
                    <a:cubicBezTo>
                      <a:pt x="20" y="393"/>
                      <a:pt x="23" y="396"/>
                      <a:pt x="29" y="395"/>
                    </a:cubicBezTo>
                    <a:cubicBezTo>
                      <a:pt x="34" y="394"/>
                      <a:pt x="45" y="384"/>
                      <a:pt x="47" y="382"/>
                    </a:cubicBezTo>
                    <a:cubicBezTo>
                      <a:pt x="48" y="380"/>
                      <a:pt x="51" y="382"/>
                      <a:pt x="53" y="380"/>
                    </a:cubicBezTo>
                    <a:cubicBezTo>
                      <a:pt x="55" y="379"/>
                      <a:pt x="54" y="374"/>
                      <a:pt x="56" y="373"/>
                    </a:cubicBezTo>
                    <a:cubicBezTo>
                      <a:pt x="57" y="373"/>
                      <a:pt x="58" y="378"/>
                      <a:pt x="60" y="379"/>
                    </a:cubicBezTo>
                    <a:cubicBezTo>
                      <a:pt x="61" y="379"/>
                      <a:pt x="62" y="380"/>
                      <a:pt x="62" y="383"/>
                    </a:cubicBezTo>
                    <a:cubicBezTo>
                      <a:pt x="63" y="383"/>
                      <a:pt x="64" y="383"/>
                      <a:pt x="65" y="383"/>
                    </a:cubicBezTo>
                    <a:cubicBezTo>
                      <a:pt x="67" y="385"/>
                      <a:pt x="67" y="379"/>
                      <a:pt x="67" y="377"/>
                    </a:cubicBezTo>
                    <a:cubicBezTo>
                      <a:pt x="67" y="375"/>
                      <a:pt x="69" y="372"/>
                      <a:pt x="68" y="369"/>
                    </a:cubicBezTo>
                    <a:cubicBezTo>
                      <a:pt x="68" y="367"/>
                      <a:pt x="74" y="369"/>
                      <a:pt x="75" y="367"/>
                    </a:cubicBezTo>
                    <a:cubicBezTo>
                      <a:pt x="76" y="365"/>
                      <a:pt x="76" y="359"/>
                      <a:pt x="74" y="358"/>
                    </a:cubicBezTo>
                    <a:cubicBezTo>
                      <a:pt x="73" y="357"/>
                      <a:pt x="72" y="353"/>
                      <a:pt x="74" y="353"/>
                    </a:cubicBezTo>
                    <a:cubicBezTo>
                      <a:pt x="76" y="353"/>
                      <a:pt x="78" y="352"/>
                      <a:pt x="78" y="348"/>
                    </a:cubicBezTo>
                    <a:cubicBezTo>
                      <a:pt x="77" y="344"/>
                      <a:pt x="72" y="345"/>
                      <a:pt x="71" y="341"/>
                    </a:cubicBezTo>
                    <a:cubicBezTo>
                      <a:pt x="71" y="338"/>
                      <a:pt x="74" y="337"/>
                      <a:pt x="72" y="332"/>
                    </a:cubicBezTo>
                    <a:cubicBezTo>
                      <a:pt x="69" y="327"/>
                      <a:pt x="73" y="325"/>
                      <a:pt x="72" y="322"/>
                    </a:cubicBezTo>
                    <a:cubicBezTo>
                      <a:pt x="71" y="320"/>
                      <a:pt x="70" y="317"/>
                      <a:pt x="73" y="313"/>
                    </a:cubicBezTo>
                    <a:cubicBezTo>
                      <a:pt x="75" y="308"/>
                      <a:pt x="80" y="306"/>
                      <a:pt x="82" y="306"/>
                    </a:cubicBezTo>
                    <a:cubicBezTo>
                      <a:pt x="84" y="307"/>
                      <a:pt x="87" y="309"/>
                      <a:pt x="89" y="306"/>
                    </a:cubicBezTo>
                    <a:cubicBezTo>
                      <a:pt x="90" y="303"/>
                      <a:pt x="90" y="301"/>
                      <a:pt x="89" y="300"/>
                    </a:cubicBezTo>
                    <a:cubicBezTo>
                      <a:pt x="87" y="300"/>
                      <a:pt x="84" y="299"/>
                      <a:pt x="86" y="295"/>
                    </a:cubicBezTo>
                    <a:cubicBezTo>
                      <a:pt x="89" y="292"/>
                      <a:pt x="92" y="287"/>
                      <a:pt x="93" y="283"/>
                    </a:cubicBezTo>
                    <a:cubicBezTo>
                      <a:pt x="93" y="279"/>
                      <a:pt x="92" y="276"/>
                      <a:pt x="93" y="274"/>
                    </a:cubicBezTo>
                    <a:cubicBezTo>
                      <a:pt x="95" y="273"/>
                      <a:pt x="98" y="274"/>
                      <a:pt x="101" y="272"/>
                    </a:cubicBezTo>
                    <a:cubicBezTo>
                      <a:pt x="103" y="271"/>
                      <a:pt x="101" y="268"/>
                      <a:pt x="102" y="267"/>
                    </a:cubicBezTo>
                    <a:cubicBezTo>
                      <a:pt x="104" y="266"/>
                      <a:pt x="106" y="261"/>
                      <a:pt x="107" y="260"/>
                    </a:cubicBezTo>
                    <a:cubicBezTo>
                      <a:pt x="109" y="258"/>
                      <a:pt x="111" y="256"/>
                      <a:pt x="110" y="255"/>
                    </a:cubicBezTo>
                    <a:cubicBezTo>
                      <a:pt x="108" y="253"/>
                      <a:pt x="113" y="251"/>
                      <a:pt x="113" y="248"/>
                    </a:cubicBezTo>
                    <a:cubicBezTo>
                      <a:pt x="113" y="244"/>
                      <a:pt x="117" y="242"/>
                      <a:pt x="120" y="242"/>
                    </a:cubicBezTo>
                    <a:cubicBezTo>
                      <a:pt x="123" y="242"/>
                      <a:pt x="127" y="242"/>
                      <a:pt x="127" y="239"/>
                    </a:cubicBezTo>
                    <a:cubicBezTo>
                      <a:pt x="127" y="237"/>
                      <a:pt x="125" y="231"/>
                      <a:pt x="130" y="233"/>
                    </a:cubicBezTo>
                    <a:cubicBezTo>
                      <a:pt x="134" y="234"/>
                      <a:pt x="137" y="232"/>
                      <a:pt x="140" y="234"/>
                    </a:cubicBezTo>
                    <a:cubicBezTo>
                      <a:pt x="142" y="237"/>
                      <a:pt x="146" y="236"/>
                      <a:pt x="146" y="233"/>
                    </a:cubicBezTo>
                    <a:cubicBezTo>
                      <a:pt x="146" y="229"/>
                      <a:pt x="147" y="223"/>
                      <a:pt x="152" y="225"/>
                    </a:cubicBezTo>
                    <a:cubicBezTo>
                      <a:pt x="152" y="225"/>
                      <a:pt x="152" y="226"/>
                      <a:pt x="152" y="226"/>
                    </a:cubicBezTo>
                    <a:cubicBezTo>
                      <a:pt x="154" y="223"/>
                      <a:pt x="156" y="221"/>
                      <a:pt x="159" y="221"/>
                    </a:cubicBezTo>
                    <a:cubicBezTo>
                      <a:pt x="163" y="221"/>
                      <a:pt x="165" y="228"/>
                      <a:pt x="169" y="229"/>
                    </a:cubicBezTo>
                    <a:cubicBezTo>
                      <a:pt x="174" y="230"/>
                      <a:pt x="179" y="232"/>
                      <a:pt x="180" y="229"/>
                    </a:cubicBezTo>
                    <a:cubicBezTo>
                      <a:pt x="181" y="227"/>
                      <a:pt x="185" y="231"/>
                      <a:pt x="187" y="230"/>
                    </a:cubicBezTo>
                    <a:cubicBezTo>
                      <a:pt x="190" y="229"/>
                      <a:pt x="190" y="235"/>
                      <a:pt x="193" y="231"/>
                    </a:cubicBezTo>
                    <a:cubicBezTo>
                      <a:pt x="196" y="227"/>
                      <a:pt x="192" y="225"/>
                      <a:pt x="197" y="226"/>
                    </a:cubicBezTo>
                    <a:cubicBezTo>
                      <a:pt x="202" y="226"/>
                      <a:pt x="199" y="221"/>
                      <a:pt x="199" y="217"/>
                    </a:cubicBezTo>
                    <a:cubicBezTo>
                      <a:pt x="199" y="214"/>
                      <a:pt x="205" y="214"/>
                      <a:pt x="205" y="211"/>
                    </a:cubicBezTo>
                    <a:cubicBezTo>
                      <a:pt x="205" y="208"/>
                      <a:pt x="213" y="210"/>
                      <a:pt x="214" y="209"/>
                    </a:cubicBezTo>
                    <a:cubicBezTo>
                      <a:pt x="216" y="207"/>
                      <a:pt x="220" y="205"/>
                      <a:pt x="222" y="209"/>
                    </a:cubicBezTo>
                    <a:cubicBezTo>
                      <a:pt x="224" y="212"/>
                      <a:pt x="232" y="213"/>
                      <a:pt x="232" y="216"/>
                    </a:cubicBezTo>
                    <a:cubicBezTo>
                      <a:pt x="233" y="217"/>
                      <a:pt x="232" y="219"/>
                      <a:pt x="232" y="221"/>
                    </a:cubicBezTo>
                    <a:cubicBezTo>
                      <a:pt x="234" y="220"/>
                      <a:pt x="235" y="219"/>
                      <a:pt x="237" y="219"/>
                    </a:cubicBezTo>
                    <a:cubicBezTo>
                      <a:pt x="240" y="219"/>
                      <a:pt x="242" y="214"/>
                      <a:pt x="245" y="215"/>
                    </a:cubicBezTo>
                    <a:cubicBezTo>
                      <a:pt x="247" y="215"/>
                      <a:pt x="249" y="215"/>
                      <a:pt x="250" y="212"/>
                    </a:cubicBezTo>
                    <a:cubicBezTo>
                      <a:pt x="247" y="210"/>
                      <a:pt x="243" y="210"/>
                      <a:pt x="242" y="212"/>
                    </a:cubicBezTo>
                    <a:close/>
                    <a:moveTo>
                      <a:pt x="70" y="29"/>
                    </a:moveTo>
                    <a:cubicBezTo>
                      <a:pt x="74" y="30"/>
                      <a:pt x="65" y="34"/>
                      <a:pt x="64" y="38"/>
                    </a:cubicBezTo>
                    <a:cubicBezTo>
                      <a:pt x="63" y="42"/>
                      <a:pt x="71" y="46"/>
                      <a:pt x="74" y="49"/>
                    </a:cubicBezTo>
                    <a:cubicBezTo>
                      <a:pt x="77" y="52"/>
                      <a:pt x="85" y="51"/>
                      <a:pt x="88" y="50"/>
                    </a:cubicBezTo>
                    <a:cubicBezTo>
                      <a:pt x="90" y="48"/>
                      <a:pt x="89" y="42"/>
                      <a:pt x="93" y="42"/>
                    </a:cubicBezTo>
                    <a:cubicBezTo>
                      <a:pt x="97" y="42"/>
                      <a:pt x="95" y="39"/>
                      <a:pt x="98" y="38"/>
                    </a:cubicBezTo>
                    <a:cubicBezTo>
                      <a:pt x="101" y="37"/>
                      <a:pt x="101" y="41"/>
                      <a:pt x="99" y="44"/>
                    </a:cubicBezTo>
                    <a:cubicBezTo>
                      <a:pt x="96" y="47"/>
                      <a:pt x="103" y="47"/>
                      <a:pt x="107" y="43"/>
                    </a:cubicBezTo>
                    <a:cubicBezTo>
                      <a:pt x="111" y="39"/>
                      <a:pt x="112" y="43"/>
                      <a:pt x="111" y="46"/>
                    </a:cubicBezTo>
                    <a:cubicBezTo>
                      <a:pt x="110" y="50"/>
                      <a:pt x="102" y="48"/>
                      <a:pt x="99" y="51"/>
                    </a:cubicBezTo>
                    <a:cubicBezTo>
                      <a:pt x="96" y="55"/>
                      <a:pt x="88" y="52"/>
                      <a:pt x="84" y="57"/>
                    </a:cubicBezTo>
                    <a:cubicBezTo>
                      <a:pt x="80" y="61"/>
                      <a:pt x="88" y="61"/>
                      <a:pt x="93" y="60"/>
                    </a:cubicBezTo>
                    <a:cubicBezTo>
                      <a:pt x="98" y="59"/>
                      <a:pt x="108" y="58"/>
                      <a:pt x="112" y="59"/>
                    </a:cubicBezTo>
                    <a:cubicBezTo>
                      <a:pt x="116" y="60"/>
                      <a:pt x="110" y="61"/>
                      <a:pt x="103" y="61"/>
                    </a:cubicBezTo>
                    <a:cubicBezTo>
                      <a:pt x="97" y="61"/>
                      <a:pt x="95" y="63"/>
                      <a:pt x="95" y="65"/>
                    </a:cubicBezTo>
                    <a:cubicBezTo>
                      <a:pt x="95" y="67"/>
                      <a:pt x="86" y="63"/>
                      <a:pt x="86" y="67"/>
                    </a:cubicBezTo>
                    <a:cubicBezTo>
                      <a:pt x="85" y="71"/>
                      <a:pt x="94" y="72"/>
                      <a:pt x="95" y="75"/>
                    </a:cubicBezTo>
                    <a:cubicBezTo>
                      <a:pt x="96" y="77"/>
                      <a:pt x="102" y="75"/>
                      <a:pt x="105" y="76"/>
                    </a:cubicBezTo>
                    <a:cubicBezTo>
                      <a:pt x="107" y="77"/>
                      <a:pt x="101" y="78"/>
                      <a:pt x="100" y="79"/>
                    </a:cubicBezTo>
                    <a:cubicBezTo>
                      <a:pt x="99" y="80"/>
                      <a:pt x="107" y="82"/>
                      <a:pt x="108" y="84"/>
                    </a:cubicBezTo>
                    <a:cubicBezTo>
                      <a:pt x="109" y="86"/>
                      <a:pt x="114" y="85"/>
                      <a:pt x="114" y="82"/>
                    </a:cubicBezTo>
                    <a:cubicBezTo>
                      <a:pt x="114" y="78"/>
                      <a:pt x="119" y="67"/>
                      <a:pt x="125" y="65"/>
                    </a:cubicBezTo>
                    <a:cubicBezTo>
                      <a:pt x="132" y="62"/>
                      <a:pt x="128" y="60"/>
                      <a:pt x="129" y="57"/>
                    </a:cubicBezTo>
                    <a:cubicBezTo>
                      <a:pt x="130" y="53"/>
                      <a:pt x="135" y="56"/>
                      <a:pt x="134" y="53"/>
                    </a:cubicBezTo>
                    <a:cubicBezTo>
                      <a:pt x="132" y="50"/>
                      <a:pt x="133" y="49"/>
                      <a:pt x="137" y="45"/>
                    </a:cubicBezTo>
                    <a:cubicBezTo>
                      <a:pt x="141" y="41"/>
                      <a:pt x="144" y="44"/>
                      <a:pt x="149" y="41"/>
                    </a:cubicBezTo>
                    <a:cubicBezTo>
                      <a:pt x="153" y="39"/>
                      <a:pt x="156" y="43"/>
                      <a:pt x="150" y="44"/>
                    </a:cubicBezTo>
                    <a:cubicBezTo>
                      <a:pt x="146" y="44"/>
                      <a:pt x="148" y="49"/>
                      <a:pt x="152" y="51"/>
                    </a:cubicBezTo>
                    <a:cubicBezTo>
                      <a:pt x="156" y="52"/>
                      <a:pt x="152" y="54"/>
                      <a:pt x="155" y="54"/>
                    </a:cubicBezTo>
                    <a:cubicBezTo>
                      <a:pt x="158" y="55"/>
                      <a:pt x="158" y="59"/>
                      <a:pt x="154" y="63"/>
                    </a:cubicBezTo>
                    <a:cubicBezTo>
                      <a:pt x="150" y="68"/>
                      <a:pt x="155" y="68"/>
                      <a:pt x="163" y="65"/>
                    </a:cubicBezTo>
                    <a:cubicBezTo>
                      <a:pt x="171" y="62"/>
                      <a:pt x="166" y="68"/>
                      <a:pt x="168" y="70"/>
                    </a:cubicBezTo>
                    <a:cubicBezTo>
                      <a:pt x="171" y="73"/>
                      <a:pt x="177" y="69"/>
                      <a:pt x="180" y="65"/>
                    </a:cubicBezTo>
                    <a:cubicBezTo>
                      <a:pt x="184" y="60"/>
                      <a:pt x="189" y="61"/>
                      <a:pt x="189" y="59"/>
                    </a:cubicBezTo>
                    <a:cubicBezTo>
                      <a:pt x="189" y="57"/>
                      <a:pt x="185" y="56"/>
                      <a:pt x="182" y="57"/>
                    </a:cubicBezTo>
                    <a:cubicBezTo>
                      <a:pt x="179" y="59"/>
                      <a:pt x="171" y="58"/>
                      <a:pt x="174" y="55"/>
                    </a:cubicBezTo>
                    <a:cubicBezTo>
                      <a:pt x="177" y="53"/>
                      <a:pt x="176" y="51"/>
                      <a:pt x="172" y="51"/>
                    </a:cubicBezTo>
                    <a:cubicBezTo>
                      <a:pt x="168" y="52"/>
                      <a:pt x="162" y="50"/>
                      <a:pt x="165" y="49"/>
                    </a:cubicBezTo>
                    <a:cubicBezTo>
                      <a:pt x="168" y="47"/>
                      <a:pt x="162" y="43"/>
                      <a:pt x="159" y="43"/>
                    </a:cubicBezTo>
                    <a:cubicBezTo>
                      <a:pt x="156" y="44"/>
                      <a:pt x="157" y="40"/>
                      <a:pt x="158" y="38"/>
                    </a:cubicBezTo>
                    <a:cubicBezTo>
                      <a:pt x="158" y="35"/>
                      <a:pt x="149" y="34"/>
                      <a:pt x="151" y="33"/>
                    </a:cubicBezTo>
                    <a:cubicBezTo>
                      <a:pt x="152" y="33"/>
                      <a:pt x="147" y="31"/>
                      <a:pt x="146" y="32"/>
                    </a:cubicBezTo>
                    <a:cubicBezTo>
                      <a:pt x="144" y="34"/>
                      <a:pt x="142" y="34"/>
                      <a:pt x="142" y="31"/>
                    </a:cubicBezTo>
                    <a:cubicBezTo>
                      <a:pt x="142" y="29"/>
                      <a:pt x="135" y="29"/>
                      <a:pt x="133" y="29"/>
                    </a:cubicBezTo>
                    <a:cubicBezTo>
                      <a:pt x="130" y="30"/>
                      <a:pt x="132" y="24"/>
                      <a:pt x="129" y="22"/>
                    </a:cubicBezTo>
                    <a:cubicBezTo>
                      <a:pt x="126" y="20"/>
                      <a:pt x="123" y="26"/>
                      <a:pt x="121" y="25"/>
                    </a:cubicBezTo>
                    <a:cubicBezTo>
                      <a:pt x="119" y="25"/>
                      <a:pt x="123" y="21"/>
                      <a:pt x="124" y="18"/>
                    </a:cubicBezTo>
                    <a:cubicBezTo>
                      <a:pt x="125" y="16"/>
                      <a:pt x="115" y="12"/>
                      <a:pt x="114" y="15"/>
                    </a:cubicBezTo>
                    <a:cubicBezTo>
                      <a:pt x="113" y="18"/>
                      <a:pt x="111" y="11"/>
                      <a:pt x="108" y="11"/>
                    </a:cubicBezTo>
                    <a:cubicBezTo>
                      <a:pt x="106" y="10"/>
                      <a:pt x="108" y="15"/>
                      <a:pt x="106" y="15"/>
                    </a:cubicBezTo>
                    <a:cubicBezTo>
                      <a:pt x="104" y="16"/>
                      <a:pt x="102" y="18"/>
                      <a:pt x="105" y="20"/>
                    </a:cubicBezTo>
                    <a:cubicBezTo>
                      <a:pt x="108" y="22"/>
                      <a:pt x="111" y="33"/>
                      <a:pt x="111" y="34"/>
                    </a:cubicBezTo>
                    <a:cubicBezTo>
                      <a:pt x="110" y="36"/>
                      <a:pt x="101" y="27"/>
                      <a:pt x="100" y="22"/>
                    </a:cubicBezTo>
                    <a:cubicBezTo>
                      <a:pt x="100" y="18"/>
                      <a:pt x="95" y="14"/>
                      <a:pt x="93" y="17"/>
                    </a:cubicBezTo>
                    <a:cubicBezTo>
                      <a:pt x="92" y="20"/>
                      <a:pt x="89" y="22"/>
                      <a:pt x="90" y="25"/>
                    </a:cubicBezTo>
                    <a:cubicBezTo>
                      <a:pt x="91" y="28"/>
                      <a:pt x="87" y="29"/>
                      <a:pt x="87" y="27"/>
                    </a:cubicBezTo>
                    <a:cubicBezTo>
                      <a:pt x="87" y="24"/>
                      <a:pt x="82" y="21"/>
                      <a:pt x="80" y="21"/>
                    </a:cubicBezTo>
                    <a:cubicBezTo>
                      <a:pt x="78" y="21"/>
                      <a:pt x="85" y="19"/>
                      <a:pt x="88" y="18"/>
                    </a:cubicBezTo>
                    <a:cubicBezTo>
                      <a:pt x="91" y="16"/>
                      <a:pt x="85" y="14"/>
                      <a:pt x="82" y="16"/>
                    </a:cubicBezTo>
                    <a:cubicBezTo>
                      <a:pt x="80" y="18"/>
                      <a:pt x="76" y="15"/>
                      <a:pt x="74" y="17"/>
                    </a:cubicBezTo>
                    <a:cubicBezTo>
                      <a:pt x="73" y="20"/>
                      <a:pt x="70" y="17"/>
                      <a:pt x="67" y="17"/>
                    </a:cubicBezTo>
                    <a:cubicBezTo>
                      <a:pt x="64" y="16"/>
                      <a:pt x="62" y="21"/>
                      <a:pt x="60" y="20"/>
                    </a:cubicBezTo>
                    <a:cubicBezTo>
                      <a:pt x="58" y="19"/>
                      <a:pt x="56" y="24"/>
                      <a:pt x="60" y="30"/>
                    </a:cubicBezTo>
                    <a:cubicBezTo>
                      <a:pt x="63" y="35"/>
                      <a:pt x="66" y="28"/>
                      <a:pt x="70" y="29"/>
                    </a:cubicBezTo>
                    <a:close/>
                    <a:moveTo>
                      <a:pt x="61" y="46"/>
                    </a:moveTo>
                    <a:cubicBezTo>
                      <a:pt x="64" y="47"/>
                      <a:pt x="65" y="51"/>
                      <a:pt x="68" y="51"/>
                    </a:cubicBezTo>
                    <a:cubicBezTo>
                      <a:pt x="69" y="51"/>
                      <a:pt x="64" y="45"/>
                      <a:pt x="61" y="42"/>
                    </a:cubicBezTo>
                    <a:cubicBezTo>
                      <a:pt x="59" y="39"/>
                      <a:pt x="59" y="36"/>
                      <a:pt x="55" y="38"/>
                    </a:cubicBezTo>
                    <a:cubicBezTo>
                      <a:pt x="51" y="39"/>
                      <a:pt x="58" y="45"/>
                      <a:pt x="61" y="46"/>
                    </a:cubicBezTo>
                    <a:close/>
                    <a:moveTo>
                      <a:pt x="129" y="11"/>
                    </a:moveTo>
                    <a:cubicBezTo>
                      <a:pt x="131" y="13"/>
                      <a:pt x="126" y="13"/>
                      <a:pt x="128" y="15"/>
                    </a:cubicBezTo>
                    <a:cubicBezTo>
                      <a:pt x="134" y="22"/>
                      <a:pt x="160" y="14"/>
                      <a:pt x="163" y="16"/>
                    </a:cubicBezTo>
                    <a:cubicBezTo>
                      <a:pt x="167" y="18"/>
                      <a:pt x="142" y="20"/>
                      <a:pt x="143" y="23"/>
                    </a:cubicBezTo>
                    <a:cubicBezTo>
                      <a:pt x="144" y="26"/>
                      <a:pt x="164" y="28"/>
                      <a:pt x="166" y="26"/>
                    </a:cubicBezTo>
                    <a:cubicBezTo>
                      <a:pt x="167" y="24"/>
                      <a:pt x="171" y="29"/>
                      <a:pt x="177" y="30"/>
                    </a:cubicBezTo>
                    <a:cubicBezTo>
                      <a:pt x="184" y="30"/>
                      <a:pt x="183" y="27"/>
                      <a:pt x="188" y="27"/>
                    </a:cubicBezTo>
                    <a:cubicBezTo>
                      <a:pt x="193" y="27"/>
                      <a:pt x="200" y="24"/>
                      <a:pt x="201" y="22"/>
                    </a:cubicBezTo>
                    <a:cubicBezTo>
                      <a:pt x="201" y="19"/>
                      <a:pt x="215" y="15"/>
                      <a:pt x="214" y="11"/>
                    </a:cubicBezTo>
                    <a:cubicBezTo>
                      <a:pt x="213" y="6"/>
                      <a:pt x="199" y="9"/>
                      <a:pt x="195" y="7"/>
                    </a:cubicBezTo>
                    <a:cubicBezTo>
                      <a:pt x="191" y="5"/>
                      <a:pt x="182" y="3"/>
                      <a:pt x="180" y="6"/>
                    </a:cubicBezTo>
                    <a:cubicBezTo>
                      <a:pt x="179" y="9"/>
                      <a:pt x="176" y="10"/>
                      <a:pt x="175" y="8"/>
                    </a:cubicBezTo>
                    <a:cubicBezTo>
                      <a:pt x="174" y="7"/>
                      <a:pt x="176" y="0"/>
                      <a:pt x="170" y="2"/>
                    </a:cubicBezTo>
                    <a:cubicBezTo>
                      <a:pt x="163" y="4"/>
                      <a:pt x="169" y="11"/>
                      <a:pt x="168" y="12"/>
                    </a:cubicBezTo>
                    <a:cubicBezTo>
                      <a:pt x="167" y="12"/>
                      <a:pt x="161" y="10"/>
                      <a:pt x="160" y="7"/>
                    </a:cubicBezTo>
                    <a:cubicBezTo>
                      <a:pt x="160" y="4"/>
                      <a:pt x="153" y="11"/>
                      <a:pt x="152" y="7"/>
                    </a:cubicBezTo>
                    <a:cubicBezTo>
                      <a:pt x="151" y="3"/>
                      <a:pt x="143" y="1"/>
                      <a:pt x="142" y="1"/>
                    </a:cubicBezTo>
                    <a:cubicBezTo>
                      <a:pt x="140" y="1"/>
                      <a:pt x="143" y="4"/>
                      <a:pt x="142" y="5"/>
                    </a:cubicBezTo>
                    <a:cubicBezTo>
                      <a:pt x="141" y="7"/>
                      <a:pt x="137" y="4"/>
                      <a:pt x="135" y="3"/>
                    </a:cubicBezTo>
                    <a:cubicBezTo>
                      <a:pt x="134" y="3"/>
                      <a:pt x="136" y="7"/>
                      <a:pt x="135" y="9"/>
                    </a:cubicBezTo>
                    <a:cubicBezTo>
                      <a:pt x="135" y="10"/>
                      <a:pt x="131" y="4"/>
                      <a:pt x="128" y="4"/>
                    </a:cubicBezTo>
                    <a:cubicBezTo>
                      <a:pt x="125" y="4"/>
                      <a:pt x="126" y="7"/>
                      <a:pt x="124" y="7"/>
                    </a:cubicBezTo>
                    <a:cubicBezTo>
                      <a:pt x="122" y="7"/>
                      <a:pt x="127" y="10"/>
                      <a:pt x="129" y="11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2" name="Google Shape;353;p3">
                <a:extLst>
                  <a:ext uri="{FF2B5EF4-FFF2-40B4-BE49-F238E27FC236}">
                    <a16:creationId xmlns:a16="http://schemas.microsoft.com/office/drawing/2014/main" id="{FB291FB8-2FE8-314C-8984-E4A76883C49C}"/>
                  </a:ext>
                </a:extLst>
              </p:cNvPr>
              <p:cNvSpPr/>
              <p:nvPr/>
            </p:nvSpPr>
            <p:spPr>
              <a:xfrm>
                <a:off x="4304" y="2313"/>
                <a:ext cx="203" cy="32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96" extrusionOk="0">
                    <a:moveTo>
                      <a:pt x="27" y="396"/>
                    </a:moveTo>
                    <a:cubicBezTo>
                      <a:pt x="23" y="396"/>
                      <a:pt x="21" y="395"/>
                      <a:pt x="19" y="394"/>
                    </a:cubicBezTo>
                    <a:cubicBezTo>
                      <a:pt x="19" y="394"/>
                      <a:pt x="18" y="393"/>
                      <a:pt x="17" y="393"/>
                    </a:cubicBezTo>
                    <a:cubicBezTo>
                      <a:pt x="15" y="393"/>
                      <a:pt x="7" y="389"/>
                      <a:pt x="6" y="386"/>
                    </a:cubicBezTo>
                    <a:cubicBezTo>
                      <a:pt x="6" y="385"/>
                      <a:pt x="6" y="384"/>
                      <a:pt x="6" y="383"/>
                    </a:cubicBezTo>
                    <a:cubicBezTo>
                      <a:pt x="7" y="382"/>
                      <a:pt x="9" y="382"/>
                      <a:pt x="10" y="382"/>
                    </a:cubicBez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382"/>
                      <a:pt x="10" y="382"/>
                      <a:pt x="10" y="381"/>
                    </a:cubicBezTo>
                    <a:cubicBezTo>
                      <a:pt x="10" y="379"/>
                      <a:pt x="12" y="378"/>
                      <a:pt x="12" y="378"/>
                    </a:cubicBezTo>
                    <a:cubicBezTo>
                      <a:pt x="13" y="378"/>
                      <a:pt x="13" y="378"/>
                      <a:pt x="13" y="378"/>
                    </a:cubicBezTo>
                    <a:cubicBezTo>
                      <a:pt x="13" y="378"/>
                      <a:pt x="13" y="378"/>
                      <a:pt x="13" y="378"/>
                    </a:cubicBezTo>
                    <a:cubicBezTo>
                      <a:pt x="12" y="376"/>
                      <a:pt x="10" y="376"/>
                      <a:pt x="9" y="377"/>
                    </a:cubicBezTo>
                    <a:cubicBezTo>
                      <a:pt x="8" y="379"/>
                      <a:pt x="6" y="380"/>
                      <a:pt x="5" y="380"/>
                    </a:cubicBezTo>
                    <a:cubicBezTo>
                      <a:pt x="3" y="380"/>
                      <a:pt x="2" y="379"/>
                      <a:pt x="2" y="377"/>
                    </a:cubicBezTo>
                    <a:cubicBezTo>
                      <a:pt x="2" y="376"/>
                      <a:pt x="2" y="375"/>
                      <a:pt x="3" y="375"/>
                    </a:cubicBezTo>
                    <a:cubicBezTo>
                      <a:pt x="3" y="374"/>
                      <a:pt x="4" y="373"/>
                      <a:pt x="3" y="372"/>
                    </a:cubicBezTo>
                    <a:cubicBezTo>
                      <a:pt x="2" y="371"/>
                      <a:pt x="2" y="370"/>
                      <a:pt x="3" y="369"/>
                    </a:cubicBezTo>
                    <a:cubicBezTo>
                      <a:pt x="3" y="367"/>
                      <a:pt x="6" y="366"/>
                      <a:pt x="7" y="367"/>
                    </a:cubicBezTo>
                    <a:cubicBezTo>
                      <a:pt x="7" y="366"/>
                      <a:pt x="6" y="366"/>
                      <a:pt x="6" y="366"/>
                    </a:cubicBezTo>
                    <a:cubicBezTo>
                      <a:pt x="6" y="366"/>
                      <a:pt x="6" y="366"/>
                      <a:pt x="6" y="366"/>
                    </a:cubicBezTo>
                    <a:cubicBezTo>
                      <a:pt x="6" y="366"/>
                      <a:pt x="6" y="366"/>
                      <a:pt x="6" y="366"/>
                    </a:cubicBezTo>
                    <a:cubicBezTo>
                      <a:pt x="5" y="366"/>
                      <a:pt x="5" y="366"/>
                      <a:pt x="4" y="366"/>
                    </a:cubicBezTo>
                    <a:cubicBezTo>
                      <a:pt x="3" y="366"/>
                      <a:pt x="2" y="366"/>
                      <a:pt x="1" y="364"/>
                    </a:cubicBezTo>
                    <a:cubicBezTo>
                      <a:pt x="0" y="362"/>
                      <a:pt x="1" y="360"/>
                      <a:pt x="2" y="360"/>
                    </a:cubicBezTo>
                    <a:cubicBezTo>
                      <a:pt x="2" y="359"/>
                      <a:pt x="2" y="359"/>
                      <a:pt x="2" y="359"/>
                    </a:cubicBezTo>
                    <a:cubicBezTo>
                      <a:pt x="2" y="359"/>
                      <a:pt x="2" y="359"/>
                      <a:pt x="2" y="359"/>
                    </a:cubicBezTo>
                    <a:cubicBezTo>
                      <a:pt x="2" y="359"/>
                      <a:pt x="2" y="359"/>
                      <a:pt x="2" y="359"/>
                    </a:cubicBezTo>
                    <a:cubicBezTo>
                      <a:pt x="1" y="357"/>
                      <a:pt x="1" y="355"/>
                      <a:pt x="1" y="354"/>
                    </a:cubicBezTo>
                    <a:cubicBezTo>
                      <a:pt x="1" y="354"/>
                      <a:pt x="1" y="353"/>
                      <a:pt x="3" y="352"/>
                    </a:cubicBezTo>
                    <a:cubicBezTo>
                      <a:pt x="3" y="352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4" y="351"/>
                    </a:cubicBezTo>
                    <a:cubicBezTo>
                      <a:pt x="3" y="351"/>
                      <a:pt x="2" y="350"/>
                      <a:pt x="2" y="350"/>
                    </a:cubicBezTo>
                    <a:cubicBezTo>
                      <a:pt x="2" y="349"/>
                      <a:pt x="3" y="348"/>
                      <a:pt x="3" y="347"/>
                    </a:cubicBezTo>
                    <a:cubicBezTo>
                      <a:pt x="4" y="347"/>
                      <a:pt x="4" y="346"/>
                      <a:pt x="4" y="346"/>
                    </a:cubicBezTo>
                    <a:cubicBezTo>
                      <a:pt x="4" y="346"/>
                      <a:pt x="3" y="346"/>
                      <a:pt x="3" y="346"/>
                    </a:cubicBezTo>
                    <a:cubicBezTo>
                      <a:pt x="2" y="345"/>
                      <a:pt x="0" y="343"/>
                      <a:pt x="0" y="341"/>
                    </a:cubicBezTo>
                    <a:cubicBezTo>
                      <a:pt x="1" y="340"/>
                      <a:pt x="2" y="336"/>
                      <a:pt x="5" y="336"/>
                    </a:cubicBezTo>
                    <a:cubicBezTo>
                      <a:pt x="5" y="336"/>
                      <a:pt x="6" y="336"/>
                      <a:pt x="6" y="336"/>
                    </a:cubicBezTo>
                    <a:cubicBezTo>
                      <a:pt x="7" y="337"/>
                      <a:pt x="8" y="337"/>
                      <a:pt x="9" y="337"/>
                    </a:cubicBezTo>
                    <a:cubicBezTo>
                      <a:pt x="9" y="337"/>
                      <a:pt x="9" y="337"/>
                      <a:pt x="9" y="337"/>
                    </a:cubicBezTo>
                    <a:cubicBezTo>
                      <a:pt x="8" y="336"/>
                      <a:pt x="8" y="335"/>
                      <a:pt x="8" y="334"/>
                    </a:cubicBezTo>
                    <a:cubicBezTo>
                      <a:pt x="9" y="332"/>
                      <a:pt x="12" y="330"/>
                      <a:pt x="14" y="331"/>
                    </a:cubicBezTo>
                    <a:cubicBezTo>
                      <a:pt x="15" y="331"/>
                      <a:pt x="15" y="331"/>
                      <a:pt x="15" y="330"/>
                    </a:cubicBezTo>
                    <a:cubicBezTo>
                      <a:pt x="16" y="329"/>
                      <a:pt x="17" y="327"/>
                      <a:pt x="18" y="327"/>
                    </a:cubicBezTo>
                    <a:cubicBezTo>
                      <a:pt x="19" y="327"/>
                      <a:pt x="19" y="327"/>
                      <a:pt x="19" y="327"/>
                    </a:cubicBezTo>
                    <a:cubicBezTo>
                      <a:pt x="21" y="328"/>
                      <a:pt x="24" y="328"/>
                      <a:pt x="26" y="328"/>
                    </a:cubicBezTo>
                    <a:cubicBezTo>
                      <a:pt x="25" y="328"/>
                      <a:pt x="24" y="328"/>
                      <a:pt x="24" y="328"/>
                    </a:cubicBezTo>
                    <a:cubicBezTo>
                      <a:pt x="23" y="327"/>
                      <a:pt x="21" y="327"/>
                      <a:pt x="21" y="325"/>
                    </a:cubicBezTo>
                    <a:cubicBezTo>
                      <a:pt x="21" y="325"/>
                      <a:pt x="21" y="324"/>
                      <a:pt x="21" y="324"/>
                    </a:cubicBezTo>
                    <a:cubicBezTo>
                      <a:pt x="22" y="322"/>
                      <a:pt x="24" y="322"/>
                      <a:pt x="26" y="322"/>
                    </a:cubicBezTo>
                    <a:cubicBezTo>
                      <a:pt x="28" y="321"/>
                      <a:pt x="30" y="321"/>
                      <a:pt x="31" y="320"/>
                    </a:cubicBezTo>
                    <a:cubicBezTo>
                      <a:pt x="32" y="319"/>
                      <a:pt x="34" y="318"/>
                      <a:pt x="35" y="318"/>
                    </a:cubicBezTo>
                    <a:cubicBezTo>
                      <a:pt x="35" y="318"/>
                      <a:pt x="36" y="318"/>
                      <a:pt x="36" y="318"/>
                    </a:cubicBezTo>
                    <a:cubicBezTo>
                      <a:pt x="36" y="318"/>
                      <a:pt x="36" y="318"/>
                      <a:pt x="36" y="318"/>
                    </a:cubicBezTo>
                    <a:cubicBezTo>
                      <a:pt x="34" y="316"/>
                      <a:pt x="34" y="314"/>
                      <a:pt x="34" y="313"/>
                    </a:cubicBezTo>
                    <a:cubicBezTo>
                      <a:pt x="35" y="312"/>
                      <a:pt x="36" y="311"/>
                      <a:pt x="38" y="311"/>
                    </a:cubicBezTo>
                    <a:cubicBezTo>
                      <a:pt x="38" y="311"/>
                      <a:pt x="38" y="311"/>
                      <a:pt x="38" y="311"/>
                    </a:cubicBezTo>
                    <a:cubicBezTo>
                      <a:pt x="40" y="311"/>
                      <a:pt x="41" y="313"/>
                      <a:pt x="42" y="315"/>
                    </a:cubicBezTo>
                    <a:cubicBezTo>
                      <a:pt x="42" y="315"/>
                      <a:pt x="42" y="315"/>
                      <a:pt x="42" y="315"/>
                    </a:cubicBezTo>
                    <a:cubicBezTo>
                      <a:pt x="42" y="315"/>
                      <a:pt x="42" y="315"/>
                      <a:pt x="42" y="315"/>
                    </a:cubicBezTo>
                    <a:cubicBezTo>
                      <a:pt x="43" y="315"/>
                      <a:pt x="43" y="314"/>
                      <a:pt x="44" y="312"/>
                    </a:cubicBezTo>
                    <a:cubicBezTo>
                      <a:pt x="44" y="311"/>
                      <a:pt x="45" y="308"/>
                      <a:pt x="48" y="308"/>
                    </a:cubicBezTo>
                    <a:cubicBezTo>
                      <a:pt x="49" y="308"/>
                      <a:pt x="49" y="308"/>
                      <a:pt x="49" y="306"/>
                    </a:cubicBezTo>
                    <a:cubicBezTo>
                      <a:pt x="50" y="305"/>
                      <a:pt x="51" y="303"/>
                      <a:pt x="53" y="302"/>
                    </a:cubicBezTo>
                    <a:cubicBezTo>
                      <a:pt x="55" y="301"/>
                      <a:pt x="56" y="300"/>
                      <a:pt x="58" y="300"/>
                    </a:cubicBezTo>
                    <a:cubicBezTo>
                      <a:pt x="59" y="298"/>
                      <a:pt x="61" y="298"/>
                      <a:pt x="62" y="298"/>
                    </a:cubicBezTo>
                    <a:cubicBezTo>
                      <a:pt x="62" y="298"/>
                      <a:pt x="63" y="298"/>
                      <a:pt x="63" y="299"/>
                    </a:cubicBezTo>
                    <a:cubicBezTo>
                      <a:pt x="63" y="299"/>
                      <a:pt x="64" y="299"/>
                      <a:pt x="64" y="299"/>
                    </a:cubicBezTo>
                    <a:cubicBezTo>
                      <a:pt x="65" y="299"/>
                      <a:pt x="65" y="299"/>
                      <a:pt x="65" y="299"/>
                    </a:cubicBezTo>
                    <a:cubicBezTo>
                      <a:pt x="65" y="299"/>
                      <a:pt x="65" y="299"/>
                      <a:pt x="65" y="299"/>
                    </a:cubicBezTo>
                    <a:cubicBezTo>
                      <a:pt x="59" y="295"/>
                      <a:pt x="58" y="293"/>
                      <a:pt x="59" y="292"/>
                    </a:cubicBezTo>
                    <a:cubicBezTo>
                      <a:pt x="59" y="292"/>
                      <a:pt x="59" y="291"/>
                      <a:pt x="60" y="291"/>
                    </a:cubicBezTo>
                    <a:cubicBezTo>
                      <a:pt x="60" y="291"/>
                      <a:pt x="61" y="291"/>
                      <a:pt x="62" y="291"/>
                    </a:cubicBezTo>
                    <a:cubicBezTo>
                      <a:pt x="63" y="291"/>
                      <a:pt x="65" y="290"/>
                      <a:pt x="66" y="290"/>
                    </a:cubicBezTo>
                    <a:cubicBezTo>
                      <a:pt x="66" y="289"/>
                      <a:pt x="66" y="288"/>
                      <a:pt x="68" y="288"/>
                    </a:cubicBezTo>
                    <a:cubicBezTo>
                      <a:pt x="69" y="288"/>
                      <a:pt x="69" y="288"/>
                      <a:pt x="70" y="289"/>
                    </a:cubicBezTo>
                    <a:cubicBezTo>
                      <a:pt x="71" y="289"/>
                      <a:pt x="71" y="289"/>
                      <a:pt x="72" y="289"/>
                    </a:cubicBezTo>
                    <a:cubicBezTo>
                      <a:pt x="72" y="288"/>
                      <a:pt x="71" y="288"/>
                      <a:pt x="71" y="287"/>
                    </a:cubicBezTo>
                    <a:cubicBezTo>
                      <a:pt x="71" y="286"/>
                      <a:pt x="70" y="283"/>
                      <a:pt x="72" y="282"/>
                    </a:cubicBezTo>
                    <a:cubicBezTo>
                      <a:pt x="73" y="281"/>
                      <a:pt x="73" y="279"/>
                      <a:pt x="72" y="277"/>
                    </a:cubicBezTo>
                    <a:cubicBezTo>
                      <a:pt x="72" y="275"/>
                      <a:pt x="72" y="274"/>
                      <a:pt x="73" y="273"/>
                    </a:cubicBezTo>
                    <a:cubicBezTo>
                      <a:pt x="74" y="272"/>
                      <a:pt x="75" y="272"/>
                      <a:pt x="77" y="272"/>
                    </a:cubicBezTo>
                    <a:cubicBezTo>
                      <a:pt x="78" y="273"/>
                      <a:pt x="78" y="273"/>
                      <a:pt x="79" y="273"/>
                    </a:cubicBezTo>
                    <a:cubicBezTo>
                      <a:pt x="80" y="273"/>
                      <a:pt x="80" y="272"/>
                      <a:pt x="81" y="272"/>
                    </a:cubicBezTo>
                    <a:cubicBezTo>
                      <a:pt x="81" y="271"/>
                      <a:pt x="81" y="271"/>
                      <a:pt x="81" y="270"/>
                    </a:cubicBezTo>
                    <a:cubicBezTo>
                      <a:pt x="80" y="269"/>
                      <a:pt x="80" y="267"/>
                      <a:pt x="82" y="265"/>
                    </a:cubicBezTo>
                    <a:cubicBezTo>
                      <a:pt x="87" y="260"/>
                      <a:pt x="91" y="255"/>
                      <a:pt x="91" y="253"/>
                    </a:cubicBezTo>
                    <a:cubicBezTo>
                      <a:pt x="91" y="252"/>
                      <a:pt x="91" y="251"/>
                      <a:pt x="93" y="251"/>
                    </a:cubicBezTo>
                    <a:cubicBezTo>
                      <a:pt x="93" y="251"/>
                      <a:pt x="94" y="251"/>
                      <a:pt x="94" y="251"/>
                    </a:cubicBezTo>
                    <a:cubicBezTo>
                      <a:pt x="94" y="251"/>
                      <a:pt x="94" y="251"/>
                      <a:pt x="94" y="251"/>
                    </a:cubicBezTo>
                    <a:cubicBezTo>
                      <a:pt x="94" y="251"/>
                      <a:pt x="94" y="251"/>
                      <a:pt x="94" y="250"/>
                    </a:cubicBezTo>
                    <a:cubicBezTo>
                      <a:pt x="94" y="246"/>
                      <a:pt x="97" y="242"/>
                      <a:pt x="99" y="242"/>
                    </a:cubicBezTo>
                    <a:cubicBezTo>
                      <a:pt x="100" y="242"/>
                      <a:pt x="102" y="241"/>
                      <a:pt x="103" y="239"/>
                    </a:cubicBezTo>
                    <a:cubicBezTo>
                      <a:pt x="103" y="238"/>
                      <a:pt x="104" y="237"/>
                      <a:pt x="105" y="237"/>
                    </a:cubicBezTo>
                    <a:cubicBezTo>
                      <a:pt x="107" y="237"/>
                      <a:pt x="109" y="239"/>
                      <a:pt x="109" y="241"/>
                    </a:cubicBezTo>
                    <a:cubicBezTo>
                      <a:pt x="109" y="241"/>
                      <a:pt x="109" y="241"/>
                      <a:pt x="109" y="241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0" y="241"/>
                      <a:pt x="110" y="240"/>
                      <a:pt x="110" y="240"/>
                    </a:cubicBezTo>
                    <a:cubicBezTo>
                      <a:pt x="108" y="238"/>
                      <a:pt x="109" y="237"/>
                      <a:pt x="110" y="236"/>
                    </a:cubicBezTo>
                    <a:cubicBezTo>
                      <a:pt x="110" y="235"/>
                      <a:pt x="111" y="235"/>
                      <a:pt x="111" y="235"/>
                    </a:cubicBezTo>
                    <a:cubicBezTo>
                      <a:pt x="109" y="234"/>
                      <a:pt x="107" y="234"/>
                      <a:pt x="106" y="235"/>
                    </a:cubicBezTo>
                    <a:cubicBezTo>
                      <a:pt x="105" y="237"/>
                      <a:pt x="103" y="238"/>
                      <a:pt x="102" y="238"/>
                    </a:cubicBezTo>
                    <a:cubicBezTo>
                      <a:pt x="101" y="238"/>
                      <a:pt x="100" y="237"/>
                      <a:pt x="99" y="236"/>
                    </a:cubicBezTo>
                    <a:cubicBezTo>
                      <a:pt x="99" y="236"/>
                      <a:pt x="99" y="236"/>
                      <a:pt x="99" y="236"/>
                    </a:cubicBezTo>
                    <a:cubicBezTo>
                      <a:pt x="97" y="236"/>
                      <a:pt x="94" y="238"/>
                      <a:pt x="91" y="240"/>
                    </a:cubicBezTo>
                    <a:cubicBezTo>
                      <a:pt x="89" y="241"/>
                      <a:pt x="88" y="241"/>
                      <a:pt x="87" y="242"/>
                    </a:cubicBezTo>
                    <a:cubicBezTo>
                      <a:pt x="86" y="242"/>
                      <a:pt x="85" y="242"/>
                      <a:pt x="84" y="243"/>
                    </a:cubicBezTo>
                    <a:cubicBezTo>
                      <a:pt x="83" y="245"/>
                      <a:pt x="80" y="246"/>
                      <a:pt x="79" y="246"/>
                    </a:cubicBezTo>
                    <a:cubicBezTo>
                      <a:pt x="78" y="246"/>
                      <a:pt x="77" y="245"/>
                      <a:pt x="77" y="244"/>
                    </a:cubicBezTo>
                    <a:cubicBezTo>
                      <a:pt x="77" y="243"/>
                      <a:pt x="78" y="242"/>
                      <a:pt x="79" y="241"/>
                    </a:cubicBezTo>
                    <a:cubicBezTo>
                      <a:pt x="81" y="240"/>
                      <a:pt x="83" y="239"/>
                      <a:pt x="85" y="238"/>
                    </a:cubicBezTo>
                    <a:cubicBezTo>
                      <a:pt x="88" y="238"/>
                      <a:pt x="90" y="237"/>
                      <a:pt x="91" y="235"/>
                    </a:cubicBezTo>
                    <a:cubicBezTo>
                      <a:pt x="91" y="234"/>
                      <a:pt x="93" y="233"/>
                      <a:pt x="94" y="232"/>
                    </a:cubicBezTo>
                    <a:cubicBezTo>
                      <a:pt x="94" y="232"/>
                      <a:pt x="95" y="231"/>
                      <a:pt x="95" y="231"/>
                    </a:cubicBezTo>
                    <a:cubicBezTo>
                      <a:pt x="95" y="231"/>
                      <a:pt x="94" y="230"/>
                      <a:pt x="94" y="230"/>
                    </a:cubicBezTo>
                    <a:cubicBezTo>
                      <a:pt x="95" y="229"/>
                      <a:pt x="96" y="228"/>
                      <a:pt x="97" y="228"/>
                    </a:cubicBezTo>
                    <a:cubicBezTo>
                      <a:pt x="98" y="227"/>
                      <a:pt x="100" y="227"/>
                      <a:pt x="101" y="225"/>
                    </a:cubicBezTo>
                    <a:cubicBezTo>
                      <a:pt x="102" y="224"/>
                      <a:pt x="103" y="223"/>
                      <a:pt x="104" y="222"/>
                    </a:cubicBezTo>
                    <a:cubicBezTo>
                      <a:pt x="105" y="221"/>
                      <a:pt x="106" y="220"/>
                      <a:pt x="107" y="220"/>
                    </a:cubicBezTo>
                    <a:cubicBezTo>
                      <a:pt x="107" y="220"/>
                      <a:pt x="108" y="220"/>
                      <a:pt x="109" y="221"/>
                    </a:cubicBezTo>
                    <a:cubicBezTo>
                      <a:pt x="110" y="222"/>
                      <a:pt x="108" y="224"/>
                      <a:pt x="107" y="226"/>
                    </a:cubicBezTo>
                    <a:cubicBezTo>
                      <a:pt x="107" y="227"/>
                      <a:pt x="106" y="228"/>
                      <a:pt x="106" y="229"/>
                    </a:cubicBezTo>
                    <a:cubicBezTo>
                      <a:pt x="106" y="228"/>
                      <a:pt x="107" y="228"/>
                      <a:pt x="107" y="227"/>
                    </a:cubicBezTo>
                    <a:cubicBezTo>
                      <a:pt x="108" y="226"/>
                      <a:pt x="109" y="225"/>
                      <a:pt x="110" y="225"/>
                    </a:cubicBezTo>
                    <a:cubicBezTo>
                      <a:pt x="110" y="225"/>
                      <a:pt x="111" y="225"/>
                      <a:pt x="111" y="226"/>
                    </a:cubicBezTo>
                    <a:cubicBezTo>
                      <a:pt x="112" y="226"/>
                      <a:pt x="112" y="227"/>
                      <a:pt x="112" y="227"/>
                    </a:cubicBezTo>
                    <a:cubicBezTo>
                      <a:pt x="113" y="228"/>
                      <a:pt x="113" y="229"/>
                      <a:pt x="114" y="229"/>
                    </a:cubicBezTo>
                    <a:cubicBezTo>
                      <a:pt x="114" y="227"/>
                      <a:pt x="115" y="226"/>
                      <a:pt x="117" y="226"/>
                    </a:cubicBezTo>
                    <a:cubicBezTo>
                      <a:pt x="118" y="226"/>
                      <a:pt x="119" y="227"/>
                      <a:pt x="121" y="228"/>
                    </a:cubicBezTo>
                    <a:cubicBezTo>
                      <a:pt x="121" y="228"/>
                      <a:pt x="120" y="227"/>
                      <a:pt x="120" y="227"/>
                    </a:cubicBezTo>
                    <a:cubicBezTo>
                      <a:pt x="119" y="226"/>
                      <a:pt x="119" y="225"/>
                      <a:pt x="120" y="224"/>
                    </a:cubicBezTo>
                    <a:cubicBezTo>
                      <a:pt x="120" y="224"/>
                      <a:pt x="120" y="224"/>
                      <a:pt x="120" y="224"/>
                    </a:cubicBezTo>
                    <a:cubicBezTo>
                      <a:pt x="120" y="224"/>
                      <a:pt x="119" y="224"/>
                      <a:pt x="119" y="224"/>
                    </a:cubicBezTo>
                    <a:cubicBezTo>
                      <a:pt x="118" y="223"/>
                      <a:pt x="117" y="224"/>
                      <a:pt x="116" y="224"/>
                    </a:cubicBezTo>
                    <a:cubicBezTo>
                      <a:pt x="116" y="225"/>
                      <a:pt x="115" y="225"/>
                      <a:pt x="114" y="225"/>
                    </a:cubicBezTo>
                    <a:cubicBezTo>
                      <a:pt x="114" y="225"/>
                      <a:pt x="113" y="225"/>
                      <a:pt x="112" y="223"/>
                    </a:cubicBezTo>
                    <a:cubicBezTo>
                      <a:pt x="112" y="221"/>
                      <a:pt x="114" y="220"/>
                      <a:pt x="115" y="218"/>
                    </a:cubicBezTo>
                    <a:cubicBezTo>
                      <a:pt x="116" y="217"/>
                      <a:pt x="117" y="217"/>
                      <a:pt x="117" y="216"/>
                    </a:cubicBezTo>
                    <a:cubicBezTo>
                      <a:pt x="119" y="214"/>
                      <a:pt x="121" y="213"/>
                      <a:pt x="123" y="213"/>
                    </a:cubicBezTo>
                    <a:cubicBezTo>
                      <a:pt x="125" y="213"/>
                      <a:pt x="126" y="214"/>
                      <a:pt x="126" y="216"/>
                    </a:cubicBezTo>
                    <a:cubicBezTo>
                      <a:pt x="126" y="216"/>
                      <a:pt x="127" y="216"/>
                      <a:pt x="127" y="216"/>
                    </a:cubicBezTo>
                    <a:cubicBezTo>
                      <a:pt x="127" y="216"/>
                      <a:pt x="127" y="216"/>
                      <a:pt x="127" y="216"/>
                    </a:cubicBezTo>
                    <a:cubicBezTo>
                      <a:pt x="127" y="216"/>
                      <a:pt x="127" y="216"/>
                      <a:pt x="127" y="215"/>
                    </a:cubicBezTo>
                    <a:cubicBezTo>
                      <a:pt x="127" y="215"/>
                      <a:pt x="127" y="213"/>
                      <a:pt x="128" y="213"/>
                    </a:cubicBezTo>
                    <a:cubicBezTo>
                      <a:pt x="129" y="212"/>
                      <a:pt x="130" y="212"/>
                      <a:pt x="132" y="212"/>
                    </a:cubicBezTo>
                    <a:cubicBezTo>
                      <a:pt x="132" y="212"/>
                      <a:pt x="132" y="212"/>
                      <a:pt x="132" y="212"/>
                    </a:cubicBezTo>
                    <a:cubicBezTo>
                      <a:pt x="133" y="211"/>
                      <a:pt x="132" y="210"/>
                      <a:pt x="132" y="209"/>
                    </a:cubicBezTo>
                    <a:cubicBezTo>
                      <a:pt x="131" y="209"/>
                      <a:pt x="130" y="208"/>
                      <a:pt x="131" y="207"/>
                    </a:cubicBezTo>
                    <a:cubicBezTo>
                      <a:pt x="131" y="206"/>
                      <a:pt x="132" y="205"/>
                      <a:pt x="134" y="205"/>
                    </a:cubicBezTo>
                    <a:cubicBezTo>
                      <a:pt x="135" y="205"/>
                      <a:pt x="135" y="205"/>
                      <a:pt x="135" y="205"/>
                    </a:cubicBezTo>
                    <a:cubicBezTo>
                      <a:pt x="136" y="205"/>
                      <a:pt x="137" y="204"/>
                      <a:pt x="137" y="204"/>
                    </a:cubicBezTo>
                    <a:cubicBezTo>
                      <a:pt x="138" y="204"/>
                      <a:pt x="139" y="203"/>
                      <a:pt x="140" y="203"/>
                    </a:cubicBezTo>
                    <a:cubicBezTo>
                      <a:pt x="141" y="203"/>
                      <a:pt x="142" y="203"/>
                      <a:pt x="143" y="205"/>
                    </a:cubicBezTo>
                    <a:cubicBezTo>
                      <a:pt x="143" y="206"/>
                      <a:pt x="143" y="208"/>
                      <a:pt x="143" y="210"/>
                    </a:cubicBezTo>
                    <a:cubicBezTo>
                      <a:pt x="143" y="210"/>
                      <a:pt x="143" y="210"/>
                      <a:pt x="143" y="210"/>
                    </a:cubicBezTo>
                    <a:cubicBezTo>
                      <a:pt x="144" y="209"/>
                      <a:pt x="146" y="208"/>
                      <a:pt x="147" y="208"/>
                    </a:cubicBezTo>
                    <a:cubicBezTo>
                      <a:pt x="148" y="208"/>
                      <a:pt x="148" y="209"/>
                      <a:pt x="149" y="209"/>
                    </a:cubicBezTo>
                    <a:cubicBezTo>
                      <a:pt x="149" y="210"/>
                      <a:pt x="149" y="211"/>
                      <a:pt x="149" y="212"/>
                    </a:cubicBezTo>
                    <a:cubicBezTo>
                      <a:pt x="149" y="212"/>
                      <a:pt x="149" y="213"/>
                      <a:pt x="149" y="213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50" y="214"/>
                      <a:pt x="150" y="214"/>
                      <a:pt x="150" y="213"/>
                    </a:cubicBezTo>
                    <a:cubicBezTo>
                      <a:pt x="150" y="213"/>
                      <a:pt x="150" y="212"/>
                      <a:pt x="150" y="211"/>
                    </a:cubicBezTo>
                    <a:cubicBezTo>
                      <a:pt x="150" y="209"/>
                      <a:pt x="151" y="208"/>
                      <a:pt x="149" y="208"/>
                    </a:cubicBezTo>
                    <a:cubicBezTo>
                      <a:pt x="147" y="208"/>
                      <a:pt x="147" y="206"/>
                      <a:pt x="147" y="206"/>
                    </a:cubicBezTo>
                    <a:cubicBezTo>
                      <a:pt x="147" y="204"/>
                      <a:pt x="149" y="203"/>
                      <a:pt x="151" y="203"/>
                    </a:cubicBezTo>
                    <a:cubicBezTo>
                      <a:pt x="152" y="203"/>
                      <a:pt x="153" y="204"/>
                      <a:pt x="153" y="205"/>
                    </a:cubicBezTo>
                    <a:cubicBezTo>
                      <a:pt x="153" y="206"/>
                      <a:pt x="155" y="208"/>
                      <a:pt x="156" y="208"/>
                    </a:cubicBezTo>
                    <a:cubicBezTo>
                      <a:pt x="157" y="207"/>
                      <a:pt x="157" y="207"/>
                      <a:pt x="157" y="207"/>
                    </a:cubicBezTo>
                    <a:cubicBezTo>
                      <a:pt x="156" y="206"/>
                      <a:pt x="155" y="205"/>
                      <a:pt x="155" y="204"/>
                    </a:cubicBezTo>
                    <a:cubicBezTo>
                      <a:pt x="155" y="204"/>
                      <a:pt x="155" y="203"/>
                      <a:pt x="156" y="203"/>
                    </a:cubicBezTo>
                    <a:cubicBezTo>
                      <a:pt x="157" y="203"/>
                      <a:pt x="159" y="202"/>
                      <a:pt x="161" y="202"/>
                    </a:cubicBezTo>
                    <a:cubicBezTo>
                      <a:pt x="162" y="202"/>
                      <a:pt x="163" y="202"/>
                      <a:pt x="164" y="203"/>
                    </a:cubicBezTo>
                    <a:cubicBezTo>
                      <a:pt x="165" y="204"/>
                      <a:pt x="166" y="204"/>
                      <a:pt x="167" y="203"/>
                    </a:cubicBezTo>
                    <a:cubicBezTo>
                      <a:pt x="167" y="203"/>
                      <a:pt x="166" y="203"/>
                      <a:pt x="166" y="203"/>
                    </a:cubicBezTo>
                    <a:cubicBezTo>
                      <a:pt x="163" y="201"/>
                      <a:pt x="162" y="199"/>
                      <a:pt x="162" y="197"/>
                    </a:cubicBezTo>
                    <a:cubicBezTo>
                      <a:pt x="163" y="195"/>
                      <a:pt x="164" y="194"/>
                      <a:pt x="166" y="194"/>
                    </a:cubicBezTo>
                    <a:cubicBezTo>
                      <a:pt x="167" y="194"/>
                      <a:pt x="167" y="194"/>
                      <a:pt x="167" y="194"/>
                    </a:cubicBezTo>
                    <a:cubicBezTo>
                      <a:pt x="168" y="194"/>
                      <a:pt x="169" y="195"/>
                      <a:pt x="170" y="195"/>
                    </a:cubicBezTo>
                    <a:cubicBezTo>
                      <a:pt x="172" y="195"/>
                      <a:pt x="173" y="194"/>
                      <a:pt x="173" y="194"/>
                    </a:cubicBezTo>
                    <a:cubicBezTo>
                      <a:pt x="173" y="192"/>
                      <a:pt x="174" y="191"/>
                      <a:pt x="176" y="191"/>
                    </a:cubicBezTo>
                    <a:cubicBezTo>
                      <a:pt x="177" y="191"/>
                      <a:pt x="178" y="192"/>
                      <a:pt x="178" y="193"/>
                    </a:cubicBezTo>
                    <a:cubicBezTo>
                      <a:pt x="178" y="194"/>
                      <a:pt x="177" y="195"/>
                      <a:pt x="177" y="196"/>
                    </a:cubicBezTo>
                    <a:cubicBezTo>
                      <a:pt x="176" y="197"/>
                      <a:pt x="174" y="199"/>
                      <a:pt x="172" y="199"/>
                    </a:cubicBezTo>
                    <a:cubicBezTo>
                      <a:pt x="171" y="199"/>
                      <a:pt x="171" y="199"/>
                      <a:pt x="171" y="200"/>
                    </a:cubicBezTo>
                    <a:cubicBezTo>
                      <a:pt x="170" y="200"/>
                      <a:pt x="170" y="200"/>
                      <a:pt x="170" y="201"/>
                    </a:cubicBezTo>
                    <a:cubicBezTo>
                      <a:pt x="172" y="201"/>
                      <a:pt x="172" y="202"/>
                      <a:pt x="172" y="204"/>
                    </a:cubicBezTo>
                    <a:cubicBezTo>
                      <a:pt x="173" y="205"/>
                      <a:pt x="173" y="207"/>
                      <a:pt x="173" y="207"/>
                    </a:cubicBezTo>
                    <a:cubicBezTo>
                      <a:pt x="174" y="207"/>
                      <a:pt x="175" y="206"/>
                      <a:pt x="175" y="205"/>
                    </a:cubicBezTo>
                    <a:cubicBezTo>
                      <a:pt x="175" y="204"/>
                      <a:pt x="174" y="204"/>
                      <a:pt x="174" y="203"/>
                    </a:cubicBezTo>
                    <a:cubicBezTo>
                      <a:pt x="174" y="203"/>
                      <a:pt x="173" y="203"/>
                      <a:pt x="173" y="202"/>
                    </a:cubicBezTo>
                    <a:cubicBezTo>
                      <a:pt x="173" y="201"/>
                      <a:pt x="173" y="201"/>
                      <a:pt x="174" y="200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77" y="196"/>
                      <a:pt x="180" y="194"/>
                      <a:pt x="182" y="194"/>
                    </a:cubicBezTo>
                    <a:cubicBezTo>
                      <a:pt x="183" y="194"/>
                      <a:pt x="184" y="195"/>
                      <a:pt x="184" y="19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85" y="197"/>
                      <a:pt x="185" y="196"/>
                      <a:pt x="185" y="196"/>
                    </a:cubicBezTo>
                    <a:cubicBezTo>
                      <a:pt x="183" y="193"/>
                      <a:pt x="185" y="192"/>
                      <a:pt x="186" y="192"/>
                    </a:cubicBezTo>
                    <a:cubicBezTo>
                      <a:pt x="186" y="192"/>
                      <a:pt x="186" y="191"/>
                      <a:pt x="186" y="191"/>
                    </a:cubicBezTo>
                    <a:cubicBezTo>
                      <a:pt x="186" y="191"/>
                      <a:pt x="186" y="191"/>
                      <a:pt x="186" y="191"/>
                    </a:cubicBezTo>
                    <a:cubicBezTo>
                      <a:pt x="187" y="190"/>
                      <a:pt x="187" y="190"/>
                      <a:pt x="187" y="190"/>
                    </a:cubicBezTo>
                    <a:cubicBezTo>
                      <a:pt x="187" y="190"/>
                      <a:pt x="187" y="190"/>
                      <a:pt x="188" y="190"/>
                    </a:cubicBezTo>
                    <a:cubicBezTo>
                      <a:pt x="188" y="190"/>
                      <a:pt x="189" y="190"/>
                      <a:pt x="190" y="191"/>
                    </a:cubicBezTo>
                    <a:cubicBezTo>
                      <a:pt x="191" y="191"/>
                      <a:pt x="193" y="191"/>
                      <a:pt x="193" y="191"/>
                    </a:cubicBezTo>
                    <a:cubicBezTo>
                      <a:pt x="193" y="191"/>
                      <a:pt x="194" y="191"/>
                      <a:pt x="194" y="191"/>
                    </a:cubicBezTo>
                    <a:cubicBezTo>
                      <a:pt x="194" y="191"/>
                      <a:pt x="194" y="191"/>
                      <a:pt x="194" y="190"/>
                    </a:cubicBezTo>
                    <a:cubicBezTo>
                      <a:pt x="195" y="189"/>
                      <a:pt x="196" y="187"/>
                      <a:pt x="199" y="187"/>
                    </a:cubicBezTo>
                    <a:cubicBezTo>
                      <a:pt x="199" y="187"/>
                      <a:pt x="199" y="187"/>
                      <a:pt x="200" y="187"/>
                    </a:cubicBezTo>
                    <a:cubicBezTo>
                      <a:pt x="202" y="188"/>
                      <a:pt x="203" y="189"/>
                      <a:pt x="203" y="191"/>
                    </a:cubicBezTo>
                    <a:cubicBezTo>
                      <a:pt x="203" y="192"/>
                      <a:pt x="202" y="193"/>
                      <a:pt x="201" y="193"/>
                    </a:cubicBezTo>
                    <a:cubicBezTo>
                      <a:pt x="200" y="193"/>
                      <a:pt x="200" y="194"/>
                      <a:pt x="199" y="195"/>
                    </a:cubicBezTo>
                    <a:cubicBezTo>
                      <a:pt x="198" y="197"/>
                      <a:pt x="197" y="199"/>
                      <a:pt x="195" y="200"/>
                    </a:cubicBezTo>
                    <a:cubicBezTo>
                      <a:pt x="193" y="201"/>
                      <a:pt x="192" y="202"/>
                      <a:pt x="192" y="203"/>
                    </a:cubicBezTo>
                    <a:cubicBezTo>
                      <a:pt x="192" y="204"/>
                      <a:pt x="192" y="204"/>
                      <a:pt x="192" y="204"/>
                    </a:cubicBezTo>
                    <a:cubicBezTo>
                      <a:pt x="194" y="204"/>
                      <a:pt x="196" y="201"/>
                      <a:pt x="199" y="198"/>
                    </a:cubicBezTo>
                    <a:cubicBezTo>
                      <a:pt x="199" y="197"/>
                      <a:pt x="200" y="196"/>
                      <a:pt x="201" y="195"/>
                    </a:cubicBezTo>
                    <a:cubicBezTo>
                      <a:pt x="204" y="192"/>
                      <a:pt x="206" y="190"/>
                      <a:pt x="207" y="190"/>
                    </a:cubicBezTo>
                    <a:cubicBezTo>
                      <a:pt x="208" y="190"/>
                      <a:pt x="209" y="191"/>
                      <a:pt x="209" y="193"/>
                    </a:cubicBezTo>
                    <a:cubicBezTo>
                      <a:pt x="209" y="194"/>
                      <a:pt x="209" y="195"/>
                      <a:pt x="209" y="197"/>
                    </a:cubicBezTo>
                    <a:cubicBezTo>
                      <a:pt x="208" y="198"/>
                      <a:pt x="208" y="199"/>
                      <a:pt x="208" y="200"/>
                    </a:cubicBezTo>
                    <a:cubicBezTo>
                      <a:pt x="209" y="200"/>
                      <a:pt x="210" y="199"/>
                      <a:pt x="211" y="197"/>
                    </a:cubicBezTo>
                    <a:cubicBezTo>
                      <a:pt x="212" y="195"/>
                      <a:pt x="213" y="194"/>
                      <a:pt x="213" y="194"/>
                    </a:cubicBezTo>
                    <a:cubicBezTo>
                      <a:pt x="212" y="193"/>
                      <a:pt x="212" y="192"/>
                      <a:pt x="213" y="190"/>
                    </a:cubicBezTo>
                    <a:cubicBezTo>
                      <a:pt x="213" y="189"/>
                      <a:pt x="216" y="187"/>
                      <a:pt x="220" y="187"/>
                    </a:cubicBezTo>
                    <a:cubicBezTo>
                      <a:pt x="224" y="187"/>
                      <a:pt x="226" y="189"/>
                      <a:pt x="226" y="191"/>
                    </a:cubicBezTo>
                    <a:cubicBezTo>
                      <a:pt x="226" y="193"/>
                      <a:pt x="225" y="194"/>
                      <a:pt x="224" y="194"/>
                    </a:cubicBezTo>
                    <a:cubicBezTo>
                      <a:pt x="224" y="194"/>
                      <a:pt x="223" y="194"/>
                      <a:pt x="223" y="195"/>
                    </a:cubicBezTo>
                    <a:cubicBezTo>
                      <a:pt x="223" y="195"/>
                      <a:pt x="223" y="195"/>
                      <a:pt x="224" y="196"/>
                    </a:cubicBezTo>
                    <a:cubicBezTo>
                      <a:pt x="224" y="196"/>
                      <a:pt x="224" y="196"/>
                      <a:pt x="224" y="197"/>
                    </a:cubicBezTo>
                    <a:cubicBezTo>
                      <a:pt x="224" y="194"/>
                      <a:pt x="228" y="191"/>
                      <a:pt x="231" y="191"/>
                    </a:cubicBezTo>
                    <a:cubicBezTo>
                      <a:pt x="232" y="191"/>
                      <a:pt x="232" y="191"/>
                      <a:pt x="233" y="192"/>
                    </a:cubicBezTo>
                    <a:cubicBezTo>
                      <a:pt x="233" y="192"/>
                      <a:pt x="234" y="193"/>
                      <a:pt x="234" y="193"/>
                    </a:cubicBezTo>
                    <a:cubicBezTo>
                      <a:pt x="235" y="194"/>
                      <a:pt x="235" y="194"/>
                      <a:pt x="236" y="194"/>
                    </a:cubicBezTo>
                    <a:cubicBezTo>
                      <a:pt x="236" y="194"/>
                      <a:pt x="237" y="194"/>
                      <a:pt x="237" y="194"/>
                    </a:cubicBezTo>
                    <a:cubicBezTo>
                      <a:pt x="241" y="193"/>
                      <a:pt x="244" y="195"/>
                      <a:pt x="246" y="197"/>
                    </a:cubicBezTo>
                    <a:cubicBezTo>
                      <a:pt x="246" y="197"/>
                      <a:pt x="247" y="198"/>
                      <a:pt x="247" y="198"/>
                    </a:cubicBezTo>
                    <a:cubicBezTo>
                      <a:pt x="249" y="199"/>
                      <a:pt x="251" y="201"/>
                      <a:pt x="251" y="203"/>
                    </a:cubicBezTo>
                    <a:cubicBezTo>
                      <a:pt x="250" y="204"/>
                      <a:pt x="249" y="205"/>
                      <a:pt x="247" y="205"/>
                    </a:cubicBezTo>
                    <a:cubicBezTo>
                      <a:pt x="246" y="205"/>
                      <a:pt x="245" y="205"/>
                      <a:pt x="244" y="206"/>
                    </a:cubicBezTo>
                    <a:cubicBezTo>
                      <a:pt x="241" y="208"/>
                      <a:pt x="239" y="209"/>
                      <a:pt x="236" y="208"/>
                    </a:cubicBezTo>
                    <a:cubicBezTo>
                      <a:pt x="236" y="208"/>
                      <a:pt x="236" y="208"/>
                      <a:pt x="235" y="207"/>
                    </a:cubicBezTo>
                    <a:cubicBezTo>
                      <a:pt x="237" y="209"/>
                      <a:pt x="239" y="210"/>
                      <a:pt x="239" y="212"/>
                    </a:cubicBezTo>
                    <a:cubicBezTo>
                      <a:pt x="239" y="212"/>
                      <a:pt x="239" y="212"/>
                      <a:pt x="239" y="212"/>
                    </a:cubicBezTo>
                    <a:cubicBezTo>
                      <a:pt x="240" y="212"/>
                      <a:pt x="240" y="212"/>
                      <a:pt x="240" y="212"/>
                    </a:cubicBezTo>
                    <a:cubicBezTo>
                      <a:pt x="240" y="212"/>
                      <a:pt x="241" y="212"/>
                      <a:pt x="241" y="212"/>
                    </a:cubicBezTo>
                    <a:cubicBezTo>
                      <a:pt x="242" y="210"/>
                      <a:pt x="243" y="209"/>
                      <a:pt x="245" y="209"/>
                    </a:cubicBezTo>
                    <a:cubicBezTo>
                      <a:pt x="247" y="209"/>
                      <a:pt x="249" y="210"/>
                      <a:pt x="250" y="211"/>
                    </a:cubicBezTo>
                    <a:cubicBezTo>
                      <a:pt x="251" y="211"/>
                      <a:pt x="251" y="211"/>
                      <a:pt x="251" y="211"/>
                    </a:cubicBezTo>
                    <a:cubicBezTo>
                      <a:pt x="251" y="212"/>
                      <a:pt x="251" y="212"/>
                      <a:pt x="251" y="212"/>
                    </a:cubicBezTo>
                    <a:cubicBezTo>
                      <a:pt x="250" y="215"/>
                      <a:pt x="248" y="216"/>
                      <a:pt x="246" y="216"/>
                    </a:cubicBezTo>
                    <a:cubicBezTo>
                      <a:pt x="246" y="216"/>
                      <a:pt x="246" y="216"/>
                      <a:pt x="246" y="216"/>
                    </a:cubicBezTo>
                    <a:cubicBezTo>
                      <a:pt x="246" y="216"/>
                      <a:pt x="245" y="216"/>
                      <a:pt x="245" y="216"/>
                    </a:cubicBezTo>
                    <a:cubicBezTo>
                      <a:pt x="244" y="216"/>
                      <a:pt x="242" y="217"/>
                      <a:pt x="241" y="218"/>
                    </a:cubicBezTo>
                    <a:cubicBezTo>
                      <a:pt x="240" y="219"/>
                      <a:pt x="238" y="220"/>
                      <a:pt x="237" y="220"/>
                    </a:cubicBezTo>
                    <a:cubicBezTo>
                      <a:pt x="236" y="220"/>
                      <a:pt x="234" y="220"/>
                      <a:pt x="233" y="222"/>
                    </a:cubicBezTo>
                    <a:cubicBezTo>
                      <a:pt x="231" y="223"/>
                      <a:pt x="231" y="223"/>
                      <a:pt x="231" y="223"/>
                    </a:cubicBezTo>
                    <a:cubicBezTo>
                      <a:pt x="231" y="221"/>
                      <a:pt x="231" y="221"/>
                      <a:pt x="231" y="221"/>
                    </a:cubicBezTo>
                    <a:cubicBezTo>
                      <a:pt x="231" y="220"/>
                      <a:pt x="231" y="220"/>
                      <a:pt x="231" y="219"/>
                    </a:cubicBezTo>
                    <a:cubicBezTo>
                      <a:pt x="231" y="218"/>
                      <a:pt x="231" y="217"/>
                      <a:pt x="231" y="216"/>
                    </a:cubicBezTo>
                    <a:cubicBezTo>
                      <a:pt x="231" y="215"/>
                      <a:pt x="229" y="214"/>
                      <a:pt x="227" y="213"/>
                    </a:cubicBezTo>
                    <a:cubicBezTo>
                      <a:pt x="225" y="212"/>
                      <a:pt x="222" y="211"/>
                      <a:pt x="221" y="209"/>
                    </a:cubicBezTo>
                    <a:cubicBezTo>
                      <a:pt x="221" y="208"/>
                      <a:pt x="220" y="208"/>
                      <a:pt x="219" y="208"/>
                    </a:cubicBezTo>
                    <a:cubicBezTo>
                      <a:pt x="217" y="208"/>
                      <a:pt x="216" y="209"/>
                      <a:pt x="215" y="209"/>
                    </a:cubicBezTo>
                    <a:cubicBezTo>
                      <a:pt x="214" y="210"/>
                      <a:pt x="213" y="210"/>
                      <a:pt x="210" y="210"/>
                    </a:cubicBezTo>
                    <a:cubicBezTo>
                      <a:pt x="209" y="210"/>
                      <a:pt x="209" y="210"/>
                      <a:pt x="209" y="210"/>
                    </a:cubicBezTo>
                    <a:cubicBezTo>
                      <a:pt x="207" y="210"/>
                      <a:pt x="206" y="211"/>
                      <a:pt x="206" y="211"/>
                    </a:cubicBezTo>
                    <a:cubicBezTo>
                      <a:pt x="206" y="213"/>
                      <a:pt x="204" y="214"/>
                      <a:pt x="202" y="215"/>
                    </a:cubicBezTo>
                    <a:cubicBezTo>
                      <a:pt x="201" y="216"/>
                      <a:pt x="200" y="216"/>
                      <a:pt x="200" y="217"/>
                    </a:cubicBezTo>
                    <a:cubicBezTo>
                      <a:pt x="200" y="218"/>
                      <a:pt x="200" y="219"/>
                      <a:pt x="200" y="220"/>
                    </a:cubicBezTo>
                    <a:cubicBezTo>
                      <a:pt x="201" y="222"/>
                      <a:pt x="201" y="224"/>
                      <a:pt x="200" y="226"/>
                    </a:cubicBezTo>
                    <a:cubicBezTo>
                      <a:pt x="199" y="226"/>
                      <a:pt x="198" y="227"/>
                      <a:pt x="197" y="227"/>
                    </a:cubicBezTo>
                    <a:cubicBezTo>
                      <a:pt x="196" y="227"/>
                      <a:pt x="195" y="227"/>
                      <a:pt x="195" y="227"/>
                    </a:cubicBezTo>
                    <a:cubicBezTo>
                      <a:pt x="195" y="227"/>
                      <a:pt x="195" y="227"/>
                      <a:pt x="195" y="227"/>
                    </a:cubicBezTo>
                    <a:cubicBezTo>
                      <a:pt x="195" y="228"/>
                      <a:pt x="195" y="230"/>
                      <a:pt x="194" y="232"/>
                    </a:cubicBezTo>
                    <a:cubicBezTo>
                      <a:pt x="193" y="232"/>
                      <a:pt x="192" y="233"/>
                      <a:pt x="191" y="233"/>
                    </a:cubicBezTo>
                    <a:cubicBezTo>
                      <a:pt x="190" y="233"/>
                      <a:pt x="190" y="232"/>
                      <a:pt x="189" y="232"/>
                    </a:cubicBezTo>
                    <a:cubicBezTo>
                      <a:pt x="189" y="231"/>
                      <a:pt x="188" y="231"/>
                      <a:pt x="188" y="231"/>
                    </a:cubicBezTo>
                    <a:cubicBezTo>
                      <a:pt x="186" y="231"/>
                      <a:pt x="184" y="231"/>
                      <a:pt x="183" y="230"/>
                    </a:cubicBezTo>
                    <a:cubicBezTo>
                      <a:pt x="182" y="230"/>
                      <a:pt x="182" y="230"/>
                      <a:pt x="181" y="230"/>
                    </a:cubicBezTo>
                    <a:cubicBezTo>
                      <a:pt x="181" y="230"/>
                      <a:pt x="181" y="230"/>
                      <a:pt x="181" y="230"/>
                    </a:cubicBezTo>
                    <a:cubicBezTo>
                      <a:pt x="180" y="231"/>
                      <a:pt x="179" y="231"/>
                      <a:pt x="177" y="231"/>
                    </a:cubicBezTo>
                    <a:cubicBezTo>
                      <a:pt x="176" y="231"/>
                      <a:pt x="174" y="231"/>
                      <a:pt x="172" y="231"/>
                    </a:cubicBezTo>
                    <a:cubicBezTo>
                      <a:pt x="171" y="230"/>
                      <a:pt x="170" y="230"/>
                      <a:pt x="169" y="230"/>
                    </a:cubicBezTo>
                    <a:cubicBezTo>
                      <a:pt x="167" y="229"/>
                      <a:pt x="165" y="227"/>
                      <a:pt x="163" y="225"/>
                    </a:cubicBezTo>
                    <a:cubicBezTo>
                      <a:pt x="161" y="224"/>
                      <a:pt x="160" y="222"/>
                      <a:pt x="159" y="222"/>
                    </a:cubicBezTo>
                    <a:cubicBezTo>
                      <a:pt x="157" y="222"/>
                      <a:pt x="155" y="224"/>
                      <a:pt x="153" y="226"/>
                    </a:cubicBezTo>
                    <a:cubicBezTo>
                      <a:pt x="153" y="227"/>
                      <a:pt x="153" y="227"/>
                      <a:pt x="153" y="227"/>
                    </a:cubicBezTo>
                    <a:cubicBezTo>
                      <a:pt x="152" y="226"/>
                      <a:pt x="152" y="226"/>
                      <a:pt x="152" y="226"/>
                    </a:cubicBezTo>
                    <a:cubicBezTo>
                      <a:pt x="152" y="226"/>
                      <a:pt x="151" y="226"/>
                      <a:pt x="151" y="226"/>
                    </a:cubicBezTo>
                    <a:cubicBezTo>
                      <a:pt x="151" y="226"/>
                      <a:pt x="150" y="226"/>
                      <a:pt x="150" y="226"/>
                    </a:cubicBezTo>
                    <a:cubicBezTo>
                      <a:pt x="148" y="226"/>
                      <a:pt x="147" y="229"/>
                      <a:pt x="147" y="233"/>
                    </a:cubicBezTo>
                    <a:cubicBezTo>
                      <a:pt x="147" y="235"/>
                      <a:pt x="145" y="237"/>
                      <a:pt x="143" y="237"/>
                    </a:cubicBezTo>
                    <a:cubicBezTo>
                      <a:pt x="142" y="237"/>
                      <a:pt x="140" y="236"/>
                      <a:pt x="139" y="235"/>
                    </a:cubicBezTo>
                    <a:cubicBezTo>
                      <a:pt x="138" y="234"/>
                      <a:pt x="136" y="234"/>
                      <a:pt x="135" y="234"/>
                    </a:cubicBezTo>
                    <a:cubicBezTo>
                      <a:pt x="134" y="234"/>
                      <a:pt x="134" y="234"/>
                      <a:pt x="134" y="234"/>
                    </a:cubicBezTo>
                    <a:cubicBezTo>
                      <a:pt x="132" y="234"/>
                      <a:pt x="131" y="234"/>
                      <a:pt x="129" y="233"/>
                    </a:cubicBezTo>
                    <a:cubicBezTo>
                      <a:pt x="129" y="233"/>
                      <a:pt x="128" y="233"/>
                      <a:pt x="128" y="233"/>
                    </a:cubicBezTo>
                    <a:cubicBezTo>
                      <a:pt x="128" y="234"/>
                      <a:pt x="128" y="236"/>
                      <a:pt x="128" y="237"/>
                    </a:cubicBezTo>
                    <a:cubicBezTo>
                      <a:pt x="128" y="238"/>
                      <a:pt x="128" y="239"/>
                      <a:pt x="128" y="239"/>
                    </a:cubicBezTo>
                    <a:cubicBezTo>
                      <a:pt x="128" y="243"/>
                      <a:pt x="123" y="243"/>
                      <a:pt x="120" y="243"/>
                    </a:cubicBezTo>
                    <a:cubicBezTo>
                      <a:pt x="117" y="243"/>
                      <a:pt x="114" y="245"/>
                      <a:pt x="114" y="248"/>
                    </a:cubicBezTo>
                    <a:cubicBezTo>
                      <a:pt x="114" y="250"/>
                      <a:pt x="112" y="251"/>
                      <a:pt x="112" y="252"/>
                    </a:cubicBezTo>
                    <a:cubicBezTo>
                      <a:pt x="111" y="253"/>
                      <a:pt x="110" y="254"/>
                      <a:pt x="111" y="254"/>
                    </a:cubicBezTo>
                    <a:cubicBezTo>
                      <a:pt x="112" y="256"/>
                      <a:pt x="111" y="258"/>
                      <a:pt x="108" y="260"/>
                    </a:cubicBezTo>
                    <a:cubicBezTo>
                      <a:pt x="107" y="261"/>
                      <a:pt x="106" y="263"/>
                      <a:pt x="105" y="264"/>
                    </a:cubicBezTo>
                    <a:cubicBezTo>
                      <a:pt x="105" y="266"/>
                      <a:pt x="104" y="267"/>
                      <a:pt x="103" y="268"/>
                    </a:cubicBezTo>
                    <a:cubicBezTo>
                      <a:pt x="103" y="268"/>
                      <a:pt x="103" y="268"/>
                      <a:pt x="103" y="269"/>
                    </a:cubicBezTo>
                    <a:cubicBezTo>
                      <a:pt x="103" y="270"/>
                      <a:pt x="103" y="272"/>
                      <a:pt x="101" y="273"/>
                    </a:cubicBezTo>
                    <a:cubicBezTo>
                      <a:pt x="99" y="274"/>
                      <a:pt x="98" y="274"/>
                      <a:pt x="96" y="275"/>
                    </a:cubicBezTo>
                    <a:cubicBezTo>
                      <a:pt x="95" y="275"/>
                      <a:pt x="94" y="275"/>
                      <a:pt x="94" y="275"/>
                    </a:cubicBezTo>
                    <a:cubicBezTo>
                      <a:pt x="94" y="275"/>
                      <a:pt x="94" y="277"/>
                      <a:pt x="94" y="278"/>
                    </a:cubicBezTo>
                    <a:cubicBezTo>
                      <a:pt x="94" y="280"/>
                      <a:pt x="94" y="281"/>
                      <a:pt x="94" y="283"/>
                    </a:cubicBezTo>
                    <a:cubicBezTo>
                      <a:pt x="93" y="287"/>
                      <a:pt x="90" y="292"/>
                      <a:pt x="87" y="296"/>
                    </a:cubicBezTo>
                    <a:cubicBezTo>
                      <a:pt x="87" y="297"/>
                      <a:pt x="86" y="298"/>
                      <a:pt x="86" y="298"/>
                    </a:cubicBezTo>
                    <a:cubicBezTo>
                      <a:pt x="87" y="299"/>
                      <a:pt x="88" y="299"/>
                      <a:pt x="89" y="299"/>
                    </a:cubicBezTo>
                    <a:cubicBezTo>
                      <a:pt x="89" y="299"/>
                      <a:pt x="89" y="299"/>
                      <a:pt x="89" y="299"/>
                    </a:cubicBezTo>
                    <a:cubicBezTo>
                      <a:pt x="90" y="300"/>
                      <a:pt x="90" y="300"/>
                      <a:pt x="90" y="301"/>
                    </a:cubicBezTo>
                    <a:cubicBezTo>
                      <a:pt x="91" y="302"/>
                      <a:pt x="91" y="304"/>
                      <a:pt x="90" y="306"/>
                    </a:cubicBezTo>
                    <a:cubicBezTo>
                      <a:pt x="89" y="308"/>
                      <a:pt x="88" y="308"/>
                      <a:pt x="86" y="308"/>
                    </a:cubicBezTo>
                    <a:cubicBezTo>
                      <a:pt x="85" y="308"/>
                      <a:pt x="84" y="308"/>
                      <a:pt x="83" y="308"/>
                    </a:cubicBezTo>
                    <a:cubicBezTo>
                      <a:pt x="83" y="308"/>
                      <a:pt x="82" y="307"/>
                      <a:pt x="82" y="307"/>
                    </a:cubicBezTo>
                    <a:cubicBezTo>
                      <a:pt x="82" y="307"/>
                      <a:pt x="82" y="307"/>
                      <a:pt x="82" y="307"/>
                    </a:cubicBezTo>
                    <a:cubicBezTo>
                      <a:pt x="80" y="307"/>
                      <a:pt x="76" y="309"/>
                      <a:pt x="74" y="313"/>
                    </a:cubicBezTo>
                    <a:cubicBezTo>
                      <a:pt x="71" y="318"/>
                      <a:pt x="72" y="320"/>
                      <a:pt x="73" y="322"/>
                    </a:cubicBezTo>
                    <a:cubicBezTo>
                      <a:pt x="73" y="323"/>
                      <a:pt x="73" y="325"/>
                      <a:pt x="72" y="326"/>
                    </a:cubicBezTo>
                    <a:cubicBezTo>
                      <a:pt x="72" y="327"/>
                      <a:pt x="71" y="329"/>
                      <a:pt x="73" y="332"/>
                    </a:cubicBezTo>
                    <a:cubicBezTo>
                      <a:pt x="74" y="335"/>
                      <a:pt x="73" y="337"/>
                      <a:pt x="73" y="338"/>
                    </a:cubicBezTo>
                    <a:cubicBezTo>
                      <a:pt x="72" y="339"/>
                      <a:pt x="72" y="340"/>
                      <a:pt x="72" y="341"/>
                    </a:cubicBezTo>
                    <a:cubicBezTo>
                      <a:pt x="72" y="342"/>
                      <a:pt x="73" y="343"/>
                      <a:pt x="75" y="344"/>
                    </a:cubicBezTo>
                    <a:cubicBezTo>
                      <a:pt x="76" y="345"/>
                      <a:pt x="78" y="346"/>
                      <a:pt x="79" y="348"/>
                    </a:cubicBezTo>
                    <a:cubicBezTo>
                      <a:pt x="79" y="350"/>
                      <a:pt x="78" y="352"/>
                      <a:pt x="78" y="353"/>
                    </a:cubicBezTo>
                    <a:cubicBezTo>
                      <a:pt x="77" y="354"/>
                      <a:pt x="75" y="354"/>
                      <a:pt x="74" y="354"/>
                    </a:cubicBezTo>
                    <a:cubicBezTo>
                      <a:pt x="74" y="354"/>
                      <a:pt x="74" y="355"/>
                      <a:pt x="74" y="355"/>
                    </a:cubicBezTo>
                    <a:cubicBezTo>
                      <a:pt x="74" y="356"/>
                      <a:pt x="74" y="357"/>
                      <a:pt x="75" y="357"/>
                    </a:cubicBezTo>
                    <a:cubicBezTo>
                      <a:pt x="78" y="358"/>
                      <a:pt x="77" y="365"/>
                      <a:pt x="76" y="367"/>
                    </a:cubicBezTo>
                    <a:cubicBezTo>
                      <a:pt x="75" y="369"/>
                      <a:pt x="73" y="369"/>
                      <a:pt x="72" y="369"/>
                    </a:cubicBezTo>
                    <a:cubicBezTo>
                      <a:pt x="71" y="369"/>
                      <a:pt x="70" y="369"/>
                      <a:pt x="70" y="369"/>
                    </a:cubicBezTo>
                    <a:cubicBezTo>
                      <a:pt x="70" y="371"/>
                      <a:pt x="69" y="373"/>
                      <a:pt x="69" y="374"/>
                    </a:cubicBezTo>
                    <a:cubicBezTo>
                      <a:pt x="68" y="375"/>
                      <a:pt x="68" y="376"/>
                      <a:pt x="68" y="377"/>
                    </a:cubicBezTo>
                    <a:cubicBezTo>
                      <a:pt x="68" y="379"/>
                      <a:pt x="68" y="385"/>
                      <a:pt x="65" y="385"/>
                    </a:cubicBezTo>
                    <a:cubicBezTo>
                      <a:pt x="65" y="385"/>
                      <a:pt x="65" y="385"/>
                      <a:pt x="64" y="384"/>
                    </a:cubicBezTo>
                    <a:cubicBezTo>
                      <a:pt x="64" y="384"/>
                      <a:pt x="63" y="384"/>
                      <a:pt x="62" y="384"/>
                    </a:cubicBezTo>
                    <a:cubicBezTo>
                      <a:pt x="61" y="384"/>
                      <a:pt x="61" y="384"/>
                      <a:pt x="61" y="384"/>
                    </a:cubicBezTo>
                    <a:cubicBezTo>
                      <a:pt x="61" y="383"/>
                      <a:pt x="61" y="383"/>
                      <a:pt x="61" y="383"/>
                    </a:cubicBezTo>
                    <a:cubicBezTo>
                      <a:pt x="61" y="380"/>
                      <a:pt x="60" y="380"/>
                      <a:pt x="59" y="380"/>
                    </a:cubicBezTo>
                    <a:cubicBezTo>
                      <a:pt x="58" y="379"/>
                      <a:pt x="58" y="378"/>
                      <a:pt x="57" y="376"/>
                    </a:cubicBezTo>
                    <a:cubicBezTo>
                      <a:pt x="57" y="376"/>
                      <a:pt x="56" y="375"/>
                      <a:pt x="56" y="375"/>
                    </a:cubicBezTo>
                    <a:cubicBezTo>
                      <a:pt x="56" y="375"/>
                      <a:pt x="56" y="376"/>
                      <a:pt x="56" y="376"/>
                    </a:cubicBezTo>
                    <a:cubicBezTo>
                      <a:pt x="56" y="378"/>
                      <a:pt x="55" y="380"/>
                      <a:pt x="54" y="381"/>
                    </a:cubicBezTo>
                    <a:cubicBezTo>
                      <a:pt x="53" y="382"/>
                      <a:pt x="52" y="382"/>
                      <a:pt x="51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49" y="382"/>
                      <a:pt x="49" y="382"/>
                      <a:pt x="49" y="382"/>
                    </a:cubicBezTo>
                    <a:cubicBezTo>
                      <a:pt x="48" y="382"/>
                      <a:pt x="48" y="382"/>
                      <a:pt x="47" y="382"/>
                    </a:cubicBezTo>
                    <a:cubicBezTo>
                      <a:pt x="46" y="384"/>
                      <a:pt x="35" y="395"/>
                      <a:pt x="29" y="396"/>
                    </a:cubicBezTo>
                    <a:cubicBezTo>
                      <a:pt x="28" y="396"/>
                      <a:pt x="27" y="396"/>
                      <a:pt x="27" y="396"/>
                    </a:cubicBezTo>
                    <a:close/>
                    <a:moveTo>
                      <a:pt x="11" y="374"/>
                    </a:moveTo>
                    <a:cubicBezTo>
                      <a:pt x="12" y="374"/>
                      <a:pt x="14" y="375"/>
                      <a:pt x="14" y="377"/>
                    </a:cubicBezTo>
                    <a:cubicBezTo>
                      <a:pt x="15" y="377"/>
                      <a:pt x="15" y="378"/>
                      <a:pt x="15" y="379"/>
                    </a:cubicBezTo>
                    <a:cubicBezTo>
                      <a:pt x="14" y="379"/>
                      <a:pt x="14" y="380"/>
                      <a:pt x="13" y="380"/>
                    </a:cubicBezTo>
                    <a:cubicBezTo>
                      <a:pt x="12" y="380"/>
                      <a:pt x="12" y="380"/>
                      <a:pt x="12" y="381"/>
                    </a:cubicBezTo>
                    <a:cubicBezTo>
                      <a:pt x="12" y="384"/>
                      <a:pt x="11" y="384"/>
                      <a:pt x="10" y="384"/>
                    </a:cubicBezTo>
                    <a:cubicBezTo>
                      <a:pt x="9" y="384"/>
                      <a:pt x="9" y="384"/>
                      <a:pt x="8" y="385"/>
                    </a:cubicBezTo>
                    <a:cubicBezTo>
                      <a:pt x="8" y="385"/>
                      <a:pt x="8" y="385"/>
                      <a:pt x="8" y="385"/>
                    </a:cubicBezTo>
                    <a:cubicBezTo>
                      <a:pt x="9" y="387"/>
                      <a:pt x="15" y="390"/>
                      <a:pt x="17" y="391"/>
                    </a:cubicBezTo>
                    <a:cubicBezTo>
                      <a:pt x="18" y="391"/>
                      <a:pt x="19" y="392"/>
                      <a:pt x="20" y="392"/>
                    </a:cubicBezTo>
                    <a:cubicBezTo>
                      <a:pt x="22" y="393"/>
                      <a:pt x="24" y="394"/>
                      <a:pt x="27" y="394"/>
                    </a:cubicBezTo>
                    <a:cubicBezTo>
                      <a:pt x="27" y="394"/>
                      <a:pt x="28" y="394"/>
                      <a:pt x="28" y="394"/>
                    </a:cubicBezTo>
                    <a:cubicBezTo>
                      <a:pt x="34" y="393"/>
                      <a:pt x="44" y="383"/>
                      <a:pt x="46" y="381"/>
                    </a:cubicBezTo>
                    <a:cubicBezTo>
                      <a:pt x="47" y="380"/>
                      <a:pt x="48" y="380"/>
                      <a:pt x="49" y="380"/>
                    </a:cubicBezTo>
                    <a:cubicBezTo>
                      <a:pt x="49" y="380"/>
                      <a:pt x="49" y="380"/>
                      <a:pt x="50" y="380"/>
                    </a:cubicBezTo>
                    <a:cubicBezTo>
                      <a:pt x="50" y="380"/>
                      <a:pt x="50" y="380"/>
                      <a:pt x="51" y="380"/>
                    </a:cubicBezTo>
                    <a:cubicBezTo>
                      <a:pt x="52" y="380"/>
                      <a:pt x="52" y="380"/>
                      <a:pt x="53" y="380"/>
                    </a:cubicBezTo>
                    <a:cubicBezTo>
                      <a:pt x="53" y="379"/>
                      <a:pt x="54" y="378"/>
                      <a:pt x="54" y="376"/>
                    </a:cubicBezTo>
                    <a:cubicBezTo>
                      <a:pt x="54" y="375"/>
                      <a:pt x="54" y="373"/>
                      <a:pt x="55" y="372"/>
                    </a:cubicBezTo>
                    <a:cubicBezTo>
                      <a:pt x="55" y="372"/>
                      <a:pt x="56" y="372"/>
                      <a:pt x="56" y="372"/>
                    </a:cubicBezTo>
                    <a:cubicBezTo>
                      <a:pt x="57" y="372"/>
                      <a:pt x="58" y="374"/>
                      <a:pt x="59" y="376"/>
                    </a:cubicBezTo>
                    <a:cubicBezTo>
                      <a:pt x="59" y="376"/>
                      <a:pt x="60" y="377"/>
                      <a:pt x="60" y="378"/>
                    </a:cubicBezTo>
                    <a:cubicBezTo>
                      <a:pt x="62" y="378"/>
                      <a:pt x="63" y="380"/>
                      <a:pt x="63" y="382"/>
                    </a:cubicBezTo>
                    <a:cubicBezTo>
                      <a:pt x="64" y="382"/>
                      <a:pt x="65" y="382"/>
                      <a:pt x="65" y="382"/>
                    </a:cubicBezTo>
                    <a:cubicBezTo>
                      <a:pt x="66" y="382"/>
                      <a:pt x="66" y="379"/>
                      <a:pt x="66" y="377"/>
                    </a:cubicBezTo>
                    <a:cubicBezTo>
                      <a:pt x="66" y="376"/>
                      <a:pt x="66" y="375"/>
                      <a:pt x="67" y="374"/>
                    </a:cubicBezTo>
                    <a:cubicBezTo>
                      <a:pt x="67" y="372"/>
                      <a:pt x="68" y="371"/>
                      <a:pt x="67" y="369"/>
                    </a:cubicBezTo>
                    <a:cubicBezTo>
                      <a:pt x="67" y="369"/>
                      <a:pt x="68" y="368"/>
                      <a:pt x="68" y="368"/>
                    </a:cubicBezTo>
                    <a:cubicBezTo>
                      <a:pt x="69" y="367"/>
                      <a:pt x="70" y="367"/>
                      <a:pt x="71" y="367"/>
                    </a:cubicBezTo>
                    <a:cubicBezTo>
                      <a:pt x="72" y="367"/>
                      <a:pt x="74" y="367"/>
                      <a:pt x="74" y="366"/>
                    </a:cubicBezTo>
                    <a:cubicBezTo>
                      <a:pt x="75" y="365"/>
                      <a:pt x="75" y="359"/>
                      <a:pt x="74" y="359"/>
                    </a:cubicBezTo>
                    <a:cubicBezTo>
                      <a:pt x="72" y="358"/>
                      <a:pt x="72" y="355"/>
                      <a:pt x="72" y="354"/>
                    </a:cubicBezTo>
                    <a:cubicBezTo>
                      <a:pt x="72" y="353"/>
                      <a:pt x="73" y="352"/>
                      <a:pt x="74" y="352"/>
                    </a:cubicBezTo>
                    <a:cubicBezTo>
                      <a:pt x="75" y="352"/>
                      <a:pt x="76" y="352"/>
                      <a:pt x="76" y="351"/>
                    </a:cubicBezTo>
                    <a:cubicBezTo>
                      <a:pt x="77" y="351"/>
                      <a:pt x="77" y="350"/>
                      <a:pt x="77" y="348"/>
                    </a:cubicBezTo>
                    <a:cubicBezTo>
                      <a:pt x="76" y="347"/>
                      <a:pt x="76" y="346"/>
                      <a:pt x="74" y="346"/>
                    </a:cubicBezTo>
                    <a:cubicBezTo>
                      <a:pt x="72" y="345"/>
                      <a:pt x="71" y="344"/>
                      <a:pt x="70" y="341"/>
                    </a:cubicBezTo>
                    <a:cubicBezTo>
                      <a:pt x="70" y="340"/>
                      <a:pt x="70" y="338"/>
                      <a:pt x="71" y="337"/>
                    </a:cubicBezTo>
                    <a:cubicBezTo>
                      <a:pt x="71" y="336"/>
                      <a:pt x="72" y="335"/>
                      <a:pt x="71" y="333"/>
                    </a:cubicBezTo>
                    <a:cubicBezTo>
                      <a:pt x="69" y="329"/>
                      <a:pt x="70" y="327"/>
                      <a:pt x="70" y="325"/>
                    </a:cubicBezTo>
                    <a:cubicBezTo>
                      <a:pt x="71" y="324"/>
                      <a:pt x="71" y="323"/>
                      <a:pt x="71" y="323"/>
                    </a:cubicBezTo>
                    <a:cubicBezTo>
                      <a:pt x="70" y="320"/>
                      <a:pt x="69" y="317"/>
                      <a:pt x="72" y="312"/>
                    </a:cubicBezTo>
                    <a:cubicBezTo>
                      <a:pt x="74" y="308"/>
                      <a:pt x="79" y="305"/>
                      <a:pt x="82" y="305"/>
                    </a:cubicBezTo>
                    <a:cubicBezTo>
                      <a:pt x="82" y="305"/>
                      <a:pt x="82" y="305"/>
                      <a:pt x="83" y="305"/>
                    </a:cubicBezTo>
                    <a:cubicBezTo>
                      <a:pt x="83" y="305"/>
                      <a:pt x="83" y="306"/>
                      <a:pt x="84" y="306"/>
                    </a:cubicBezTo>
                    <a:cubicBezTo>
                      <a:pt x="85" y="306"/>
                      <a:pt x="86" y="306"/>
                      <a:pt x="86" y="306"/>
                    </a:cubicBezTo>
                    <a:cubicBezTo>
                      <a:pt x="87" y="306"/>
                      <a:pt x="87" y="306"/>
                      <a:pt x="88" y="305"/>
                    </a:cubicBezTo>
                    <a:cubicBezTo>
                      <a:pt x="89" y="304"/>
                      <a:pt x="89" y="302"/>
                      <a:pt x="89" y="302"/>
                    </a:cubicBezTo>
                    <a:cubicBezTo>
                      <a:pt x="88" y="301"/>
                      <a:pt x="88" y="301"/>
                      <a:pt x="88" y="301"/>
                    </a:cubicBezTo>
                    <a:cubicBezTo>
                      <a:pt x="88" y="301"/>
                      <a:pt x="88" y="301"/>
                      <a:pt x="88" y="301"/>
                    </a:cubicBezTo>
                    <a:cubicBezTo>
                      <a:pt x="87" y="301"/>
                      <a:pt x="85" y="300"/>
                      <a:pt x="84" y="299"/>
                    </a:cubicBezTo>
                    <a:cubicBezTo>
                      <a:pt x="84" y="297"/>
                      <a:pt x="84" y="296"/>
                      <a:pt x="86" y="295"/>
                    </a:cubicBezTo>
                    <a:cubicBezTo>
                      <a:pt x="89" y="291"/>
                      <a:pt x="91" y="287"/>
                      <a:pt x="92" y="283"/>
                    </a:cubicBezTo>
                    <a:cubicBezTo>
                      <a:pt x="92" y="281"/>
                      <a:pt x="92" y="280"/>
                      <a:pt x="92" y="278"/>
                    </a:cubicBezTo>
                    <a:cubicBezTo>
                      <a:pt x="92" y="276"/>
                      <a:pt x="91" y="275"/>
                      <a:pt x="93" y="274"/>
                    </a:cubicBezTo>
                    <a:cubicBezTo>
                      <a:pt x="93" y="273"/>
                      <a:pt x="95" y="273"/>
                      <a:pt x="96" y="272"/>
                    </a:cubicBezTo>
                    <a:cubicBezTo>
                      <a:pt x="97" y="272"/>
                      <a:pt x="99" y="272"/>
                      <a:pt x="100" y="272"/>
                    </a:cubicBezTo>
                    <a:cubicBezTo>
                      <a:pt x="101" y="271"/>
                      <a:pt x="101" y="270"/>
                      <a:pt x="101" y="269"/>
                    </a:cubicBezTo>
                    <a:cubicBezTo>
                      <a:pt x="101" y="268"/>
                      <a:pt x="101" y="267"/>
                      <a:pt x="102" y="266"/>
                    </a:cubicBezTo>
                    <a:cubicBezTo>
                      <a:pt x="102" y="266"/>
                      <a:pt x="103" y="265"/>
                      <a:pt x="104" y="263"/>
                    </a:cubicBezTo>
                    <a:cubicBezTo>
                      <a:pt x="105" y="262"/>
                      <a:pt x="106" y="260"/>
                      <a:pt x="107" y="259"/>
                    </a:cubicBezTo>
                    <a:cubicBezTo>
                      <a:pt x="110" y="256"/>
                      <a:pt x="109" y="256"/>
                      <a:pt x="109" y="255"/>
                    </a:cubicBezTo>
                    <a:cubicBezTo>
                      <a:pt x="108" y="254"/>
                      <a:pt x="109" y="252"/>
                      <a:pt x="110" y="251"/>
                    </a:cubicBezTo>
                    <a:cubicBezTo>
                      <a:pt x="111" y="250"/>
                      <a:pt x="112" y="249"/>
                      <a:pt x="112" y="248"/>
                    </a:cubicBezTo>
                    <a:cubicBezTo>
                      <a:pt x="112" y="244"/>
                      <a:pt x="117" y="241"/>
                      <a:pt x="120" y="241"/>
                    </a:cubicBezTo>
                    <a:cubicBezTo>
                      <a:pt x="122" y="241"/>
                      <a:pt x="126" y="241"/>
                      <a:pt x="126" y="239"/>
                    </a:cubicBezTo>
                    <a:cubicBezTo>
                      <a:pt x="126" y="239"/>
                      <a:pt x="126" y="238"/>
                      <a:pt x="126" y="237"/>
                    </a:cubicBezTo>
                    <a:cubicBezTo>
                      <a:pt x="126" y="235"/>
                      <a:pt x="125" y="233"/>
                      <a:pt x="127" y="232"/>
                    </a:cubicBezTo>
                    <a:cubicBezTo>
                      <a:pt x="127" y="231"/>
                      <a:pt x="128" y="231"/>
                      <a:pt x="130" y="232"/>
                    </a:cubicBezTo>
                    <a:cubicBezTo>
                      <a:pt x="132" y="232"/>
                      <a:pt x="133" y="232"/>
                      <a:pt x="135" y="232"/>
                    </a:cubicBezTo>
                    <a:cubicBezTo>
                      <a:pt x="135" y="232"/>
                      <a:pt x="136" y="232"/>
                      <a:pt x="136" y="232"/>
                    </a:cubicBezTo>
                    <a:cubicBezTo>
                      <a:pt x="137" y="232"/>
                      <a:pt x="139" y="232"/>
                      <a:pt x="140" y="234"/>
                    </a:cubicBezTo>
                    <a:cubicBezTo>
                      <a:pt x="141" y="234"/>
                      <a:pt x="142" y="235"/>
                      <a:pt x="143" y="235"/>
                    </a:cubicBezTo>
                    <a:cubicBezTo>
                      <a:pt x="144" y="235"/>
                      <a:pt x="145" y="234"/>
                      <a:pt x="145" y="233"/>
                    </a:cubicBezTo>
                    <a:cubicBezTo>
                      <a:pt x="145" y="228"/>
                      <a:pt x="147" y="224"/>
                      <a:pt x="150" y="224"/>
                    </a:cubicBezTo>
                    <a:cubicBezTo>
                      <a:pt x="151" y="224"/>
                      <a:pt x="151" y="224"/>
                      <a:pt x="152" y="224"/>
                    </a:cubicBezTo>
                    <a:cubicBezTo>
                      <a:pt x="152" y="224"/>
                      <a:pt x="152" y="224"/>
                      <a:pt x="152" y="224"/>
                    </a:cubicBezTo>
                    <a:cubicBezTo>
                      <a:pt x="154" y="221"/>
                      <a:pt x="156" y="220"/>
                      <a:pt x="159" y="220"/>
                    </a:cubicBezTo>
                    <a:cubicBezTo>
                      <a:pt x="161" y="220"/>
                      <a:pt x="163" y="222"/>
                      <a:pt x="164" y="224"/>
                    </a:cubicBezTo>
                    <a:cubicBezTo>
                      <a:pt x="166" y="226"/>
                      <a:pt x="168" y="227"/>
                      <a:pt x="170" y="228"/>
                    </a:cubicBezTo>
                    <a:cubicBezTo>
                      <a:pt x="171" y="228"/>
                      <a:pt x="172" y="228"/>
                      <a:pt x="173" y="228"/>
                    </a:cubicBezTo>
                    <a:cubicBezTo>
                      <a:pt x="174" y="229"/>
                      <a:pt x="176" y="229"/>
                      <a:pt x="177" y="229"/>
                    </a:cubicBezTo>
                    <a:cubicBezTo>
                      <a:pt x="179" y="229"/>
                      <a:pt x="179" y="229"/>
                      <a:pt x="179" y="229"/>
                    </a:cubicBezTo>
                    <a:cubicBezTo>
                      <a:pt x="180" y="228"/>
                      <a:pt x="180" y="227"/>
                      <a:pt x="181" y="227"/>
                    </a:cubicBezTo>
                    <a:cubicBezTo>
                      <a:pt x="182" y="227"/>
                      <a:pt x="183" y="228"/>
                      <a:pt x="184" y="228"/>
                    </a:cubicBezTo>
                    <a:cubicBezTo>
                      <a:pt x="185" y="229"/>
                      <a:pt x="186" y="229"/>
                      <a:pt x="187" y="229"/>
                    </a:cubicBezTo>
                    <a:cubicBezTo>
                      <a:pt x="187" y="229"/>
                      <a:pt x="188" y="229"/>
                      <a:pt x="188" y="229"/>
                    </a:cubicBezTo>
                    <a:cubicBezTo>
                      <a:pt x="189" y="229"/>
                      <a:pt x="190" y="230"/>
                      <a:pt x="191" y="231"/>
                    </a:cubicBezTo>
                    <a:cubicBezTo>
                      <a:pt x="191" y="231"/>
                      <a:pt x="191" y="231"/>
                      <a:pt x="191" y="231"/>
                    </a:cubicBezTo>
                    <a:cubicBezTo>
                      <a:pt x="191" y="231"/>
                      <a:pt x="192" y="231"/>
                      <a:pt x="192" y="231"/>
                    </a:cubicBezTo>
                    <a:cubicBezTo>
                      <a:pt x="193" y="229"/>
                      <a:pt x="193" y="228"/>
                      <a:pt x="193" y="227"/>
                    </a:cubicBezTo>
                    <a:cubicBezTo>
                      <a:pt x="193" y="226"/>
                      <a:pt x="193" y="225"/>
                      <a:pt x="196" y="225"/>
                    </a:cubicBezTo>
                    <a:cubicBezTo>
                      <a:pt x="196" y="225"/>
                      <a:pt x="197" y="225"/>
                      <a:pt x="197" y="225"/>
                    </a:cubicBezTo>
                    <a:cubicBezTo>
                      <a:pt x="198" y="225"/>
                      <a:pt x="198" y="225"/>
                      <a:pt x="198" y="224"/>
                    </a:cubicBezTo>
                    <a:cubicBezTo>
                      <a:pt x="199" y="224"/>
                      <a:pt x="198" y="222"/>
                      <a:pt x="198" y="221"/>
                    </a:cubicBezTo>
                    <a:cubicBezTo>
                      <a:pt x="198" y="219"/>
                      <a:pt x="198" y="218"/>
                      <a:pt x="198" y="217"/>
                    </a:cubicBezTo>
                    <a:cubicBezTo>
                      <a:pt x="198" y="215"/>
                      <a:pt x="200" y="214"/>
                      <a:pt x="201" y="213"/>
                    </a:cubicBezTo>
                    <a:cubicBezTo>
                      <a:pt x="203" y="212"/>
                      <a:pt x="204" y="212"/>
                      <a:pt x="204" y="211"/>
                    </a:cubicBezTo>
                    <a:cubicBezTo>
                      <a:pt x="204" y="208"/>
                      <a:pt x="207" y="208"/>
                      <a:pt x="209" y="208"/>
                    </a:cubicBezTo>
                    <a:cubicBezTo>
                      <a:pt x="210" y="208"/>
                      <a:pt x="210" y="208"/>
                      <a:pt x="210" y="208"/>
                    </a:cubicBezTo>
                    <a:cubicBezTo>
                      <a:pt x="213" y="208"/>
                      <a:pt x="213" y="208"/>
                      <a:pt x="214" y="208"/>
                    </a:cubicBezTo>
                    <a:cubicBezTo>
                      <a:pt x="215" y="207"/>
                      <a:pt x="217" y="206"/>
                      <a:pt x="219" y="206"/>
                    </a:cubicBezTo>
                    <a:cubicBezTo>
                      <a:pt x="221" y="206"/>
                      <a:pt x="222" y="207"/>
                      <a:pt x="223" y="208"/>
                    </a:cubicBezTo>
                    <a:cubicBezTo>
                      <a:pt x="224" y="209"/>
                      <a:pt x="226" y="210"/>
                      <a:pt x="228" y="211"/>
                    </a:cubicBezTo>
                    <a:cubicBezTo>
                      <a:pt x="231" y="212"/>
                      <a:pt x="233" y="213"/>
                      <a:pt x="233" y="215"/>
                    </a:cubicBezTo>
                    <a:cubicBezTo>
                      <a:pt x="233" y="216"/>
                      <a:pt x="233" y="217"/>
                      <a:pt x="233" y="219"/>
                    </a:cubicBezTo>
                    <a:cubicBezTo>
                      <a:pt x="235" y="218"/>
                      <a:pt x="236" y="218"/>
                      <a:pt x="237" y="218"/>
                    </a:cubicBezTo>
                    <a:cubicBezTo>
                      <a:pt x="238" y="218"/>
                      <a:pt x="239" y="217"/>
                      <a:pt x="240" y="216"/>
                    </a:cubicBezTo>
                    <a:cubicBezTo>
                      <a:pt x="242" y="215"/>
                      <a:pt x="243" y="214"/>
                      <a:pt x="245" y="214"/>
                    </a:cubicBezTo>
                    <a:cubicBezTo>
                      <a:pt x="245" y="214"/>
                      <a:pt x="246" y="214"/>
                      <a:pt x="246" y="214"/>
                    </a:cubicBezTo>
                    <a:cubicBezTo>
                      <a:pt x="246" y="214"/>
                      <a:pt x="246" y="214"/>
                      <a:pt x="246" y="214"/>
                    </a:cubicBezTo>
                    <a:cubicBezTo>
                      <a:pt x="247" y="214"/>
                      <a:pt x="248" y="214"/>
                      <a:pt x="248" y="212"/>
                    </a:cubicBezTo>
                    <a:cubicBezTo>
                      <a:pt x="248" y="212"/>
                      <a:pt x="246" y="211"/>
                      <a:pt x="245" y="211"/>
                    </a:cubicBezTo>
                    <a:cubicBezTo>
                      <a:pt x="244" y="211"/>
                      <a:pt x="244" y="212"/>
                      <a:pt x="243" y="212"/>
                    </a:cubicBezTo>
                    <a:cubicBezTo>
                      <a:pt x="243" y="213"/>
                      <a:pt x="242" y="214"/>
                      <a:pt x="240" y="214"/>
                    </a:cubicBezTo>
                    <a:cubicBezTo>
                      <a:pt x="239" y="214"/>
                      <a:pt x="238" y="214"/>
                      <a:pt x="238" y="213"/>
                    </a:cubicBezTo>
                    <a:cubicBezTo>
                      <a:pt x="237" y="213"/>
                      <a:pt x="237" y="212"/>
                      <a:pt x="237" y="211"/>
                    </a:cubicBezTo>
                    <a:cubicBezTo>
                      <a:pt x="237" y="211"/>
                      <a:pt x="235" y="209"/>
                      <a:pt x="234" y="209"/>
                    </a:cubicBezTo>
                    <a:cubicBezTo>
                      <a:pt x="232" y="208"/>
                      <a:pt x="231" y="208"/>
                      <a:pt x="231" y="207"/>
                    </a:cubicBezTo>
                    <a:cubicBezTo>
                      <a:pt x="231" y="206"/>
                      <a:pt x="231" y="206"/>
                      <a:pt x="231" y="206"/>
                    </a:cubicBezTo>
                    <a:cubicBezTo>
                      <a:pt x="232" y="204"/>
                      <a:pt x="235" y="205"/>
                      <a:pt x="237" y="206"/>
                    </a:cubicBezTo>
                    <a:cubicBezTo>
                      <a:pt x="239" y="207"/>
                      <a:pt x="240" y="207"/>
                      <a:pt x="242" y="204"/>
                    </a:cubicBezTo>
                    <a:cubicBezTo>
                      <a:pt x="244" y="203"/>
                      <a:pt x="246" y="203"/>
                      <a:pt x="247" y="203"/>
                    </a:cubicBezTo>
                    <a:cubicBezTo>
                      <a:pt x="249" y="203"/>
                      <a:pt x="249" y="202"/>
                      <a:pt x="249" y="202"/>
                    </a:cubicBezTo>
                    <a:cubicBezTo>
                      <a:pt x="249" y="202"/>
                      <a:pt x="247" y="201"/>
                      <a:pt x="246" y="200"/>
                    </a:cubicBezTo>
                    <a:cubicBezTo>
                      <a:pt x="245" y="199"/>
                      <a:pt x="244" y="199"/>
                      <a:pt x="244" y="198"/>
                    </a:cubicBezTo>
                    <a:cubicBezTo>
                      <a:pt x="243" y="197"/>
                      <a:pt x="240" y="196"/>
                      <a:pt x="238" y="196"/>
                    </a:cubicBezTo>
                    <a:cubicBezTo>
                      <a:pt x="237" y="196"/>
                      <a:pt x="237" y="196"/>
                      <a:pt x="236" y="196"/>
                    </a:cubicBezTo>
                    <a:cubicBezTo>
                      <a:pt x="234" y="196"/>
                      <a:pt x="233" y="195"/>
                      <a:pt x="233" y="194"/>
                    </a:cubicBezTo>
                    <a:cubicBezTo>
                      <a:pt x="232" y="194"/>
                      <a:pt x="232" y="194"/>
                      <a:pt x="232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29" y="193"/>
                      <a:pt x="226" y="195"/>
                      <a:pt x="226" y="198"/>
                    </a:cubicBezTo>
                    <a:cubicBezTo>
                      <a:pt x="226" y="202"/>
                      <a:pt x="222" y="202"/>
                      <a:pt x="221" y="201"/>
                    </a:cubicBezTo>
                    <a:cubicBezTo>
                      <a:pt x="221" y="200"/>
                      <a:pt x="221" y="199"/>
                      <a:pt x="222" y="198"/>
                    </a:cubicBezTo>
                    <a:cubicBezTo>
                      <a:pt x="222" y="198"/>
                      <a:pt x="222" y="197"/>
                      <a:pt x="222" y="196"/>
                    </a:cubicBezTo>
                    <a:cubicBezTo>
                      <a:pt x="221" y="195"/>
                      <a:pt x="221" y="193"/>
                      <a:pt x="223" y="192"/>
                    </a:cubicBezTo>
                    <a:cubicBezTo>
                      <a:pt x="224" y="192"/>
                      <a:pt x="224" y="192"/>
                      <a:pt x="224" y="192"/>
                    </a:cubicBezTo>
                    <a:cubicBezTo>
                      <a:pt x="224" y="191"/>
                      <a:pt x="222" y="189"/>
                      <a:pt x="220" y="189"/>
                    </a:cubicBezTo>
                    <a:cubicBezTo>
                      <a:pt x="217" y="189"/>
                      <a:pt x="215" y="190"/>
                      <a:pt x="214" y="191"/>
                    </a:cubicBezTo>
                    <a:cubicBezTo>
                      <a:pt x="214" y="192"/>
                      <a:pt x="214" y="192"/>
                      <a:pt x="214" y="193"/>
                    </a:cubicBezTo>
                    <a:cubicBezTo>
                      <a:pt x="215" y="193"/>
                      <a:pt x="215" y="194"/>
                      <a:pt x="214" y="196"/>
                    </a:cubicBezTo>
                    <a:cubicBezTo>
                      <a:pt x="213" y="198"/>
                      <a:pt x="210" y="202"/>
                      <a:pt x="208" y="202"/>
                    </a:cubicBezTo>
                    <a:cubicBezTo>
                      <a:pt x="207" y="202"/>
                      <a:pt x="207" y="202"/>
                      <a:pt x="206" y="201"/>
                    </a:cubicBezTo>
                    <a:cubicBezTo>
                      <a:pt x="206" y="200"/>
                      <a:pt x="206" y="199"/>
                      <a:pt x="206" y="196"/>
                    </a:cubicBezTo>
                    <a:cubicBezTo>
                      <a:pt x="207" y="195"/>
                      <a:pt x="207" y="194"/>
                      <a:pt x="207" y="193"/>
                    </a:cubicBezTo>
                    <a:cubicBezTo>
                      <a:pt x="207" y="193"/>
                      <a:pt x="207" y="193"/>
                      <a:pt x="207" y="192"/>
                    </a:cubicBezTo>
                    <a:cubicBezTo>
                      <a:pt x="206" y="193"/>
                      <a:pt x="205" y="194"/>
                      <a:pt x="203" y="197"/>
                    </a:cubicBezTo>
                    <a:cubicBezTo>
                      <a:pt x="202" y="198"/>
                      <a:pt x="201" y="199"/>
                      <a:pt x="200" y="199"/>
                    </a:cubicBezTo>
                    <a:cubicBezTo>
                      <a:pt x="197" y="203"/>
                      <a:pt x="195" y="206"/>
                      <a:pt x="193" y="206"/>
                    </a:cubicBezTo>
                    <a:cubicBezTo>
                      <a:pt x="191" y="206"/>
                      <a:pt x="191" y="206"/>
                      <a:pt x="190" y="204"/>
                    </a:cubicBezTo>
                    <a:cubicBezTo>
                      <a:pt x="190" y="203"/>
                      <a:pt x="191" y="200"/>
                      <a:pt x="194" y="198"/>
                    </a:cubicBezTo>
                    <a:cubicBezTo>
                      <a:pt x="195" y="197"/>
                      <a:pt x="196" y="195"/>
                      <a:pt x="197" y="194"/>
                    </a:cubicBezTo>
                    <a:cubicBezTo>
                      <a:pt x="198" y="192"/>
                      <a:pt x="199" y="191"/>
                      <a:pt x="201" y="191"/>
                    </a:cubicBezTo>
                    <a:cubicBezTo>
                      <a:pt x="201" y="191"/>
                      <a:pt x="201" y="190"/>
                      <a:pt x="201" y="190"/>
                    </a:cubicBezTo>
                    <a:cubicBezTo>
                      <a:pt x="201" y="190"/>
                      <a:pt x="201" y="189"/>
                      <a:pt x="199" y="189"/>
                    </a:cubicBezTo>
                    <a:cubicBezTo>
                      <a:pt x="198" y="188"/>
                      <a:pt x="197" y="189"/>
                      <a:pt x="196" y="191"/>
                    </a:cubicBezTo>
                    <a:cubicBezTo>
                      <a:pt x="196" y="192"/>
                      <a:pt x="195" y="192"/>
                      <a:pt x="195" y="193"/>
                    </a:cubicBezTo>
                    <a:cubicBezTo>
                      <a:pt x="195" y="193"/>
                      <a:pt x="194" y="193"/>
                      <a:pt x="193" y="193"/>
                    </a:cubicBezTo>
                    <a:cubicBezTo>
                      <a:pt x="192" y="193"/>
                      <a:pt x="191" y="193"/>
                      <a:pt x="190" y="193"/>
                    </a:cubicBezTo>
                    <a:cubicBezTo>
                      <a:pt x="189" y="192"/>
                      <a:pt x="189" y="192"/>
                      <a:pt x="188" y="192"/>
                    </a:cubicBezTo>
                    <a:cubicBezTo>
                      <a:pt x="188" y="193"/>
                      <a:pt x="187" y="193"/>
                      <a:pt x="187" y="193"/>
                    </a:cubicBezTo>
                    <a:cubicBezTo>
                      <a:pt x="186" y="194"/>
                      <a:pt x="186" y="194"/>
                      <a:pt x="186" y="194"/>
                    </a:cubicBezTo>
                    <a:cubicBezTo>
                      <a:pt x="187" y="196"/>
                      <a:pt x="187" y="197"/>
                      <a:pt x="187" y="198"/>
                    </a:cubicBezTo>
                    <a:cubicBezTo>
                      <a:pt x="186" y="198"/>
                      <a:pt x="186" y="199"/>
                      <a:pt x="185" y="199"/>
                    </a:cubicBezTo>
                    <a:cubicBezTo>
                      <a:pt x="184" y="199"/>
                      <a:pt x="183" y="198"/>
                      <a:pt x="183" y="197"/>
                    </a:cubicBezTo>
                    <a:cubicBezTo>
                      <a:pt x="182" y="195"/>
                      <a:pt x="179" y="197"/>
                      <a:pt x="178" y="199"/>
                    </a:cubicBezTo>
                    <a:cubicBezTo>
                      <a:pt x="177" y="201"/>
                      <a:pt x="176" y="201"/>
                      <a:pt x="175" y="202"/>
                    </a:cubicBezTo>
                    <a:cubicBezTo>
                      <a:pt x="176" y="203"/>
                      <a:pt x="177" y="204"/>
                      <a:pt x="177" y="205"/>
                    </a:cubicBezTo>
                    <a:cubicBezTo>
                      <a:pt x="176" y="207"/>
                      <a:pt x="175" y="209"/>
                      <a:pt x="174" y="209"/>
                    </a:cubicBezTo>
                    <a:cubicBezTo>
                      <a:pt x="174" y="209"/>
                      <a:pt x="173" y="209"/>
                      <a:pt x="173" y="209"/>
                    </a:cubicBezTo>
                    <a:cubicBezTo>
                      <a:pt x="171" y="209"/>
                      <a:pt x="171" y="207"/>
                      <a:pt x="170" y="205"/>
                    </a:cubicBezTo>
                    <a:cubicBezTo>
                      <a:pt x="170" y="204"/>
                      <a:pt x="170" y="203"/>
                      <a:pt x="170" y="203"/>
                    </a:cubicBezTo>
                    <a:cubicBezTo>
                      <a:pt x="170" y="203"/>
                      <a:pt x="169" y="203"/>
                      <a:pt x="169" y="203"/>
                    </a:cubicBezTo>
                    <a:cubicBezTo>
                      <a:pt x="169" y="203"/>
                      <a:pt x="169" y="204"/>
                      <a:pt x="169" y="204"/>
                    </a:cubicBezTo>
                    <a:cubicBezTo>
                      <a:pt x="169" y="205"/>
                      <a:pt x="167" y="206"/>
                      <a:pt x="166" y="206"/>
                    </a:cubicBezTo>
                    <a:cubicBezTo>
                      <a:pt x="165" y="206"/>
                      <a:pt x="164" y="205"/>
                      <a:pt x="163" y="205"/>
                    </a:cubicBezTo>
                    <a:cubicBezTo>
                      <a:pt x="162" y="204"/>
                      <a:pt x="162" y="204"/>
                      <a:pt x="161" y="204"/>
                    </a:cubicBezTo>
                    <a:cubicBezTo>
                      <a:pt x="160" y="204"/>
                      <a:pt x="158" y="204"/>
                      <a:pt x="157" y="205"/>
                    </a:cubicBezTo>
                    <a:cubicBezTo>
                      <a:pt x="158" y="205"/>
                      <a:pt x="159" y="206"/>
                      <a:pt x="159" y="206"/>
                    </a:cubicBezTo>
                    <a:cubicBezTo>
                      <a:pt x="162" y="207"/>
                      <a:pt x="163" y="208"/>
                      <a:pt x="163" y="209"/>
                    </a:cubicBezTo>
                    <a:cubicBezTo>
                      <a:pt x="163" y="209"/>
                      <a:pt x="163" y="210"/>
                      <a:pt x="163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1" y="210"/>
                      <a:pt x="160" y="210"/>
                      <a:pt x="160" y="210"/>
                    </a:cubicBezTo>
                    <a:cubicBezTo>
                      <a:pt x="159" y="209"/>
                      <a:pt x="158" y="209"/>
                      <a:pt x="158" y="209"/>
                    </a:cubicBezTo>
                    <a:cubicBezTo>
                      <a:pt x="158" y="209"/>
                      <a:pt x="157" y="210"/>
                      <a:pt x="156" y="210"/>
                    </a:cubicBezTo>
                    <a:cubicBezTo>
                      <a:pt x="154" y="210"/>
                      <a:pt x="151" y="208"/>
                      <a:pt x="151" y="205"/>
                    </a:cubicBezTo>
                    <a:cubicBezTo>
                      <a:pt x="150" y="205"/>
                      <a:pt x="150" y="206"/>
                      <a:pt x="149" y="206"/>
                    </a:cubicBezTo>
                    <a:cubicBezTo>
                      <a:pt x="153" y="207"/>
                      <a:pt x="153" y="209"/>
                      <a:pt x="152" y="211"/>
                    </a:cubicBezTo>
                    <a:cubicBezTo>
                      <a:pt x="152" y="212"/>
                      <a:pt x="152" y="213"/>
                      <a:pt x="152" y="213"/>
                    </a:cubicBezTo>
                    <a:cubicBezTo>
                      <a:pt x="152" y="215"/>
                      <a:pt x="151" y="216"/>
                      <a:pt x="150" y="216"/>
                    </a:cubicBezTo>
                    <a:cubicBezTo>
                      <a:pt x="149" y="216"/>
                      <a:pt x="148" y="215"/>
                      <a:pt x="148" y="214"/>
                    </a:cubicBezTo>
                    <a:cubicBezTo>
                      <a:pt x="147" y="213"/>
                      <a:pt x="147" y="212"/>
                      <a:pt x="147" y="211"/>
                    </a:cubicBezTo>
                    <a:cubicBezTo>
                      <a:pt x="147" y="211"/>
                      <a:pt x="147" y="211"/>
                      <a:pt x="147" y="210"/>
                    </a:cubicBezTo>
                    <a:cubicBezTo>
                      <a:pt x="147" y="210"/>
                      <a:pt x="147" y="210"/>
                      <a:pt x="147" y="210"/>
                    </a:cubicBezTo>
                    <a:cubicBezTo>
                      <a:pt x="146" y="210"/>
                      <a:pt x="144" y="211"/>
                      <a:pt x="143" y="212"/>
                    </a:cubicBezTo>
                    <a:cubicBezTo>
                      <a:pt x="142" y="212"/>
                      <a:pt x="141" y="212"/>
                      <a:pt x="141" y="212"/>
                    </a:cubicBezTo>
                    <a:cubicBezTo>
                      <a:pt x="140" y="211"/>
                      <a:pt x="140" y="210"/>
                      <a:pt x="141" y="209"/>
                    </a:cubicBezTo>
                    <a:cubicBezTo>
                      <a:pt x="141" y="208"/>
                      <a:pt x="141" y="207"/>
                      <a:pt x="141" y="206"/>
                    </a:cubicBezTo>
                    <a:cubicBezTo>
                      <a:pt x="141" y="205"/>
                      <a:pt x="140" y="205"/>
                      <a:pt x="140" y="205"/>
                    </a:cubicBezTo>
                    <a:cubicBezTo>
                      <a:pt x="140" y="205"/>
                      <a:pt x="139" y="206"/>
                      <a:pt x="138" y="206"/>
                    </a:cubicBezTo>
                    <a:cubicBezTo>
                      <a:pt x="137" y="206"/>
                      <a:pt x="136" y="207"/>
                      <a:pt x="135" y="207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4" y="207"/>
                      <a:pt x="133" y="207"/>
                      <a:pt x="133" y="207"/>
                    </a:cubicBezTo>
                    <a:cubicBezTo>
                      <a:pt x="133" y="208"/>
                      <a:pt x="133" y="208"/>
                      <a:pt x="133" y="208"/>
                    </a:cubicBezTo>
                    <a:cubicBezTo>
                      <a:pt x="134" y="209"/>
                      <a:pt x="135" y="211"/>
                      <a:pt x="134" y="213"/>
                    </a:cubicBezTo>
                    <a:cubicBezTo>
                      <a:pt x="134" y="214"/>
                      <a:pt x="133" y="214"/>
                      <a:pt x="131" y="214"/>
                    </a:cubicBezTo>
                    <a:cubicBezTo>
                      <a:pt x="130" y="214"/>
                      <a:pt x="130" y="214"/>
                      <a:pt x="129" y="214"/>
                    </a:cubicBezTo>
                    <a:cubicBezTo>
                      <a:pt x="129" y="214"/>
                      <a:pt x="129" y="214"/>
                      <a:pt x="129" y="215"/>
                    </a:cubicBezTo>
                    <a:cubicBezTo>
                      <a:pt x="129" y="216"/>
                      <a:pt x="129" y="217"/>
                      <a:pt x="129" y="217"/>
                    </a:cubicBezTo>
                    <a:cubicBezTo>
                      <a:pt x="128" y="218"/>
                      <a:pt x="127" y="218"/>
                      <a:pt x="127" y="218"/>
                    </a:cubicBezTo>
                    <a:cubicBezTo>
                      <a:pt x="125" y="218"/>
                      <a:pt x="124" y="217"/>
                      <a:pt x="124" y="216"/>
                    </a:cubicBezTo>
                    <a:cubicBezTo>
                      <a:pt x="124" y="216"/>
                      <a:pt x="123" y="216"/>
                      <a:pt x="123" y="216"/>
                    </a:cubicBezTo>
                    <a:cubicBezTo>
                      <a:pt x="122" y="216"/>
                      <a:pt x="120" y="216"/>
                      <a:pt x="119" y="217"/>
                    </a:cubicBezTo>
                    <a:cubicBezTo>
                      <a:pt x="119" y="218"/>
                      <a:pt x="118" y="219"/>
                      <a:pt x="117" y="220"/>
                    </a:cubicBezTo>
                    <a:cubicBezTo>
                      <a:pt x="115" y="221"/>
                      <a:pt x="114" y="222"/>
                      <a:pt x="114" y="223"/>
                    </a:cubicBezTo>
                    <a:cubicBezTo>
                      <a:pt x="115" y="223"/>
                      <a:pt x="115" y="223"/>
                      <a:pt x="115" y="223"/>
                    </a:cubicBezTo>
                    <a:cubicBezTo>
                      <a:pt x="117" y="222"/>
                      <a:pt x="118" y="221"/>
                      <a:pt x="120" y="222"/>
                    </a:cubicBezTo>
                    <a:cubicBezTo>
                      <a:pt x="122" y="223"/>
                      <a:pt x="122" y="224"/>
                      <a:pt x="121" y="225"/>
                    </a:cubicBezTo>
                    <a:cubicBezTo>
                      <a:pt x="121" y="225"/>
                      <a:pt x="121" y="225"/>
                      <a:pt x="121" y="225"/>
                    </a:cubicBezTo>
                    <a:cubicBezTo>
                      <a:pt x="123" y="226"/>
                      <a:pt x="123" y="228"/>
                      <a:pt x="123" y="229"/>
                    </a:cubicBezTo>
                    <a:cubicBezTo>
                      <a:pt x="122" y="230"/>
                      <a:pt x="121" y="231"/>
                      <a:pt x="119" y="229"/>
                    </a:cubicBezTo>
                    <a:cubicBezTo>
                      <a:pt x="118" y="229"/>
                      <a:pt x="117" y="228"/>
                      <a:pt x="117" y="228"/>
                    </a:cubicBezTo>
                    <a:cubicBezTo>
                      <a:pt x="117" y="228"/>
                      <a:pt x="116" y="228"/>
                      <a:pt x="116" y="229"/>
                    </a:cubicBezTo>
                    <a:cubicBezTo>
                      <a:pt x="116" y="231"/>
                      <a:pt x="115" y="231"/>
                      <a:pt x="114" y="231"/>
                    </a:cubicBezTo>
                    <a:cubicBezTo>
                      <a:pt x="113" y="231"/>
                      <a:pt x="112" y="230"/>
                      <a:pt x="111" y="228"/>
                    </a:cubicBezTo>
                    <a:cubicBezTo>
                      <a:pt x="110" y="228"/>
                      <a:pt x="110" y="228"/>
                      <a:pt x="110" y="227"/>
                    </a:cubicBezTo>
                    <a:cubicBezTo>
                      <a:pt x="110" y="227"/>
                      <a:pt x="109" y="228"/>
                      <a:pt x="109" y="228"/>
                    </a:cubicBezTo>
                    <a:cubicBezTo>
                      <a:pt x="108" y="229"/>
                      <a:pt x="107" y="231"/>
                      <a:pt x="106" y="231"/>
                    </a:cubicBezTo>
                    <a:cubicBezTo>
                      <a:pt x="106" y="231"/>
                      <a:pt x="105" y="230"/>
                      <a:pt x="105" y="230"/>
                    </a:cubicBezTo>
                    <a:cubicBezTo>
                      <a:pt x="103" y="229"/>
                      <a:pt x="104" y="227"/>
                      <a:pt x="105" y="225"/>
                    </a:cubicBezTo>
                    <a:cubicBezTo>
                      <a:pt x="106" y="224"/>
                      <a:pt x="107" y="222"/>
                      <a:pt x="107" y="222"/>
                    </a:cubicBezTo>
                    <a:cubicBezTo>
                      <a:pt x="107" y="222"/>
                      <a:pt x="107" y="222"/>
                      <a:pt x="107" y="222"/>
                    </a:cubicBezTo>
                    <a:cubicBezTo>
                      <a:pt x="106" y="222"/>
                      <a:pt x="106" y="223"/>
                      <a:pt x="105" y="223"/>
                    </a:cubicBezTo>
                    <a:cubicBezTo>
                      <a:pt x="105" y="224"/>
                      <a:pt x="104" y="225"/>
                      <a:pt x="103" y="227"/>
                    </a:cubicBezTo>
                    <a:cubicBezTo>
                      <a:pt x="101" y="228"/>
                      <a:pt x="99" y="229"/>
                      <a:pt x="98" y="230"/>
                    </a:cubicBezTo>
                    <a:cubicBezTo>
                      <a:pt x="97" y="230"/>
                      <a:pt x="97" y="230"/>
                      <a:pt x="97" y="230"/>
                    </a:cubicBezTo>
                    <a:cubicBezTo>
                      <a:pt x="97" y="231"/>
                      <a:pt x="97" y="231"/>
                      <a:pt x="97" y="231"/>
                    </a:cubicBezTo>
                    <a:cubicBezTo>
                      <a:pt x="97" y="232"/>
                      <a:pt x="96" y="233"/>
                      <a:pt x="95" y="234"/>
                    </a:cubicBezTo>
                    <a:cubicBezTo>
                      <a:pt x="94" y="234"/>
                      <a:pt x="93" y="235"/>
                      <a:pt x="93" y="236"/>
                    </a:cubicBezTo>
                    <a:cubicBezTo>
                      <a:pt x="93" y="236"/>
                      <a:pt x="93" y="236"/>
                      <a:pt x="92" y="236"/>
                    </a:cubicBezTo>
                    <a:cubicBezTo>
                      <a:pt x="95" y="235"/>
                      <a:pt x="97" y="234"/>
                      <a:pt x="99" y="234"/>
                    </a:cubicBezTo>
                    <a:cubicBezTo>
                      <a:pt x="99" y="234"/>
                      <a:pt x="100" y="234"/>
                      <a:pt x="100" y="235"/>
                    </a:cubicBezTo>
                    <a:cubicBezTo>
                      <a:pt x="101" y="235"/>
                      <a:pt x="101" y="235"/>
                      <a:pt x="102" y="235"/>
                    </a:cubicBezTo>
                    <a:cubicBezTo>
                      <a:pt x="103" y="235"/>
                      <a:pt x="104" y="235"/>
                      <a:pt x="105" y="234"/>
                    </a:cubicBezTo>
                    <a:cubicBezTo>
                      <a:pt x="106" y="232"/>
                      <a:pt x="107" y="232"/>
                      <a:pt x="108" y="232"/>
                    </a:cubicBezTo>
                    <a:cubicBezTo>
                      <a:pt x="110" y="232"/>
                      <a:pt x="111" y="232"/>
                      <a:pt x="112" y="233"/>
                    </a:cubicBezTo>
                    <a:cubicBezTo>
                      <a:pt x="113" y="234"/>
                      <a:pt x="113" y="234"/>
                      <a:pt x="113" y="235"/>
                    </a:cubicBezTo>
                    <a:cubicBezTo>
                      <a:pt x="113" y="236"/>
                      <a:pt x="112" y="237"/>
                      <a:pt x="112" y="237"/>
                    </a:cubicBezTo>
                    <a:cubicBezTo>
                      <a:pt x="111" y="238"/>
                      <a:pt x="111" y="238"/>
                      <a:pt x="111" y="239"/>
                    </a:cubicBezTo>
                    <a:cubicBezTo>
                      <a:pt x="112" y="240"/>
                      <a:pt x="112" y="241"/>
                      <a:pt x="112" y="241"/>
                    </a:cubicBezTo>
                    <a:cubicBezTo>
                      <a:pt x="112" y="243"/>
                      <a:pt x="110" y="243"/>
                      <a:pt x="109" y="243"/>
                    </a:cubicBezTo>
                    <a:cubicBezTo>
                      <a:pt x="108" y="243"/>
                      <a:pt x="108" y="243"/>
                      <a:pt x="108" y="243"/>
                    </a:cubicBezTo>
                    <a:cubicBezTo>
                      <a:pt x="107" y="242"/>
                      <a:pt x="107" y="242"/>
                      <a:pt x="107" y="241"/>
                    </a:cubicBezTo>
                    <a:cubicBezTo>
                      <a:pt x="107" y="240"/>
                      <a:pt x="106" y="239"/>
                      <a:pt x="105" y="239"/>
                    </a:cubicBezTo>
                    <a:cubicBezTo>
                      <a:pt x="105" y="239"/>
                      <a:pt x="105" y="239"/>
                      <a:pt x="105" y="240"/>
                    </a:cubicBezTo>
                    <a:cubicBezTo>
                      <a:pt x="104" y="241"/>
                      <a:pt x="102" y="244"/>
                      <a:pt x="99" y="244"/>
                    </a:cubicBezTo>
                    <a:cubicBezTo>
                      <a:pt x="98" y="244"/>
                      <a:pt x="97" y="247"/>
                      <a:pt x="97" y="250"/>
                    </a:cubicBezTo>
                    <a:cubicBezTo>
                      <a:pt x="97" y="253"/>
                      <a:pt x="95" y="253"/>
                      <a:pt x="94" y="253"/>
                    </a:cubicBezTo>
                    <a:cubicBezTo>
                      <a:pt x="93" y="253"/>
                      <a:pt x="93" y="253"/>
                      <a:pt x="93" y="253"/>
                    </a:cubicBezTo>
                    <a:cubicBezTo>
                      <a:pt x="93" y="253"/>
                      <a:pt x="93" y="253"/>
                      <a:pt x="93" y="253"/>
                    </a:cubicBezTo>
                    <a:cubicBezTo>
                      <a:pt x="93" y="257"/>
                      <a:pt x="86" y="263"/>
                      <a:pt x="84" y="266"/>
                    </a:cubicBezTo>
                    <a:cubicBezTo>
                      <a:pt x="82" y="268"/>
                      <a:pt x="82" y="269"/>
                      <a:pt x="82" y="270"/>
                    </a:cubicBezTo>
                    <a:cubicBezTo>
                      <a:pt x="83" y="270"/>
                      <a:pt x="83" y="272"/>
                      <a:pt x="82" y="273"/>
                    </a:cubicBezTo>
                    <a:cubicBezTo>
                      <a:pt x="81" y="275"/>
                      <a:pt x="79" y="275"/>
                      <a:pt x="79" y="275"/>
                    </a:cubicBezTo>
                    <a:cubicBezTo>
                      <a:pt x="78" y="275"/>
                      <a:pt x="77" y="275"/>
                      <a:pt x="77" y="275"/>
                    </a:cubicBezTo>
                    <a:cubicBezTo>
                      <a:pt x="76" y="275"/>
                      <a:pt x="76" y="274"/>
                      <a:pt x="75" y="274"/>
                    </a:cubicBezTo>
                    <a:cubicBezTo>
                      <a:pt x="75" y="274"/>
                      <a:pt x="75" y="275"/>
                      <a:pt x="75" y="275"/>
                    </a:cubicBezTo>
                    <a:cubicBezTo>
                      <a:pt x="74" y="275"/>
                      <a:pt x="74" y="276"/>
                      <a:pt x="75" y="277"/>
                    </a:cubicBezTo>
                    <a:cubicBezTo>
                      <a:pt x="75" y="279"/>
                      <a:pt x="75" y="282"/>
                      <a:pt x="73" y="283"/>
                    </a:cubicBezTo>
                    <a:cubicBezTo>
                      <a:pt x="73" y="284"/>
                      <a:pt x="73" y="285"/>
                      <a:pt x="73" y="287"/>
                    </a:cubicBezTo>
                    <a:cubicBezTo>
                      <a:pt x="73" y="287"/>
                      <a:pt x="74" y="288"/>
                      <a:pt x="74" y="289"/>
                    </a:cubicBezTo>
                    <a:cubicBezTo>
                      <a:pt x="74" y="290"/>
                      <a:pt x="73" y="291"/>
                      <a:pt x="72" y="291"/>
                    </a:cubicBezTo>
                    <a:cubicBezTo>
                      <a:pt x="71" y="291"/>
                      <a:pt x="70" y="291"/>
                      <a:pt x="70" y="291"/>
                    </a:cubicBezTo>
                    <a:cubicBezTo>
                      <a:pt x="69" y="290"/>
                      <a:pt x="68" y="290"/>
                      <a:pt x="68" y="290"/>
                    </a:cubicBezTo>
                    <a:cubicBezTo>
                      <a:pt x="68" y="290"/>
                      <a:pt x="68" y="290"/>
                      <a:pt x="68" y="290"/>
                    </a:cubicBezTo>
                    <a:cubicBezTo>
                      <a:pt x="67" y="292"/>
                      <a:pt x="64" y="293"/>
                      <a:pt x="62" y="293"/>
                    </a:cubicBezTo>
                    <a:cubicBezTo>
                      <a:pt x="62" y="293"/>
                      <a:pt x="61" y="293"/>
                      <a:pt x="61" y="293"/>
                    </a:cubicBezTo>
                    <a:cubicBezTo>
                      <a:pt x="62" y="294"/>
                      <a:pt x="63" y="295"/>
                      <a:pt x="66" y="297"/>
                    </a:cubicBezTo>
                    <a:cubicBezTo>
                      <a:pt x="67" y="298"/>
                      <a:pt x="67" y="299"/>
                      <a:pt x="67" y="300"/>
                    </a:cubicBezTo>
                    <a:cubicBezTo>
                      <a:pt x="67" y="301"/>
                      <a:pt x="65" y="302"/>
                      <a:pt x="64" y="302"/>
                    </a:cubicBezTo>
                    <a:cubicBezTo>
                      <a:pt x="63" y="302"/>
                      <a:pt x="62" y="301"/>
                      <a:pt x="61" y="300"/>
                    </a:cubicBezTo>
                    <a:cubicBezTo>
                      <a:pt x="61" y="300"/>
                      <a:pt x="60" y="301"/>
                      <a:pt x="59" y="301"/>
                    </a:cubicBezTo>
                    <a:cubicBezTo>
                      <a:pt x="57" y="302"/>
                      <a:pt x="56" y="303"/>
                      <a:pt x="54" y="304"/>
                    </a:cubicBezTo>
                    <a:cubicBezTo>
                      <a:pt x="52" y="305"/>
                      <a:pt x="52" y="306"/>
                      <a:pt x="51" y="307"/>
                    </a:cubicBezTo>
                    <a:cubicBezTo>
                      <a:pt x="51" y="308"/>
                      <a:pt x="50" y="310"/>
                      <a:pt x="48" y="310"/>
                    </a:cubicBezTo>
                    <a:cubicBezTo>
                      <a:pt x="47" y="310"/>
                      <a:pt x="46" y="311"/>
                      <a:pt x="46" y="313"/>
                    </a:cubicBezTo>
                    <a:cubicBezTo>
                      <a:pt x="45" y="315"/>
                      <a:pt x="45" y="316"/>
                      <a:pt x="44" y="317"/>
                    </a:cubicBezTo>
                    <a:cubicBezTo>
                      <a:pt x="43" y="317"/>
                      <a:pt x="43" y="318"/>
                      <a:pt x="42" y="318"/>
                    </a:cubicBezTo>
                    <a:cubicBezTo>
                      <a:pt x="41" y="318"/>
                      <a:pt x="41" y="316"/>
                      <a:pt x="40" y="315"/>
                    </a:cubicBezTo>
                    <a:cubicBezTo>
                      <a:pt x="39" y="314"/>
                      <a:pt x="39" y="313"/>
                      <a:pt x="38" y="313"/>
                    </a:cubicBezTo>
                    <a:cubicBezTo>
                      <a:pt x="38" y="313"/>
                      <a:pt x="38" y="313"/>
                      <a:pt x="38" y="313"/>
                    </a:cubicBezTo>
                    <a:cubicBezTo>
                      <a:pt x="37" y="313"/>
                      <a:pt x="36" y="313"/>
                      <a:pt x="36" y="314"/>
                    </a:cubicBezTo>
                    <a:cubicBezTo>
                      <a:pt x="36" y="314"/>
                      <a:pt x="36" y="315"/>
                      <a:pt x="38" y="317"/>
                    </a:cubicBezTo>
                    <a:cubicBezTo>
                      <a:pt x="38" y="317"/>
                      <a:pt x="38" y="318"/>
                      <a:pt x="38" y="319"/>
                    </a:cubicBezTo>
                    <a:cubicBezTo>
                      <a:pt x="38" y="320"/>
                      <a:pt x="37" y="320"/>
                      <a:pt x="35" y="320"/>
                    </a:cubicBezTo>
                    <a:cubicBezTo>
                      <a:pt x="34" y="321"/>
                      <a:pt x="33" y="321"/>
                      <a:pt x="32" y="321"/>
                    </a:cubicBezTo>
                    <a:cubicBezTo>
                      <a:pt x="31" y="323"/>
                      <a:pt x="29" y="323"/>
                      <a:pt x="26" y="324"/>
                    </a:cubicBezTo>
                    <a:cubicBezTo>
                      <a:pt x="25" y="324"/>
                      <a:pt x="23" y="324"/>
                      <a:pt x="23" y="325"/>
                    </a:cubicBezTo>
                    <a:cubicBezTo>
                      <a:pt x="23" y="325"/>
                      <a:pt x="24" y="325"/>
                      <a:pt x="25" y="326"/>
                    </a:cubicBezTo>
                    <a:cubicBezTo>
                      <a:pt x="26" y="326"/>
                      <a:pt x="28" y="327"/>
                      <a:pt x="28" y="328"/>
                    </a:cubicBezTo>
                    <a:cubicBezTo>
                      <a:pt x="29" y="328"/>
                      <a:pt x="28" y="329"/>
                      <a:pt x="28" y="329"/>
                    </a:cubicBezTo>
                    <a:cubicBezTo>
                      <a:pt x="28" y="330"/>
                      <a:pt x="26" y="330"/>
                      <a:pt x="25" y="330"/>
                    </a:cubicBezTo>
                    <a:cubicBezTo>
                      <a:pt x="23" y="330"/>
                      <a:pt x="21" y="330"/>
                      <a:pt x="19" y="329"/>
                    </a:cubicBezTo>
                    <a:cubicBezTo>
                      <a:pt x="18" y="329"/>
                      <a:pt x="18" y="329"/>
                      <a:pt x="17" y="330"/>
                    </a:cubicBezTo>
                    <a:cubicBezTo>
                      <a:pt x="17" y="332"/>
                      <a:pt x="16" y="333"/>
                      <a:pt x="14" y="333"/>
                    </a:cubicBezTo>
                    <a:cubicBezTo>
                      <a:pt x="12" y="332"/>
                      <a:pt x="10" y="333"/>
                      <a:pt x="10" y="334"/>
                    </a:cubicBezTo>
                    <a:cubicBezTo>
                      <a:pt x="10" y="335"/>
                      <a:pt x="10" y="335"/>
                      <a:pt x="10" y="335"/>
                    </a:cubicBezTo>
                    <a:cubicBezTo>
                      <a:pt x="11" y="336"/>
                      <a:pt x="11" y="337"/>
                      <a:pt x="11" y="338"/>
                    </a:cubicBezTo>
                    <a:cubicBezTo>
                      <a:pt x="11" y="338"/>
                      <a:pt x="10" y="339"/>
                      <a:pt x="9" y="339"/>
                    </a:cubicBezTo>
                    <a:cubicBezTo>
                      <a:pt x="7" y="339"/>
                      <a:pt x="6" y="339"/>
                      <a:pt x="5" y="338"/>
                    </a:cubicBezTo>
                    <a:cubicBezTo>
                      <a:pt x="5" y="338"/>
                      <a:pt x="5" y="338"/>
                      <a:pt x="5" y="338"/>
                    </a:cubicBezTo>
                    <a:cubicBezTo>
                      <a:pt x="4" y="338"/>
                      <a:pt x="3" y="339"/>
                      <a:pt x="2" y="342"/>
                    </a:cubicBezTo>
                    <a:cubicBezTo>
                      <a:pt x="2" y="342"/>
                      <a:pt x="3" y="343"/>
                      <a:pt x="4" y="344"/>
                    </a:cubicBezTo>
                    <a:cubicBezTo>
                      <a:pt x="5" y="345"/>
                      <a:pt x="6" y="345"/>
                      <a:pt x="6" y="346"/>
                    </a:cubicBezTo>
                    <a:cubicBezTo>
                      <a:pt x="6" y="347"/>
                      <a:pt x="5" y="348"/>
                      <a:pt x="5" y="348"/>
                    </a:cubicBezTo>
                    <a:cubicBezTo>
                      <a:pt x="5" y="349"/>
                      <a:pt x="5" y="349"/>
                      <a:pt x="4" y="349"/>
                    </a:cubicBezTo>
                    <a:cubicBezTo>
                      <a:pt x="6" y="349"/>
                      <a:pt x="6" y="350"/>
                      <a:pt x="6" y="351"/>
                    </a:cubicBezTo>
                    <a:cubicBezTo>
                      <a:pt x="6" y="352"/>
                      <a:pt x="5" y="354"/>
                      <a:pt x="3" y="354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3" y="355"/>
                      <a:pt x="3" y="356"/>
                      <a:pt x="4" y="357"/>
                    </a:cubicBezTo>
                    <a:cubicBezTo>
                      <a:pt x="5" y="359"/>
                      <a:pt x="4" y="360"/>
                      <a:pt x="3" y="361"/>
                    </a:cubicBezTo>
                    <a:cubicBezTo>
                      <a:pt x="3" y="362"/>
                      <a:pt x="2" y="362"/>
                      <a:pt x="3" y="363"/>
                    </a:cubicBezTo>
                    <a:cubicBezTo>
                      <a:pt x="4" y="364"/>
                      <a:pt x="4" y="364"/>
                      <a:pt x="4" y="364"/>
                    </a:cubicBezTo>
                    <a:cubicBezTo>
                      <a:pt x="4" y="364"/>
                      <a:pt x="5" y="364"/>
                      <a:pt x="5" y="364"/>
                    </a:cubicBezTo>
                    <a:cubicBezTo>
                      <a:pt x="5" y="364"/>
                      <a:pt x="6" y="364"/>
                      <a:pt x="6" y="364"/>
                    </a:cubicBezTo>
                    <a:cubicBezTo>
                      <a:pt x="7" y="364"/>
                      <a:pt x="8" y="364"/>
                      <a:pt x="8" y="365"/>
                    </a:cubicBezTo>
                    <a:cubicBezTo>
                      <a:pt x="8" y="365"/>
                      <a:pt x="9" y="365"/>
                      <a:pt x="9" y="365"/>
                    </a:cubicBezTo>
                    <a:cubicBezTo>
                      <a:pt x="10" y="365"/>
                      <a:pt x="12" y="363"/>
                      <a:pt x="13" y="362"/>
                    </a:cubicBezTo>
                    <a:cubicBezTo>
                      <a:pt x="14" y="361"/>
                      <a:pt x="15" y="361"/>
                      <a:pt x="16" y="361"/>
                    </a:cubicBezTo>
                    <a:cubicBezTo>
                      <a:pt x="17" y="361"/>
                      <a:pt x="18" y="363"/>
                      <a:pt x="18" y="364"/>
                    </a:cubicBezTo>
                    <a:cubicBezTo>
                      <a:pt x="18" y="366"/>
                      <a:pt x="17" y="367"/>
                      <a:pt x="16" y="367"/>
                    </a:cubicBezTo>
                    <a:cubicBezTo>
                      <a:pt x="15" y="367"/>
                      <a:pt x="15" y="367"/>
                      <a:pt x="15" y="367"/>
                    </a:cubicBezTo>
                    <a:cubicBezTo>
                      <a:pt x="14" y="367"/>
                      <a:pt x="13" y="367"/>
                      <a:pt x="12" y="368"/>
                    </a:cubicBezTo>
                    <a:cubicBezTo>
                      <a:pt x="12" y="369"/>
                      <a:pt x="12" y="369"/>
                      <a:pt x="12" y="370"/>
                    </a:cubicBezTo>
                    <a:cubicBezTo>
                      <a:pt x="12" y="370"/>
                      <a:pt x="12" y="371"/>
                      <a:pt x="11" y="372"/>
                    </a:cubicBezTo>
                    <a:cubicBezTo>
                      <a:pt x="10" y="373"/>
                      <a:pt x="8" y="373"/>
                      <a:pt x="7" y="371"/>
                    </a:cubicBezTo>
                    <a:cubicBezTo>
                      <a:pt x="6" y="371"/>
                      <a:pt x="6" y="370"/>
                      <a:pt x="6" y="369"/>
                    </a:cubicBezTo>
                    <a:cubicBezTo>
                      <a:pt x="6" y="369"/>
                      <a:pt x="6" y="369"/>
                      <a:pt x="6" y="369"/>
                    </a:cubicBezTo>
                    <a:cubicBezTo>
                      <a:pt x="5" y="369"/>
                      <a:pt x="5" y="369"/>
                      <a:pt x="4" y="370"/>
                    </a:cubicBezTo>
                    <a:cubicBezTo>
                      <a:pt x="4" y="371"/>
                      <a:pt x="4" y="371"/>
                      <a:pt x="4" y="371"/>
                    </a:cubicBezTo>
                    <a:cubicBezTo>
                      <a:pt x="6" y="373"/>
                      <a:pt x="5" y="375"/>
                      <a:pt x="5" y="376"/>
                    </a:cubicBezTo>
                    <a:cubicBezTo>
                      <a:pt x="4" y="376"/>
                      <a:pt x="4" y="377"/>
                      <a:pt x="4" y="377"/>
                    </a:cubicBezTo>
                    <a:cubicBezTo>
                      <a:pt x="4" y="377"/>
                      <a:pt x="4" y="378"/>
                      <a:pt x="5" y="378"/>
                    </a:cubicBezTo>
                    <a:cubicBezTo>
                      <a:pt x="6" y="378"/>
                      <a:pt x="7" y="377"/>
                      <a:pt x="8" y="376"/>
                    </a:cubicBezTo>
                    <a:cubicBezTo>
                      <a:pt x="8" y="375"/>
                      <a:pt x="10" y="374"/>
                      <a:pt x="11" y="374"/>
                    </a:cubicBezTo>
                    <a:close/>
                    <a:moveTo>
                      <a:pt x="8" y="367"/>
                    </a:moveTo>
                    <a:cubicBezTo>
                      <a:pt x="8" y="368"/>
                      <a:pt x="8" y="368"/>
                      <a:pt x="8" y="369"/>
                    </a:cubicBezTo>
                    <a:cubicBezTo>
                      <a:pt x="8" y="369"/>
                      <a:pt x="8" y="370"/>
                      <a:pt x="8" y="370"/>
                    </a:cubicBezTo>
                    <a:cubicBezTo>
                      <a:pt x="9" y="371"/>
                      <a:pt x="10" y="370"/>
                      <a:pt x="10" y="370"/>
                    </a:cubicBezTo>
                    <a:cubicBezTo>
                      <a:pt x="10" y="370"/>
                      <a:pt x="10" y="370"/>
                      <a:pt x="10" y="370"/>
                    </a:cubicBezTo>
                    <a:cubicBezTo>
                      <a:pt x="10" y="369"/>
                      <a:pt x="10" y="368"/>
                      <a:pt x="10" y="367"/>
                    </a:cubicBezTo>
                    <a:cubicBezTo>
                      <a:pt x="10" y="367"/>
                      <a:pt x="9" y="367"/>
                      <a:pt x="9" y="367"/>
                    </a:cubicBezTo>
                    <a:cubicBezTo>
                      <a:pt x="8" y="367"/>
                      <a:pt x="8" y="367"/>
                      <a:pt x="8" y="367"/>
                    </a:cubicBezTo>
                    <a:close/>
                    <a:moveTo>
                      <a:pt x="16" y="363"/>
                    </a:moveTo>
                    <a:cubicBezTo>
                      <a:pt x="16" y="363"/>
                      <a:pt x="15" y="363"/>
                      <a:pt x="15" y="364"/>
                    </a:cubicBezTo>
                    <a:cubicBezTo>
                      <a:pt x="14" y="364"/>
                      <a:pt x="13" y="365"/>
                      <a:pt x="13" y="365"/>
                    </a:cubicBezTo>
                    <a:cubicBezTo>
                      <a:pt x="14" y="365"/>
                      <a:pt x="15" y="365"/>
                      <a:pt x="15" y="365"/>
                    </a:cubicBezTo>
                    <a:cubicBezTo>
                      <a:pt x="16" y="365"/>
                      <a:pt x="16" y="365"/>
                      <a:pt x="16" y="365"/>
                    </a:cubicBezTo>
                    <a:cubicBezTo>
                      <a:pt x="16" y="365"/>
                      <a:pt x="16" y="365"/>
                      <a:pt x="16" y="365"/>
                    </a:cubicBezTo>
                    <a:cubicBezTo>
                      <a:pt x="16" y="365"/>
                      <a:pt x="16" y="364"/>
                      <a:pt x="16" y="364"/>
                    </a:cubicBezTo>
                    <a:cubicBezTo>
                      <a:pt x="16" y="364"/>
                      <a:pt x="16" y="363"/>
                      <a:pt x="16" y="363"/>
                    </a:cubicBezTo>
                    <a:close/>
                    <a:moveTo>
                      <a:pt x="82" y="242"/>
                    </a:moveTo>
                    <a:cubicBezTo>
                      <a:pt x="81" y="243"/>
                      <a:pt x="81" y="243"/>
                      <a:pt x="80" y="243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81" y="243"/>
                      <a:pt x="81" y="243"/>
                      <a:pt x="82" y="242"/>
                    </a:cubicBezTo>
                    <a:close/>
                    <a:moveTo>
                      <a:pt x="166" y="196"/>
                    </a:moveTo>
                    <a:cubicBezTo>
                      <a:pt x="165" y="196"/>
                      <a:pt x="164" y="197"/>
                      <a:pt x="164" y="197"/>
                    </a:cubicBezTo>
                    <a:cubicBezTo>
                      <a:pt x="164" y="198"/>
                      <a:pt x="165" y="200"/>
                      <a:pt x="167" y="201"/>
                    </a:cubicBezTo>
                    <a:cubicBezTo>
                      <a:pt x="167" y="201"/>
                      <a:pt x="168" y="202"/>
                      <a:pt x="168" y="202"/>
                    </a:cubicBezTo>
                    <a:cubicBezTo>
                      <a:pt x="168" y="201"/>
                      <a:pt x="168" y="200"/>
                      <a:pt x="168" y="199"/>
                    </a:cubicBezTo>
                    <a:cubicBezTo>
                      <a:pt x="169" y="198"/>
                      <a:pt x="171" y="197"/>
                      <a:pt x="172" y="197"/>
                    </a:cubicBezTo>
                    <a:cubicBezTo>
                      <a:pt x="174" y="197"/>
                      <a:pt x="176" y="194"/>
                      <a:pt x="176" y="193"/>
                    </a:cubicBezTo>
                    <a:cubicBezTo>
                      <a:pt x="176" y="193"/>
                      <a:pt x="176" y="193"/>
                      <a:pt x="176" y="193"/>
                    </a:cubicBezTo>
                    <a:cubicBezTo>
                      <a:pt x="176" y="193"/>
                      <a:pt x="175" y="193"/>
                      <a:pt x="175" y="194"/>
                    </a:cubicBezTo>
                    <a:cubicBezTo>
                      <a:pt x="175" y="197"/>
                      <a:pt x="171" y="197"/>
                      <a:pt x="170" y="197"/>
                    </a:cubicBezTo>
                    <a:cubicBezTo>
                      <a:pt x="169" y="197"/>
                      <a:pt x="168" y="197"/>
                      <a:pt x="167" y="197"/>
                    </a:cubicBez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6" y="196"/>
                      <a:pt x="166" y="196"/>
                      <a:pt x="166" y="196"/>
                    </a:cubicBezTo>
                    <a:close/>
                    <a:moveTo>
                      <a:pt x="224" y="199"/>
                    </a:moveTo>
                    <a:cubicBezTo>
                      <a:pt x="224" y="199"/>
                      <a:pt x="223" y="199"/>
                      <a:pt x="223" y="199"/>
                    </a:cubicBezTo>
                    <a:cubicBezTo>
                      <a:pt x="223" y="199"/>
                      <a:pt x="223" y="200"/>
                      <a:pt x="223" y="200"/>
                    </a:cubicBezTo>
                    <a:cubicBezTo>
                      <a:pt x="223" y="200"/>
                      <a:pt x="224" y="199"/>
                      <a:pt x="224" y="199"/>
                    </a:cubicBezTo>
                    <a:close/>
                    <a:moveTo>
                      <a:pt x="110" y="86"/>
                    </a:moveTo>
                    <a:cubicBezTo>
                      <a:pt x="109" y="86"/>
                      <a:pt x="108" y="86"/>
                      <a:pt x="107" y="85"/>
                    </a:cubicBezTo>
                    <a:cubicBezTo>
                      <a:pt x="106" y="84"/>
                      <a:pt x="104" y="83"/>
                      <a:pt x="103" y="82"/>
                    </a:cubicBezTo>
                    <a:cubicBezTo>
                      <a:pt x="100" y="81"/>
                      <a:pt x="99" y="81"/>
                      <a:pt x="99" y="8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100" y="78"/>
                      <a:pt x="100" y="78"/>
                      <a:pt x="102" y="77"/>
                    </a:cubicBezTo>
                    <a:cubicBezTo>
                      <a:pt x="102" y="77"/>
                      <a:pt x="103" y="77"/>
                      <a:pt x="103" y="77"/>
                    </a:cubicBezTo>
                    <a:cubicBezTo>
                      <a:pt x="102" y="77"/>
                      <a:pt x="102" y="77"/>
                      <a:pt x="101" y="77"/>
                    </a:cubicBezTo>
                    <a:cubicBezTo>
                      <a:pt x="100" y="77"/>
                      <a:pt x="99" y="77"/>
                      <a:pt x="98" y="77"/>
                    </a:cubicBezTo>
                    <a:cubicBezTo>
                      <a:pt x="97" y="77"/>
                      <a:pt x="95" y="77"/>
                      <a:pt x="94" y="75"/>
                    </a:cubicBezTo>
                    <a:cubicBezTo>
                      <a:pt x="94" y="74"/>
                      <a:pt x="92" y="74"/>
                      <a:pt x="91" y="73"/>
                    </a:cubicBezTo>
                    <a:cubicBezTo>
                      <a:pt x="88" y="71"/>
                      <a:pt x="84" y="70"/>
                      <a:pt x="85" y="67"/>
                    </a:cubicBezTo>
                    <a:cubicBezTo>
                      <a:pt x="85" y="66"/>
                      <a:pt x="86" y="64"/>
                      <a:pt x="89" y="64"/>
                    </a:cubicBezTo>
                    <a:cubicBezTo>
                      <a:pt x="90" y="64"/>
                      <a:pt x="91" y="64"/>
                      <a:pt x="92" y="64"/>
                    </a:cubicBezTo>
                    <a:cubicBezTo>
                      <a:pt x="93" y="64"/>
                      <a:pt x="93" y="64"/>
                      <a:pt x="94" y="64"/>
                    </a:cubicBezTo>
                    <a:cubicBezTo>
                      <a:pt x="94" y="64"/>
                      <a:pt x="94" y="63"/>
                      <a:pt x="95" y="63"/>
                    </a:cubicBezTo>
                    <a:cubicBezTo>
                      <a:pt x="96" y="61"/>
                      <a:pt x="99" y="60"/>
                      <a:pt x="103" y="60"/>
                    </a:cubicBezTo>
                    <a:cubicBezTo>
                      <a:pt x="106" y="60"/>
                      <a:pt x="108" y="60"/>
                      <a:pt x="109" y="60"/>
                    </a:cubicBezTo>
                    <a:cubicBezTo>
                      <a:pt x="105" y="60"/>
                      <a:pt x="97" y="60"/>
                      <a:pt x="93" y="61"/>
                    </a:cubicBezTo>
                    <a:cubicBezTo>
                      <a:pt x="91" y="61"/>
                      <a:pt x="89" y="62"/>
                      <a:pt x="88" y="62"/>
                    </a:cubicBezTo>
                    <a:cubicBezTo>
                      <a:pt x="85" y="62"/>
                      <a:pt x="83" y="61"/>
                      <a:pt x="82" y="60"/>
                    </a:cubicBezTo>
                    <a:cubicBezTo>
                      <a:pt x="82" y="59"/>
                      <a:pt x="82" y="57"/>
                      <a:pt x="83" y="56"/>
                    </a:cubicBezTo>
                    <a:cubicBezTo>
                      <a:pt x="86" y="53"/>
                      <a:pt x="89" y="53"/>
                      <a:pt x="92" y="53"/>
                    </a:cubicBezTo>
                    <a:cubicBezTo>
                      <a:pt x="95" y="53"/>
                      <a:pt x="97" y="52"/>
                      <a:pt x="98" y="51"/>
                    </a:cubicBezTo>
                    <a:cubicBezTo>
                      <a:pt x="100" y="49"/>
                      <a:pt x="103" y="48"/>
                      <a:pt x="106" y="48"/>
                    </a:cubicBezTo>
                    <a:cubicBezTo>
                      <a:pt x="108" y="47"/>
                      <a:pt x="110" y="47"/>
                      <a:pt x="110" y="46"/>
                    </a:cubicBezTo>
                    <a:cubicBezTo>
                      <a:pt x="110" y="44"/>
                      <a:pt x="110" y="43"/>
                      <a:pt x="110" y="42"/>
                    </a:cubicBezTo>
                    <a:cubicBezTo>
                      <a:pt x="110" y="42"/>
                      <a:pt x="109" y="42"/>
                      <a:pt x="108" y="44"/>
                    </a:cubicBezTo>
                    <a:cubicBezTo>
                      <a:pt x="105" y="46"/>
                      <a:pt x="102" y="47"/>
                      <a:pt x="100" y="47"/>
                    </a:cubicBezTo>
                    <a:cubicBezTo>
                      <a:pt x="98" y="47"/>
                      <a:pt x="97" y="46"/>
                      <a:pt x="97" y="46"/>
                    </a:cubicBezTo>
                    <a:cubicBezTo>
                      <a:pt x="97" y="45"/>
                      <a:pt x="97" y="44"/>
                      <a:pt x="98" y="43"/>
                    </a:cubicBezTo>
                    <a:cubicBezTo>
                      <a:pt x="99" y="41"/>
                      <a:pt x="99" y="40"/>
                      <a:pt x="99" y="39"/>
                    </a:cubicBezTo>
                    <a:cubicBezTo>
                      <a:pt x="99" y="39"/>
                      <a:pt x="99" y="39"/>
                      <a:pt x="98" y="39"/>
                    </a:cubicBezTo>
                    <a:cubicBezTo>
                      <a:pt x="97" y="39"/>
                      <a:pt x="97" y="40"/>
                      <a:pt x="97" y="41"/>
                    </a:cubicBezTo>
                    <a:cubicBezTo>
                      <a:pt x="96" y="42"/>
                      <a:pt x="96" y="43"/>
                      <a:pt x="93" y="43"/>
                    </a:cubicBezTo>
                    <a:cubicBezTo>
                      <a:pt x="92" y="43"/>
                      <a:pt x="91" y="44"/>
                      <a:pt x="91" y="46"/>
                    </a:cubicBezTo>
                    <a:cubicBezTo>
                      <a:pt x="90" y="48"/>
                      <a:pt x="90" y="50"/>
                      <a:pt x="88" y="51"/>
                    </a:cubicBezTo>
                    <a:cubicBezTo>
                      <a:pt x="87" y="52"/>
                      <a:pt x="84" y="52"/>
                      <a:pt x="81" y="52"/>
                    </a:cubicBezTo>
                    <a:cubicBezTo>
                      <a:pt x="79" y="52"/>
                      <a:pt x="75" y="52"/>
                      <a:pt x="73" y="50"/>
                    </a:cubicBezTo>
                    <a:cubicBezTo>
                      <a:pt x="72" y="49"/>
                      <a:pt x="71" y="48"/>
                      <a:pt x="70" y="47"/>
                    </a:cubicBezTo>
                    <a:cubicBezTo>
                      <a:pt x="66" y="45"/>
                      <a:pt x="62" y="42"/>
                      <a:pt x="63" y="38"/>
                    </a:cubicBezTo>
                    <a:cubicBezTo>
                      <a:pt x="64" y="36"/>
                      <a:pt x="66" y="34"/>
                      <a:pt x="67" y="32"/>
                    </a:cubicBezTo>
                    <a:cubicBezTo>
                      <a:pt x="68" y="32"/>
                      <a:pt x="69" y="30"/>
                      <a:pt x="70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68" y="30"/>
                      <a:pt x="67" y="30"/>
                      <a:pt x="66" y="31"/>
                    </a:cubicBezTo>
                    <a:cubicBezTo>
                      <a:pt x="65" y="32"/>
                      <a:pt x="64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3"/>
                      <a:pt x="60" y="32"/>
                      <a:pt x="59" y="30"/>
                    </a:cubicBezTo>
                    <a:cubicBezTo>
                      <a:pt x="56" y="26"/>
                      <a:pt x="56" y="22"/>
                      <a:pt x="57" y="20"/>
                    </a:cubicBezTo>
                    <a:cubicBezTo>
                      <a:pt x="58" y="19"/>
                      <a:pt x="59" y="19"/>
                      <a:pt x="60" y="19"/>
                    </a:cubicBezTo>
                    <a:cubicBezTo>
                      <a:pt x="61" y="19"/>
                      <a:pt x="62" y="18"/>
                      <a:pt x="62" y="18"/>
                    </a:cubicBezTo>
                    <a:cubicBezTo>
                      <a:pt x="64" y="16"/>
                      <a:pt x="66" y="15"/>
                      <a:pt x="68" y="16"/>
                    </a:cubicBezTo>
                    <a:cubicBezTo>
                      <a:pt x="69" y="16"/>
                      <a:pt x="70" y="16"/>
                      <a:pt x="70" y="17"/>
                    </a:cubicBezTo>
                    <a:cubicBezTo>
                      <a:pt x="71" y="17"/>
                      <a:pt x="72" y="17"/>
                      <a:pt x="72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6"/>
                      <a:pt x="75" y="15"/>
                      <a:pt x="76" y="15"/>
                    </a:cubicBezTo>
                    <a:cubicBezTo>
                      <a:pt x="77" y="15"/>
                      <a:pt x="78" y="15"/>
                      <a:pt x="78" y="15"/>
                    </a:cubicBezTo>
                    <a:cubicBezTo>
                      <a:pt x="80" y="16"/>
                      <a:pt x="81" y="16"/>
                      <a:pt x="82" y="15"/>
                    </a:cubicBezTo>
                    <a:cubicBezTo>
                      <a:pt x="83" y="14"/>
                      <a:pt x="84" y="14"/>
                      <a:pt x="85" y="14"/>
                    </a:cubicBezTo>
                    <a:cubicBezTo>
                      <a:pt x="87" y="14"/>
                      <a:pt x="90" y="15"/>
                      <a:pt x="90" y="17"/>
                    </a:cubicBezTo>
                    <a:cubicBezTo>
                      <a:pt x="90" y="17"/>
                      <a:pt x="90" y="18"/>
                      <a:pt x="88" y="19"/>
                    </a:cubicBezTo>
                    <a:cubicBezTo>
                      <a:pt x="87" y="20"/>
                      <a:pt x="84" y="20"/>
                      <a:pt x="83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5" y="22"/>
                      <a:pt x="88" y="24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9" y="27"/>
                    </a:cubicBezTo>
                    <a:cubicBezTo>
                      <a:pt x="89" y="26"/>
                      <a:pt x="89" y="26"/>
                      <a:pt x="89" y="25"/>
                    </a:cubicBezTo>
                    <a:cubicBezTo>
                      <a:pt x="88" y="23"/>
                      <a:pt x="89" y="21"/>
                      <a:pt x="91" y="20"/>
                    </a:cubicBezTo>
                    <a:cubicBezTo>
                      <a:pt x="91" y="19"/>
                      <a:pt x="92" y="18"/>
                      <a:pt x="93" y="17"/>
                    </a:cubicBezTo>
                    <a:cubicBezTo>
                      <a:pt x="93" y="16"/>
                      <a:pt x="94" y="15"/>
                      <a:pt x="95" y="15"/>
                    </a:cubicBezTo>
                    <a:cubicBezTo>
                      <a:pt x="98" y="15"/>
                      <a:pt x="101" y="18"/>
                      <a:pt x="101" y="22"/>
                    </a:cubicBezTo>
                    <a:cubicBezTo>
                      <a:pt x="101" y="25"/>
                      <a:pt x="107" y="31"/>
                      <a:pt x="110" y="33"/>
                    </a:cubicBezTo>
                    <a:cubicBezTo>
                      <a:pt x="109" y="30"/>
                      <a:pt x="107" y="22"/>
                      <a:pt x="104" y="21"/>
                    </a:cubicBezTo>
                    <a:cubicBezTo>
                      <a:pt x="102" y="19"/>
                      <a:pt x="102" y="18"/>
                      <a:pt x="102" y="17"/>
                    </a:cubicBezTo>
                    <a:cubicBezTo>
                      <a:pt x="103" y="16"/>
                      <a:pt x="104" y="15"/>
                      <a:pt x="106" y="14"/>
                    </a:cubicBezTo>
                    <a:cubicBezTo>
                      <a:pt x="106" y="14"/>
                      <a:pt x="106" y="13"/>
                      <a:pt x="106" y="13"/>
                    </a:cubicBezTo>
                    <a:cubicBezTo>
                      <a:pt x="106" y="11"/>
                      <a:pt x="106" y="9"/>
                      <a:pt x="108" y="9"/>
                    </a:cubicBezTo>
                    <a:cubicBezTo>
                      <a:pt x="108" y="9"/>
                      <a:pt x="109" y="10"/>
                      <a:pt x="109" y="10"/>
                    </a:cubicBezTo>
                    <a:cubicBezTo>
                      <a:pt x="110" y="10"/>
                      <a:pt x="111" y="12"/>
                      <a:pt x="112" y="13"/>
                    </a:cubicBezTo>
                    <a:cubicBezTo>
                      <a:pt x="112" y="13"/>
                      <a:pt x="113" y="14"/>
                      <a:pt x="113" y="14"/>
                    </a:cubicBezTo>
                    <a:cubicBezTo>
                      <a:pt x="113" y="14"/>
                      <a:pt x="114" y="13"/>
                      <a:pt x="116" y="13"/>
                    </a:cubicBezTo>
                    <a:cubicBezTo>
                      <a:pt x="119" y="13"/>
                      <a:pt x="123" y="15"/>
                      <a:pt x="124" y="17"/>
                    </a:cubicBezTo>
                    <a:cubicBezTo>
                      <a:pt x="125" y="17"/>
                      <a:pt x="125" y="18"/>
                      <a:pt x="125" y="19"/>
                    </a:cubicBezTo>
                    <a:cubicBezTo>
                      <a:pt x="124" y="20"/>
                      <a:pt x="124" y="21"/>
                      <a:pt x="123" y="22"/>
                    </a:cubicBezTo>
                    <a:cubicBezTo>
                      <a:pt x="123" y="22"/>
                      <a:pt x="122" y="24"/>
                      <a:pt x="122" y="24"/>
                    </a:cubicBezTo>
                    <a:cubicBezTo>
                      <a:pt x="122" y="24"/>
                      <a:pt x="123" y="23"/>
                      <a:pt x="123" y="23"/>
                    </a:cubicBezTo>
                    <a:cubicBezTo>
                      <a:pt x="125" y="22"/>
                      <a:pt x="126" y="20"/>
                      <a:pt x="128" y="20"/>
                    </a:cubicBezTo>
                    <a:cubicBezTo>
                      <a:pt x="129" y="20"/>
                      <a:pt x="129" y="21"/>
                      <a:pt x="130" y="21"/>
                    </a:cubicBezTo>
                    <a:cubicBezTo>
                      <a:pt x="131" y="22"/>
                      <a:pt x="132" y="24"/>
                      <a:pt x="132" y="26"/>
                    </a:cubicBezTo>
                    <a:cubicBezTo>
                      <a:pt x="132" y="27"/>
                      <a:pt x="132" y="28"/>
                      <a:pt x="133" y="28"/>
                    </a:cubicBezTo>
                    <a:cubicBezTo>
                      <a:pt x="133" y="28"/>
                      <a:pt x="133" y="28"/>
                      <a:pt x="133" y="28"/>
                    </a:cubicBezTo>
                    <a:cubicBezTo>
                      <a:pt x="134" y="28"/>
                      <a:pt x="136" y="28"/>
                      <a:pt x="137" y="28"/>
                    </a:cubicBezTo>
                    <a:cubicBezTo>
                      <a:pt x="139" y="28"/>
                      <a:pt x="143" y="28"/>
                      <a:pt x="143" y="31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5" y="32"/>
                      <a:pt x="145" y="32"/>
                    </a:cubicBezTo>
                    <a:cubicBezTo>
                      <a:pt x="145" y="31"/>
                      <a:pt x="146" y="31"/>
                      <a:pt x="148" y="31"/>
                    </a:cubicBezTo>
                    <a:cubicBezTo>
                      <a:pt x="149" y="31"/>
                      <a:pt x="152" y="31"/>
                      <a:pt x="152" y="33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2" y="34"/>
                      <a:pt x="153" y="34"/>
                      <a:pt x="153" y="34"/>
                    </a:cubicBezTo>
                    <a:cubicBezTo>
                      <a:pt x="156" y="35"/>
                      <a:pt x="159" y="36"/>
                      <a:pt x="159" y="38"/>
                    </a:cubicBezTo>
                    <a:cubicBezTo>
                      <a:pt x="159" y="38"/>
                      <a:pt x="159" y="39"/>
                      <a:pt x="158" y="39"/>
                    </a:cubicBezTo>
                    <a:cubicBezTo>
                      <a:pt x="158" y="40"/>
                      <a:pt x="158" y="42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60" y="42"/>
                      <a:pt x="160" y="42"/>
                    </a:cubicBezTo>
                    <a:cubicBezTo>
                      <a:pt x="162" y="42"/>
                      <a:pt x="166" y="45"/>
                      <a:pt x="167" y="47"/>
                    </a:cubicBezTo>
                    <a:cubicBezTo>
                      <a:pt x="167" y="48"/>
                      <a:pt x="167" y="49"/>
                      <a:pt x="166" y="50"/>
                    </a:cubicBezTo>
                    <a:cubicBezTo>
                      <a:pt x="167" y="50"/>
                      <a:pt x="169" y="51"/>
                      <a:pt x="171" y="51"/>
                    </a:cubicBezTo>
                    <a:cubicBezTo>
                      <a:pt x="172" y="51"/>
                      <a:pt x="172" y="50"/>
                      <a:pt x="172" y="50"/>
                    </a:cubicBezTo>
                    <a:cubicBezTo>
                      <a:pt x="175" y="50"/>
                      <a:pt x="176" y="51"/>
                      <a:pt x="177" y="52"/>
                    </a:cubicBezTo>
                    <a:cubicBezTo>
                      <a:pt x="177" y="53"/>
                      <a:pt x="177" y="54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6" y="57"/>
                      <a:pt x="178" y="57"/>
                    </a:cubicBezTo>
                    <a:cubicBezTo>
                      <a:pt x="180" y="57"/>
                      <a:pt x="181" y="57"/>
                      <a:pt x="182" y="56"/>
                    </a:cubicBezTo>
                    <a:cubicBezTo>
                      <a:pt x="183" y="56"/>
                      <a:pt x="184" y="56"/>
                      <a:pt x="185" y="56"/>
                    </a:cubicBezTo>
                    <a:cubicBezTo>
                      <a:pt x="188" y="56"/>
                      <a:pt x="190" y="57"/>
                      <a:pt x="190" y="59"/>
                    </a:cubicBezTo>
                    <a:cubicBezTo>
                      <a:pt x="190" y="61"/>
                      <a:pt x="188" y="61"/>
                      <a:pt x="187" y="62"/>
                    </a:cubicBezTo>
                    <a:cubicBezTo>
                      <a:pt x="185" y="63"/>
                      <a:pt x="183" y="63"/>
                      <a:pt x="181" y="65"/>
                    </a:cubicBezTo>
                    <a:cubicBezTo>
                      <a:pt x="178" y="69"/>
                      <a:pt x="174" y="72"/>
                      <a:pt x="170" y="72"/>
                    </a:cubicBezTo>
                    <a:cubicBezTo>
                      <a:pt x="169" y="72"/>
                      <a:pt x="168" y="72"/>
                      <a:pt x="168" y="71"/>
                    </a:cubicBezTo>
                    <a:cubicBezTo>
                      <a:pt x="166" y="70"/>
                      <a:pt x="166" y="68"/>
                      <a:pt x="167" y="67"/>
                    </a:cubicBezTo>
                    <a:cubicBezTo>
                      <a:pt x="167" y="66"/>
                      <a:pt x="167" y="66"/>
                      <a:pt x="167" y="66"/>
                    </a:cubicBezTo>
                    <a:cubicBezTo>
                      <a:pt x="167" y="66"/>
                      <a:pt x="167" y="66"/>
                      <a:pt x="166" y="66"/>
                    </a:cubicBezTo>
                    <a:cubicBezTo>
                      <a:pt x="166" y="66"/>
                      <a:pt x="165" y="66"/>
                      <a:pt x="163" y="66"/>
                    </a:cubicBezTo>
                    <a:cubicBezTo>
                      <a:pt x="160" y="68"/>
                      <a:pt x="157" y="68"/>
                      <a:pt x="155" y="68"/>
                    </a:cubicBezTo>
                    <a:cubicBezTo>
                      <a:pt x="153" y="68"/>
                      <a:pt x="152" y="68"/>
                      <a:pt x="151" y="67"/>
                    </a:cubicBezTo>
                    <a:cubicBezTo>
                      <a:pt x="151" y="66"/>
                      <a:pt x="152" y="64"/>
                      <a:pt x="153" y="63"/>
                    </a:cubicBezTo>
                    <a:cubicBezTo>
                      <a:pt x="156" y="60"/>
                      <a:pt x="156" y="57"/>
                      <a:pt x="156" y="56"/>
                    </a:cubicBezTo>
                    <a:cubicBezTo>
                      <a:pt x="156" y="56"/>
                      <a:pt x="156" y="55"/>
                      <a:pt x="155" y="55"/>
                    </a:cubicBezTo>
                    <a:cubicBezTo>
                      <a:pt x="154" y="55"/>
                      <a:pt x="153" y="54"/>
                      <a:pt x="153" y="53"/>
                    </a:cubicBezTo>
                    <a:cubicBezTo>
                      <a:pt x="153" y="53"/>
                      <a:pt x="153" y="52"/>
                      <a:pt x="152" y="52"/>
                    </a:cubicBezTo>
                    <a:cubicBezTo>
                      <a:pt x="149" y="51"/>
                      <a:pt x="147" y="48"/>
                      <a:pt x="147" y="45"/>
                    </a:cubicBezTo>
                    <a:cubicBezTo>
                      <a:pt x="147" y="45"/>
                      <a:pt x="148" y="43"/>
                      <a:pt x="150" y="43"/>
                    </a:cubicBezTo>
                    <a:cubicBezTo>
                      <a:pt x="152" y="42"/>
                      <a:pt x="152" y="42"/>
                      <a:pt x="152" y="42"/>
                    </a:cubicBezTo>
                    <a:cubicBezTo>
                      <a:pt x="152" y="42"/>
                      <a:pt x="152" y="42"/>
                      <a:pt x="151" y="42"/>
                    </a:cubicBezTo>
                    <a:cubicBezTo>
                      <a:pt x="151" y="42"/>
                      <a:pt x="150" y="42"/>
                      <a:pt x="149" y="42"/>
                    </a:cubicBezTo>
                    <a:cubicBezTo>
                      <a:pt x="147" y="43"/>
                      <a:pt x="145" y="44"/>
                      <a:pt x="143" y="44"/>
                    </a:cubicBezTo>
                    <a:cubicBezTo>
                      <a:pt x="141" y="44"/>
                      <a:pt x="140" y="44"/>
                      <a:pt x="138" y="46"/>
                    </a:cubicBezTo>
                    <a:cubicBezTo>
                      <a:pt x="134" y="50"/>
                      <a:pt x="133" y="50"/>
                      <a:pt x="134" y="53"/>
                    </a:cubicBezTo>
                    <a:cubicBezTo>
                      <a:pt x="135" y="53"/>
                      <a:pt x="135" y="54"/>
                      <a:pt x="135" y="55"/>
                    </a:cubicBezTo>
                    <a:cubicBezTo>
                      <a:pt x="134" y="55"/>
                      <a:pt x="133" y="56"/>
                      <a:pt x="132" y="56"/>
                    </a:cubicBezTo>
                    <a:cubicBezTo>
                      <a:pt x="131" y="56"/>
                      <a:pt x="130" y="56"/>
                      <a:pt x="130" y="57"/>
                    </a:cubicBezTo>
                    <a:cubicBezTo>
                      <a:pt x="130" y="58"/>
                      <a:pt x="130" y="59"/>
                      <a:pt x="130" y="60"/>
                    </a:cubicBezTo>
                    <a:cubicBezTo>
                      <a:pt x="131" y="62"/>
                      <a:pt x="131" y="64"/>
                      <a:pt x="126" y="66"/>
                    </a:cubicBezTo>
                    <a:cubicBezTo>
                      <a:pt x="120" y="68"/>
                      <a:pt x="115" y="79"/>
                      <a:pt x="115" y="82"/>
                    </a:cubicBezTo>
                    <a:cubicBezTo>
                      <a:pt x="115" y="83"/>
                      <a:pt x="115" y="84"/>
                      <a:pt x="114" y="85"/>
                    </a:cubicBezTo>
                    <a:cubicBezTo>
                      <a:pt x="113" y="86"/>
                      <a:pt x="112" y="86"/>
                      <a:pt x="110" y="86"/>
                    </a:cubicBezTo>
                    <a:close/>
                    <a:moveTo>
                      <a:pt x="102" y="80"/>
                    </a:moveTo>
                    <a:cubicBezTo>
                      <a:pt x="102" y="80"/>
                      <a:pt x="103" y="80"/>
                      <a:pt x="103" y="80"/>
                    </a:cubicBezTo>
                    <a:cubicBezTo>
                      <a:pt x="106" y="81"/>
                      <a:pt x="108" y="82"/>
                      <a:pt x="109" y="84"/>
                    </a:cubicBezTo>
                    <a:cubicBezTo>
                      <a:pt x="109" y="84"/>
                      <a:pt x="112" y="84"/>
                      <a:pt x="113" y="83"/>
                    </a:cubicBezTo>
                    <a:cubicBezTo>
                      <a:pt x="113" y="83"/>
                      <a:pt x="113" y="83"/>
                      <a:pt x="113" y="82"/>
                    </a:cubicBezTo>
                    <a:cubicBezTo>
                      <a:pt x="113" y="78"/>
                      <a:pt x="118" y="66"/>
                      <a:pt x="125" y="64"/>
                    </a:cubicBezTo>
                    <a:cubicBezTo>
                      <a:pt x="129" y="62"/>
                      <a:pt x="128" y="62"/>
                      <a:pt x="128" y="60"/>
                    </a:cubicBezTo>
                    <a:cubicBezTo>
                      <a:pt x="128" y="59"/>
                      <a:pt x="128" y="58"/>
                      <a:pt x="128" y="56"/>
                    </a:cubicBezTo>
                    <a:cubicBezTo>
                      <a:pt x="129" y="54"/>
                      <a:pt x="131" y="54"/>
                      <a:pt x="132" y="54"/>
                    </a:cubicBezTo>
                    <a:cubicBezTo>
                      <a:pt x="132" y="54"/>
                      <a:pt x="133" y="54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1" y="50"/>
                      <a:pt x="132" y="48"/>
                      <a:pt x="136" y="44"/>
                    </a:cubicBezTo>
                    <a:cubicBezTo>
                      <a:pt x="139" y="42"/>
                      <a:pt x="141" y="42"/>
                      <a:pt x="143" y="42"/>
                    </a:cubicBezTo>
                    <a:cubicBezTo>
                      <a:pt x="145" y="41"/>
                      <a:pt x="146" y="41"/>
                      <a:pt x="148" y="40"/>
                    </a:cubicBezTo>
                    <a:cubicBezTo>
                      <a:pt x="149" y="40"/>
                      <a:pt x="150" y="40"/>
                      <a:pt x="151" y="40"/>
                    </a:cubicBezTo>
                    <a:cubicBezTo>
                      <a:pt x="154" y="40"/>
                      <a:pt x="155" y="41"/>
                      <a:pt x="155" y="42"/>
                    </a:cubicBezTo>
                    <a:cubicBezTo>
                      <a:pt x="155" y="43"/>
                      <a:pt x="154" y="44"/>
                      <a:pt x="151" y="45"/>
                    </a:cubicBezTo>
                    <a:cubicBezTo>
                      <a:pt x="149" y="45"/>
                      <a:pt x="149" y="45"/>
                      <a:pt x="149" y="46"/>
                    </a:cubicBezTo>
                    <a:cubicBezTo>
                      <a:pt x="149" y="47"/>
                      <a:pt x="150" y="49"/>
                      <a:pt x="152" y="50"/>
                    </a:cubicBezTo>
                    <a:cubicBezTo>
                      <a:pt x="155" y="51"/>
                      <a:pt x="155" y="52"/>
                      <a:pt x="155" y="53"/>
                    </a:cubicBezTo>
                    <a:cubicBezTo>
                      <a:pt x="155" y="53"/>
                      <a:pt x="155" y="53"/>
                      <a:pt x="156" y="53"/>
                    </a:cubicBezTo>
                    <a:cubicBezTo>
                      <a:pt x="157" y="54"/>
                      <a:pt x="158" y="54"/>
                      <a:pt x="158" y="55"/>
                    </a:cubicBezTo>
                    <a:cubicBezTo>
                      <a:pt x="159" y="58"/>
                      <a:pt x="157" y="61"/>
                      <a:pt x="154" y="64"/>
                    </a:cubicBezTo>
                    <a:cubicBezTo>
                      <a:pt x="153" y="65"/>
                      <a:pt x="153" y="66"/>
                      <a:pt x="153" y="66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6"/>
                      <a:pt x="154" y="66"/>
                      <a:pt x="155" y="66"/>
                    </a:cubicBezTo>
                    <a:cubicBezTo>
                      <a:pt x="157" y="66"/>
                      <a:pt x="160" y="66"/>
                      <a:pt x="163" y="64"/>
                    </a:cubicBezTo>
                    <a:cubicBezTo>
                      <a:pt x="166" y="63"/>
                      <a:pt x="167" y="63"/>
                      <a:pt x="168" y="64"/>
                    </a:cubicBezTo>
                    <a:cubicBezTo>
                      <a:pt x="169" y="65"/>
                      <a:pt x="169" y="66"/>
                      <a:pt x="169" y="67"/>
                    </a:cubicBezTo>
                    <a:cubicBezTo>
                      <a:pt x="169" y="68"/>
                      <a:pt x="169" y="69"/>
                      <a:pt x="169" y="70"/>
                    </a:cubicBezTo>
                    <a:cubicBezTo>
                      <a:pt x="170" y="71"/>
                      <a:pt x="176" y="68"/>
                      <a:pt x="180" y="64"/>
                    </a:cubicBezTo>
                    <a:cubicBezTo>
                      <a:pt x="182" y="62"/>
                      <a:pt x="184" y="61"/>
                      <a:pt x="186" y="60"/>
                    </a:cubicBezTo>
                    <a:cubicBezTo>
                      <a:pt x="187" y="60"/>
                      <a:pt x="188" y="59"/>
                      <a:pt x="188" y="59"/>
                    </a:cubicBezTo>
                    <a:cubicBezTo>
                      <a:pt x="188" y="58"/>
                      <a:pt x="186" y="58"/>
                      <a:pt x="185" y="58"/>
                    </a:cubicBezTo>
                    <a:cubicBezTo>
                      <a:pt x="184" y="58"/>
                      <a:pt x="183" y="58"/>
                      <a:pt x="182" y="58"/>
                    </a:cubicBezTo>
                    <a:cubicBezTo>
                      <a:pt x="181" y="59"/>
                      <a:pt x="179" y="59"/>
                      <a:pt x="178" y="59"/>
                    </a:cubicBezTo>
                    <a:cubicBezTo>
                      <a:pt x="177" y="59"/>
                      <a:pt x="173" y="59"/>
                      <a:pt x="173" y="57"/>
                    </a:cubicBezTo>
                    <a:cubicBezTo>
                      <a:pt x="172" y="56"/>
                      <a:pt x="172" y="56"/>
                      <a:pt x="173" y="55"/>
                    </a:cubicBezTo>
                    <a:cubicBezTo>
                      <a:pt x="175" y="53"/>
                      <a:pt x="175" y="53"/>
                      <a:pt x="175" y="53"/>
                    </a:cubicBezTo>
                    <a:cubicBezTo>
                      <a:pt x="175" y="53"/>
                      <a:pt x="174" y="52"/>
                      <a:pt x="172" y="53"/>
                    </a:cubicBezTo>
                    <a:cubicBezTo>
                      <a:pt x="172" y="53"/>
                      <a:pt x="172" y="53"/>
                      <a:pt x="171" y="53"/>
                    </a:cubicBezTo>
                    <a:cubicBezTo>
                      <a:pt x="169" y="53"/>
                      <a:pt x="163" y="52"/>
                      <a:pt x="163" y="50"/>
                    </a:cubicBezTo>
                    <a:cubicBezTo>
                      <a:pt x="163" y="49"/>
                      <a:pt x="163" y="48"/>
                      <a:pt x="164" y="48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65" y="48"/>
                      <a:pt x="165" y="47"/>
                      <a:pt x="164" y="47"/>
                    </a:cubicBezTo>
                    <a:cubicBezTo>
                      <a:pt x="163" y="46"/>
                      <a:pt x="161" y="44"/>
                      <a:pt x="160" y="44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58" y="44"/>
                      <a:pt x="158" y="44"/>
                      <a:pt x="157" y="44"/>
                    </a:cubicBezTo>
                    <a:cubicBezTo>
                      <a:pt x="156" y="42"/>
                      <a:pt x="156" y="40"/>
                      <a:pt x="156" y="39"/>
                    </a:cubicBezTo>
                    <a:cubicBezTo>
                      <a:pt x="156" y="38"/>
                      <a:pt x="156" y="38"/>
                      <a:pt x="157" y="38"/>
                    </a:cubicBezTo>
                    <a:cubicBezTo>
                      <a:pt x="156" y="37"/>
                      <a:pt x="154" y="36"/>
                      <a:pt x="152" y="36"/>
                    </a:cubicBezTo>
                    <a:cubicBezTo>
                      <a:pt x="150" y="35"/>
                      <a:pt x="150" y="35"/>
                      <a:pt x="149" y="34"/>
                    </a:cubicBezTo>
                    <a:cubicBezTo>
                      <a:pt x="149" y="34"/>
                      <a:pt x="149" y="33"/>
                      <a:pt x="150" y="33"/>
                    </a:cubicBezTo>
                    <a:cubicBezTo>
                      <a:pt x="149" y="33"/>
                      <a:pt x="148" y="33"/>
                      <a:pt x="148" y="33"/>
                    </a:cubicBezTo>
                    <a:cubicBezTo>
                      <a:pt x="147" y="33"/>
                      <a:pt x="147" y="33"/>
                      <a:pt x="147" y="33"/>
                    </a:cubicBezTo>
                    <a:cubicBezTo>
                      <a:pt x="145" y="35"/>
                      <a:pt x="143" y="35"/>
                      <a:pt x="142" y="34"/>
                    </a:cubicBezTo>
                    <a:cubicBezTo>
                      <a:pt x="141" y="33"/>
                      <a:pt x="141" y="32"/>
                      <a:pt x="141" y="31"/>
                    </a:cubicBezTo>
                    <a:cubicBezTo>
                      <a:pt x="141" y="31"/>
                      <a:pt x="140" y="30"/>
                      <a:pt x="137" y="30"/>
                    </a:cubicBezTo>
                    <a:cubicBezTo>
                      <a:pt x="136" y="30"/>
                      <a:pt x="134" y="30"/>
                      <a:pt x="133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1" y="30"/>
                      <a:pt x="130" y="28"/>
                      <a:pt x="130" y="26"/>
                    </a:cubicBezTo>
                    <a:cubicBezTo>
                      <a:pt x="130" y="25"/>
                      <a:pt x="129" y="23"/>
                      <a:pt x="128" y="23"/>
                    </a:cubicBezTo>
                    <a:cubicBezTo>
                      <a:pt x="128" y="22"/>
                      <a:pt x="126" y="23"/>
                      <a:pt x="125" y="24"/>
                    </a:cubicBezTo>
                    <a:cubicBezTo>
                      <a:pt x="123" y="26"/>
                      <a:pt x="122" y="27"/>
                      <a:pt x="121" y="26"/>
                    </a:cubicBezTo>
                    <a:cubicBezTo>
                      <a:pt x="120" y="26"/>
                      <a:pt x="120" y="26"/>
                      <a:pt x="120" y="25"/>
                    </a:cubicBezTo>
                    <a:cubicBezTo>
                      <a:pt x="119" y="24"/>
                      <a:pt x="120" y="23"/>
                      <a:pt x="121" y="21"/>
                    </a:cubicBezTo>
                    <a:cubicBezTo>
                      <a:pt x="122" y="20"/>
                      <a:pt x="122" y="19"/>
                      <a:pt x="123" y="18"/>
                    </a:cubicBezTo>
                    <a:cubicBezTo>
                      <a:pt x="123" y="17"/>
                      <a:pt x="119" y="15"/>
                      <a:pt x="116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7"/>
                      <a:pt x="113" y="17"/>
                      <a:pt x="113" y="17"/>
                    </a:cubicBezTo>
                    <a:cubicBezTo>
                      <a:pt x="112" y="17"/>
                      <a:pt x="111" y="16"/>
                      <a:pt x="110" y="14"/>
                    </a:cubicBezTo>
                    <a:cubicBezTo>
                      <a:pt x="110" y="13"/>
                      <a:pt x="109" y="12"/>
                      <a:pt x="108" y="12"/>
                    </a:cubicBezTo>
                    <a:cubicBezTo>
                      <a:pt x="108" y="12"/>
                      <a:pt x="108" y="12"/>
                      <a:pt x="108" y="13"/>
                    </a:cubicBezTo>
                    <a:cubicBezTo>
                      <a:pt x="108" y="14"/>
                      <a:pt x="108" y="16"/>
                      <a:pt x="106" y="16"/>
                    </a:cubicBezTo>
                    <a:cubicBezTo>
                      <a:pt x="105" y="17"/>
                      <a:pt x="104" y="17"/>
                      <a:pt x="104" y="18"/>
                    </a:cubicBezTo>
                    <a:cubicBezTo>
                      <a:pt x="104" y="18"/>
                      <a:pt x="105" y="18"/>
                      <a:pt x="105" y="19"/>
                    </a:cubicBezTo>
                    <a:cubicBezTo>
                      <a:pt x="109" y="21"/>
                      <a:pt x="112" y="32"/>
                      <a:pt x="112" y="35"/>
                    </a:cubicBezTo>
                    <a:cubicBezTo>
                      <a:pt x="112" y="35"/>
                      <a:pt x="111" y="36"/>
                      <a:pt x="111" y="36"/>
                    </a:cubicBezTo>
                    <a:cubicBezTo>
                      <a:pt x="108" y="36"/>
                      <a:pt x="100" y="27"/>
                      <a:pt x="99" y="22"/>
                    </a:cubicBezTo>
                    <a:cubicBezTo>
                      <a:pt x="99" y="19"/>
                      <a:pt x="96" y="17"/>
                      <a:pt x="95" y="17"/>
                    </a:cubicBezTo>
                    <a:cubicBezTo>
                      <a:pt x="95" y="17"/>
                      <a:pt x="95" y="17"/>
                      <a:pt x="94" y="18"/>
                    </a:cubicBezTo>
                    <a:cubicBezTo>
                      <a:pt x="94" y="19"/>
                      <a:pt x="93" y="20"/>
                      <a:pt x="92" y="21"/>
                    </a:cubicBezTo>
                    <a:cubicBezTo>
                      <a:pt x="91" y="22"/>
                      <a:pt x="90" y="23"/>
                      <a:pt x="91" y="25"/>
                    </a:cubicBezTo>
                    <a:cubicBezTo>
                      <a:pt x="91" y="26"/>
                      <a:pt x="91" y="27"/>
                      <a:pt x="90" y="28"/>
                    </a:cubicBezTo>
                    <a:cubicBezTo>
                      <a:pt x="89" y="29"/>
                      <a:pt x="88" y="29"/>
                      <a:pt x="87" y="28"/>
                    </a:cubicBezTo>
                    <a:cubicBezTo>
                      <a:pt x="86" y="28"/>
                      <a:pt x="86" y="28"/>
                      <a:pt x="86" y="27"/>
                    </a:cubicBezTo>
                    <a:cubicBezTo>
                      <a:pt x="86" y="25"/>
                      <a:pt x="81" y="22"/>
                      <a:pt x="80" y="22"/>
                    </a:cubicBezTo>
                    <a:cubicBezTo>
                      <a:pt x="79" y="22"/>
                      <a:pt x="78" y="21"/>
                      <a:pt x="78" y="21"/>
                    </a:cubicBezTo>
                    <a:cubicBezTo>
                      <a:pt x="78" y="20"/>
                      <a:pt x="79" y="20"/>
                      <a:pt x="82" y="19"/>
                    </a:cubicBezTo>
                    <a:cubicBezTo>
                      <a:pt x="84" y="18"/>
                      <a:pt x="86" y="18"/>
                      <a:pt x="87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7" y="17"/>
                      <a:pt x="86" y="16"/>
                      <a:pt x="85" y="16"/>
                    </a:cubicBezTo>
                    <a:cubicBezTo>
                      <a:pt x="84" y="16"/>
                      <a:pt x="83" y="17"/>
                      <a:pt x="83" y="17"/>
                    </a:cubicBezTo>
                    <a:cubicBezTo>
                      <a:pt x="82" y="18"/>
                      <a:pt x="80" y="18"/>
                      <a:pt x="78" y="17"/>
                    </a:cubicBezTo>
                    <a:cubicBezTo>
                      <a:pt x="77" y="17"/>
                      <a:pt x="77" y="17"/>
                      <a:pt x="76" y="17"/>
                    </a:cubicBezTo>
                    <a:cubicBezTo>
                      <a:pt x="76" y="17"/>
                      <a:pt x="75" y="17"/>
                      <a:pt x="75" y="18"/>
                    </a:cubicBezTo>
                    <a:cubicBezTo>
                      <a:pt x="74" y="19"/>
                      <a:pt x="73" y="19"/>
                      <a:pt x="72" y="19"/>
                    </a:cubicBezTo>
                    <a:cubicBezTo>
                      <a:pt x="71" y="19"/>
                      <a:pt x="71" y="19"/>
                      <a:pt x="70" y="18"/>
                    </a:cubicBezTo>
                    <a:cubicBezTo>
                      <a:pt x="69" y="18"/>
                      <a:pt x="68" y="18"/>
                      <a:pt x="67" y="18"/>
                    </a:cubicBezTo>
                    <a:cubicBezTo>
                      <a:pt x="66" y="17"/>
                      <a:pt x="65" y="18"/>
                      <a:pt x="64" y="19"/>
                    </a:cubicBezTo>
                    <a:cubicBezTo>
                      <a:pt x="63" y="20"/>
                      <a:pt x="61" y="21"/>
                      <a:pt x="60" y="21"/>
                    </a:cubicBezTo>
                    <a:cubicBezTo>
                      <a:pt x="60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3"/>
                      <a:pt x="59" y="26"/>
                      <a:pt x="61" y="29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3" y="31"/>
                      <a:pt x="64" y="30"/>
                      <a:pt x="65" y="29"/>
                    </a:cubicBezTo>
                    <a:cubicBezTo>
                      <a:pt x="66" y="28"/>
                      <a:pt x="68" y="27"/>
                      <a:pt x="70" y="28"/>
                    </a:cubicBezTo>
                    <a:cubicBezTo>
                      <a:pt x="71" y="28"/>
                      <a:pt x="72" y="28"/>
                      <a:pt x="72" y="29"/>
                    </a:cubicBezTo>
                    <a:cubicBezTo>
                      <a:pt x="72" y="31"/>
                      <a:pt x="71" y="32"/>
                      <a:pt x="69" y="34"/>
                    </a:cubicBezTo>
                    <a:cubicBezTo>
                      <a:pt x="67" y="35"/>
                      <a:pt x="66" y="37"/>
                      <a:pt x="65" y="39"/>
                    </a:cubicBezTo>
                    <a:cubicBezTo>
                      <a:pt x="64" y="41"/>
                      <a:pt x="68" y="43"/>
                      <a:pt x="71" y="45"/>
                    </a:cubicBezTo>
                    <a:cubicBezTo>
                      <a:pt x="72" y="46"/>
                      <a:pt x="74" y="47"/>
                      <a:pt x="75" y="48"/>
                    </a:cubicBezTo>
                    <a:cubicBezTo>
                      <a:pt x="76" y="49"/>
                      <a:pt x="78" y="50"/>
                      <a:pt x="81" y="50"/>
                    </a:cubicBezTo>
                    <a:cubicBezTo>
                      <a:pt x="84" y="50"/>
                      <a:pt x="86" y="50"/>
                      <a:pt x="87" y="49"/>
                    </a:cubicBezTo>
                    <a:cubicBezTo>
                      <a:pt x="88" y="48"/>
                      <a:pt x="88" y="47"/>
                      <a:pt x="89" y="46"/>
                    </a:cubicBezTo>
                    <a:cubicBezTo>
                      <a:pt x="89" y="44"/>
                      <a:pt x="90" y="41"/>
                      <a:pt x="93" y="4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4" y="41"/>
                      <a:pt x="94" y="41"/>
                      <a:pt x="95" y="40"/>
                    </a:cubicBezTo>
                    <a:cubicBezTo>
                      <a:pt x="95" y="39"/>
                      <a:pt x="96" y="38"/>
                      <a:pt x="97" y="37"/>
                    </a:cubicBezTo>
                    <a:cubicBezTo>
                      <a:pt x="99" y="36"/>
                      <a:pt x="100" y="37"/>
                      <a:pt x="101" y="38"/>
                    </a:cubicBezTo>
                    <a:cubicBezTo>
                      <a:pt x="102" y="40"/>
                      <a:pt x="101" y="42"/>
                      <a:pt x="99" y="44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99" y="45"/>
                      <a:pt x="100" y="45"/>
                      <a:pt x="100" y="45"/>
                    </a:cubicBezTo>
                    <a:cubicBezTo>
                      <a:pt x="102" y="45"/>
                      <a:pt x="104" y="44"/>
                      <a:pt x="106" y="42"/>
                    </a:cubicBezTo>
                    <a:cubicBezTo>
                      <a:pt x="109" y="40"/>
                      <a:pt x="110" y="40"/>
                      <a:pt x="111" y="41"/>
                    </a:cubicBezTo>
                    <a:cubicBezTo>
                      <a:pt x="113" y="43"/>
                      <a:pt x="112" y="46"/>
                      <a:pt x="112" y="46"/>
                    </a:cubicBezTo>
                    <a:cubicBezTo>
                      <a:pt x="111" y="49"/>
                      <a:pt x="109" y="49"/>
                      <a:pt x="106" y="50"/>
                    </a:cubicBezTo>
                    <a:cubicBezTo>
                      <a:pt x="104" y="50"/>
                      <a:pt x="101" y="50"/>
                      <a:pt x="100" y="52"/>
                    </a:cubicBezTo>
                    <a:cubicBezTo>
                      <a:pt x="98" y="54"/>
                      <a:pt x="95" y="55"/>
                      <a:pt x="92" y="55"/>
                    </a:cubicBezTo>
                    <a:cubicBezTo>
                      <a:pt x="90" y="55"/>
                      <a:pt x="87" y="55"/>
                      <a:pt x="85" y="57"/>
                    </a:cubicBezTo>
                    <a:cubicBezTo>
                      <a:pt x="84" y="58"/>
                      <a:pt x="84" y="59"/>
                      <a:pt x="84" y="59"/>
                    </a:cubicBezTo>
                    <a:cubicBezTo>
                      <a:pt x="84" y="59"/>
                      <a:pt x="85" y="60"/>
                      <a:pt x="88" y="60"/>
                    </a:cubicBezTo>
                    <a:cubicBezTo>
                      <a:pt x="89" y="60"/>
                      <a:pt x="91" y="59"/>
                      <a:pt x="93" y="59"/>
                    </a:cubicBezTo>
                    <a:cubicBezTo>
                      <a:pt x="96" y="58"/>
                      <a:pt x="102" y="58"/>
                      <a:pt x="107" y="58"/>
                    </a:cubicBezTo>
                    <a:cubicBezTo>
                      <a:pt x="109" y="58"/>
                      <a:pt x="111" y="58"/>
                      <a:pt x="112" y="58"/>
                    </a:cubicBezTo>
                    <a:cubicBezTo>
                      <a:pt x="113" y="58"/>
                      <a:pt x="114" y="59"/>
                      <a:pt x="114" y="60"/>
                    </a:cubicBezTo>
                    <a:cubicBezTo>
                      <a:pt x="114" y="62"/>
                      <a:pt x="106" y="62"/>
                      <a:pt x="103" y="62"/>
                    </a:cubicBezTo>
                    <a:cubicBezTo>
                      <a:pt x="98" y="62"/>
                      <a:pt x="97" y="64"/>
                      <a:pt x="96" y="64"/>
                    </a:cubicBezTo>
                    <a:cubicBezTo>
                      <a:pt x="96" y="64"/>
                      <a:pt x="96" y="65"/>
                      <a:pt x="96" y="65"/>
                    </a:cubicBezTo>
                    <a:cubicBezTo>
                      <a:pt x="96" y="65"/>
                      <a:pt x="96" y="66"/>
                      <a:pt x="96" y="66"/>
                    </a:cubicBezTo>
                    <a:cubicBezTo>
                      <a:pt x="95" y="66"/>
                      <a:pt x="95" y="67"/>
                      <a:pt x="94" y="67"/>
                    </a:cubicBezTo>
                    <a:cubicBezTo>
                      <a:pt x="93" y="67"/>
                      <a:pt x="93" y="66"/>
                      <a:pt x="92" y="66"/>
                    </a:cubicBezTo>
                    <a:cubicBezTo>
                      <a:pt x="91" y="66"/>
                      <a:pt x="90" y="66"/>
                      <a:pt x="89" y="66"/>
                    </a:cubicBezTo>
                    <a:cubicBezTo>
                      <a:pt x="87" y="66"/>
                      <a:pt x="87" y="67"/>
                      <a:pt x="87" y="67"/>
                    </a:cubicBezTo>
                    <a:cubicBezTo>
                      <a:pt x="86" y="69"/>
                      <a:pt x="89" y="70"/>
                      <a:pt x="92" y="71"/>
                    </a:cubicBezTo>
                    <a:cubicBezTo>
                      <a:pt x="94" y="72"/>
                      <a:pt x="96" y="73"/>
                      <a:pt x="96" y="74"/>
                    </a:cubicBezTo>
                    <a:cubicBezTo>
                      <a:pt x="96" y="75"/>
                      <a:pt x="97" y="75"/>
                      <a:pt x="98" y="75"/>
                    </a:cubicBezTo>
                    <a:cubicBezTo>
                      <a:pt x="99" y="75"/>
                      <a:pt x="100" y="75"/>
                      <a:pt x="101" y="75"/>
                    </a:cubicBezTo>
                    <a:cubicBezTo>
                      <a:pt x="102" y="74"/>
                      <a:pt x="104" y="74"/>
                      <a:pt x="105" y="75"/>
                    </a:cubicBezTo>
                    <a:cubicBezTo>
                      <a:pt x="106" y="75"/>
                      <a:pt x="106" y="76"/>
                      <a:pt x="106" y="76"/>
                    </a:cubicBezTo>
                    <a:cubicBezTo>
                      <a:pt x="106" y="77"/>
                      <a:pt x="105" y="78"/>
                      <a:pt x="103" y="79"/>
                    </a:cubicBezTo>
                    <a:cubicBezTo>
                      <a:pt x="102" y="79"/>
                      <a:pt x="102" y="79"/>
                      <a:pt x="102" y="80"/>
                    </a:cubicBezTo>
                    <a:close/>
                    <a:moveTo>
                      <a:pt x="68" y="52"/>
                    </a:moveTo>
                    <a:cubicBezTo>
                      <a:pt x="66" y="52"/>
                      <a:pt x="65" y="51"/>
                      <a:pt x="63" y="49"/>
                    </a:cubicBezTo>
                    <a:cubicBezTo>
                      <a:pt x="63" y="48"/>
                      <a:pt x="62" y="47"/>
                      <a:pt x="61" y="47"/>
                    </a:cubicBezTo>
                    <a:cubicBezTo>
                      <a:pt x="58" y="47"/>
                      <a:pt x="53" y="42"/>
                      <a:pt x="53" y="39"/>
                    </a:cubicBezTo>
                    <a:cubicBezTo>
                      <a:pt x="53" y="38"/>
                      <a:pt x="53" y="37"/>
                      <a:pt x="55" y="37"/>
                    </a:cubicBezTo>
                    <a:cubicBezTo>
                      <a:pt x="58" y="36"/>
                      <a:pt x="59" y="37"/>
                      <a:pt x="60" y="39"/>
                    </a:cubicBezTo>
                    <a:cubicBezTo>
                      <a:pt x="61" y="40"/>
                      <a:pt x="61" y="41"/>
                      <a:pt x="62" y="42"/>
                    </a:cubicBezTo>
                    <a:cubicBezTo>
                      <a:pt x="69" y="50"/>
                      <a:pt x="69" y="50"/>
                      <a:pt x="69" y="51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2"/>
                      <a:pt x="68" y="52"/>
                    </a:cubicBezTo>
                    <a:close/>
                    <a:moveTo>
                      <a:pt x="56" y="38"/>
                    </a:moveTo>
                    <a:cubicBezTo>
                      <a:pt x="56" y="38"/>
                      <a:pt x="56" y="38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40"/>
                      <a:pt x="59" y="45"/>
                      <a:pt x="61" y="45"/>
                    </a:cubicBezTo>
                    <a:cubicBezTo>
                      <a:pt x="62" y="45"/>
                      <a:pt x="63" y="46"/>
                      <a:pt x="64" y="47"/>
                    </a:cubicBezTo>
                    <a:cubicBezTo>
                      <a:pt x="63" y="46"/>
                      <a:pt x="62" y="45"/>
                      <a:pt x="61" y="43"/>
                    </a:cubicBezTo>
                    <a:cubicBezTo>
                      <a:pt x="60" y="42"/>
                      <a:pt x="59" y="41"/>
                      <a:pt x="59" y="40"/>
                    </a:cubicBezTo>
                    <a:cubicBezTo>
                      <a:pt x="58" y="39"/>
                      <a:pt x="57" y="38"/>
                      <a:pt x="56" y="38"/>
                    </a:cubicBezTo>
                    <a:close/>
                    <a:moveTo>
                      <a:pt x="178" y="31"/>
                    </a:moveTo>
                    <a:cubicBezTo>
                      <a:pt x="178" y="31"/>
                      <a:pt x="178" y="31"/>
                      <a:pt x="177" y="31"/>
                    </a:cubicBezTo>
                    <a:cubicBezTo>
                      <a:pt x="173" y="31"/>
                      <a:pt x="171" y="29"/>
                      <a:pt x="169" y="28"/>
                    </a:cubicBezTo>
                    <a:cubicBezTo>
                      <a:pt x="168" y="27"/>
                      <a:pt x="167" y="27"/>
                      <a:pt x="166" y="27"/>
                    </a:cubicBezTo>
                    <a:cubicBezTo>
                      <a:pt x="166" y="27"/>
                      <a:pt x="165" y="28"/>
                      <a:pt x="162" y="28"/>
                    </a:cubicBezTo>
                    <a:cubicBezTo>
                      <a:pt x="158" y="28"/>
                      <a:pt x="143" y="27"/>
                      <a:pt x="142" y="23"/>
                    </a:cubicBezTo>
                    <a:cubicBezTo>
                      <a:pt x="142" y="23"/>
                      <a:pt x="142" y="23"/>
                      <a:pt x="142" y="22"/>
                    </a:cubicBezTo>
                    <a:cubicBezTo>
                      <a:pt x="143" y="21"/>
                      <a:pt x="146" y="20"/>
                      <a:pt x="154" y="18"/>
                    </a:cubicBezTo>
                    <a:cubicBezTo>
                      <a:pt x="156" y="18"/>
                      <a:pt x="159" y="17"/>
                      <a:pt x="160" y="17"/>
                    </a:cubicBezTo>
                    <a:cubicBezTo>
                      <a:pt x="158" y="17"/>
                      <a:pt x="156" y="17"/>
                      <a:pt x="153" y="18"/>
                    </a:cubicBezTo>
                    <a:cubicBezTo>
                      <a:pt x="148" y="18"/>
                      <a:pt x="143" y="19"/>
                      <a:pt x="139" y="19"/>
                    </a:cubicBezTo>
                    <a:cubicBezTo>
                      <a:pt x="139" y="19"/>
                      <a:pt x="139" y="19"/>
                      <a:pt x="139" y="19"/>
                    </a:cubicBezTo>
                    <a:cubicBezTo>
                      <a:pt x="133" y="19"/>
                      <a:pt x="129" y="18"/>
                      <a:pt x="127" y="16"/>
                    </a:cubicBezTo>
                    <a:cubicBezTo>
                      <a:pt x="127" y="15"/>
                      <a:pt x="126" y="15"/>
                      <a:pt x="126" y="14"/>
                    </a:cubicBezTo>
                    <a:cubicBezTo>
                      <a:pt x="127" y="13"/>
                      <a:pt x="127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7" y="11"/>
                      <a:pt x="126" y="11"/>
                    </a:cubicBezTo>
                    <a:cubicBezTo>
                      <a:pt x="124" y="9"/>
                      <a:pt x="122" y="8"/>
                      <a:pt x="123" y="7"/>
                    </a:cubicBezTo>
                    <a:cubicBezTo>
                      <a:pt x="123" y="7"/>
                      <a:pt x="123" y="6"/>
                      <a:pt x="124" y="6"/>
                    </a:cubicBezTo>
                    <a:cubicBezTo>
                      <a:pt x="124" y="6"/>
                      <a:pt x="124" y="6"/>
                      <a:pt x="125" y="5"/>
                    </a:cubicBezTo>
                    <a:cubicBezTo>
                      <a:pt x="125" y="4"/>
                      <a:pt x="126" y="2"/>
                      <a:pt x="128" y="2"/>
                    </a:cubicBezTo>
                    <a:cubicBezTo>
                      <a:pt x="130" y="2"/>
                      <a:pt x="132" y="5"/>
                      <a:pt x="134" y="6"/>
                    </a:cubicBezTo>
                    <a:cubicBezTo>
                      <a:pt x="134" y="7"/>
                      <a:pt x="134" y="7"/>
                      <a:pt x="135" y="7"/>
                    </a:cubicBezTo>
                    <a:cubicBezTo>
                      <a:pt x="134" y="7"/>
                      <a:pt x="134" y="6"/>
                      <a:pt x="134" y="6"/>
                    </a:cubicBezTo>
                    <a:cubicBezTo>
                      <a:pt x="134" y="4"/>
                      <a:pt x="133" y="4"/>
                      <a:pt x="134" y="3"/>
                    </a:cubicBezTo>
                    <a:cubicBezTo>
                      <a:pt x="134" y="3"/>
                      <a:pt x="134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6" y="2"/>
                      <a:pt x="137" y="3"/>
                      <a:pt x="138" y="3"/>
                    </a:cubicBezTo>
                    <a:cubicBezTo>
                      <a:pt x="139" y="4"/>
                      <a:pt x="141" y="5"/>
                      <a:pt x="141" y="5"/>
                    </a:cubicBezTo>
                    <a:cubicBezTo>
                      <a:pt x="142" y="4"/>
                      <a:pt x="141" y="4"/>
                      <a:pt x="141" y="3"/>
                    </a:cubicBezTo>
                    <a:cubicBezTo>
                      <a:pt x="140" y="2"/>
                      <a:pt x="140" y="1"/>
                      <a:pt x="140" y="1"/>
                    </a:cubicBezTo>
                    <a:cubicBezTo>
                      <a:pt x="140" y="0"/>
                      <a:pt x="141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4" y="0"/>
                      <a:pt x="152" y="2"/>
                      <a:pt x="153" y="7"/>
                    </a:cubicBezTo>
                    <a:cubicBezTo>
                      <a:pt x="153" y="7"/>
                      <a:pt x="153" y="7"/>
                      <a:pt x="154" y="7"/>
                    </a:cubicBezTo>
                    <a:cubicBezTo>
                      <a:pt x="154" y="7"/>
                      <a:pt x="155" y="7"/>
                      <a:pt x="156" y="6"/>
                    </a:cubicBezTo>
                    <a:cubicBezTo>
                      <a:pt x="157" y="6"/>
                      <a:pt x="158" y="5"/>
                      <a:pt x="159" y="5"/>
                    </a:cubicBezTo>
                    <a:cubicBezTo>
                      <a:pt x="160" y="5"/>
                      <a:pt x="161" y="6"/>
                      <a:pt x="161" y="7"/>
                    </a:cubicBezTo>
                    <a:cubicBezTo>
                      <a:pt x="161" y="9"/>
                      <a:pt x="165" y="11"/>
                      <a:pt x="167" y="11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6" y="8"/>
                      <a:pt x="165" y="6"/>
                      <a:pt x="166" y="4"/>
                    </a:cubicBezTo>
                    <a:cubicBezTo>
                      <a:pt x="167" y="3"/>
                      <a:pt x="168" y="2"/>
                      <a:pt x="169" y="1"/>
                    </a:cubicBezTo>
                    <a:cubicBezTo>
                      <a:pt x="170" y="1"/>
                      <a:pt x="171" y="1"/>
                      <a:pt x="171" y="1"/>
                    </a:cubicBezTo>
                    <a:cubicBezTo>
                      <a:pt x="175" y="1"/>
                      <a:pt x="175" y="4"/>
                      <a:pt x="176" y="6"/>
                    </a:cubicBezTo>
                    <a:cubicBezTo>
                      <a:pt x="176" y="7"/>
                      <a:pt x="176" y="8"/>
                      <a:pt x="176" y="8"/>
                    </a:cubicBezTo>
                    <a:cubicBezTo>
                      <a:pt x="177" y="8"/>
                      <a:pt x="178" y="8"/>
                      <a:pt x="180" y="5"/>
                    </a:cubicBezTo>
                    <a:cubicBezTo>
                      <a:pt x="180" y="4"/>
                      <a:pt x="182" y="3"/>
                      <a:pt x="184" y="3"/>
                    </a:cubicBezTo>
                    <a:cubicBezTo>
                      <a:pt x="188" y="3"/>
                      <a:pt x="193" y="5"/>
                      <a:pt x="195" y="6"/>
                    </a:cubicBezTo>
                    <a:cubicBezTo>
                      <a:pt x="196" y="7"/>
                      <a:pt x="199" y="7"/>
                      <a:pt x="201" y="7"/>
                    </a:cubicBezTo>
                    <a:cubicBezTo>
                      <a:pt x="201" y="7"/>
                      <a:pt x="202" y="7"/>
                      <a:pt x="203" y="7"/>
                    </a:cubicBezTo>
                    <a:cubicBezTo>
                      <a:pt x="203" y="7"/>
                      <a:pt x="204" y="7"/>
                      <a:pt x="205" y="7"/>
                    </a:cubicBezTo>
                    <a:cubicBezTo>
                      <a:pt x="209" y="7"/>
                      <a:pt x="214" y="7"/>
                      <a:pt x="215" y="11"/>
                    </a:cubicBezTo>
                    <a:cubicBezTo>
                      <a:pt x="216" y="14"/>
                      <a:pt x="211" y="17"/>
                      <a:pt x="206" y="19"/>
                    </a:cubicBezTo>
                    <a:cubicBezTo>
                      <a:pt x="205" y="20"/>
                      <a:pt x="202" y="21"/>
                      <a:pt x="202" y="22"/>
                    </a:cubicBezTo>
                    <a:cubicBezTo>
                      <a:pt x="201" y="26"/>
                      <a:pt x="193" y="28"/>
                      <a:pt x="188" y="28"/>
                    </a:cubicBezTo>
                    <a:cubicBezTo>
                      <a:pt x="186" y="28"/>
                      <a:pt x="185" y="29"/>
                      <a:pt x="184" y="29"/>
                    </a:cubicBezTo>
                    <a:cubicBezTo>
                      <a:pt x="183" y="30"/>
                      <a:pt x="182" y="31"/>
                      <a:pt x="178" y="31"/>
                    </a:cubicBezTo>
                    <a:close/>
                    <a:moveTo>
                      <a:pt x="166" y="25"/>
                    </a:moveTo>
                    <a:cubicBezTo>
                      <a:pt x="167" y="25"/>
                      <a:pt x="168" y="25"/>
                      <a:pt x="170" y="26"/>
                    </a:cubicBezTo>
                    <a:cubicBezTo>
                      <a:pt x="171" y="27"/>
                      <a:pt x="174" y="29"/>
                      <a:pt x="177" y="29"/>
                    </a:cubicBezTo>
                    <a:cubicBezTo>
                      <a:pt x="181" y="29"/>
                      <a:pt x="182" y="28"/>
                      <a:pt x="183" y="28"/>
                    </a:cubicBezTo>
                    <a:cubicBezTo>
                      <a:pt x="184" y="27"/>
                      <a:pt x="186" y="26"/>
                      <a:pt x="188" y="26"/>
                    </a:cubicBezTo>
                    <a:cubicBezTo>
                      <a:pt x="193" y="26"/>
                      <a:pt x="199" y="23"/>
                      <a:pt x="200" y="22"/>
                    </a:cubicBezTo>
                    <a:cubicBezTo>
                      <a:pt x="200" y="20"/>
                      <a:pt x="202" y="19"/>
                      <a:pt x="206" y="17"/>
                    </a:cubicBezTo>
                    <a:cubicBezTo>
                      <a:pt x="209" y="15"/>
                      <a:pt x="213" y="13"/>
                      <a:pt x="213" y="11"/>
                    </a:cubicBezTo>
                    <a:cubicBezTo>
                      <a:pt x="212" y="9"/>
                      <a:pt x="207" y="9"/>
                      <a:pt x="205" y="9"/>
                    </a:cubicBezTo>
                    <a:cubicBezTo>
                      <a:pt x="204" y="9"/>
                      <a:pt x="203" y="9"/>
                      <a:pt x="203" y="9"/>
                    </a:cubicBezTo>
                    <a:cubicBezTo>
                      <a:pt x="202" y="9"/>
                      <a:pt x="201" y="9"/>
                      <a:pt x="201" y="9"/>
                    </a:cubicBezTo>
                    <a:cubicBezTo>
                      <a:pt x="198" y="9"/>
                      <a:pt x="196" y="9"/>
                      <a:pt x="194" y="8"/>
                    </a:cubicBezTo>
                    <a:cubicBezTo>
                      <a:pt x="192" y="7"/>
                      <a:pt x="187" y="6"/>
                      <a:pt x="184" y="6"/>
                    </a:cubicBezTo>
                    <a:cubicBezTo>
                      <a:pt x="183" y="6"/>
                      <a:pt x="182" y="6"/>
                      <a:pt x="181" y="6"/>
                    </a:cubicBezTo>
                    <a:cubicBezTo>
                      <a:pt x="180" y="9"/>
                      <a:pt x="178" y="10"/>
                      <a:pt x="177" y="10"/>
                    </a:cubicBezTo>
                    <a:cubicBezTo>
                      <a:pt x="176" y="10"/>
                      <a:pt x="175" y="10"/>
                      <a:pt x="174" y="9"/>
                    </a:cubicBezTo>
                    <a:cubicBezTo>
                      <a:pt x="174" y="9"/>
                      <a:pt x="174" y="7"/>
                      <a:pt x="173" y="6"/>
                    </a:cubicBezTo>
                    <a:cubicBezTo>
                      <a:pt x="173" y="4"/>
                      <a:pt x="173" y="3"/>
                      <a:pt x="171" y="3"/>
                    </a:cubicBezTo>
                    <a:cubicBezTo>
                      <a:pt x="171" y="3"/>
                      <a:pt x="170" y="3"/>
                      <a:pt x="170" y="3"/>
                    </a:cubicBezTo>
                    <a:cubicBezTo>
                      <a:pt x="169" y="4"/>
                      <a:pt x="168" y="4"/>
                      <a:pt x="168" y="5"/>
                    </a:cubicBezTo>
                    <a:cubicBezTo>
                      <a:pt x="167" y="6"/>
                      <a:pt x="168" y="8"/>
                      <a:pt x="168" y="9"/>
                    </a:cubicBezTo>
                    <a:cubicBezTo>
                      <a:pt x="169" y="10"/>
                      <a:pt x="170" y="12"/>
                      <a:pt x="168" y="13"/>
                    </a:cubicBezTo>
                    <a:cubicBezTo>
                      <a:pt x="168" y="13"/>
                      <a:pt x="168" y="13"/>
                      <a:pt x="167" y="13"/>
                    </a:cubicBezTo>
                    <a:cubicBezTo>
                      <a:pt x="165" y="13"/>
                      <a:pt x="160" y="11"/>
                      <a:pt x="159" y="8"/>
                    </a:cubicBezTo>
                    <a:cubicBezTo>
                      <a:pt x="159" y="8"/>
                      <a:pt x="158" y="8"/>
                      <a:pt x="157" y="8"/>
                    </a:cubicBezTo>
                    <a:cubicBezTo>
                      <a:pt x="156" y="9"/>
                      <a:pt x="155" y="9"/>
                      <a:pt x="154" y="9"/>
                    </a:cubicBezTo>
                    <a:cubicBezTo>
                      <a:pt x="152" y="9"/>
                      <a:pt x="151" y="8"/>
                      <a:pt x="151" y="7"/>
                    </a:cubicBezTo>
                    <a:cubicBezTo>
                      <a:pt x="151" y="5"/>
                      <a:pt x="145" y="2"/>
                      <a:pt x="143" y="2"/>
                    </a:cubicBezTo>
                    <a:cubicBezTo>
                      <a:pt x="143" y="3"/>
                      <a:pt x="144" y="4"/>
                      <a:pt x="143" y="6"/>
                    </a:cubicBezTo>
                    <a:cubicBezTo>
                      <a:pt x="143" y="6"/>
                      <a:pt x="142" y="7"/>
                      <a:pt x="141" y="7"/>
                    </a:cubicBezTo>
                    <a:cubicBezTo>
                      <a:pt x="140" y="7"/>
                      <a:pt x="139" y="6"/>
                      <a:pt x="137" y="5"/>
                    </a:cubicBezTo>
                    <a:cubicBezTo>
                      <a:pt x="137" y="5"/>
                      <a:pt x="136" y="5"/>
                      <a:pt x="136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6"/>
                      <a:pt x="137" y="8"/>
                      <a:pt x="136" y="9"/>
                    </a:cubicBezTo>
                    <a:cubicBezTo>
                      <a:pt x="136" y="10"/>
                      <a:pt x="136" y="10"/>
                      <a:pt x="135" y="10"/>
                    </a:cubicBezTo>
                    <a:cubicBezTo>
                      <a:pt x="134" y="10"/>
                      <a:pt x="133" y="9"/>
                      <a:pt x="132" y="8"/>
                    </a:cubicBezTo>
                    <a:cubicBezTo>
                      <a:pt x="131" y="6"/>
                      <a:pt x="129" y="5"/>
                      <a:pt x="128" y="5"/>
                    </a:cubicBezTo>
                    <a:cubicBezTo>
                      <a:pt x="127" y="5"/>
                      <a:pt x="127" y="5"/>
                      <a:pt x="127" y="6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6" y="8"/>
                      <a:pt x="127" y="9"/>
                      <a:pt x="127" y="9"/>
                    </a:cubicBezTo>
                    <a:cubicBezTo>
                      <a:pt x="128" y="10"/>
                      <a:pt x="129" y="10"/>
                      <a:pt x="130" y="11"/>
                    </a:cubicBezTo>
                    <a:cubicBezTo>
                      <a:pt x="130" y="11"/>
                      <a:pt x="131" y="12"/>
                      <a:pt x="131" y="12"/>
                    </a:cubicBezTo>
                    <a:cubicBezTo>
                      <a:pt x="130" y="13"/>
                      <a:pt x="130" y="13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0" y="16"/>
                      <a:pt x="134" y="17"/>
                      <a:pt x="139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43" y="17"/>
                      <a:pt x="148" y="16"/>
                      <a:pt x="153" y="16"/>
                    </a:cubicBezTo>
                    <a:cubicBezTo>
                      <a:pt x="156" y="15"/>
                      <a:pt x="159" y="15"/>
                      <a:pt x="161" y="15"/>
                    </a:cubicBezTo>
                    <a:cubicBezTo>
                      <a:pt x="162" y="15"/>
                      <a:pt x="163" y="15"/>
                      <a:pt x="164" y="15"/>
                    </a:cubicBezTo>
                    <a:cubicBezTo>
                      <a:pt x="165" y="16"/>
                      <a:pt x="165" y="16"/>
                      <a:pt x="164" y="17"/>
                    </a:cubicBezTo>
                    <a:cubicBezTo>
                      <a:pt x="164" y="18"/>
                      <a:pt x="162" y="19"/>
                      <a:pt x="154" y="20"/>
                    </a:cubicBezTo>
                    <a:cubicBezTo>
                      <a:pt x="151" y="21"/>
                      <a:pt x="146" y="22"/>
                      <a:pt x="144" y="23"/>
                    </a:cubicBezTo>
                    <a:cubicBezTo>
                      <a:pt x="146" y="24"/>
                      <a:pt x="155" y="26"/>
                      <a:pt x="162" y="26"/>
                    </a:cubicBezTo>
                    <a:cubicBezTo>
                      <a:pt x="164" y="26"/>
                      <a:pt x="165" y="25"/>
                      <a:pt x="165" y="25"/>
                    </a:cubicBezTo>
                    <a:cubicBezTo>
                      <a:pt x="165" y="25"/>
                      <a:pt x="166" y="25"/>
                      <a:pt x="166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3" name="Google Shape;354;p3">
                <a:extLst>
                  <a:ext uri="{FF2B5EF4-FFF2-40B4-BE49-F238E27FC236}">
                    <a16:creationId xmlns:a16="http://schemas.microsoft.com/office/drawing/2014/main" id="{269BF453-101A-B049-A1DD-B69948E666CA}"/>
                  </a:ext>
                </a:extLst>
              </p:cNvPr>
              <p:cNvSpPr/>
              <p:nvPr/>
            </p:nvSpPr>
            <p:spPr>
              <a:xfrm>
                <a:off x="5732" y="2568"/>
                <a:ext cx="2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15" y="2"/>
                    </a:moveTo>
                    <a:cubicBezTo>
                      <a:pt x="13" y="3"/>
                      <a:pt x="0" y="2"/>
                      <a:pt x="3" y="5"/>
                    </a:cubicBezTo>
                    <a:cubicBezTo>
                      <a:pt x="5" y="8"/>
                      <a:pt x="16" y="6"/>
                      <a:pt x="21" y="9"/>
                    </a:cubicBezTo>
                    <a:cubicBezTo>
                      <a:pt x="26" y="12"/>
                      <a:pt x="32" y="10"/>
                      <a:pt x="32" y="8"/>
                    </a:cubicBezTo>
                    <a:cubicBezTo>
                      <a:pt x="32" y="5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4" name="Google Shape;355;p3">
                <a:extLst>
                  <a:ext uri="{FF2B5EF4-FFF2-40B4-BE49-F238E27FC236}">
                    <a16:creationId xmlns:a16="http://schemas.microsoft.com/office/drawing/2014/main" id="{86C6D32A-3F93-F342-8B25-C9CEACBBB691}"/>
                  </a:ext>
                </a:extLst>
              </p:cNvPr>
              <p:cNvSpPr/>
              <p:nvPr/>
            </p:nvSpPr>
            <p:spPr>
              <a:xfrm>
                <a:off x="5733" y="2568"/>
                <a:ext cx="2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5" y="12"/>
                    </a:moveTo>
                    <a:cubicBezTo>
                      <a:pt x="23" y="12"/>
                      <a:pt x="21" y="11"/>
                      <a:pt x="19" y="10"/>
                    </a:cubicBezTo>
                    <a:cubicBezTo>
                      <a:pt x="17" y="9"/>
                      <a:pt x="13" y="8"/>
                      <a:pt x="10" y="8"/>
                    </a:cubicBezTo>
                    <a:cubicBezTo>
                      <a:pt x="6" y="8"/>
                      <a:pt x="2" y="8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" y="2"/>
                      <a:pt x="4" y="2"/>
                      <a:pt x="8" y="2"/>
                    </a:cubicBezTo>
                    <a:cubicBezTo>
                      <a:pt x="10" y="1"/>
                      <a:pt x="13" y="1"/>
                      <a:pt x="13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8" y="0"/>
                      <a:pt x="32" y="4"/>
                      <a:pt x="32" y="8"/>
                    </a:cubicBezTo>
                    <a:cubicBezTo>
                      <a:pt x="32" y="9"/>
                      <a:pt x="32" y="10"/>
                      <a:pt x="30" y="11"/>
                    </a:cubicBezTo>
                    <a:cubicBezTo>
                      <a:pt x="29" y="11"/>
                      <a:pt x="27" y="12"/>
                      <a:pt x="25" y="12"/>
                    </a:cubicBezTo>
                    <a:close/>
                    <a:moveTo>
                      <a:pt x="3" y="5"/>
                    </a:moveTo>
                    <a:cubicBezTo>
                      <a:pt x="4" y="6"/>
                      <a:pt x="7" y="6"/>
                      <a:pt x="10" y="6"/>
                    </a:cubicBezTo>
                    <a:cubicBezTo>
                      <a:pt x="13" y="6"/>
                      <a:pt x="18" y="7"/>
                      <a:pt x="20" y="8"/>
                    </a:cubicBezTo>
                    <a:cubicBezTo>
                      <a:pt x="22" y="9"/>
                      <a:pt x="24" y="10"/>
                      <a:pt x="25" y="10"/>
                    </a:cubicBezTo>
                    <a:cubicBezTo>
                      <a:pt x="26" y="10"/>
                      <a:pt x="28" y="9"/>
                      <a:pt x="29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6"/>
                      <a:pt x="19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1" y="3"/>
                      <a:pt x="8" y="4"/>
                    </a:cubicBezTo>
                    <a:cubicBezTo>
                      <a:pt x="7" y="4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5" name="Google Shape;356;p3">
                <a:extLst>
                  <a:ext uri="{FF2B5EF4-FFF2-40B4-BE49-F238E27FC236}">
                    <a16:creationId xmlns:a16="http://schemas.microsoft.com/office/drawing/2014/main" id="{1EFCA0E6-A77C-934C-8EC6-0AD253F90047}"/>
                  </a:ext>
                </a:extLst>
              </p:cNvPr>
              <p:cNvSpPr/>
              <p:nvPr/>
            </p:nvSpPr>
            <p:spPr>
              <a:xfrm>
                <a:off x="5270" y="2766"/>
                <a:ext cx="133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6" extrusionOk="0">
                    <a:moveTo>
                      <a:pt x="156" y="18"/>
                    </a:moveTo>
                    <a:cubicBezTo>
                      <a:pt x="154" y="16"/>
                      <a:pt x="151" y="20"/>
                      <a:pt x="146" y="21"/>
                    </a:cubicBezTo>
                    <a:cubicBezTo>
                      <a:pt x="142" y="21"/>
                      <a:pt x="129" y="10"/>
                      <a:pt x="125" y="5"/>
                    </a:cubicBezTo>
                    <a:cubicBezTo>
                      <a:pt x="122" y="0"/>
                      <a:pt x="116" y="4"/>
                      <a:pt x="119" y="8"/>
                    </a:cubicBezTo>
                    <a:cubicBezTo>
                      <a:pt x="122" y="12"/>
                      <a:pt x="118" y="13"/>
                      <a:pt x="118" y="18"/>
                    </a:cubicBezTo>
                    <a:cubicBezTo>
                      <a:pt x="118" y="23"/>
                      <a:pt x="115" y="23"/>
                      <a:pt x="115" y="27"/>
                    </a:cubicBezTo>
                    <a:cubicBezTo>
                      <a:pt x="116" y="30"/>
                      <a:pt x="111" y="29"/>
                      <a:pt x="107" y="30"/>
                    </a:cubicBezTo>
                    <a:cubicBezTo>
                      <a:pt x="104" y="31"/>
                      <a:pt x="108" y="34"/>
                      <a:pt x="104" y="36"/>
                    </a:cubicBezTo>
                    <a:cubicBezTo>
                      <a:pt x="100" y="37"/>
                      <a:pt x="100" y="40"/>
                      <a:pt x="102" y="41"/>
                    </a:cubicBezTo>
                    <a:cubicBezTo>
                      <a:pt x="104" y="43"/>
                      <a:pt x="103" y="46"/>
                      <a:pt x="102" y="49"/>
                    </a:cubicBezTo>
                    <a:cubicBezTo>
                      <a:pt x="102" y="51"/>
                      <a:pt x="105" y="49"/>
                      <a:pt x="107" y="47"/>
                    </a:cubicBezTo>
                    <a:cubicBezTo>
                      <a:pt x="109" y="44"/>
                      <a:pt x="112" y="48"/>
                      <a:pt x="112" y="46"/>
                    </a:cubicBezTo>
                    <a:cubicBezTo>
                      <a:pt x="113" y="43"/>
                      <a:pt x="106" y="41"/>
                      <a:pt x="106" y="39"/>
                    </a:cubicBezTo>
                    <a:cubicBezTo>
                      <a:pt x="107" y="36"/>
                      <a:pt x="111" y="39"/>
                      <a:pt x="114" y="38"/>
                    </a:cubicBezTo>
                    <a:cubicBezTo>
                      <a:pt x="118" y="36"/>
                      <a:pt x="125" y="37"/>
                      <a:pt x="129" y="41"/>
                    </a:cubicBezTo>
                    <a:cubicBezTo>
                      <a:pt x="133" y="45"/>
                      <a:pt x="134" y="43"/>
                      <a:pt x="135" y="39"/>
                    </a:cubicBezTo>
                    <a:cubicBezTo>
                      <a:pt x="136" y="34"/>
                      <a:pt x="143" y="32"/>
                      <a:pt x="149" y="32"/>
                    </a:cubicBezTo>
                    <a:cubicBezTo>
                      <a:pt x="156" y="32"/>
                      <a:pt x="156" y="29"/>
                      <a:pt x="154" y="28"/>
                    </a:cubicBezTo>
                    <a:cubicBezTo>
                      <a:pt x="152" y="26"/>
                      <a:pt x="165" y="18"/>
                      <a:pt x="165" y="16"/>
                    </a:cubicBezTo>
                    <a:cubicBezTo>
                      <a:pt x="165" y="13"/>
                      <a:pt x="158" y="21"/>
                      <a:pt x="156" y="18"/>
                    </a:cubicBezTo>
                    <a:close/>
                    <a:moveTo>
                      <a:pt x="103" y="57"/>
                    </a:moveTo>
                    <a:cubicBezTo>
                      <a:pt x="101" y="59"/>
                      <a:pt x="99" y="68"/>
                      <a:pt x="102" y="70"/>
                    </a:cubicBezTo>
                    <a:cubicBezTo>
                      <a:pt x="105" y="73"/>
                      <a:pt x="97" y="78"/>
                      <a:pt x="97" y="83"/>
                    </a:cubicBezTo>
                    <a:cubicBezTo>
                      <a:pt x="97" y="89"/>
                      <a:pt x="92" y="89"/>
                      <a:pt x="91" y="93"/>
                    </a:cubicBezTo>
                    <a:cubicBezTo>
                      <a:pt x="90" y="97"/>
                      <a:pt x="87" y="96"/>
                      <a:pt x="82" y="99"/>
                    </a:cubicBezTo>
                    <a:cubicBezTo>
                      <a:pt x="77" y="103"/>
                      <a:pt x="75" y="99"/>
                      <a:pt x="76" y="96"/>
                    </a:cubicBezTo>
                    <a:cubicBezTo>
                      <a:pt x="77" y="94"/>
                      <a:pt x="68" y="98"/>
                      <a:pt x="69" y="104"/>
                    </a:cubicBezTo>
                    <a:cubicBezTo>
                      <a:pt x="69" y="110"/>
                      <a:pt x="61" y="111"/>
                      <a:pt x="63" y="114"/>
                    </a:cubicBezTo>
                    <a:cubicBezTo>
                      <a:pt x="65" y="117"/>
                      <a:pt x="56" y="118"/>
                      <a:pt x="57" y="116"/>
                    </a:cubicBezTo>
                    <a:cubicBezTo>
                      <a:pt x="57" y="113"/>
                      <a:pt x="52" y="115"/>
                      <a:pt x="45" y="117"/>
                    </a:cubicBezTo>
                    <a:cubicBezTo>
                      <a:pt x="38" y="120"/>
                      <a:pt x="34" y="114"/>
                      <a:pt x="31" y="118"/>
                    </a:cubicBezTo>
                    <a:cubicBezTo>
                      <a:pt x="27" y="122"/>
                      <a:pt x="21" y="128"/>
                      <a:pt x="16" y="129"/>
                    </a:cubicBezTo>
                    <a:cubicBezTo>
                      <a:pt x="11" y="130"/>
                      <a:pt x="14" y="136"/>
                      <a:pt x="16" y="135"/>
                    </a:cubicBezTo>
                    <a:cubicBezTo>
                      <a:pt x="19" y="133"/>
                      <a:pt x="25" y="135"/>
                      <a:pt x="26" y="132"/>
                    </a:cubicBezTo>
                    <a:cubicBezTo>
                      <a:pt x="28" y="130"/>
                      <a:pt x="42" y="127"/>
                      <a:pt x="51" y="126"/>
                    </a:cubicBezTo>
                    <a:cubicBezTo>
                      <a:pt x="59" y="126"/>
                      <a:pt x="54" y="130"/>
                      <a:pt x="55" y="135"/>
                    </a:cubicBezTo>
                    <a:cubicBezTo>
                      <a:pt x="55" y="139"/>
                      <a:pt x="62" y="139"/>
                      <a:pt x="66" y="134"/>
                    </a:cubicBezTo>
                    <a:cubicBezTo>
                      <a:pt x="70" y="130"/>
                      <a:pt x="73" y="130"/>
                      <a:pt x="70" y="128"/>
                    </a:cubicBezTo>
                    <a:cubicBezTo>
                      <a:pt x="66" y="125"/>
                      <a:pt x="70" y="123"/>
                      <a:pt x="72" y="126"/>
                    </a:cubicBezTo>
                    <a:cubicBezTo>
                      <a:pt x="75" y="130"/>
                      <a:pt x="82" y="130"/>
                      <a:pt x="85" y="125"/>
                    </a:cubicBezTo>
                    <a:cubicBezTo>
                      <a:pt x="88" y="121"/>
                      <a:pt x="88" y="126"/>
                      <a:pt x="92" y="126"/>
                    </a:cubicBezTo>
                    <a:cubicBezTo>
                      <a:pt x="95" y="126"/>
                      <a:pt x="97" y="117"/>
                      <a:pt x="98" y="120"/>
                    </a:cubicBezTo>
                    <a:cubicBezTo>
                      <a:pt x="98" y="123"/>
                      <a:pt x="103" y="123"/>
                      <a:pt x="107" y="119"/>
                    </a:cubicBezTo>
                    <a:cubicBezTo>
                      <a:pt x="110" y="115"/>
                      <a:pt x="107" y="109"/>
                      <a:pt x="109" y="105"/>
                    </a:cubicBezTo>
                    <a:cubicBezTo>
                      <a:pt x="111" y="102"/>
                      <a:pt x="114" y="95"/>
                      <a:pt x="111" y="90"/>
                    </a:cubicBezTo>
                    <a:cubicBezTo>
                      <a:pt x="109" y="86"/>
                      <a:pt x="117" y="83"/>
                      <a:pt x="120" y="80"/>
                    </a:cubicBezTo>
                    <a:cubicBezTo>
                      <a:pt x="124" y="76"/>
                      <a:pt x="116" y="59"/>
                      <a:pt x="116" y="54"/>
                    </a:cubicBezTo>
                    <a:cubicBezTo>
                      <a:pt x="115" y="49"/>
                      <a:pt x="106" y="56"/>
                      <a:pt x="103" y="57"/>
                    </a:cubicBezTo>
                    <a:close/>
                    <a:moveTo>
                      <a:pt x="41" y="132"/>
                    </a:moveTo>
                    <a:cubicBezTo>
                      <a:pt x="40" y="135"/>
                      <a:pt x="36" y="133"/>
                      <a:pt x="32" y="134"/>
                    </a:cubicBezTo>
                    <a:cubicBezTo>
                      <a:pt x="27" y="135"/>
                      <a:pt x="27" y="146"/>
                      <a:pt x="30" y="147"/>
                    </a:cubicBezTo>
                    <a:cubicBezTo>
                      <a:pt x="33" y="148"/>
                      <a:pt x="35" y="148"/>
                      <a:pt x="36" y="145"/>
                    </a:cubicBezTo>
                    <a:cubicBezTo>
                      <a:pt x="36" y="141"/>
                      <a:pt x="41" y="140"/>
                      <a:pt x="44" y="141"/>
                    </a:cubicBezTo>
                    <a:cubicBezTo>
                      <a:pt x="47" y="143"/>
                      <a:pt x="50" y="137"/>
                      <a:pt x="50" y="133"/>
                    </a:cubicBezTo>
                    <a:cubicBezTo>
                      <a:pt x="50" y="129"/>
                      <a:pt x="42" y="129"/>
                      <a:pt x="41" y="132"/>
                    </a:cubicBezTo>
                    <a:close/>
                    <a:moveTo>
                      <a:pt x="21" y="143"/>
                    </a:moveTo>
                    <a:cubicBezTo>
                      <a:pt x="21" y="140"/>
                      <a:pt x="15" y="141"/>
                      <a:pt x="14" y="138"/>
                    </a:cubicBezTo>
                    <a:cubicBezTo>
                      <a:pt x="14" y="135"/>
                      <a:pt x="10" y="137"/>
                      <a:pt x="6" y="140"/>
                    </a:cubicBezTo>
                    <a:cubicBezTo>
                      <a:pt x="1" y="143"/>
                      <a:pt x="0" y="144"/>
                      <a:pt x="2" y="147"/>
                    </a:cubicBezTo>
                    <a:cubicBezTo>
                      <a:pt x="3" y="150"/>
                      <a:pt x="6" y="147"/>
                      <a:pt x="7" y="144"/>
                    </a:cubicBezTo>
                    <a:cubicBezTo>
                      <a:pt x="8" y="141"/>
                      <a:pt x="11" y="149"/>
                      <a:pt x="8" y="154"/>
                    </a:cubicBezTo>
                    <a:cubicBezTo>
                      <a:pt x="6" y="159"/>
                      <a:pt x="9" y="166"/>
                      <a:pt x="12" y="165"/>
                    </a:cubicBezTo>
                    <a:cubicBezTo>
                      <a:pt x="15" y="165"/>
                      <a:pt x="19" y="155"/>
                      <a:pt x="23" y="149"/>
                    </a:cubicBezTo>
                    <a:cubicBezTo>
                      <a:pt x="27" y="144"/>
                      <a:pt x="21" y="146"/>
                      <a:pt x="21" y="14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6" name="Google Shape;357;p3">
                <a:extLst>
                  <a:ext uri="{FF2B5EF4-FFF2-40B4-BE49-F238E27FC236}">
                    <a16:creationId xmlns:a16="http://schemas.microsoft.com/office/drawing/2014/main" id="{67B62D1F-DE49-7146-B462-76A062ADF31A}"/>
                  </a:ext>
                </a:extLst>
              </p:cNvPr>
              <p:cNvSpPr/>
              <p:nvPr/>
            </p:nvSpPr>
            <p:spPr>
              <a:xfrm>
                <a:off x="5269" y="2767"/>
                <a:ext cx="135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4" extrusionOk="0">
                    <a:moveTo>
                      <a:pt x="13" y="164"/>
                    </a:moveTo>
                    <a:cubicBezTo>
                      <a:pt x="13" y="164"/>
                      <a:pt x="13" y="164"/>
                      <a:pt x="13" y="164"/>
                    </a:cubicBezTo>
                    <a:cubicBezTo>
                      <a:pt x="11" y="164"/>
                      <a:pt x="10" y="164"/>
                      <a:pt x="9" y="162"/>
                    </a:cubicBezTo>
                    <a:cubicBezTo>
                      <a:pt x="7" y="159"/>
                      <a:pt x="7" y="155"/>
                      <a:pt x="8" y="151"/>
                    </a:cubicBezTo>
                    <a:cubicBezTo>
                      <a:pt x="10" y="148"/>
                      <a:pt x="9" y="144"/>
                      <a:pt x="9" y="143"/>
                    </a:cubicBezTo>
                    <a:cubicBezTo>
                      <a:pt x="8" y="145"/>
                      <a:pt x="6" y="147"/>
                      <a:pt x="4" y="147"/>
                    </a:cubicBezTo>
                    <a:cubicBezTo>
                      <a:pt x="4" y="147"/>
                      <a:pt x="2" y="147"/>
                      <a:pt x="2" y="145"/>
                    </a:cubicBezTo>
                    <a:cubicBezTo>
                      <a:pt x="0" y="142"/>
                      <a:pt x="1" y="140"/>
                      <a:pt x="5" y="138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9" y="135"/>
                      <a:pt x="12" y="134"/>
                      <a:pt x="14" y="134"/>
                    </a:cubicBezTo>
                    <a:cubicBezTo>
                      <a:pt x="15" y="134"/>
                      <a:pt x="16" y="134"/>
                      <a:pt x="16" y="136"/>
                    </a:cubicBezTo>
                    <a:cubicBezTo>
                      <a:pt x="16" y="136"/>
                      <a:pt x="18" y="137"/>
                      <a:pt x="19" y="137"/>
                    </a:cubicBezTo>
                    <a:cubicBezTo>
                      <a:pt x="21" y="138"/>
                      <a:pt x="23" y="139"/>
                      <a:pt x="23" y="141"/>
                    </a:cubicBezTo>
                    <a:cubicBezTo>
                      <a:pt x="23" y="141"/>
                      <a:pt x="23" y="141"/>
                      <a:pt x="24" y="142"/>
                    </a:cubicBezTo>
                    <a:cubicBezTo>
                      <a:pt x="25" y="142"/>
                      <a:pt x="26" y="142"/>
                      <a:pt x="26" y="144"/>
                    </a:cubicBezTo>
                    <a:cubicBezTo>
                      <a:pt x="27" y="145"/>
                      <a:pt x="26" y="146"/>
                      <a:pt x="25" y="148"/>
                    </a:cubicBezTo>
                    <a:cubicBezTo>
                      <a:pt x="23" y="150"/>
                      <a:pt x="21" y="153"/>
                      <a:pt x="20" y="156"/>
                    </a:cubicBezTo>
                    <a:cubicBezTo>
                      <a:pt x="17" y="161"/>
                      <a:pt x="15" y="164"/>
                      <a:pt x="13" y="164"/>
                    </a:cubicBezTo>
                    <a:cubicBezTo>
                      <a:pt x="13" y="164"/>
                      <a:pt x="13" y="164"/>
                      <a:pt x="13" y="164"/>
                    </a:cubicBezTo>
                    <a:close/>
                    <a:moveTo>
                      <a:pt x="9" y="140"/>
                    </a:moveTo>
                    <a:cubicBezTo>
                      <a:pt x="9" y="140"/>
                      <a:pt x="10" y="140"/>
                      <a:pt x="10" y="141"/>
                    </a:cubicBezTo>
                    <a:cubicBezTo>
                      <a:pt x="11" y="143"/>
                      <a:pt x="12" y="148"/>
                      <a:pt x="10" y="152"/>
                    </a:cubicBezTo>
                    <a:cubicBezTo>
                      <a:pt x="9" y="155"/>
                      <a:pt x="9" y="159"/>
                      <a:pt x="11" y="161"/>
                    </a:cubicBezTo>
                    <a:cubicBezTo>
                      <a:pt x="11" y="162"/>
                      <a:pt x="12" y="163"/>
                      <a:pt x="13" y="162"/>
                    </a:cubicBezTo>
                    <a:cubicBezTo>
                      <a:pt x="14" y="162"/>
                      <a:pt x="16" y="158"/>
                      <a:pt x="18" y="155"/>
                    </a:cubicBezTo>
                    <a:cubicBezTo>
                      <a:pt x="20" y="152"/>
                      <a:pt x="21" y="149"/>
                      <a:pt x="23" y="146"/>
                    </a:cubicBezTo>
                    <a:cubicBezTo>
                      <a:pt x="25" y="145"/>
                      <a:pt x="24" y="144"/>
                      <a:pt x="24" y="144"/>
                    </a:cubicBezTo>
                    <a:cubicBezTo>
                      <a:pt x="24" y="144"/>
                      <a:pt x="24" y="144"/>
                      <a:pt x="23" y="144"/>
                    </a:cubicBezTo>
                    <a:cubicBezTo>
                      <a:pt x="22" y="143"/>
                      <a:pt x="21" y="143"/>
                      <a:pt x="21" y="141"/>
                    </a:cubicBezTo>
                    <a:cubicBezTo>
                      <a:pt x="21" y="140"/>
                      <a:pt x="20" y="140"/>
                      <a:pt x="18" y="139"/>
                    </a:cubicBezTo>
                    <a:cubicBezTo>
                      <a:pt x="17" y="139"/>
                      <a:pt x="15" y="138"/>
                      <a:pt x="14" y="136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2" y="136"/>
                      <a:pt x="10" y="137"/>
                      <a:pt x="7" y="139"/>
                    </a:cubicBezTo>
                    <a:cubicBezTo>
                      <a:pt x="6" y="140"/>
                      <a:pt x="6" y="140"/>
                      <a:pt x="6" y="140"/>
                    </a:cubicBezTo>
                    <a:cubicBezTo>
                      <a:pt x="2" y="142"/>
                      <a:pt x="2" y="142"/>
                      <a:pt x="3" y="144"/>
                    </a:cubicBezTo>
                    <a:cubicBezTo>
                      <a:pt x="4" y="145"/>
                      <a:pt x="4" y="145"/>
                      <a:pt x="4" y="145"/>
                    </a:cubicBezTo>
                    <a:cubicBezTo>
                      <a:pt x="5" y="145"/>
                      <a:pt x="6" y="144"/>
                      <a:pt x="7" y="142"/>
                    </a:cubicBezTo>
                    <a:cubicBezTo>
                      <a:pt x="7" y="140"/>
                      <a:pt x="8" y="140"/>
                      <a:pt x="9" y="140"/>
                    </a:cubicBezTo>
                    <a:close/>
                    <a:moveTo>
                      <a:pt x="33" y="147"/>
                    </a:moveTo>
                    <a:cubicBezTo>
                      <a:pt x="33" y="147"/>
                      <a:pt x="32" y="146"/>
                      <a:pt x="31" y="146"/>
                    </a:cubicBezTo>
                    <a:cubicBezTo>
                      <a:pt x="28" y="145"/>
                      <a:pt x="28" y="142"/>
                      <a:pt x="28" y="138"/>
                    </a:cubicBezTo>
                    <a:cubicBezTo>
                      <a:pt x="28" y="135"/>
                      <a:pt x="29" y="132"/>
                      <a:pt x="32" y="131"/>
                    </a:cubicBezTo>
                    <a:cubicBezTo>
                      <a:pt x="34" y="131"/>
                      <a:pt x="35" y="131"/>
                      <a:pt x="37" y="131"/>
                    </a:cubicBezTo>
                    <a:cubicBezTo>
                      <a:pt x="39" y="131"/>
                      <a:pt x="40" y="131"/>
                      <a:pt x="41" y="129"/>
                    </a:cubicBezTo>
                    <a:cubicBezTo>
                      <a:pt x="41" y="127"/>
                      <a:pt x="44" y="126"/>
                      <a:pt x="46" y="126"/>
                    </a:cubicBezTo>
                    <a:cubicBezTo>
                      <a:pt x="50" y="126"/>
                      <a:pt x="52" y="128"/>
                      <a:pt x="52" y="131"/>
                    </a:cubicBezTo>
                    <a:cubicBezTo>
                      <a:pt x="52" y="133"/>
                      <a:pt x="52" y="135"/>
                      <a:pt x="50" y="137"/>
                    </a:cubicBezTo>
                    <a:cubicBezTo>
                      <a:pt x="49" y="139"/>
                      <a:pt x="47" y="141"/>
                      <a:pt x="46" y="141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45" y="141"/>
                      <a:pt x="45" y="141"/>
                      <a:pt x="44" y="140"/>
                    </a:cubicBezTo>
                    <a:cubicBezTo>
                      <a:pt x="44" y="140"/>
                      <a:pt x="43" y="140"/>
                      <a:pt x="42" y="140"/>
                    </a:cubicBezTo>
                    <a:cubicBezTo>
                      <a:pt x="40" y="140"/>
                      <a:pt x="38" y="141"/>
                      <a:pt x="38" y="143"/>
                    </a:cubicBezTo>
                    <a:cubicBezTo>
                      <a:pt x="37" y="145"/>
                      <a:pt x="36" y="147"/>
                      <a:pt x="33" y="147"/>
                    </a:cubicBezTo>
                    <a:close/>
                    <a:moveTo>
                      <a:pt x="46" y="128"/>
                    </a:moveTo>
                    <a:cubicBezTo>
                      <a:pt x="45" y="128"/>
                      <a:pt x="43" y="129"/>
                      <a:pt x="43" y="130"/>
                    </a:cubicBezTo>
                    <a:cubicBezTo>
                      <a:pt x="42" y="133"/>
                      <a:pt x="39" y="133"/>
                      <a:pt x="37" y="133"/>
                    </a:cubicBezTo>
                    <a:cubicBezTo>
                      <a:pt x="35" y="133"/>
                      <a:pt x="34" y="133"/>
                      <a:pt x="33" y="133"/>
                    </a:cubicBezTo>
                    <a:cubicBezTo>
                      <a:pt x="31" y="134"/>
                      <a:pt x="30" y="136"/>
                      <a:pt x="30" y="139"/>
                    </a:cubicBezTo>
                    <a:cubicBezTo>
                      <a:pt x="30" y="142"/>
                      <a:pt x="31" y="144"/>
                      <a:pt x="31" y="144"/>
                    </a:cubicBezTo>
                    <a:cubicBezTo>
                      <a:pt x="32" y="144"/>
                      <a:pt x="33" y="145"/>
                      <a:pt x="33" y="145"/>
                    </a:cubicBezTo>
                    <a:cubicBezTo>
                      <a:pt x="34" y="145"/>
                      <a:pt x="35" y="145"/>
                      <a:pt x="36" y="142"/>
                    </a:cubicBezTo>
                    <a:cubicBezTo>
                      <a:pt x="36" y="139"/>
                      <a:pt x="39" y="138"/>
                      <a:pt x="42" y="138"/>
                    </a:cubicBezTo>
                    <a:cubicBezTo>
                      <a:pt x="43" y="138"/>
                      <a:pt x="44" y="138"/>
                      <a:pt x="45" y="138"/>
                    </a:cubicBezTo>
                    <a:cubicBezTo>
                      <a:pt x="46" y="139"/>
                      <a:pt x="48" y="138"/>
                      <a:pt x="49" y="136"/>
                    </a:cubicBezTo>
                    <a:cubicBezTo>
                      <a:pt x="50" y="134"/>
                      <a:pt x="50" y="132"/>
                      <a:pt x="50" y="131"/>
                    </a:cubicBezTo>
                    <a:cubicBezTo>
                      <a:pt x="50" y="129"/>
                      <a:pt x="48" y="128"/>
                      <a:pt x="46" y="128"/>
                    </a:cubicBezTo>
                    <a:close/>
                    <a:moveTo>
                      <a:pt x="60" y="137"/>
                    </a:moveTo>
                    <a:cubicBezTo>
                      <a:pt x="57" y="137"/>
                      <a:pt x="55" y="135"/>
                      <a:pt x="55" y="133"/>
                    </a:cubicBezTo>
                    <a:cubicBezTo>
                      <a:pt x="54" y="131"/>
                      <a:pt x="55" y="130"/>
                      <a:pt x="55" y="128"/>
                    </a:cubicBezTo>
                    <a:cubicBezTo>
                      <a:pt x="56" y="127"/>
                      <a:pt x="56" y="126"/>
                      <a:pt x="56" y="126"/>
                    </a:cubicBezTo>
                    <a:cubicBezTo>
                      <a:pt x="55" y="126"/>
                      <a:pt x="55" y="125"/>
                      <a:pt x="52" y="125"/>
                    </a:cubicBezTo>
                    <a:cubicBezTo>
                      <a:pt x="42" y="126"/>
                      <a:pt x="30" y="129"/>
                      <a:pt x="28" y="131"/>
                    </a:cubicBezTo>
                    <a:cubicBezTo>
                      <a:pt x="27" y="133"/>
                      <a:pt x="24" y="133"/>
                      <a:pt x="22" y="133"/>
                    </a:cubicBezTo>
                    <a:cubicBezTo>
                      <a:pt x="20" y="133"/>
                      <a:pt x="19" y="133"/>
                      <a:pt x="17" y="134"/>
                    </a:cubicBezTo>
                    <a:cubicBezTo>
                      <a:pt x="17" y="134"/>
                      <a:pt x="17" y="134"/>
                      <a:pt x="16" y="134"/>
                    </a:cubicBezTo>
                    <a:cubicBezTo>
                      <a:pt x="15" y="134"/>
                      <a:pt x="13" y="132"/>
                      <a:pt x="13" y="130"/>
                    </a:cubicBezTo>
                    <a:cubicBezTo>
                      <a:pt x="13" y="129"/>
                      <a:pt x="14" y="127"/>
                      <a:pt x="17" y="126"/>
                    </a:cubicBezTo>
                    <a:cubicBezTo>
                      <a:pt x="21" y="125"/>
                      <a:pt x="27" y="119"/>
                      <a:pt x="30" y="116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2" y="114"/>
                      <a:pt x="33" y="114"/>
                      <a:pt x="35" y="114"/>
                    </a:cubicBezTo>
                    <a:cubicBezTo>
                      <a:pt x="36" y="114"/>
                      <a:pt x="37" y="114"/>
                      <a:pt x="38" y="114"/>
                    </a:cubicBezTo>
                    <a:cubicBezTo>
                      <a:pt x="40" y="115"/>
                      <a:pt x="43" y="115"/>
                      <a:pt x="46" y="114"/>
                    </a:cubicBezTo>
                    <a:cubicBezTo>
                      <a:pt x="53" y="111"/>
                      <a:pt x="57" y="111"/>
                      <a:pt x="58" y="112"/>
                    </a:cubicBezTo>
                    <a:cubicBezTo>
                      <a:pt x="58" y="112"/>
                      <a:pt x="59" y="113"/>
                      <a:pt x="59" y="114"/>
                    </a:cubicBezTo>
                    <a:cubicBezTo>
                      <a:pt x="59" y="114"/>
                      <a:pt x="59" y="114"/>
                      <a:pt x="60" y="114"/>
                    </a:cubicBezTo>
                    <a:cubicBezTo>
                      <a:pt x="61" y="114"/>
                      <a:pt x="63" y="113"/>
                      <a:pt x="63" y="113"/>
                    </a:cubicBezTo>
                    <a:cubicBezTo>
                      <a:pt x="63" y="113"/>
                      <a:pt x="63" y="113"/>
                      <a:pt x="63" y="112"/>
                    </a:cubicBezTo>
                    <a:cubicBezTo>
                      <a:pt x="61" y="110"/>
                      <a:pt x="63" y="109"/>
                      <a:pt x="65" y="108"/>
                    </a:cubicBezTo>
                    <a:cubicBezTo>
                      <a:pt x="67" y="106"/>
                      <a:pt x="69" y="105"/>
                      <a:pt x="69" y="102"/>
                    </a:cubicBezTo>
                    <a:cubicBezTo>
                      <a:pt x="69" y="100"/>
                      <a:pt x="69" y="97"/>
                      <a:pt x="71" y="95"/>
                    </a:cubicBezTo>
                    <a:cubicBezTo>
                      <a:pt x="73" y="94"/>
                      <a:pt x="75" y="92"/>
                      <a:pt x="76" y="92"/>
                    </a:cubicBezTo>
                    <a:cubicBezTo>
                      <a:pt x="77" y="92"/>
                      <a:pt x="78" y="93"/>
                      <a:pt x="78" y="93"/>
                    </a:cubicBezTo>
                    <a:cubicBezTo>
                      <a:pt x="78" y="93"/>
                      <a:pt x="78" y="94"/>
                      <a:pt x="78" y="95"/>
                    </a:cubicBezTo>
                    <a:cubicBezTo>
                      <a:pt x="77" y="95"/>
                      <a:pt x="78" y="96"/>
                      <a:pt x="78" y="97"/>
                    </a:cubicBezTo>
                    <a:cubicBezTo>
                      <a:pt x="78" y="97"/>
                      <a:pt x="79" y="98"/>
                      <a:pt x="80" y="98"/>
                    </a:cubicBezTo>
                    <a:cubicBezTo>
                      <a:pt x="80" y="98"/>
                      <a:pt x="81" y="97"/>
                      <a:pt x="82" y="97"/>
                    </a:cubicBezTo>
                    <a:cubicBezTo>
                      <a:pt x="84" y="95"/>
                      <a:pt x="86" y="94"/>
                      <a:pt x="88" y="94"/>
                    </a:cubicBezTo>
                    <a:cubicBezTo>
                      <a:pt x="90" y="93"/>
                      <a:pt x="90" y="92"/>
                      <a:pt x="91" y="90"/>
                    </a:cubicBezTo>
                    <a:cubicBezTo>
                      <a:pt x="91" y="88"/>
                      <a:pt x="93" y="87"/>
                      <a:pt x="94" y="86"/>
                    </a:cubicBezTo>
                    <a:cubicBezTo>
                      <a:pt x="96" y="85"/>
                      <a:pt x="97" y="84"/>
                      <a:pt x="97" y="81"/>
                    </a:cubicBezTo>
                    <a:cubicBezTo>
                      <a:pt x="97" y="78"/>
                      <a:pt x="99" y="76"/>
                      <a:pt x="100" y="73"/>
                    </a:cubicBezTo>
                    <a:cubicBezTo>
                      <a:pt x="102" y="71"/>
                      <a:pt x="103" y="70"/>
                      <a:pt x="102" y="69"/>
                    </a:cubicBezTo>
                    <a:cubicBezTo>
                      <a:pt x="101" y="68"/>
                      <a:pt x="100" y="65"/>
                      <a:pt x="100" y="62"/>
                    </a:cubicBezTo>
                    <a:cubicBezTo>
                      <a:pt x="101" y="59"/>
                      <a:pt x="102" y="56"/>
                      <a:pt x="104" y="54"/>
                    </a:cubicBezTo>
                    <a:cubicBezTo>
                      <a:pt x="105" y="54"/>
                      <a:pt x="105" y="54"/>
                      <a:pt x="106" y="53"/>
                    </a:cubicBezTo>
                    <a:cubicBezTo>
                      <a:pt x="109" y="51"/>
                      <a:pt x="113" y="49"/>
                      <a:pt x="115" y="49"/>
                    </a:cubicBezTo>
                    <a:cubicBezTo>
                      <a:pt x="117" y="49"/>
                      <a:pt x="118" y="50"/>
                      <a:pt x="118" y="52"/>
                    </a:cubicBezTo>
                    <a:cubicBezTo>
                      <a:pt x="118" y="54"/>
                      <a:pt x="119" y="57"/>
                      <a:pt x="120" y="60"/>
                    </a:cubicBezTo>
                    <a:cubicBezTo>
                      <a:pt x="123" y="69"/>
                      <a:pt x="125" y="76"/>
                      <a:pt x="122" y="78"/>
                    </a:cubicBezTo>
                    <a:cubicBezTo>
                      <a:pt x="121" y="79"/>
                      <a:pt x="120" y="80"/>
                      <a:pt x="118" y="81"/>
                    </a:cubicBezTo>
                    <a:cubicBezTo>
                      <a:pt x="114" y="84"/>
                      <a:pt x="112" y="86"/>
                      <a:pt x="113" y="88"/>
                    </a:cubicBezTo>
                    <a:cubicBezTo>
                      <a:pt x="116" y="92"/>
                      <a:pt x="113" y="100"/>
                      <a:pt x="111" y="104"/>
                    </a:cubicBezTo>
                    <a:cubicBezTo>
                      <a:pt x="110" y="105"/>
                      <a:pt x="110" y="107"/>
                      <a:pt x="110" y="109"/>
                    </a:cubicBezTo>
                    <a:cubicBezTo>
                      <a:pt x="110" y="112"/>
                      <a:pt x="111" y="115"/>
                      <a:pt x="108" y="118"/>
                    </a:cubicBezTo>
                    <a:cubicBezTo>
                      <a:pt x="106" y="120"/>
                      <a:pt x="103" y="121"/>
                      <a:pt x="101" y="121"/>
                    </a:cubicBezTo>
                    <a:cubicBezTo>
                      <a:pt x="101" y="121"/>
                      <a:pt x="101" y="121"/>
                      <a:pt x="101" y="121"/>
                    </a:cubicBezTo>
                    <a:cubicBezTo>
                      <a:pt x="100" y="121"/>
                      <a:pt x="99" y="121"/>
                      <a:pt x="98" y="120"/>
                    </a:cubicBezTo>
                    <a:cubicBezTo>
                      <a:pt x="97" y="122"/>
                      <a:pt x="95" y="125"/>
                      <a:pt x="93" y="125"/>
                    </a:cubicBezTo>
                    <a:cubicBezTo>
                      <a:pt x="91" y="125"/>
                      <a:pt x="90" y="124"/>
                      <a:pt x="89" y="123"/>
                    </a:cubicBezTo>
                    <a:cubicBezTo>
                      <a:pt x="89" y="123"/>
                      <a:pt x="88" y="123"/>
                      <a:pt x="88" y="123"/>
                    </a:cubicBezTo>
                    <a:cubicBezTo>
                      <a:pt x="88" y="123"/>
                      <a:pt x="87" y="123"/>
                      <a:pt x="87" y="124"/>
                    </a:cubicBezTo>
                    <a:cubicBezTo>
                      <a:pt x="85" y="126"/>
                      <a:pt x="82" y="128"/>
                      <a:pt x="79" y="128"/>
                    </a:cubicBezTo>
                    <a:cubicBezTo>
                      <a:pt x="76" y="128"/>
                      <a:pt x="74" y="127"/>
                      <a:pt x="72" y="125"/>
                    </a:cubicBezTo>
                    <a:cubicBezTo>
                      <a:pt x="72" y="124"/>
                      <a:pt x="71" y="124"/>
                      <a:pt x="71" y="124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0" y="124"/>
                      <a:pt x="70" y="124"/>
                      <a:pt x="71" y="125"/>
                    </a:cubicBezTo>
                    <a:cubicBezTo>
                      <a:pt x="72" y="126"/>
                      <a:pt x="73" y="126"/>
                      <a:pt x="73" y="127"/>
                    </a:cubicBezTo>
                    <a:cubicBezTo>
                      <a:pt x="73" y="128"/>
                      <a:pt x="72" y="129"/>
                      <a:pt x="71" y="130"/>
                    </a:cubicBezTo>
                    <a:cubicBezTo>
                      <a:pt x="70" y="131"/>
                      <a:pt x="69" y="132"/>
                      <a:pt x="68" y="133"/>
                    </a:cubicBezTo>
                    <a:cubicBezTo>
                      <a:pt x="66" y="135"/>
                      <a:pt x="63" y="137"/>
                      <a:pt x="60" y="137"/>
                    </a:cubicBezTo>
                    <a:close/>
                    <a:moveTo>
                      <a:pt x="52" y="123"/>
                    </a:moveTo>
                    <a:cubicBezTo>
                      <a:pt x="55" y="123"/>
                      <a:pt x="56" y="124"/>
                      <a:pt x="57" y="125"/>
                    </a:cubicBezTo>
                    <a:cubicBezTo>
                      <a:pt x="58" y="126"/>
                      <a:pt x="58" y="127"/>
                      <a:pt x="57" y="129"/>
                    </a:cubicBezTo>
                    <a:cubicBezTo>
                      <a:pt x="57" y="130"/>
                      <a:pt x="57" y="131"/>
                      <a:pt x="57" y="133"/>
                    </a:cubicBezTo>
                    <a:cubicBezTo>
                      <a:pt x="57" y="134"/>
                      <a:pt x="58" y="135"/>
                      <a:pt x="60" y="135"/>
                    </a:cubicBezTo>
                    <a:cubicBezTo>
                      <a:pt x="62" y="135"/>
                      <a:pt x="65" y="134"/>
                      <a:pt x="66" y="132"/>
                    </a:cubicBezTo>
                    <a:cubicBezTo>
                      <a:pt x="68" y="130"/>
                      <a:pt x="69" y="129"/>
                      <a:pt x="70" y="128"/>
                    </a:cubicBezTo>
                    <a:cubicBezTo>
                      <a:pt x="70" y="128"/>
                      <a:pt x="71" y="128"/>
                      <a:pt x="71" y="127"/>
                    </a:cubicBezTo>
                    <a:cubicBezTo>
                      <a:pt x="71" y="127"/>
                      <a:pt x="71" y="127"/>
                      <a:pt x="70" y="126"/>
                    </a:cubicBezTo>
                    <a:cubicBezTo>
                      <a:pt x="68" y="125"/>
                      <a:pt x="68" y="124"/>
                      <a:pt x="68" y="123"/>
                    </a:cubicBezTo>
                    <a:cubicBezTo>
                      <a:pt x="69" y="122"/>
                      <a:pt x="70" y="121"/>
                      <a:pt x="71" y="121"/>
                    </a:cubicBezTo>
                    <a:cubicBezTo>
                      <a:pt x="72" y="121"/>
                      <a:pt x="73" y="122"/>
                      <a:pt x="74" y="124"/>
                    </a:cubicBezTo>
                    <a:cubicBezTo>
                      <a:pt x="75" y="125"/>
                      <a:pt x="77" y="126"/>
                      <a:pt x="79" y="126"/>
                    </a:cubicBezTo>
                    <a:cubicBezTo>
                      <a:pt x="81" y="126"/>
                      <a:pt x="84" y="125"/>
                      <a:pt x="85" y="123"/>
                    </a:cubicBezTo>
                    <a:cubicBezTo>
                      <a:pt x="85" y="122"/>
                      <a:pt x="86" y="121"/>
                      <a:pt x="88" y="121"/>
                    </a:cubicBezTo>
                    <a:cubicBezTo>
                      <a:pt x="89" y="121"/>
                      <a:pt x="90" y="121"/>
                      <a:pt x="90" y="122"/>
                    </a:cubicBezTo>
                    <a:cubicBezTo>
                      <a:pt x="91" y="122"/>
                      <a:pt x="92" y="123"/>
                      <a:pt x="93" y="123"/>
                    </a:cubicBezTo>
                    <a:cubicBezTo>
                      <a:pt x="94" y="123"/>
                      <a:pt x="95" y="120"/>
                      <a:pt x="96" y="119"/>
                    </a:cubicBezTo>
                    <a:cubicBezTo>
                      <a:pt x="97" y="117"/>
                      <a:pt x="97" y="117"/>
                      <a:pt x="98" y="117"/>
                    </a:cubicBezTo>
                    <a:cubicBezTo>
                      <a:pt x="99" y="117"/>
                      <a:pt x="99" y="117"/>
                      <a:pt x="100" y="118"/>
                    </a:cubicBezTo>
                    <a:cubicBezTo>
                      <a:pt x="100" y="118"/>
                      <a:pt x="100" y="119"/>
                      <a:pt x="101" y="119"/>
                    </a:cubicBezTo>
                    <a:cubicBezTo>
                      <a:pt x="103" y="119"/>
                      <a:pt x="105" y="118"/>
                      <a:pt x="107" y="116"/>
                    </a:cubicBezTo>
                    <a:cubicBezTo>
                      <a:pt x="108" y="114"/>
                      <a:pt x="108" y="112"/>
                      <a:pt x="108" y="109"/>
                    </a:cubicBezTo>
                    <a:cubicBezTo>
                      <a:pt x="108" y="107"/>
                      <a:pt x="108" y="104"/>
                      <a:pt x="109" y="103"/>
                    </a:cubicBezTo>
                    <a:cubicBezTo>
                      <a:pt x="112" y="99"/>
                      <a:pt x="114" y="93"/>
                      <a:pt x="112" y="89"/>
                    </a:cubicBezTo>
                    <a:cubicBezTo>
                      <a:pt x="109" y="85"/>
                      <a:pt x="114" y="82"/>
                      <a:pt x="117" y="80"/>
                    </a:cubicBezTo>
                    <a:cubicBezTo>
                      <a:pt x="118" y="79"/>
                      <a:pt x="120" y="78"/>
                      <a:pt x="121" y="77"/>
                    </a:cubicBezTo>
                    <a:cubicBezTo>
                      <a:pt x="123" y="75"/>
                      <a:pt x="120" y="67"/>
                      <a:pt x="118" y="61"/>
                    </a:cubicBezTo>
                    <a:cubicBezTo>
                      <a:pt x="117" y="57"/>
                      <a:pt x="116" y="54"/>
                      <a:pt x="116" y="52"/>
                    </a:cubicBezTo>
                    <a:cubicBezTo>
                      <a:pt x="116" y="51"/>
                      <a:pt x="115" y="51"/>
                      <a:pt x="115" y="51"/>
                    </a:cubicBezTo>
                    <a:cubicBezTo>
                      <a:pt x="113" y="51"/>
                      <a:pt x="110" y="53"/>
                      <a:pt x="108" y="55"/>
                    </a:cubicBezTo>
                    <a:cubicBezTo>
                      <a:pt x="106" y="55"/>
                      <a:pt x="106" y="56"/>
                      <a:pt x="105" y="56"/>
                    </a:cubicBezTo>
                    <a:cubicBezTo>
                      <a:pt x="104" y="57"/>
                      <a:pt x="103" y="59"/>
                      <a:pt x="102" y="62"/>
                    </a:cubicBezTo>
                    <a:cubicBezTo>
                      <a:pt x="102" y="65"/>
                      <a:pt x="102" y="67"/>
                      <a:pt x="103" y="67"/>
                    </a:cubicBezTo>
                    <a:cubicBezTo>
                      <a:pt x="106" y="69"/>
                      <a:pt x="104" y="72"/>
                      <a:pt x="102" y="75"/>
                    </a:cubicBezTo>
                    <a:cubicBezTo>
                      <a:pt x="101" y="77"/>
                      <a:pt x="99" y="79"/>
                      <a:pt x="99" y="81"/>
                    </a:cubicBezTo>
                    <a:cubicBezTo>
                      <a:pt x="99" y="85"/>
                      <a:pt x="97" y="86"/>
                      <a:pt x="95" y="88"/>
                    </a:cubicBezTo>
                    <a:cubicBezTo>
                      <a:pt x="94" y="89"/>
                      <a:pt x="93" y="89"/>
                      <a:pt x="93" y="91"/>
                    </a:cubicBezTo>
                    <a:cubicBezTo>
                      <a:pt x="92" y="94"/>
                      <a:pt x="90" y="95"/>
                      <a:pt x="88" y="96"/>
                    </a:cubicBezTo>
                    <a:cubicBezTo>
                      <a:pt x="87" y="96"/>
                      <a:pt x="86" y="97"/>
                      <a:pt x="84" y="98"/>
                    </a:cubicBezTo>
                    <a:cubicBezTo>
                      <a:pt x="81" y="101"/>
                      <a:pt x="78" y="100"/>
                      <a:pt x="76" y="98"/>
                    </a:cubicBezTo>
                    <a:cubicBezTo>
                      <a:pt x="76" y="97"/>
                      <a:pt x="75" y="96"/>
                      <a:pt x="76" y="95"/>
                    </a:cubicBezTo>
                    <a:cubicBezTo>
                      <a:pt x="75" y="95"/>
                      <a:pt x="74" y="96"/>
                      <a:pt x="73" y="97"/>
                    </a:cubicBezTo>
                    <a:cubicBezTo>
                      <a:pt x="72" y="98"/>
                      <a:pt x="71" y="100"/>
                      <a:pt x="71" y="102"/>
                    </a:cubicBezTo>
                    <a:cubicBezTo>
                      <a:pt x="71" y="106"/>
                      <a:pt x="68" y="108"/>
                      <a:pt x="66" y="109"/>
                    </a:cubicBezTo>
                    <a:cubicBezTo>
                      <a:pt x="64" y="111"/>
                      <a:pt x="64" y="111"/>
                      <a:pt x="64" y="111"/>
                    </a:cubicBezTo>
                    <a:cubicBezTo>
                      <a:pt x="65" y="112"/>
                      <a:pt x="65" y="113"/>
                      <a:pt x="65" y="114"/>
                    </a:cubicBezTo>
                    <a:cubicBezTo>
                      <a:pt x="64" y="115"/>
                      <a:pt x="62" y="116"/>
                      <a:pt x="60" y="116"/>
                    </a:cubicBezTo>
                    <a:cubicBezTo>
                      <a:pt x="58" y="116"/>
                      <a:pt x="58" y="116"/>
                      <a:pt x="57" y="115"/>
                    </a:cubicBezTo>
                    <a:cubicBezTo>
                      <a:pt x="57" y="115"/>
                      <a:pt x="57" y="114"/>
                      <a:pt x="57" y="114"/>
                    </a:cubicBezTo>
                    <a:cubicBezTo>
                      <a:pt x="57" y="113"/>
                      <a:pt x="56" y="113"/>
                      <a:pt x="56" y="113"/>
                    </a:cubicBezTo>
                    <a:cubicBezTo>
                      <a:pt x="54" y="113"/>
                      <a:pt x="51" y="114"/>
                      <a:pt x="46" y="116"/>
                    </a:cubicBezTo>
                    <a:cubicBezTo>
                      <a:pt x="45" y="117"/>
                      <a:pt x="44" y="117"/>
                      <a:pt x="42" y="117"/>
                    </a:cubicBezTo>
                    <a:cubicBezTo>
                      <a:pt x="40" y="117"/>
                      <a:pt x="39" y="116"/>
                      <a:pt x="38" y="116"/>
                    </a:cubicBezTo>
                    <a:cubicBezTo>
                      <a:pt x="35" y="116"/>
                      <a:pt x="34" y="115"/>
                      <a:pt x="32" y="117"/>
                    </a:cubicBezTo>
                    <a:cubicBezTo>
                      <a:pt x="32" y="117"/>
                      <a:pt x="32" y="117"/>
                      <a:pt x="32" y="117"/>
                    </a:cubicBezTo>
                    <a:cubicBezTo>
                      <a:pt x="28" y="121"/>
                      <a:pt x="22" y="127"/>
                      <a:pt x="17" y="128"/>
                    </a:cubicBezTo>
                    <a:cubicBezTo>
                      <a:pt x="16" y="128"/>
                      <a:pt x="15" y="129"/>
                      <a:pt x="15" y="130"/>
                    </a:cubicBezTo>
                    <a:cubicBezTo>
                      <a:pt x="15" y="131"/>
                      <a:pt x="16" y="132"/>
                      <a:pt x="16" y="132"/>
                    </a:cubicBezTo>
                    <a:cubicBezTo>
                      <a:pt x="18" y="131"/>
                      <a:pt x="20" y="131"/>
                      <a:pt x="22" y="131"/>
                    </a:cubicBezTo>
                    <a:cubicBezTo>
                      <a:pt x="24" y="131"/>
                      <a:pt x="26" y="131"/>
                      <a:pt x="27" y="130"/>
                    </a:cubicBezTo>
                    <a:cubicBezTo>
                      <a:pt x="29" y="127"/>
                      <a:pt x="43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lose/>
                    <a:moveTo>
                      <a:pt x="104" y="49"/>
                    </a:moveTo>
                    <a:cubicBezTo>
                      <a:pt x="103" y="49"/>
                      <a:pt x="103" y="49"/>
                      <a:pt x="102" y="49"/>
                    </a:cubicBezTo>
                    <a:cubicBezTo>
                      <a:pt x="102" y="48"/>
                      <a:pt x="102" y="47"/>
                      <a:pt x="102" y="47"/>
                    </a:cubicBezTo>
                    <a:cubicBezTo>
                      <a:pt x="102" y="46"/>
                      <a:pt x="102" y="46"/>
                      <a:pt x="102" y="45"/>
                    </a:cubicBezTo>
                    <a:cubicBezTo>
                      <a:pt x="103" y="43"/>
                      <a:pt x="104" y="41"/>
                      <a:pt x="103" y="40"/>
                    </a:cubicBezTo>
                    <a:cubicBezTo>
                      <a:pt x="101" y="40"/>
                      <a:pt x="101" y="38"/>
                      <a:pt x="101" y="37"/>
                    </a:cubicBezTo>
                    <a:cubicBezTo>
                      <a:pt x="101" y="36"/>
                      <a:pt x="101" y="34"/>
                      <a:pt x="104" y="33"/>
                    </a:cubicBezTo>
                    <a:cubicBezTo>
                      <a:pt x="106" y="32"/>
                      <a:pt x="106" y="31"/>
                      <a:pt x="106" y="30"/>
                    </a:cubicBezTo>
                    <a:cubicBezTo>
                      <a:pt x="106" y="29"/>
                      <a:pt x="106" y="27"/>
                      <a:pt x="108" y="27"/>
                    </a:cubicBezTo>
                    <a:cubicBezTo>
                      <a:pt x="109" y="27"/>
                      <a:pt x="110" y="27"/>
                      <a:pt x="111" y="27"/>
                    </a:cubicBezTo>
                    <a:cubicBezTo>
                      <a:pt x="113" y="27"/>
                      <a:pt x="115" y="26"/>
                      <a:pt x="115" y="26"/>
                    </a:cubicBezTo>
                    <a:cubicBezTo>
                      <a:pt x="115" y="26"/>
                      <a:pt x="116" y="25"/>
                      <a:pt x="115" y="25"/>
                    </a:cubicBezTo>
                    <a:cubicBezTo>
                      <a:pt x="115" y="23"/>
                      <a:pt x="116" y="22"/>
                      <a:pt x="117" y="20"/>
                    </a:cubicBezTo>
                    <a:cubicBezTo>
                      <a:pt x="118" y="19"/>
                      <a:pt x="118" y="18"/>
                      <a:pt x="118" y="16"/>
                    </a:cubicBezTo>
                    <a:cubicBezTo>
                      <a:pt x="118" y="14"/>
                      <a:pt x="119" y="12"/>
                      <a:pt x="119" y="11"/>
                    </a:cubicBezTo>
                    <a:cubicBezTo>
                      <a:pt x="120" y="9"/>
                      <a:pt x="120" y="8"/>
                      <a:pt x="119" y="7"/>
                    </a:cubicBezTo>
                    <a:cubicBezTo>
                      <a:pt x="118" y="5"/>
                      <a:pt x="118" y="4"/>
                      <a:pt x="119" y="2"/>
                    </a:cubicBezTo>
                    <a:cubicBezTo>
                      <a:pt x="119" y="1"/>
                      <a:pt x="121" y="0"/>
                      <a:pt x="122" y="0"/>
                    </a:cubicBezTo>
                    <a:cubicBezTo>
                      <a:pt x="124" y="0"/>
                      <a:pt x="126" y="1"/>
                      <a:pt x="127" y="3"/>
                    </a:cubicBezTo>
                    <a:cubicBezTo>
                      <a:pt x="130" y="7"/>
                      <a:pt x="143" y="18"/>
                      <a:pt x="147" y="18"/>
                    </a:cubicBezTo>
                    <a:cubicBezTo>
                      <a:pt x="147" y="18"/>
                      <a:pt x="147" y="18"/>
                      <a:pt x="147" y="18"/>
                    </a:cubicBezTo>
                    <a:cubicBezTo>
                      <a:pt x="149" y="17"/>
                      <a:pt x="150" y="17"/>
                      <a:pt x="151" y="16"/>
                    </a:cubicBezTo>
                    <a:cubicBezTo>
                      <a:pt x="153" y="15"/>
                      <a:pt x="154" y="14"/>
                      <a:pt x="155" y="14"/>
                    </a:cubicBezTo>
                    <a:cubicBezTo>
                      <a:pt x="156" y="14"/>
                      <a:pt x="157" y="15"/>
                      <a:pt x="158" y="16"/>
                    </a:cubicBezTo>
                    <a:cubicBezTo>
                      <a:pt x="158" y="16"/>
                      <a:pt x="158" y="16"/>
                      <a:pt x="158" y="16"/>
                    </a:cubicBezTo>
                    <a:cubicBezTo>
                      <a:pt x="159" y="16"/>
                      <a:pt x="161" y="15"/>
                      <a:pt x="162" y="14"/>
                    </a:cubicBezTo>
                    <a:cubicBezTo>
                      <a:pt x="164" y="13"/>
                      <a:pt x="165" y="12"/>
                      <a:pt x="165" y="12"/>
                    </a:cubicBezTo>
                    <a:cubicBezTo>
                      <a:pt x="166" y="12"/>
                      <a:pt x="167" y="13"/>
                      <a:pt x="167" y="14"/>
                    </a:cubicBezTo>
                    <a:cubicBezTo>
                      <a:pt x="167" y="15"/>
                      <a:pt x="165" y="17"/>
                      <a:pt x="161" y="20"/>
                    </a:cubicBezTo>
                    <a:cubicBezTo>
                      <a:pt x="159" y="22"/>
                      <a:pt x="157" y="24"/>
                      <a:pt x="156" y="25"/>
                    </a:cubicBezTo>
                    <a:cubicBezTo>
                      <a:pt x="157" y="26"/>
                      <a:pt x="158" y="27"/>
                      <a:pt x="157" y="28"/>
                    </a:cubicBezTo>
                    <a:cubicBezTo>
                      <a:pt x="157" y="29"/>
                      <a:pt x="155" y="31"/>
                      <a:pt x="150" y="31"/>
                    </a:cubicBezTo>
                    <a:cubicBezTo>
                      <a:pt x="144" y="31"/>
                      <a:pt x="138" y="33"/>
                      <a:pt x="137" y="37"/>
                    </a:cubicBezTo>
                    <a:cubicBezTo>
                      <a:pt x="137" y="39"/>
                      <a:pt x="136" y="42"/>
                      <a:pt x="134" y="42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2" y="42"/>
                      <a:pt x="131" y="42"/>
                      <a:pt x="129" y="40"/>
                    </a:cubicBezTo>
                    <a:cubicBezTo>
                      <a:pt x="127" y="38"/>
                      <a:pt x="122" y="36"/>
                      <a:pt x="119" y="36"/>
                    </a:cubicBezTo>
                    <a:cubicBezTo>
                      <a:pt x="118" y="36"/>
                      <a:pt x="117" y="36"/>
                      <a:pt x="116" y="37"/>
                    </a:cubicBezTo>
                    <a:cubicBezTo>
                      <a:pt x="114" y="37"/>
                      <a:pt x="112" y="37"/>
                      <a:pt x="110" y="37"/>
                    </a:cubicBezTo>
                    <a:cubicBezTo>
                      <a:pt x="110" y="37"/>
                      <a:pt x="109" y="36"/>
                      <a:pt x="109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8" y="37"/>
                      <a:pt x="110" y="38"/>
                      <a:pt x="111" y="39"/>
                    </a:cubicBezTo>
                    <a:cubicBezTo>
                      <a:pt x="113" y="40"/>
                      <a:pt x="114" y="42"/>
                      <a:pt x="114" y="44"/>
                    </a:cubicBezTo>
                    <a:cubicBezTo>
                      <a:pt x="114" y="45"/>
                      <a:pt x="113" y="46"/>
                      <a:pt x="112" y="46"/>
                    </a:cubicBezTo>
                    <a:cubicBezTo>
                      <a:pt x="112" y="46"/>
                      <a:pt x="111" y="45"/>
                      <a:pt x="111" y="45"/>
                    </a:cubicBezTo>
                    <a:cubicBezTo>
                      <a:pt x="111" y="45"/>
                      <a:pt x="110" y="45"/>
                      <a:pt x="110" y="45"/>
                    </a:cubicBezTo>
                    <a:cubicBezTo>
                      <a:pt x="110" y="45"/>
                      <a:pt x="109" y="45"/>
                      <a:pt x="109" y="46"/>
                    </a:cubicBezTo>
                    <a:cubicBezTo>
                      <a:pt x="108" y="46"/>
                      <a:pt x="105" y="49"/>
                      <a:pt x="104" y="49"/>
                    </a:cubicBezTo>
                    <a:close/>
                    <a:moveTo>
                      <a:pt x="122" y="2"/>
                    </a:moveTo>
                    <a:cubicBezTo>
                      <a:pt x="122" y="2"/>
                      <a:pt x="121" y="2"/>
                      <a:pt x="120" y="3"/>
                    </a:cubicBezTo>
                    <a:cubicBezTo>
                      <a:pt x="120" y="4"/>
                      <a:pt x="120" y="5"/>
                      <a:pt x="121" y="5"/>
                    </a:cubicBezTo>
                    <a:cubicBezTo>
                      <a:pt x="123" y="8"/>
                      <a:pt x="122" y="10"/>
                      <a:pt x="121" y="12"/>
                    </a:cubicBezTo>
                    <a:cubicBezTo>
                      <a:pt x="121" y="13"/>
                      <a:pt x="120" y="14"/>
                      <a:pt x="120" y="16"/>
                    </a:cubicBezTo>
                    <a:cubicBezTo>
                      <a:pt x="120" y="19"/>
                      <a:pt x="119" y="21"/>
                      <a:pt x="118" y="22"/>
                    </a:cubicBezTo>
                    <a:cubicBezTo>
                      <a:pt x="118" y="23"/>
                      <a:pt x="117" y="23"/>
                      <a:pt x="118" y="24"/>
                    </a:cubicBezTo>
                    <a:cubicBezTo>
                      <a:pt x="118" y="25"/>
                      <a:pt x="117" y="26"/>
                      <a:pt x="117" y="27"/>
                    </a:cubicBezTo>
                    <a:cubicBezTo>
                      <a:pt x="116" y="28"/>
                      <a:pt x="113" y="29"/>
                      <a:pt x="111" y="29"/>
                    </a:cubicBezTo>
                    <a:cubicBezTo>
                      <a:pt x="110" y="29"/>
                      <a:pt x="109" y="29"/>
                      <a:pt x="109" y="29"/>
                    </a:cubicBezTo>
                    <a:cubicBezTo>
                      <a:pt x="108" y="29"/>
                      <a:pt x="108" y="29"/>
                      <a:pt x="108" y="30"/>
                    </a:cubicBezTo>
                    <a:cubicBezTo>
                      <a:pt x="108" y="32"/>
                      <a:pt x="108" y="34"/>
                      <a:pt x="105" y="35"/>
                    </a:cubicBezTo>
                    <a:cubicBezTo>
                      <a:pt x="104" y="35"/>
                      <a:pt x="103" y="36"/>
                      <a:pt x="103" y="37"/>
                    </a:cubicBezTo>
                    <a:cubicBezTo>
                      <a:pt x="103" y="38"/>
                      <a:pt x="103" y="38"/>
                      <a:pt x="104" y="39"/>
                    </a:cubicBezTo>
                    <a:cubicBezTo>
                      <a:pt x="106" y="40"/>
                      <a:pt x="105" y="43"/>
                      <a:pt x="104" y="46"/>
                    </a:cubicBezTo>
                    <a:cubicBezTo>
                      <a:pt x="104" y="46"/>
                      <a:pt x="104" y="46"/>
                      <a:pt x="104" y="47"/>
                    </a:cubicBezTo>
                    <a:cubicBezTo>
                      <a:pt x="105" y="46"/>
                      <a:pt x="106" y="45"/>
                      <a:pt x="107" y="44"/>
                    </a:cubicBezTo>
                    <a:cubicBezTo>
                      <a:pt x="108" y="43"/>
                      <a:pt x="109" y="43"/>
                      <a:pt x="110" y="43"/>
                    </a:cubicBezTo>
                    <a:cubicBezTo>
                      <a:pt x="111" y="43"/>
                      <a:pt x="111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1" y="42"/>
                      <a:pt x="110" y="41"/>
                    </a:cubicBezTo>
                    <a:cubicBezTo>
                      <a:pt x="108" y="40"/>
                      <a:pt x="106" y="38"/>
                      <a:pt x="106" y="36"/>
                    </a:cubicBezTo>
                    <a:cubicBezTo>
                      <a:pt x="106" y="35"/>
                      <a:pt x="107" y="34"/>
                      <a:pt x="109" y="34"/>
                    </a:cubicBezTo>
                    <a:cubicBezTo>
                      <a:pt x="109" y="34"/>
                      <a:pt x="110" y="35"/>
                      <a:pt x="111" y="35"/>
                    </a:cubicBezTo>
                    <a:cubicBezTo>
                      <a:pt x="112" y="35"/>
                      <a:pt x="114" y="35"/>
                      <a:pt x="115" y="35"/>
                    </a:cubicBezTo>
                    <a:cubicBezTo>
                      <a:pt x="116" y="34"/>
                      <a:pt x="117" y="34"/>
                      <a:pt x="119" y="34"/>
                    </a:cubicBezTo>
                    <a:cubicBezTo>
                      <a:pt x="123" y="34"/>
                      <a:pt x="128" y="36"/>
                      <a:pt x="131" y="38"/>
                    </a:cubicBezTo>
                    <a:cubicBezTo>
                      <a:pt x="132" y="40"/>
                      <a:pt x="133" y="40"/>
                      <a:pt x="134" y="40"/>
                    </a:cubicBezTo>
                    <a:cubicBezTo>
                      <a:pt x="134" y="40"/>
                      <a:pt x="135" y="39"/>
                      <a:pt x="135" y="37"/>
                    </a:cubicBezTo>
                    <a:cubicBezTo>
                      <a:pt x="136" y="31"/>
                      <a:pt x="144" y="29"/>
                      <a:pt x="150" y="29"/>
                    </a:cubicBezTo>
                    <a:cubicBezTo>
                      <a:pt x="154" y="29"/>
                      <a:pt x="155" y="28"/>
                      <a:pt x="155" y="2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4" y="26"/>
                      <a:pt x="154" y="26"/>
                      <a:pt x="154" y="25"/>
                    </a:cubicBezTo>
                    <a:cubicBezTo>
                      <a:pt x="154" y="24"/>
                      <a:pt x="156" y="22"/>
                      <a:pt x="160" y="19"/>
                    </a:cubicBezTo>
                    <a:cubicBezTo>
                      <a:pt x="161" y="18"/>
                      <a:pt x="162" y="17"/>
                      <a:pt x="164" y="15"/>
                    </a:cubicBezTo>
                    <a:cubicBezTo>
                      <a:pt x="163" y="15"/>
                      <a:pt x="163" y="16"/>
                      <a:pt x="163" y="16"/>
                    </a:cubicBezTo>
                    <a:cubicBezTo>
                      <a:pt x="162" y="17"/>
                      <a:pt x="160" y="18"/>
                      <a:pt x="158" y="18"/>
                    </a:cubicBezTo>
                    <a:cubicBezTo>
                      <a:pt x="157" y="18"/>
                      <a:pt x="157" y="18"/>
                      <a:pt x="156" y="17"/>
                    </a:cubicBezTo>
                    <a:cubicBezTo>
                      <a:pt x="156" y="17"/>
                      <a:pt x="156" y="16"/>
                      <a:pt x="155" y="16"/>
                    </a:cubicBezTo>
                    <a:cubicBezTo>
                      <a:pt x="155" y="16"/>
                      <a:pt x="154" y="17"/>
                      <a:pt x="152" y="18"/>
                    </a:cubicBezTo>
                    <a:cubicBezTo>
                      <a:pt x="151" y="18"/>
                      <a:pt x="149" y="19"/>
                      <a:pt x="148" y="20"/>
                    </a:cubicBezTo>
                    <a:cubicBezTo>
                      <a:pt x="147" y="20"/>
                      <a:pt x="147" y="20"/>
                      <a:pt x="147" y="20"/>
                    </a:cubicBezTo>
                    <a:cubicBezTo>
                      <a:pt x="142" y="20"/>
                      <a:pt x="129" y="9"/>
                      <a:pt x="125" y="4"/>
                    </a:cubicBezTo>
                    <a:cubicBezTo>
                      <a:pt x="125" y="3"/>
                      <a:pt x="123" y="2"/>
                      <a:pt x="12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7" name="Google Shape;358;p3">
                <a:extLst>
                  <a:ext uri="{FF2B5EF4-FFF2-40B4-BE49-F238E27FC236}">
                    <a16:creationId xmlns:a16="http://schemas.microsoft.com/office/drawing/2014/main" id="{640B1196-111F-3748-B4FB-7E2661AE6FF5}"/>
                  </a:ext>
                </a:extLst>
              </p:cNvPr>
              <p:cNvSpPr/>
              <p:nvPr/>
            </p:nvSpPr>
            <p:spPr>
              <a:xfrm>
                <a:off x="4842" y="2685"/>
                <a:ext cx="47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402" extrusionOk="0">
                    <a:moveTo>
                      <a:pt x="577" y="71"/>
                    </a:moveTo>
                    <a:cubicBezTo>
                      <a:pt x="577" y="66"/>
                      <a:pt x="571" y="68"/>
                      <a:pt x="569" y="69"/>
                    </a:cubicBezTo>
                    <a:cubicBezTo>
                      <a:pt x="567" y="71"/>
                      <a:pt x="561" y="69"/>
                      <a:pt x="560" y="73"/>
                    </a:cubicBezTo>
                    <a:cubicBezTo>
                      <a:pt x="558" y="76"/>
                      <a:pt x="555" y="74"/>
                      <a:pt x="551" y="75"/>
                    </a:cubicBezTo>
                    <a:cubicBezTo>
                      <a:pt x="547" y="75"/>
                      <a:pt x="541" y="74"/>
                      <a:pt x="542" y="71"/>
                    </a:cubicBezTo>
                    <a:cubicBezTo>
                      <a:pt x="542" y="69"/>
                      <a:pt x="539" y="66"/>
                      <a:pt x="540" y="63"/>
                    </a:cubicBezTo>
                    <a:cubicBezTo>
                      <a:pt x="540" y="60"/>
                      <a:pt x="536" y="61"/>
                      <a:pt x="533" y="58"/>
                    </a:cubicBezTo>
                    <a:cubicBezTo>
                      <a:pt x="530" y="55"/>
                      <a:pt x="524" y="53"/>
                      <a:pt x="523" y="54"/>
                    </a:cubicBezTo>
                    <a:cubicBezTo>
                      <a:pt x="522" y="55"/>
                      <a:pt x="518" y="51"/>
                      <a:pt x="514" y="51"/>
                    </a:cubicBezTo>
                    <a:cubicBezTo>
                      <a:pt x="509" y="50"/>
                      <a:pt x="509" y="47"/>
                      <a:pt x="510" y="45"/>
                    </a:cubicBezTo>
                    <a:cubicBezTo>
                      <a:pt x="510" y="43"/>
                      <a:pt x="506" y="37"/>
                      <a:pt x="505" y="33"/>
                    </a:cubicBezTo>
                    <a:cubicBezTo>
                      <a:pt x="504" y="30"/>
                      <a:pt x="501" y="29"/>
                      <a:pt x="499" y="22"/>
                    </a:cubicBezTo>
                    <a:cubicBezTo>
                      <a:pt x="498" y="15"/>
                      <a:pt x="494" y="17"/>
                      <a:pt x="495" y="13"/>
                    </a:cubicBezTo>
                    <a:cubicBezTo>
                      <a:pt x="496" y="10"/>
                      <a:pt x="490" y="8"/>
                      <a:pt x="488" y="6"/>
                    </a:cubicBezTo>
                    <a:cubicBezTo>
                      <a:pt x="487" y="4"/>
                      <a:pt x="481" y="5"/>
                      <a:pt x="477" y="3"/>
                    </a:cubicBezTo>
                    <a:cubicBezTo>
                      <a:pt x="472" y="0"/>
                      <a:pt x="470" y="2"/>
                      <a:pt x="466" y="1"/>
                    </a:cubicBezTo>
                    <a:cubicBezTo>
                      <a:pt x="462" y="0"/>
                      <a:pt x="453" y="2"/>
                      <a:pt x="452" y="2"/>
                    </a:cubicBezTo>
                    <a:cubicBezTo>
                      <a:pt x="450" y="2"/>
                      <a:pt x="443" y="1"/>
                      <a:pt x="439" y="6"/>
                    </a:cubicBezTo>
                    <a:cubicBezTo>
                      <a:pt x="435" y="11"/>
                      <a:pt x="438" y="11"/>
                      <a:pt x="440" y="11"/>
                    </a:cubicBezTo>
                    <a:cubicBezTo>
                      <a:pt x="442" y="11"/>
                      <a:pt x="443" y="16"/>
                      <a:pt x="443" y="18"/>
                    </a:cubicBezTo>
                    <a:cubicBezTo>
                      <a:pt x="443" y="20"/>
                      <a:pt x="440" y="22"/>
                      <a:pt x="439" y="23"/>
                    </a:cubicBezTo>
                    <a:cubicBezTo>
                      <a:pt x="437" y="23"/>
                      <a:pt x="433" y="30"/>
                      <a:pt x="433" y="32"/>
                    </a:cubicBezTo>
                    <a:cubicBezTo>
                      <a:pt x="432" y="34"/>
                      <a:pt x="428" y="40"/>
                      <a:pt x="428" y="42"/>
                    </a:cubicBezTo>
                    <a:cubicBezTo>
                      <a:pt x="429" y="44"/>
                      <a:pt x="426" y="46"/>
                      <a:pt x="424" y="46"/>
                    </a:cubicBezTo>
                    <a:cubicBezTo>
                      <a:pt x="422" y="47"/>
                      <a:pt x="416" y="51"/>
                      <a:pt x="415" y="51"/>
                    </a:cubicBezTo>
                    <a:cubicBezTo>
                      <a:pt x="413" y="52"/>
                      <a:pt x="406" y="51"/>
                      <a:pt x="405" y="49"/>
                    </a:cubicBezTo>
                    <a:cubicBezTo>
                      <a:pt x="405" y="48"/>
                      <a:pt x="404" y="47"/>
                      <a:pt x="403" y="47"/>
                    </a:cubicBezTo>
                    <a:cubicBezTo>
                      <a:pt x="395" y="62"/>
                      <a:pt x="395" y="62"/>
                      <a:pt x="395" y="62"/>
                    </a:cubicBezTo>
                    <a:cubicBezTo>
                      <a:pt x="395" y="67"/>
                      <a:pt x="395" y="67"/>
                      <a:pt x="395" y="67"/>
                    </a:cubicBezTo>
                    <a:cubicBezTo>
                      <a:pt x="395" y="67"/>
                      <a:pt x="390" y="69"/>
                      <a:pt x="394" y="72"/>
                    </a:cubicBezTo>
                    <a:cubicBezTo>
                      <a:pt x="397" y="76"/>
                      <a:pt x="398" y="73"/>
                      <a:pt x="404" y="73"/>
                    </a:cubicBezTo>
                    <a:cubicBezTo>
                      <a:pt x="409" y="73"/>
                      <a:pt x="412" y="77"/>
                      <a:pt x="413" y="74"/>
                    </a:cubicBezTo>
                    <a:cubicBezTo>
                      <a:pt x="414" y="71"/>
                      <a:pt x="419" y="69"/>
                      <a:pt x="422" y="73"/>
                    </a:cubicBezTo>
                    <a:cubicBezTo>
                      <a:pt x="425" y="77"/>
                      <a:pt x="435" y="83"/>
                      <a:pt x="435" y="86"/>
                    </a:cubicBezTo>
                    <a:cubicBezTo>
                      <a:pt x="434" y="89"/>
                      <a:pt x="428" y="89"/>
                      <a:pt x="425" y="87"/>
                    </a:cubicBezTo>
                    <a:cubicBezTo>
                      <a:pt x="421" y="86"/>
                      <a:pt x="416" y="90"/>
                      <a:pt x="412" y="90"/>
                    </a:cubicBezTo>
                    <a:cubicBezTo>
                      <a:pt x="408" y="90"/>
                      <a:pt x="404" y="91"/>
                      <a:pt x="400" y="95"/>
                    </a:cubicBezTo>
                    <a:cubicBezTo>
                      <a:pt x="397" y="99"/>
                      <a:pt x="397" y="102"/>
                      <a:pt x="392" y="103"/>
                    </a:cubicBezTo>
                    <a:cubicBezTo>
                      <a:pt x="386" y="104"/>
                      <a:pt x="384" y="103"/>
                      <a:pt x="377" y="107"/>
                    </a:cubicBezTo>
                    <a:cubicBezTo>
                      <a:pt x="371" y="112"/>
                      <a:pt x="364" y="110"/>
                      <a:pt x="362" y="108"/>
                    </a:cubicBezTo>
                    <a:cubicBezTo>
                      <a:pt x="359" y="107"/>
                      <a:pt x="355" y="107"/>
                      <a:pt x="352" y="111"/>
                    </a:cubicBezTo>
                    <a:cubicBezTo>
                      <a:pt x="350" y="115"/>
                      <a:pt x="356" y="117"/>
                      <a:pt x="355" y="122"/>
                    </a:cubicBezTo>
                    <a:cubicBezTo>
                      <a:pt x="354" y="127"/>
                      <a:pt x="348" y="126"/>
                      <a:pt x="343" y="132"/>
                    </a:cubicBezTo>
                    <a:cubicBezTo>
                      <a:pt x="338" y="137"/>
                      <a:pt x="330" y="140"/>
                      <a:pt x="326" y="139"/>
                    </a:cubicBezTo>
                    <a:cubicBezTo>
                      <a:pt x="321" y="138"/>
                      <a:pt x="312" y="136"/>
                      <a:pt x="304" y="140"/>
                    </a:cubicBezTo>
                    <a:cubicBezTo>
                      <a:pt x="296" y="143"/>
                      <a:pt x="290" y="149"/>
                      <a:pt x="287" y="148"/>
                    </a:cubicBezTo>
                    <a:cubicBezTo>
                      <a:pt x="284" y="148"/>
                      <a:pt x="284" y="144"/>
                      <a:pt x="280" y="145"/>
                    </a:cubicBezTo>
                    <a:cubicBezTo>
                      <a:pt x="275" y="145"/>
                      <a:pt x="273" y="144"/>
                      <a:pt x="270" y="142"/>
                    </a:cubicBezTo>
                    <a:cubicBezTo>
                      <a:pt x="267" y="140"/>
                      <a:pt x="264" y="143"/>
                      <a:pt x="259" y="140"/>
                    </a:cubicBezTo>
                    <a:cubicBezTo>
                      <a:pt x="254" y="136"/>
                      <a:pt x="245" y="136"/>
                      <a:pt x="242" y="136"/>
                    </a:cubicBezTo>
                    <a:cubicBezTo>
                      <a:pt x="238" y="135"/>
                      <a:pt x="224" y="136"/>
                      <a:pt x="219" y="135"/>
                    </a:cubicBezTo>
                    <a:cubicBezTo>
                      <a:pt x="214" y="135"/>
                      <a:pt x="207" y="136"/>
                      <a:pt x="206" y="134"/>
                    </a:cubicBezTo>
                    <a:cubicBezTo>
                      <a:pt x="206" y="132"/>
                      <a:pt x="202" y="130"/>
                      <a:pt x="201" y="124"/>
                    </a:cubicBezTo>
                    <a:cubicBezTo>
                      <a:pt x="199" y="118"/>
                      <a:pt x="196" y="117"/>
                      <a:pt x="193" y="116"/>
                    </a:cubicBezTo>
                    <a:cubicBezTo>
                      <a:pt x="190" y="115"/>
                      <a:pt x="190" y="112"/>
                      <a:pt x="187" y="112"/>
                    </a:cubicBezTo>
                    <a:cubicBezTo>
                      <a:pt x="186" y="111"/>
                      <a:pt x="184" y="107"/>
                      <a:pt x="180" y="107"/>
                    </a:cubicBezTo>
                    <a:cubicBezTo>
                      <a:pt x="175" y="107"/>
                      <a:pt x="160" y="105"/>
                      <a:pt x="158" y="102"/>
                    </a:cubicBezTo>
                    <a:cubicBezTo>
                      <a:pt x="156" y="98"/>
                      <a:pt x="160" y="98"/>
                      <a:pt x="160" y="94"/>
                    </a:cubicBezTo>
                    <a:cubicBezTo>
                      <a:pt x="160" y="90"/>
                      <a:pt x="163" y="86"/>
                      <a:pt x="161" y="84"/>
                    </a:cubicBezTo>
                    <a:cubicBezTo>
                      <a:pt x="159" y="83"/>
                      <a:pt x="156" y="80"/>
                      <a:pt x="156" y="77"/>
                    </a:cubicBezTo>
                    <a:cubicBezTo>
                      <a:pt x="155" y="74"/>
                      <a:pt x="150" y="70"/>
                      <a:pt x="147" y="70"/>
                    </a:cubicBezTo>
                    <a:cubicBezTo>
                      <a:pt x="144" y="70"/>
                      <a:pt x="142" y="68"/>
                      <a:pt x="139" y="66"/>
                    </a:cubicBezTo>
                    <a:cubicBezTo>
                      <a:pt x="136" y="63"/>
                      <a:pt x="133" y="63"/>
                      <a:pt x="132" y="57"/>
                    </a:cubicBezTo>
                    <a:cubicBezTo>
                      <a:pt x="132" y="56"/>
                      <a:pt x="131" y="56"/>
                      <a:pt x="131" y="55"/>
                    </a:cubicBezTo>
                    <a:cubicBezTo>
                      <a:pt x="130" y="55"/>
                      <a:pt x="129" y="55"/>
                      <a:pt x="128" y="55"/>
                    </a:cubicBezTo>
                    <a:cubicBezTo>
                      <a:pt x="127" y="55"/>
                      <a:pt x="126" y="54"/>
                      <a:pt x="125" y="53"/>
                    </a:cubicBezTo>
                    <a:cubicBezTo>
                      <a:pt x="124" y="56"/>
                      <a:pt x="122" y="57"/>
                      <a:pt x="122" y="60"/>
                    </a:cubicBezTo>
                    <a:cubicBezTo>
                      <a:pt x="122" y="62"/>
                      <a:pt x="121" y="65"/>
                      <a:pt x="118" y="65"/>
                    </a:cubicBezTo>
                    <a:cubicBezTo>
                      <a:pt x="114" y="65"/>
                      <a:pt x="112" y="67"/>
                      <a:pt x="111" y="72"/>
                    </a:cubicBezTo>
                    <a:cubicBezTo>
                      <a:pt x="111" y="77"/>
                      <a:pt x="114" y="78"/>
                      <a:pt x="113" y="80"/>
                    </a:cubicBezTo>
                    <a:cubicBezTo>
                      <a:pt x="111" y="82"/>
                      <a:pt x="106" y="84"/>
                      <a:pt x="104" y="83"/>
                    </a:cubicBezTo>
                    <a:cubicBezTo>
                      <a:pt x="102" y="82"/>
                      <a:pt x="98" y="83"/>
                      <a:pt x="95" y="83"/>
                    </a:cubicBezTo>
                    <a:cubicBezTo>
                      <a:pt x="92" y="82"/>
                      <a:pt x="89" y="78"/>
                      <a:pt x="88" y="83"/>
                    </a:cubicBezTo>
                    <a:cubicBezTo>
                      <a:pt x="87" y="87"/>
                      <a:pt x="81" y="100"/>
                      <a:pt x="82" y="101"/>
                    </a:cubicBezTo>
                    <a:cubicBezTo>
                      <a:pt x="84" y="103"/>
                      <a:pt x="85" y="106"/>
                      <a:pt x="82" y="106"/>
                    </a:cubicBezTo>
                    <a:cubicBezTo>
                      <a:pt x="79" y="106"/>
                      <a:pt x="77" y="105"/>
                      <a:pt x="75" y="104"/>
                    </a:cubicBezTo>
                    <a:cubicBezTo>
                      <a:pt x="74" y="103"/>
                      <a:pt x="69" y="106"/>
                      <a:pt x="66" y="106"/>
                    </a:cubicBezTo>
                    <a:cubicBezTo>
                      <a:pt x="65" y="106"/>
                      <a:pt x="59" y="108"/>
                      <a:pt x="61" y="109"/>
                    </a:cubicBezTo>
                    <a:cubicBezTo>
                      <a:pt x="63" y="111"/>
                      <a:pt x="63" y="116"/>
                      <a:pt x="63" y="118"/>
                    </a:cubicBezTo>
                    <a:cubicBezTo>
                      <a:pt x="63" y="120"/>
                      <a:pt x="68" y="126"/>
                      <a:pt x="67" y="129"/>
                    </a:cubicBezTo>
                    <a:cubicBezTo>
                      <a:pt x="66" y="131"/>
                      <a:pt x="62" y="133"/>
                      <a:pt x="62" y="136"/>
                    </a:cubicBezTo>
                    <a:cubicBezTo>
                      <a:pt x="62" y="139"/>
                      <a:pt x="62" y="141"/>
                      <a:pt x="61" y="142"/>
                    </a:cubicBezTo>
                    <a:cubicBezTo>
                      <a:pt x="59" y="142"/>
                      <a:pt x="55" y="144"/>
                      <a:pt x="52" y="146"/>
                    </a:cubicBezTo>
                    <a:cubicBezTo>
                      <a:pt x="50" y="148"/>
                      <a:pt x="46" y="148"/>
                      <a:pt x="45" y="150"/>
                    </a:cubicBezTo>
                    <a:cubicBezTo>
                      <a:pt x="44" y="153"/>
                      <a:pt x="42" y="155"/>
                      <a:pt x="37" y="155"/>
                    </a:cubicBezTo>
                    <a:cubicBezTo>
                      <a:pt x="33" y="154"/>
                      <a:pt x="31" y="154"/>
                      <a:pt x="28" y="157"/>
                    </a:cubicBezTo>
                    <a:cubicBezTo>
                      <a:pt x="25" y="161"/>
                      <a:pt x="25" y="159"/>
                      <a:pt x="23" y="161"/>
                    </a:cubicBezTo>
                    <a:cubicBezTo>
                      <a:pt x="20" y="163"/>
                      <a:pt x="18" y="160"/>
                      <a:pt x="17" y="159"/>
                    </a:cubicBezTo>
                    <a:cubicBezTo>
                      <a:pt x="15" y="159"/>
                      <a:pt x="13" y="161"/>
                      <a:pt x="11" y="161"/>
                    </a:cubicBezTo>
                    <a:cubicBezTo>
                      <a:pt x="9" y="161"/>
                      <a:pt x="8" y="164"/>
                      <a:pt x="5" y="164"/>
                    </a:cubicBezTo>
                    <a:cubicBezTo>
                      <a:pt x="3" y="165"/>
                      <a:pt x="1" y="164"/>
                      <a:pt x="1" y="167"/>
                    </a:cubicBezTo>
                    <a:cubicBezTo>
                      <a:pt x="1" y="169"/>
                      <a:pt x="1" y="170"/>
                      <a:pt x="0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1" y="180"/>
                      <a:pt x="1" y="180"/>
                      <a:pt x="1" y="180"/>
                    </a:cubicBezTo>
                    <a:cubicBezTo>
                      <a:pt x="1" y="180"/>
                      <a:pt x="10" y="183"/>
                      <a:pt x="11" y="186"/>
                    </a:cubicBezTo>
                    <a:cubicBezTo>
                      <a:pt x="11" y="189"/>
                      <a:pt x="13" y="199"/>
                      <a:pt x="13" y="199"/>
                    </a:cubicBezTo>
                    <a:cubicBezTo>
                      <a:pt x="13" y="199"/>
                      <a:pt x="12" y="199"/>
                      <a:pt x="12" y="199"/>
                    </a:cubicBezTo>
                    <a:cubicBezTo>
                      <a:pt x="16" y="202"/>
                      <a:pt x="21" y="205"/>
                      <a:pt x="21" y="206"/>
                    </a:cubicBezTo>
                    <a:cubicBezTo>
                      <a:pt x="21" y="208"/>
                      <a:pt x="21" y="212"/>
                      <a:pt x="26" y="214"/>
                    </a:cubicBezTo>
                    <a:cubicBezTo>
                      <a:pt x="29" y="215"/>
                      <a:pt x="32" y="217"/>
                      <a:pt x="34" y="218"/>
                    </a:cubicBezTo>
                    <a:cubicBezTo>
                      <a:pt x="34" y="217"/>
                      <a:pt x="34" y="217"/>
                      <a:pt x="34" y="217"/>
                    </a:cubicBezTo>
                    <a:cubicBezTo>
                      <a:pt x="38" y="216"/>
                      <a:pt x="38" y="216"/>
                      <a:pt x="38" y="216"/>
                    </a:cubicBezTo>
                    <a:cubicBezTo>
                      <a:pt x="38" y="216"/>
                      <a:pt x="39" y="217"/>
                      <a:pt x="40" y="218"/>
                    </a:cubicBezTo>
                    <a:cubicBezTo>
                      <a:pt x="41" y="215"/>
                      <a:pt x="47" y="212"/>
                      <a:pt x="51" y="212"/>
                    </a:cubicBezTo>
                    <a:cubicBezTo>
                      <a:pt x="54" y="212"/>
                      <a:pt x="63" y="219"/>
                      <a:pt x="62" y="221"/>
                    </a:cubicBezTo>
                    <a:cubicBezTo>
                      <a:pt x="61" y="224"/>
                      <a:pt x="55" y="232"/>
                      <a:pt x="52" y="233"/>
                    </a:cubicBezTo>
                    <a:cubicBezTo>
                      <a:pt x="51" y="233"/>
                      <a:pt x="50" y="233"/>
                      <a:pt x="48" y="233"/>
                    </a:cubicBezTo>
                    <a:cubicBezTo>
                      <a:pt x="48" y="235"/>
                      <a:pt x="48" y="236"/>
                      <a:pt x="48" y="237"/>
                    </a:cubicBezTo>
                    <a:cubicBezTo>
                      <a:pt x="48" y="239"/>
                      <a:pt x="51" y="242"/>
                      <a:pt x="53" y="245"/>
                    </a:cubicBezTo>
                    <a:cubicBezTo>
                      <a:pt x="55" y="249"/>
                      <a:pt x="50" y="251"/>
                      <a:pt x="47" y="249"/>
                    </a:cubicBezTo>
                    <a:cubicBezTo>
                      <a:pt x="45" y="246"/>
                      <a:pt x="43" y="251"/>
                      <a:pt x="45" y="253"/>
                    </a:cubicBezTo>
                    <a:cubicBezTo>
                      <a:pt x="46" y="255"/>
                      <a:pt x="46" y="260"/>
                      <a:pt x="48" y="260"/>
                    </a:cubicBezTo>
                    <a:cubicBezTo>
                      <a:pt x="51" y="261"/>
                      <a:pt x="53" y="266"/>
                      <a:pt x="56" y="266"/>
                    </a:cubicBezTo>
                    <a:cubicBezTo>
                      <a:pt x="59" y="266"/>
                      <a:pt x="62" y="271"/>
                      <a:pt x="62" y="271"/>
                    </a:cubicBezTo>
                    <a:cubicBezTo>
                      <a:pt x="62" y="271"/>
                      <a:pt x="66" y="274"/>
                      <a:pt x="66" y="275"/>
                    </a:cubicBezTo>
                    <a:cubicBezTo>
                      <a:pt x="66" y="275"/>
                      <a:pt x="66" y="276"/>
                      <a:pt x="66" y="276"/>
                    </a:cubicBezTo>
                    <a:cubicBezTo>
                      <a:pt x="69" y="275"/>
                      <a:pt x="72" y="275"/>
                      <a:pt x="72" y="274"/>
                    </a:cubicBezTo>
                    <a:cubicBezTo>
                      <a:pt x="72" y="272"/>
                      <a:pt x="77" y="272"/>
                      <a:pt x="80" y="275"/>
                    </a:cubicBezTo>
                    <a:cubicBezTo>
                      <a:pt x="83" y="278"/>
                      <a:pt x="95" y="286"/>
                      <a:pt x="99" y="290"/>
                    </a:cubicBezTo>
                    <a:cubicBezTo>
                      <a:pt x="104" y="293"/>
                      <a:pt x="114" y="298"/>
                      <a:pt x="118" y="297"/>
                    </a:cubicBezTo>
                    <a:cubicBezTo>
                      <a:pt x="122" y="297"/>
                      <a:pt x="125" y="300"/>
                      <a:pt x="131" y="300"/>
                    </a:cubicBezTo>
                    <a:cubicBezTo>
                      <a:pt x="132" y="300"/>
                      <a:pt x="132" y="300"/>
                      <a:pt x="133" y="300"/>
                    </a:cubicBezTo>
                    <a:cubicBezTo>
                      <a:pt x="134" y="299"/>
                      <a:pt x="135" y="299"/>
                      <a:pt x="136" y="297"/>
                    </a:cubicBezTo>
                    <a:cubicBezTo>
                      <a:pt x="138" y="295"/>
                      <a:pt x="140" y="299"/>
                      <a:pt x="139" y="302"/>
                    </a:cubicBezTo>
                    <a:cubicBezTo>
                      <a:pt x="139" y="304"/>
                      <a:pt x="139" y="305"/>
                      <a:pt x="140" y="307"/>
                    </a:cubicBezTo>
                    <a:cubicBezTo>
                      <a:pt x="140" y="305"/>
                      <a:pt x="141" y="304"/>
                      <a:pt x="142" y="302"/>
                    </a:cubicBezTo>
                    <a:cubicBezTo>
                      <a:pt x="144" y="298"/>
                      <a:pt x="147" y="298"/>
                      <a:pt x="149" y="296"/>
                    </a:cubicBezTo>
                    <a:cubicBezTo>
                      <a:pt x="151" y="295"/>
                      <a:pt x="153" y="296"/>
                      <a:pt x="157" y="298"/>
                    </a:cubicBezTo>
                    <a:cubicBezTo>
                      <a:pt x="161" y="300"/>
                      <a:pt x="162" y="295"/>
                      <a:pt x="168" y="301"/>
                    </a:cubicBezTo>
                    <a:cubicBezTo>
                      <a:pt x="169" y="300"/>
                      <a:pt x="171" y="300"/>
                      <a:pt x="171" y="300"/>
                    </a:cubicBezTo>
                    <a:cubicBezTo>
                      <a:pt x="172" y="300"/>
                      <a:pt x="174" y="297"/>
                      <a:pt x="176" y="295"/>
                    </a:cubicBezTo>
                    <a:cubicBezTo>
                      <a:pt x="178" y="294"/>
                      <a:pt x="177" y="291"/>
                      <a:pt x="180" y="292"/>
                    </a:cubicBezTo>
                    <a:cubicBezTo>
                      <a:pt x="182" y="292"/>
                      <a:pt x="183" y="289"/>
                      <a:pt x="188" y="286"/>
                    </a:cubicBezTo>
                    <a:cubicBezTo>
                      <a:pt x="193" y="284"/>
                      <a:pt x="197" y="288"/>
                      <a:pt x="199" y="286"/>
                    </a:cubicBezTo>
                    <a:cubicBezTo>
                      <a:pt x="202" y="284"/>
                      <a:pt x="204" y="283"/>
                      <a:pt x="204" y="285"/>
                    </a:cubicBezTo>
                    <a:cubicBezTo>
                      <a:pt x="204" y="287"/>
                      <a:pt x="207" y="289"/>
                      <a:pt x="208" y="292"/>
                    </a:cubicBezTo>
                    <a:cubicBezTo>
                      <a:pt x="209" y="294"/>
                      <a:pt x="213" y="294"/>
                      <a:pt x="214" y="295"/>
                    </a:cubicBezTo>
                    <a:cubicBezTo>
                      <a:pt x="214" y="294"/>
                      <a:pt x="215" y="294"/>
                      <a:pt x="215" y="294"/>
                    </a:cubicBezTo>
                    <a:cubicBezTo>
                      <a:pt x="218" y="292"/>
                      <a:pt x="222" y="294"/>
                      <a:pt x="222" y="296"/>
                    </a:cubicBezTo>
                    <a:cubicBezTo>
                      <a:pt x="222" y="299"/>
                      <a:pt x="222" y="302"/>
                      <a:pt x="224" y="302"/>
                    </a:cubicBezTo>
                    <a:cubicBezTo>
                      <a:pt x="226" y="302"/>
                      <a:pt x="228" y="302"/>
                      <a:pt x="228" y="307"/>
                    </a:cubicBezTo>
                    <a:cubicBezTo>
                      <a:pt x="228" y="311"/>
                      <a:pt x="230" y="317"/>
                      <a:pt x="225" y="321"/>
                    </a:cubicBezTo>
                    <a:cubicBezTo>
                      <a:pt x="221" y="325"/>
                      <a:pt x="217" y="332"/>
                      <a:pt x="217" y="334"/>
                    </a:cubicBezTo>
                    <a:cubicBezTo>
                      <a:pt x="218" y="336"/>
                      <a:pt x="216" y="340"/>
                      <a:pt x="219" y="339"/>
                    </a:cubicBezTo>
                    <a:cubicBezTo>
                      <a:pt x="222" y="337"/>
                      <a:pt x="229" y="339"/>
                      <a:pt x="228" y="341"/>
                    </a:cubicBezTo>
                    <a:cubicBezTo>
                      <a:pt x="227" y="342"/>
                      <a:pt x="228" y="348"/>
                      <a:pt x="231" y="348"/>
                    </a:cubicBezTo>
                    <a:cubicBezTo>
                      <a:pt x="234" y="349"/>
                      <a:pt x="235" y="350"/>
                      <a:pt x="235" y="353"/>
                    </a:cubicBezTo>
                    <a:cubicBezTo>
                      <a:pt x="234" y="355"/>
                      <a:pt x="232" y="359"/>
                      <a:pt x="235" y="359"/>
                    </a:cubicBezTo>
                    <a:cubicBezTo>
                      <a:pt x="237" y="359"/>
                      <a:pt x="240" y="359"/>
                      <a:pt x="240" y="362"/>
                    </a:cubicBezTo>
                    <a:cubicBezTo>
                      <a:pt x="240" y="364"/>
                      <a:pt x="242" y="367"/>
                      <a:pt x="246" y="365"/>
                    </a:cubicBezTo>
                    <a:cubicBezTo>
                      <a:pt x="249" y="364"/>
                      <a:pt x="250" y="363"/>
                      <a:pt x="250" y="364"/>
                    </a:cubicBezTo>
                    <a:cubicBezTo>
                      <a:pt x="252" y="364"/>
                      <a:pt x="252" y="368"/>
                      <a:pt x="255" y="369"/>
                    </a:cubicBezTo>
                    <a:cubicBezTo>
                      <a:pt x="258" y="369"/>
                      <a:pt x="257" y="362"/>
                      <a:pt x="255" y="361"/>
                    </a:cubicBezTo>
                    <a:cubicBezTo>
                      <a:pt x="254" y="360"/>
                      <a:pt x="256" y="355"/>
                      <a:pt x="257" y="356"/>
                    </a:cubicBezTo>
                    <a:cubicBezTo>
                      <a:pt x="258" y="357"/>
                      <a:pt x="262" y="356"/>
                      <a:pt x="263" y="354"/>
                    </a:cubicBezTo>
                    <a:cubicBezTo>
                      <a:pt x="265" y="351"/>
                      <a:pt x="269" y="356"/>
                      <a:pt x="271" y="353"/>
                    </a:cubicBezTo>
                    <a:cubicBezTo>
                      <a:pt x="272" y="350"/>
                      <a:pt x="276" y="355"/>
                      <a:pt x="279" y="353"/>
                    </a:cubicBezTo>
                    <a:cubicBezTo>
                      <a:pt x="283" y="351"/>
                      <a:pt x="284" y="355"/>
                      <a:pt x="286" y="352"/>
                    </a:cubicBezTo>
                    <a:cubicBezTo>
                      <a:pt x="287" y="349"/>
                      <a:pt x="292" y="346"/>
                      <a:pt x="293" y="347"/>
                    </a:cubicBezTo>
                    <a:cubicBezTo>
                      <a:pt x="294" y="348"/>
                      <a:pt x="295" y="350"/>
                      <a:pt x="301" y="351"/>
                    </a:cubicBezTo>
                    <a:cubicBezTo>
                      <a:pt x="307" y="352"/>
                      <a:pt x="304" y="355"/>
                      <a:pt x="304" y="357"/>
                    </a:cubicBezTo>
                    <a:cubicBezTo>
                      <a:pt x="304" y="359"/>
                      <a:pt x="311" y="364"/>
                      <a:pt x="313" y="364"/>
                    </a:cubicBezTo>
                    <a:cubicBezTo>
                      <a:pt x="314" y="364"/>
                      <a:pt x="315" y="365"/>
                      <a:pt x="315" y="366"/>
                    </a:cubicBezTo>
                    <a:cubicBezTo>
                      <a:pt x="317" y="365"/>
                      <a:pt x="321" y="366"/>
                      <a:pt x="321" y="364"/>
                    </a:cubicBezTo>
                    <a:cubicBezTo>
                      <a:pt x="322" y="361"/>
                      <a:pt x="325" y="362"/>
                      <a:pt x="327" y="364"/>
                    </a:cubicBezTo>
                    <a:cubicBezTo>
                      <a:pt x="328" y="366"/>
                      <a:pt x="329" y="367"/>
                      <a:pt x="332" y="364"/>
                    </a:cubicBezTo>
                    <a:cubicBezTo>
                      <a:pt x="335" y="362"/>
                      <a:pt x="336" y="367"/>
                      <a:pt x="335" y="368"/>
                    </a:cubicBezTo>
                    <a:cubicBezTo>
                      <a:pt x="333" y="370"/>
                      <a:pt x="334" y="374"/>
                      <a:pt x="337" y="377"/>
                    </a:cubicBezTo>
                    <a:cubicBezTo>
                      <a:pt x="340" y="379"/>
                      <a:pt x="340" y="375"/>
                      <a:pt x="339" y="373"/>
                    </a:cubicBezTo>
                    <a:cubicBezTo>
                      <a:pt x="339" y="370"/>
                      <a:pt x="344" y="368"/>
                      <a:pt x="353" y="364"/>
                    </a:cubicBezTo>
                    <a:cubicBezTo>
                      <a:pt x="362" y="361"/>
                      <a:pt x="372" y="355"/>
                      <a:pt x="372" y="354"/>
                    </a:cubicBezTo>
                    <a:cubicBezTo>
                      <a:pt x="372" y="352"/>
                      <a:pt x="378" y="356"/>
                      <a:pt x="381" y="354"/>
                    </a:cubicBezTo>
                    <a:cubicBezTo>
                      <a:pt x="384" y="352"/>
                      <a:pt x="395" y="351"/>
                      <a:pt x="398" y="351"/>
                    </a:cubicBezTo>
                    <a:cubicBezTo>
                      <a:pt x="401" y="351"/>
                      <a:pt x="401" y="348"/>
                      <a:pt x="404" y="346"/>
                    </a:cubicBezTo>
                    <a:cubicBezTo>
                      <a:pt x="407" y="344"/>
                      <a:pt x="406" y="343"/>
                      <a:pt x="409" y="342"/>
                    </a:cubicBezTo>
                    <a:cubicBezTo>
                      <a:pt x="413" y="341"/>
                      <a:pt x="415" y="337"/>
                      <a:pt x="415" y="336"/>
                    </a:cubicBezTo>
                    <a:cubicBezTo>
                      <a:pt x="415" y="334"/>
                      <a:pt x="421" y="333"/>
                      <a:pt x="422" y="332"/>
                    </a:cubicBezTo>
                    <a:cubicBezTo>
                      <a:pt x="422" y="330"/>
                      <a:pt x="426" y="329"/>
                      <a:pt x="426" y="327"/>
                    </a:cubicBezTo>
                    <a:cubicBezTo>
                      <a:pt x="426" y="325"/>
                      <a:pt x="429" y="325"/>
                      <a:pt x="431" y="323"/>
                    </a:cubicBezTo>
                    <a:cubicBezTo>
                      <a:pt x="432" y="322"/>
                      <a:pt x="430" y="317"/>
                      <a:pt x="432" y="316"/>
                    </a:cubicBezTo>
                    <a:cubicBezTo>
                      <a:pt x="434" y="315"/>
                      <a:pt x="431" y="312"/>
                      <a:pt x="431" y="311"/>
                    </a:cubicBezTo>
                    <a:cubicBezTo>
                      <a:pt x="430" y="310"/>
                      <a:pt x="435" y="310"/>
                      <a:pt x="437" y="308"/>
                    </a:cubicBezTo>
                    <a:cubicBezTo>
                      <a:pt x="440" y="306"/>
                      <a:pt x="441" y="304"/>
                      <a:pt x="442" y="301"/>
                    </a:cubicBezTo>
                    <a:cubicBezTo>
                      <a:pt x="442" y="299"/>
                      <a:pt x="446" y="296"/>
                      <a:pt x="448" y="295"/>
                    </a:cubicBezTo>
                    <a:cubicBezTo>
                      <a:pt x="450" y="295"/>
                      <a:pt x="451" y="291"/>
                      <a:pt x="450" y="288"/>
                    </a:cubicBezTo>
                    <a:cubicBezTo>
                      <a:pt x="449" y="284"/>
                      <a:pt x="453" y="285"/>
                      <a:pt x="452" y="284"/>
                    </a:cubicBezTo>
                    <a:cubicBezTo>
                      <a:pt x="450" y="283"/>
                      <a:pt x="452" y="279"/>
                      <a:pt x="456" y="278"/>
                    </a:cubicBezTo>
                    <a:cubicBezTo>
                      <a:pt x="459" y="277"/>
                      <a:pt x="454" y="275"/>
                      <a:pt x="452" y="277"/>
                    </a:cubicBezTo>
                    <a:cubicBezTo>
                      <a:pt x="450" y="278"/>
                      <a:pt x="448" y="273"/>
                      <a:pt x="446" y="275"/>
                    </a:cubicBezTo>
                    <a:cubicBezTo>
                      <a:pt x="444" y="277"/>
                      <a:pt x="440" y="274"/>
                      <a:pt x="443" y="273"/>
                    </a:cubicBezTo>
                    <a:cubicBezTo>
                      <a:pt x="446" y="272"/>
                      <a:pt x="451" y="269"/>
                      <a:pt x="453" y="268"/>
                    </a:cubicBezTo>
                    <a:cubicBezTo>
                      <a:pt x="455" y="267"/>
                      <a:pt x="450" y="262"/>
                      <a:pt x="447" y="263"/>
                    </a:cubicBezTo>
                    <a:cubicBezTo>
                      <a:pt x="444" y="263"/>
                      <a:pt x="441" y="256"/>
                      <a:pt x="438" y="256"/>
                    </a:cubicBezTo>
                    <a:cubicBezTo>
                      <a:pt x="436" y="256"/>
                      <a:pt x="441" y="254"/>
                      <a:pt x="444" y="256"/>
                    </a:cubicBezTo>
                    <a:cubicBezTo>
                      <a:pt x="447" y="258"/>
                      <a:pt x="451" y="259"/>
                      <a:pt x="452" y="258"/>
                    </a:cubicBezTo>
                    <a:cubicBezTo>
                      <a:pt x="454" y="256"/>
                      <a:pt x="447" y="251"/>
                      <a:pt x="444" y="249"/>
                    </a:cubicBezTo>
                    <a:cubicBezTo>
                      <a:pt x="442" y="247"/>
                      <a:pt x="444" y="244"/>
                      <a:pt x="443" y="243"/>
                    </a:cubicBezTo>
                    <a:cubicBezTo>
                      <a:pt x="441" y="242"/>
                      <a:pt x="438" y="234"/>
                      <a:pt x="436" y="231"/>
                    </a:cubicBezTo>
                    <a:cubicBezTo>
                      <a:pt x="435" y="228"/>
                      <a:pt x="429" y="227"/>
                      <a:pt x="428" y="225"/>
                    </a:cubicBezTo>
                    <a:cubicBezTo>
                      <a:pt x="426" y="223"/>
                      <a:pt x="428" y="218"/>
                      <a:pt x="432" y="216"/>
                    </a:cubicBezTo>
                    <a:cubicBezTo>
                      <a:pt x="437" y="214"/>
                      <a:pt x="435" y="210"/>
                      <a:pt x="437" y="211"/>
                    </a:cubicBezTo>
                    <a:cubicBezTo>
                      <a:pt x="439" y="211"/>
                      <a:pt x="441" y="210"/>
                      <a:pt x="442" y="207"/>
                    </a:cubicBezTo>
                    <a:cubicBezTo>
                      <a:pt x="444" y="204"/>
                      <a:pt x="447" y="206"/>
                      <a:pt x="448" y="204"/>
                    </a:cubicBezTo>
                    <a:cubicBezTo>
                      <a:pt x="450" y="202"/>
                      <a:pt x="457" y="203"/>
                      <a:pt x="459" y="201"/>
                    </a:cubicBezTo>
                    <a:cubicBezTo>
                      <a:pt x="462" y="199"/>
                      <a:pt x="457" y="194"/>
                      <a:pt x="454" y="195"/>
                    </a:cubicBezTo>
                    <a:cubicBezTo>
                      <a:pt x="450" y="196"/>
                      <a:pt x="446" y="194"/>
                      <a:pt x="444" y="191"/>
                    </a:cubicBezTo>
                    <a:cubicBezTo>
                      <a:pt x="442" y="187"/>
                      <a:pt x="436" y="197"/>
                      <a:pt x="431" y="199"/>
                    </a:cubicBezTo>
                    <a:cubicBezTo>
                      <a:pt x="427" y="201"/>
                      <a:pt x="424" y="195"/>
                      <a:pt x="425" y="192"/>
                    </a:cubicBezTo>
                    <a:cubicBezTo>
                      <a:pt x="427" y="188"/>
                      <a:pt x="422" y="188"/>
                      <a:pt x="415" y="188"/>
                    </a:cubicBezTo>
                    <a:cubicBezTo>
                      <a:pt x="409" y="188"/>
                      <a:pt x="411" y="177"/>
                      <a:pt x="415" y="176"/>
                    </a:cubicBezTo>
                    <a:cubicBezTo>
                      <a:pt x="419" y="176"/>
                      <a:pt x="425" y="180"/>
                      <a:pt x="427" y="173"/>
                    </a:cubicBezTo>
                    <a:cubicBezTo>
                      <a:pt x="430" y="165"/>
                      <a:pt x="433" y="171"/>
                      <a:pt x="438" y="165"/>
                    </a:cubicBezTo>
                    <a:cubicBezTo>
                      <a:pt x="444" y="158"/>
                      <a:pt x="450" y="155"/>
                      <a:pt x="455" y="158"/>
                    </a:cubicBezTo>
                    <a:cubicBezTo>
                      <a:pt x="460" y="162"/>
                      <a:pt x="450" y="168"/>
                      <a:pt x="448" y="171"/>
                    </a:cubicBezTo>
                    <a:cubicBezTo>
                      <a:pt x="447" y="175"/>
                      <a:pt x="450" y="176"/>
                      <a:pt x="447" y="179"/>
                    </a:cubicBezTo>
                    <a:cubicBezTo>
                      <a:pt x="444" y="182"/>
                      <a:pt x="448" y="182"/>
                      <a:pt x="454" y="179"/>
                    </a:cubicBezTo>
                    <a:cubicBezTo>
                      <a:pt x="459" y="175"/>
                      <a:pt x="466" y="171"/>
                      <a:pt x="471" y="169"/>
                    </a:cubicBezTo>
                    <a:cubicBezTo>
                      <a:pt x="473" y="168"/>
                      <a:pt x="474" y="168"/>
                      <a:pt x="476" y="168"/>
                    </a:cubicBezTo>
                    <a:cubicBezTo>
                      <a:pt x="477" y="166"/>
                      <a:pt x="478" y="164"/>
                      <a:pt x="479" y="164"/>
                    </a:cubicBezTo>
                    <a:cubicBezTo>
                      <a:pt x="483" y="162"/>
                      <a:pt x="495" y="156"/>
                      <a:pt x="497" y="154"/>
                    </a:cubicBezTo>
                    <a:cubicBezTo>
                      <a:pt x="499" y="151"/>
                      <a:pt x="501" y="147"/>
                      <a:pt x="503" y="147"/>
                    </a:cubicBezTo>
                    <a:cubicBezTo>
                      <a:pt x="506" y="147"/>
                      <a:pt x="506" y="150"/>
                      <a:pt x="509" y="150"/>
                    </a:cubicBezTo>
                    <a:cubicBezTo>
                      <a:pt x="513" y="150"/>
                      <a:pt x="517" y="151"/>
                      <a:pt x="516" y="148"/>
                    </a:cubicBezTo>
                    <a:cubicBezTo>
                      <a:pt x="514" y="145"/>
                      <a:pt x="515" y="145"/>
                      <a:pt x="519" y="144"/>
                    </a:cubicBezTo>
                    <a:cubicBezTo>
                      <a:pt x="524" y="143"/>
                      <a:pt x="523" y="139"/>
                      <a:pt x="526" y="139"/>
                    </a:cubicBezTo>
                    <a:cubicBezTo>
                      <a:pt x="529" y="139"/>
                      <a:pt x="529" y="132"/>
                      <a:pt x="532" y="132"/>
                    </a:cubicBezTo>
                    <a:cubicBezTo>
                      <a:pt x="535" y="132"/>
                      <a:pt x="536" y="136"/>
                      <a:pt x="540" y="135"/>
                    </a:cubicBezTo>
                    <a:cubicBezTo>
                      <a:pt x="540" y="134"/>
                      <a:pt x="541" y="135"/>
                      <a:pt x="542" y="135"/>
                    </a:cubicBezTo>
                    <a:cubicBezTo>
                      <a:pt x="543" y="134"/>
                      <a:pt x="544" y="134"/>
                      <a:pt x="545" y="133"/>
                    </a:cubicBezTo>
                    <a:cubicBezTo>
                      <a:pt x="544" y="129"/>
                      <a:pt x="545" y="126"/>
                      <a:pt x="544" y="124"/>
                    </a:cubicBezTo>
                    <a:cubicBezTo>
                      <a:pt x="543" y="121"/>
                      <a:pt x="544" y="118"/>
                      <a:pt x="544" y="116"/>
                    </a:cubicBezTo>
                    <a:cubicBezTo>
                      <a:pt x="543" y="114"/>
                      <a:pt x="543" y="109"/>
                      <a:pt x="545" y="109"/>
                    </a:cubicBezTo>
                    <a:cubicBezTo>
                      <a:pt x="547" y="109"/>
                      <a:pt x="550" y="103"/>
                      <a:pt x="553" y="105"/>
                    </a:cubicBezTo>
                    <a:cubicBezTo>
                      <a:pt x="556" y="107"/>
                      <a:pt x="562" y="108"/>
                      <a:pt x="562" y="105"/>
                    </a:cubicBezTo>
                    <a:cubicBezTo>
                      <a:pt x="562" y="103"/>
                      <a:pt x="566" y="103"/>
                      <a:pt x="566" y="99"/>
                    </a:cubicBezTo>
                    <a:cubicBezTo>
                      <a:pt x="567" y="96"/>
                      <a:pt x="571" y="95"/>
                      <a:pt x="572" y="92"/>
                    </a:cubicBezTo>
                    <a:cubicBezTo>
                      <a:pt x="573" y="89"/>
                      <a:pt x="574" y="81"/>
                      <a:pt x="577" y="79"/>
                    </a:cubicBezTo>
                    <a:cubicBezTo>
                      <a:pt x="580" y="78"/>
                      <a:pt x="576" y="77"/>
                      <a:pt x="577" y="71"/>
                    </a:cubicBezTo>
                    <a:close/>
                    <a:moveTo>
                      <a:pt x="437" y="342"/>
                    </a:moveTo>
                    <a:cubicBezTo>
                      <a:pt x="434" y="353"/>
                      <a:pt x="441" y="359"/>
                      <a:pt x="442" y="359"/>
                    </a:cubicBezTo>
                    <a:cubicBezTo>
                      <a:pt x="445" y="357"/>
                      <a:pt x="456" y="332"/>
                      <a:pt x="454" y="329"/>
                    </a:cubicBezTo>
                    <a:cubicBezTo>
                      <a:pt x="451" y="325"/>
                      <a:pt x="440" y="331"/>
                      <a:pt x="437" y="342"/>
                    </a:cubicBezTo>
                    <a:close/>
                    <a:moveTo>
                      <a:pt x="335" y="381"/>
                    </a:moveTo>
                    <a:cubicBezTo>
                      <a:pt x="331" y="381"/>
                      <a:pt x="322" y="386"/>
                      <a:pt x="325" y="394"/>
                    </a:cubicBezTo>
                    <a:cubicBezTo>
                      <a:pt x="329" y="402"/>
                      <a:pt x="341" y="396"/>
                      <a:pt x="342" y="393"/>
                    </a:cubicBezTo>
                    <a:cubicBezTo>
                      <a:pt x="342" y="390"/>
                      <a:pt x="347" y="384"/>
                      <a:pt x="347" y="382"/>
                    </a:cubicBezTo>
                    <a:cubicBezTo>
                      <a:pt x="346" y="380"/>
                      <a:pt x="338" y="381"/>
                      <a:pt x="335" y="381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8" name="Google Shape;359;p3">
                <a:extLst>
                  <a:ext uri="{FF2B5EF4-FFF2-40B4-BE49-F238E27FC236}">
                    <a16:creationId xmlns:a16="http://schemas.microsoft.com/office/drawing/2014/main" id="{BDDCBF12-3352-B349-8634-11C43232FA68}"/>
                  </a:ext>
                </a:extLst>
              </p:cNvPr>
              <p:cNvSpPr/>
              <p:nvPr/>
            </p:nvSpPr>
            <p:spPr>
              <a:xfrm>
                <a:off x="4840" y="2685"/>
                <a:ext cx="472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9" extrusionOk="0">
                    <a:moveTo>
                      <a:pt x="335" y="399"/>
                    </a:moveTo>
                    <a:cubicBezTo>
                      <a:pt x="335" y="399"/>
                      <a:pt x="335" y="399"/>
                      <a:pt x="335" y="399"/>
                    </a:cubicBezTo>
                    <a:cubicBezTo>
                      <a:pt x="332" y="399"/>
                      <a:pt x="329" y="397"/>
                      <a:pt x="327" y="394"/>
                    </a:cubicBezTo>
                    <a:cubicBezTo>
                      <a:pt x="326" y="391"/>
                      <a:pt x="326" y="388"/>
                      <a:pt x="328" y="386"/>
                    </a:cubicBezTo>
                    <a:cubicBezTo>
                      <a:pt x="330" y="382"/>
                      <a:pt x="335" y="380"/>
                      <a:pt x="338" y="380"/>
                    </a:cubicBezTo>
                    <a:cubicBezTo>
                      <a:pt x="339" y="380"/>
                      <a:pt x="340" y="380"/>
                      <a:pt x="341" y="380"/>
                    </a:cubicBezTo>
                    <a:cubicBezTo>
                      <a:pt x="342" y="380"/>
                      <a:pt x="344" y="379"/>
                      <a:pt x="345" y="379"/>
                    </a:cubicBezTo>
                    <a:cubicBezTo>
                      <a:pt x="348" y="379"/>
                      <a:pt x="350" y="380"/>
                      <a:pt x="351" y="381"/>
                    </a:cubicBezTo>
                    <a:cubicBezTo>
                      <a:pt x="351" y="383"/>
                      <a:pt x="350" y="386"/>
                      <a:pt x="348" y="388"/>
                    </a:cubicBezTo>
                    <a:cubicBezTo>
                      <a:pt x="347" y="390"/>
                      <a:pt x="346" y="392"/>
                      <a:pt x="346" y="393"/>
                    </a:cubicBezTo>
                    <a:cubicBezTo>
                      <a:pt x="345" y="396"/>
                      <a:pt x="340" y="399"/>
                      <a:pt x="335" y="399"/>
                    </a:cubicBezTo>
                    <a:close/>
                    <a:moveTo>
                      <a:pt x="345" y="381"/>
                    </a:moveTo>
                    <a:cubicBezTo>
                      <a:pt x="344" y="381"/>
                      <a:pt x="343" y="382"/>
                      <a:pt x="341" y="382"/>
                    </a:cubicBezTo>
                    <a:cubicBezTo>
                      <a:pt x="340" y="382"/>
                      <a:pt x="339" y="382"/>
                      <a:pt x="338" y="382"/>
                    </a:cubicBezTo>
                    <a:cubicBezTo>
                      <a:pt x="336" y="382"/>
                      <a:pt x="332" y="384"/>
                      <a:pt x="330" y="387"/>
                    </a:cubicBezTo>
                    <a:cubicBezTo>
                      <a:pt x="328" y="389"/>
                      <a:pt x="328" y="391"/>
                      <a:pt x="329" y="393"/>
                    </a:cubicBezTo>
                    <a:cubicBezTo>
                      <a:pt x="331" y="396"/>
                      <a:pt x="333" y="397"/>
                      <a:pt x="335" y="397"/>
                    </a:cubicBezTo>
                    <a:cubicBezTo>
                      <a:pt x="335" y="397"/>
                      <a:pt x="335" y="397"/>
                      <a:pt x="335" y="397"/>
                    </a:cubicBezTo>
                    <a:cubicBezTo>
                      <a:pt x="340" y="397"/>
                      <a:pt x="343" y="394"/>
                      <a:pt x="344" y="393"/>
                    </a:cubicBezTo>
                    <a:cubicBezTo>
                      <a:pt x="344" y="391"/>
                      <a:pt x="345" y="389"/>
                      <a:pt x="346" y="387"/>
                    </a:cubicBezTo>
                    <a:cubicBezTo>
                      <a:pt x="348" y="385"/>
                      <a:pt x="349" y="383"/>
                      <a:pt x="349" y="382"/>
                    </a:cubicBezTo>
                    <a:cubicBezTo>
                      <a:pt x="349" y="382"/>
                      <a:pt x="348" y="381"/>
                      <a:pt x="345" y="381"/>
                    </a:cubicBezTo>
                    <a:close/>
                    <a:moveTo>
                      <a:pt x="341" y="379"/>
                    </a:moveTo>
                    <a:cubicBezTo>
                      <a:pt x="341" y="379"/>
                      <a:pt x="340" y="378"/>
                      <a:pt x="339" y="378"/>
                    </a:cubicBezTo>
                    <a:cubicBezTo>
                      <a:pt x="337" y="376"/>
                      <a:pt x="336" y="373"/>
                      <a:pt x="336" y="370"/>
                    </a:cubicBezTo>
                    <a:cubicBezTo>
                      <a:pt x="336" y="369"/>
                      <a:pt x="336" y="368"/>
                      <a:pt x="337" y="368"/>
                    </a:cubicBezTo>
                    <a:cubicBezTo>
                      <a:pt x="337" y="367"/>
                      <a:pt x="338" y="366"/>
                      <a:pt x="337" y="365"/>
                    </a:cubicBezTo>
                    <a:cubicBezTo>
                      <a:pt x="337" y="365"/>
                      <a:pt x="337" y="365"/>
                      <a:pt x="337" y="365"/>
                    </a:cubicBezTo>
                    <a:cubicBezTo>
                      <a:pt x="337" y="365"/>
                      <a:pt x="336" y="365"/>
                      <a:pt x="336" y="365"/>
                    </a:cubicBezTo>
                    <a:cubicBezTo>
                      <a:pt x="334" y="367"/>
                      <a:pt x="333" y="367"/>
                      <a:pt x="332" y="367"/>
                    </a:cubicBezTo>
                    <a:cubicBezTo>
                      <a:pt x="330" y="367"/>
                      <a:pt x="329" y="366"/>
                      <a:pt x="329" y="365"/>
                    </a:cubicBezTo>
                    <a:cubicBezTo>
                      <a:pt x="328" y="363"/>
                      <a:pt x="326" y="363"/>
                      <a:pt x="325" y="364"/>
                    </a:cubicBezTo>
                    <a:cubicBezTo>
                      <a:pt x="325" y="366"/>
                      <a:pt x="323" y="366"/>
                      <a:pt x="322" y="366"/>
                    </a:cubicBezTo>
                    <a:cubicBezTo>
                      <a:pt x="320" y="366"/>
                      <a:pt x="320" y="366"/>
                      <a:pt x="320" y="366"/>
                    </a:cubicBezTo>
                    <a:cubicBezTo>
                      <a:pt x="320" y="366"/>
                      <a:pt x="319" y="366"/>
                      <a:pt x="319" y="367"/>
                    </a:cubicBezTo>
                    <a:cubicBezTo>
                      <a:pt x="318" y="367"/>
                      <a:pt x="318" y="367"/>
                      <a:pt x="318" y="367"/>
                    </a:cubicBezTo>
                    <a:cubicBezTo>
                      <a:pt x="318" y="366"/>
                      <a:pt x="318" y="366"/>
                      <a:pt x="318" y="366"/>
                    </a:cubicBezTo>
                    <a:cubicBezTo>
                      <a:pt x="317" y="365"/>
                      <a:pt x="316" y="365"/>
                      <a:pt x="316" y="365"/>
                    </a:cubicBezTo>
                    <a:cubicBezTo>
                      <a:pt x="314" y="365"/>
                      <a:pt x="306" y="360"/>
                      <a:pt x="306" y="357"/>
                    </a:cubicBezTo>
                    <a:cubicBezTo>
                      <a:pt x="306" y="356"/>
                      <a:pt x="306" y="355"/>
                      <a:pt x="306" y="355"/>
                    </a:cubicBezTo>
                    <a:cubicBezTo>
                      <a:pt x="307" y="354"/>
                      <a:pt x="307" y="353"/>
                      <a:pt x="307" y="353"/>
                    </a:cubicBezTo>
                    <a:cubicBezTo>
                      <a:pt x="307" y="353"/>
                      <a:pt x="306" y="352"/>
                      <a:pt x="304" y="352"/>
                    </a:cubicBezTo>
                    <a:cubicBezTo>
                      <a:pt x="299" y="351"/>
                      <a:pt x="297" y="349"/>
                      <a:pt x="296" y="348"/>
                    </a:cubicBezTo>
                    <a:cubicBezTo>
                      <a:pt x="296" y="348"/>
                      <a:pt x="296" y="348"/>
                      <a:pt x="296" y="348"/>
                    </a:cubicBezTo>
                    <a:cubicBezTo>
                      <a:pt x="294" y="348"/>
                      <a:pt x="291" y="350"/>
                      <a:pt x="290" y="352"/>
                    </a:cubicBezTo>
                    <a:cubicBezTo>
                      <a:pt x="289" y="353"/>
                      <a:pt x="288" y="354"/>
                      <a:pt x="287" y="354"/>
                    </a:cubicBezTo>
                    <a:cubicBezTo>
                      <a:pt x="287" y="354"/>
                      <a:pt x="286" y="354"/>
                      <a:pt x="286" y="354"/>
                    </a:cubicBezTo>
                    <a:cubicBezTo>
                      <a:pt x="285" y="353"/>
                      <a:pt x="284" y="353"/>
                      <a:pt x="283" y="354"/>
                    </a:cubicBezTo>
                    <a:cubicBezTo>
                      <a:pt x="282" y="354"/>
                      <a:pt x="281" y="355"/>
                      <a:pt x="280" y="355"/>
                    </a:cubicBezTo>
                    <a:cubicBezTo>
                      <a:pt x="279" y="355"/>
                      <a:pt x="278" y="354"/>
                      <a:pt x="277" y="354"/>
                    </a:cubicBezTo>
                    <a:cubicBezTo>
                      <a:pt x="276" y="353"/>
                      <a:pt x="276" y="353"/>
                      <a:pt x="275" y="353"/>
                    </a:cubicBezTo>
                    <a:cubicBezTo>
                      <a:pt x="275" y="353"/>
                      <a:pt x="275" y="353"/>
                      <a:pt x="275" y="354"/>
                    </a:cubicBezTo>
                    <a:cubicBezTo>
                      <a:pt x="274" y="354"/>
                      <a:pt x="273" y="355"/>
                      <a:pt x="272" y="355"/>
                    </a:cubicBezTo>
                    <a:cubicBezTo>
                      <a:pt x="271" y="355"/>
                      <a:pt x="271" y="355"/>
                      <a:pt x="270" y="354"/>
                    </a:cubicBezTo>
                    <a:cubicBezTo>
                      <a:pt x="269" y="354"/>
                      <a:pt x="268" y="354"/>
                      <a:pt x="267" y="354"/>
                    </a:cubicBezTo>
                    <a:cubicBezTo>
                      <a:pt x="265" y="357"/>
                      <a:pt x="262" y="358"/>
                      <a:pt x="260" y="357"/>
                    </a:cubicBezTo>
                    <a:cubicBezTo>
                      <a:pt x="259" y="358"/>
                      <a:pt x="259" y="360"/>
                      <a:pt x="259" y="360"/>
                    </a:cubicBezTo>
                    <a:cubicBezTo>
                      <a:pt x="260" y="361"/>
                      <a:pt x="262" y="366"/>
                      <a:pt x="261" y="368"/>
                    </a:cubicBezTo>
                    <a:cubicBezTo>
                      <a:pt x="260" y="369"/>
                      <a:pt x="259" y="370"/>
                      <a:pt x="258" y="370"/>
                    </a:cubicBezTo>
                    <a:cubicBezTo>
                      <a:pt x="256" y="369"/>
                      <a:pt x="255" y="367"/>
                      <a:pt x="254" y="366"/>
                    </a:cubicBezTo>
                    <a:cubicBezTo>
                      <a:pt x="254" y="366"/>
                      <a:pt x="254" y="365"/>
                      <a:pt x="253" y="365"/>
                    </a:cubicBezTo>
                    <a:cubicBezTo>
                      <a:pt x="253" y="365"/>
                      <a:pt x="253" y="365"/>
                      <a:pt x="253" y="365"/>
                    </a:cubicBezTo>
                    <a:cubicBezTo>
                      <a:pt x="252" y="365"/>
                      <a:pt x="252" y="365"/>
                      <a:pt x="252" y="365"/>
                    </a:cubicBezTo>
                    <a:cubicBezTo>
                      <a:pt x="252" y="365"/>
                      <a:pt x="252" y="365"/>
                      <a:pt x="251" y="365"/>
                    </a:cubicBezTo>
                    <a:cubicBezTo>
                      <a:pt x="250" y="366"/>
                      <a:pt x="250" y="366"/>
                      <a:pt x="249" y="366"/>
                    </a:cubicBezTo>
                    <a:cubicBezTo>
                      <a:pt x="247" y="367"/>
                      <a:pt x="244" y="367"/>
                      <a:pt x="243" y="365"/>
                    </a:cubicBezTo>
                    <a:cubicBezTo>
                      <a:pt x="242" y="364"/>
                      <a:pt x="242" y="363"/>
                      <a:pt x="242" y="362"/>
                    </a:cubicBezTo>
                    <a:cubicBezTo>
                      <a:pt x="242" y="361"/>
                      <a:pt x="242" y="361"/>
                      <a:pt x="242" y="361"/>
                    </a:cubicBezTo>
                    <a:cubicBezTo>
                      <a:pt x="241" y="360"/>
                      <a:pt x="239" y="360"/>
                      <a:pt x="238" y="360"/>
                    </a:cubicBezTo>
                    <a:cubicBezTo>
                      <a:pt x="237" y="360"/>
                      <a:pt x="236" y="360"/>
                      <a:pt x="236" y="359"/>
                    </a:cubicBezTo>
                    <a:cubicBezTo>
                      <a:pt x="235" y="358"/>
                      <a:pt x="236" y="355"/>
                      <a:pt x="236" y="353"/>
                    </a:cubicBezTo>
                    <a:cubicBezTo>
                      <a:pt x="237" y="352"/>
                      <a:pt x="237" y="352"/>
                      <a:pt x="237" y="352"/>
                    </a:cubicBezTo>
                    <a:cubicBezTo>
                      <a:pt x="237" y="352"/>
                      <a:pt x="237" y="351"/>
                      <a:pt x="237" y="351"/>
                    </a:cubicBezTo>
                    <a:cubicBezTo>
                      <a:pt x="236" y="350"/>
                      <a:pt x="235" y="350"/>
                      <a:pt x="234" y="350"/>
                    </a:cubicBezTo>
                    <a:cubicBezTo>
                      <a:pt x="233" y="349"/>
                      <a:pt x="231" y="349"/>
                      <a:pt x="231" y="347"/>
                    </a:cubicBezTo>
                    <a:cubicBezTo>
                      <a:pt x="230" y="345"/>
                      <a:pt x="229" y="342"/>
                      <a:pt x="230" y="340"/>
                    </a:cubicBezTo>
                    <a:cubicBezTo>
                      <a:pt x="229" y="340"/>
                      <a:pt x="228" y="339"/>
                      <a:pt x="225" y="339"/>
                    </a:cubicBezTo>
                    <a:cubicBezTo>
                      <a:pt x="224" y="339"/>
                      <a:pt x="223" y="339"/>
                      <a:pt x="223" y="340"/>
                    </a:cubicBezTo>
                    <a:cubicBezTo>
                      <a:pt x="221" y="341"/>
                      <a:pt x="220" y="340"/>
                      <a:pt x="220" y="340"/>
                    </a:cubicBezTo>
                    <a:cubicBezTo>
                      <a:pt x="219" y="339"/>
                      <a:pt x="219" y="338"/>
                      <a:pt x="220" y="337"/>
                    </a:cubicBezTo>
                    <a:cubicBezTo>
                      <a:pt x="220" y="336"/>
                      <a:pt x="220" y="335"/>
                      <a:pt x="220" y="335"/>
                    </a:cubicBezTo>
                    <a:cubicBezTo>
                      <a:pt x="218" y="332"/>
                      <a:pt x="224" y="323"/>
                      <a:pt x="228" y="320"/>
                    </a:cubicBezTo>
                    <a:cubicBezTo>
                      <a:pt x="230" y="317"/>
                      <a:pt x="230" y="314"/>
                      <a:pt x="230" y="310"/>
                    </a:cubicBezTo>
                    <a:cubicBezTo>
                      <a:pt x="230" y="309"/>
                      <a:pt x="230" y="308"/>
                      <a:pt x="230" y="307"/>
                    </a:cubicBezTo>
                    <a:cubicBezTo>
                      <a:pt x="230" y="303"/>
                      <a:pt x="229" y="303"/>
                      <a:pt x="227" y="303"/>
                    </a:cubicBezTo>
                    <a:cubicBezTo>
                      <a:pt x="224" y="303"/>
                      <a:pt x="224" y="299"/>
                      <a:pt x="224" y="296"/>
                    </a:cubicBezTo>
                    <a:cubicBezTo>
                      <a:pt x="224" y="295"/>
                      <a:pt x="222" y="294"/>
                      <a:pt x="220" y="294"/>
                    </a:cubicBezTo>
                    <a:cubicBezTo>
                      <a:pt x="220" y="294"/>
                      <a:pt x="219" y="294"/>
                      <a:pt x="219" y="295"/>
                    </a:cubicBezTo>
                    <a:cubicBezTo>
                      <a:pt x="219" y="295"/>
                      <a:pt x="218" y="295"/>
                      <a:pt x="217" y="296"/>
                    </a:cubicBezTo>
                    <a:cubicBezTo>
                      <a:pt x="217" y="296"/>
                      <a:pt x="217" y="296"/>
                      <a:pt x="217" y="296"/>
                    </a:cubicBezTo>
                    <a:cubicBezTo>
                      <a:pt x="217" y="296"/>
                      <a:pt x="217" y="296"/>
                      <a:pt x="217" y="296"/>
                    </a:cubicBezTo>
                    <a:cubicBezTo>
                      <a:pt x="215" y="295"/>
                      <a:pt x="211" y="294"/>
                      <a:pt x="210" y="292"/>
                    </a:cubicBezTo>
                    <a:cubicBezTo>
                      <a:pt x="210" y="291"/>
                      <a:pt x="209" y="290"/>
                      <a:pt x="208" y="289"/>
                    </a:cubicBezTo>
                    <a:cubicBezTo>
                      <a:pt x="207" y="288"/>
                      <a:pt x="206" y="287"/>
                      <a:pt x="206" y="285"/>
                    </a:cubicBezTo>
                    <a:cubicBezTo>
                      <a:pt x="206" y="285"/>
                      <a:pt x="204" y="286"/>
                      <a:pt x="203" y="287"/>
                    </a:cubicBezTo>
                    <a:cubicBezTo>
                      <a:pt x="202" y="288"/>
                      <a:pt x="200" y="287"/>
                      <a:pt x="198" y="287"/>
                    </a:cubicBezTo>
                    <a:cubicBezTo>
                      <a:pt x="196" y="286"/>
                      <a:pt x="194" y="286"/>
                      <a:pt x="191" y="287"/>
                    </a:cubicBezTo>
                    <a:cubicBezTo>
                      <a:pt x="189" y="288"/>
                      <a:pt x="188" y="290"/>
                      <a:pt x="187" y="291"/>
                    </a:cubicBezTo>
                    <a:cubicBezTo>
                      <a:pt x="185" y="292"/>
                      <a:pt x="184" y="293"/>
                      <a:pt x="182" y="293"/>
                    </a:cubicBezTo>
                    <a:cubicBezTo>
                      <a:pt x="182" y="293"/>
                      <a:pt x="182" y="292"/>
                      <a:pt x="181" y="294"/>
                    </a:cubicBezTo>
                    <a:cubicBezTo>
                      <a:pt x="181" y="294"/>
                      <a:pt x="180" y="295"/>
                      <a:pt x="180" y="296"/>
                    </a:cubicBezTo>
                    <a:cubicBezTo>
                      <a:pt x="179" y="297"/>
                      <a:pt x="178" y="297"/>
                      <a:pt x="178" y="298"/>
                    </a:cubicBezTo>
                    <a:cubicBezTo>
                      <a:pt x="177" y="299"/>
                      <a:pt x="175" y="301"/>
                      <a:pt x="174" y="301"/>
                    </a:cubicBezTo>
                    <a:cubicBezTo>
                      <a:pt x="174" y="301"/>
                      <a:pt x="174" y="301"/>
                      <a:pt x="171" y="302"/>
                    </a:cubicBezTo>
                    <a:cubicBezTo>
                      <a:pt x="171" y="302"/>
                      <a:pt x="171" y="302"/>
                      <a:pt x="171" y="302"/>
                    </a:cubicBezTo>
                    <a:cubicBezTo>
                      <a:pt x="170" y="302"/>
                      <a:pt x="170" y="302"/>
                      <a:pt x="170" y="302"/>
                    </a:cubicBezTo>
                    <a:cubicBezTo>
                      <a:pt x="168" y="299"/>
                      <a:pt x="166" y="299"/>
                      <a:pt x="165" y="299"/>
                    </a:cubicBezTo>
                    <a:cubicBezTo>
                      <a:pt x="165" y="299"/>
                      <a:pt x="164" y="299"/>
                      <a:pt x="164" y="299"/>
                    </a:cubicBezTo>
                    <a:cubicBezTo>
                      <a:pt x="162" y="299"/>
                      <a:pt x="161" y="299"/>
                      <a:pt x="159" y="299"/>
                    </a:cubicBezTo>
                    <a:cubicBezTo>
                      <a:pt x="157" y="297"/>
                      <a:pt x="155" y="297"/>
                      <a:pt x="154" y="297"/>
                    </a:cubicBezTo>
                    <a:cubicBezTo>
                      <a:pt x="153" y="297"/>
                      <a:pt x="153" y="297"/>
                      <a:pt x="152" y="297"/>
                    </a:cubicBezTo>
                    <a:cubicBezTo>
                      <a:pt x="152" y="298"/>
                      <a:pt x="151" y="298"/>
                      <a:pt x="150" y="298"/>
                    </a:cubicBezTo>
                    <a:cubicBezTo>
                      <a:pt x="149" y="299"/>
                      <a:pt x="147" y="300"/>
                      <a:pt x="146" y="303"/>
                    </a:cubicBezTo>
                    <a:cubicBezTo>
                      <a:pt x="145" y="304"/>
                      <a:pt x="144" y="306"/>
                      <a:pt x="144" y="307"/>
                    </a:cubicBezTo>
                    <a:cubicBezTo>
                      <a:pt x="143" y="309"/>
                      <a:pt x="143" y="309"/>
                      <a:pt x="143" y="309"/>
                    </a:cubicBezTo>
                    <a:cubicBezTo>
                      <a:pt x="142" y="307"/>
                      <a:pt x="142" y="307"/>
                      <a:pt x="142" y="307"/>
                    </a:cubicBezTo>
                    <a:cubicBezTo>
                      <a:pt x="141" y="305"/>
                      <a:pt x="141" y="304"/>
                      <a:pt x="141" y="302"/>
                    </a:cubicBezTo>
                    <a:cubicBezTo>
                      <a:pt x="142" y="300"/>
                      <a:pt x="141" y="298"/>
                      <a:pt x="140" y="298"/>
                    </a:cubicBezTo>
                    <a:cubicBezTo>
                      <a:pt x="140" y="298"/>
                      <a:pt x="140" y="298"/>
                      <a:pt x="140" y="298"/>
                    </a:cubicBezTo>
                    <a:cubicBezTo>
                      <a:pt x="139" y="299"/>
                      <a:pt x="138" y="300"/>
                      <a:pt x="138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36" y="301"/>
                      <a:pt x="136" y="301"/>
                      <a:pt x="136" y="301"/>
                    </a:cubicBezTo>
                    <a:cubicBezTo>
                      <a:pt x="136" y="301"/>
                      <a:pt x="136" y="301"/>
                      <a:pt x="136" y="301"/>
                    </a:cubicBezTo>
                    <a:cubicBezTo>
                      <a:pt x="135" y="301"/>
                      <a:pt x="135" y="301"/>
                      <a:pt x="134" y="301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1" y="301"/>
                      <a:pt x="128" y="300"/>
                      <a:pt x="126" y="299"/>
                    </a:cubicBezTo>
                    <a:cubicBezTo>
                      <a:pt x="124" y="299"/>
                      <a:pt x="123" y="298"/>
                      <a:pt x="122" y="298"/>
                    </a:cubicBezTo>
                    <a:cubicBezTo>
                      <a:pt x="121" y="298"/>
                      <a:pt x="121" y="298"/>
                      <a:pt x="121" y="298"/>
                    </a:cubicBezTo>
                    <a:cubicBezTo>
                      <a:pt x="116" y="298"/>
                      <a:pt x="106" y="294"/>
                      <a:pt x="102" y="291"/>
                    </a:cubicBezTo>
                    <a:cubicBezTo>
                      <a:pt x="100" y="289"/>
                      <a:pt x="97" y="287"/>
                      <a:pt x="93" y="284"/>
                    </a:cubicBezTo>
                    <a:cubicBezTo>
                      <a:pt x="89" y="281"/>
                      <a:pt x="84" y="278"/>
                      <a:pt x="82" y="276"/>
                    </a:cubicBezTo>
                    <a:cubicBezTo>
                      <a:pt x="80" y="275"/>
                      <a:pt x="78" y="274"/>
                      <a:pt x="77" y="274"/>
                    </a:cubicBezTo>
                    <a:cubicBezTo>
                      <a:pt x="76" y="274"/>
                      <a:pt x="76" y="274"/>
                      <a:pt x="76" y="274"/>
                    </a:cubicBezTo>
                    <a:cubicBezTo>
                      <a:pt x="75" y="276"/>
                      <a:pt x="73" y="276"/>
                      <a:pt x="70" y="277"/>
                    </a:cubicBezTo>
                    <a:cubicBezTo>
                      <a:pt x="67" y="277"/>
                      <a:pt x="67" y="277"/>
                      <a:pt x="67" y="277"/>
                    </a:cubicBezTo>
                    <a:cubicBezTo>
                      <a:pt x="68" y="275"/>
                      <a:pt x="68" y="275"/>
                      <a:pt x="68" y="275"/>
                    </a:cubicBezTo>
                    <a:cubicBezTo>
                      <a:pt x="68" y="275"/>
                      <a:pt x="66" y="273"/>
                      <a:pt x="65" y="272"/>
                    </a:cubicBezTo>
                    <a:cubicBezTo>
                      <a:pt x="64" y="272"/>
                      <a:pt x="64" y="272"/>
                      <a:pt x="64" y="272"/>
                    </a:cubicBezTo>
                    <a:cubicBezTo>
                      <a:pt x="64" y="272"/>
                      <a:pt x="64" y="272"/>
                      <a:pt x="64" y="272"/>
                    </a:cubicBezTo>
                    <a:cubicBezTo>
                      <a:pt x="64" y="270"/>
                      <a:pt x="61" y="267"/>
                      <a:pt x="59" y="267"/>
                    </a:cubicBezTo>
                    <a:cubicBezTo>
                      <a:pt x="57" y="267"/>
                      <a:pt x="56" y="265"/>
                      <a:pt x="54" y="264"/>
                    </a:cubicBezTo>
                    <a:cubicBezTo>
                      <a:pt x="53" y="263"/>
                      <a:pt x="52" y="261"/>
                      <a:pt x="51" y="261"/>
                    </a:cubicBezTo>
                    <a:cubicBezTo>
                      <a:pt x="49" y="261"/>
                      <a:pt x="48" y="258"/>
                      <a:pt x="48" y="256"/>
                    </a:cubicBezTo>
                    <a:cubicBezTo>
                      <a:pt x="48" y="255"/>
                      <a:pt x="48" y="254"/>
                      <a:pt x="47" y="253"/>
                    </a:cubicBezTo>
                    <a:cubicBezTo>
                      <a:pt x="46" y="252"/>
                      <a:pt x="46" y="250"/>
                      <a:pt x="47" y="248"/>
                    </a:cubicBezTo>
                    <a:cubicBezTo>
                      <a:pt x="47" y="247"/>
                      <a:pt x="49" y="246"/>
                      <a:pt x="51" y="248"/>
                    </a:cubicBezTo>
                    <a:cubicBezTo>
                      <a:pt x="52" y="248"/>
                      <a:pt x="52" y="248"/>
                      <a:pt x="53" y="248"/>
                    </a:cubicBezTo>
                    <a:cubicBezTo>
                      <a:pt x="54" y="248"/>
                      <a:pt x="55" y="248"/>
                      <a:pt x="55" y="247"/>
                    </a:cubicBezTo>
                    <a:cubicBezTo>
                      <a:pt x="55" y="247"/>
                      <a:pt x="55" y="246"/>
                      <a:pt x="55" y="246"/>
                    </a:cubicBezTo>
                    <a:cubicBezTo>
                      <a:pt x="54" y="244"/>
                      <a:pt x="53" y="243"/>
                      <a:pt x="52" y="242"/>
                    </a:cubicBezTo>
                    <a:cubicBezTo>
                      <a:pt x="51" y="240"/>
                      <a:pt x="50" y="238"/>
                      <a:pt x="50" y="237"/>
                    </a:cubicBezTo>
                    <a:cubicBezTo>
                      <a:pt x="50" y="236"/>
                      <a:pt x="50" y="235"/>
                      <a:pt x="50" y="234"/>
                    </a:cubicBezTo>
                    <a:cubicBezTo>
                      <a:pt x="50" y="234"/>
                      <a:pt x="50" y="233"/>
                      <a:pt x="50" y="233"/>
                    </a:cubicBezTo>
                    <a:cubicBezTo>
                      <a:pt x="50" y="232"/>
                      <a:pt x="50" y="232"/>
                      <a:pt x="50" y="232"/>
                    </a:cubicBezTo>
                    <a:cubicBezTo>
                      <a:pt x="51" y="232"/>
                      <a:pt x="51" y="232"/>
                      <a:pt x="51" y="232"/>
                    </a:cubicBezTo>
                    <a:cubicBezTo>
                      <a:pt x="53" y="232"/>
                      <a:pt x="54" y="232"/>
                      <a:pt x="55" y="232"/>
                    </a:cubicBezTo>
                    <a:cubicBezTo>
                      <a:pt x="57" y="231"/>
                      <a:pt x="63" y="223"/>
                      <a:pt x="64" y="221"/>
                    </a:cubicBezTo>
                    <a:cubicBezTo>
                      <a:pt x="64" y="221"/>
                      <a:pt x="64" y="221"/>
                      <a:pt x="64" y="221"/>
                    </a:cubicBezTo>
                    <a:cubicBezTo>
                      <a:pt x="64" y="221"/>
                      <a:pt x="64" y="220"/>
                      <a:pt x="63" y="219"/>
                    </a:cubicBezTo>
                    <a:cubicBezTo>
                      <a:pt x="61" y="217"/>
                      <a:pt x="56" y="213"/>
                      <a:pt x="54" y="213"/>
                    </a:cubicBezTo>
                    <a:cubicBezTo>
                      <a:pt x="54" y="213"/>
                      <a:pt x="54" y="213"/>
                      <a:pt x="54" y="213"/>
                    </a:cubicBezTo>
                    <a:cubicBezTo>
                      <a:pt x="50" y="213"/>
                      <a:pt x="45" y="216"/>
                      <a:pt x="44" y="219"/>
                    </a:cubicBezTo>
                    <a:cubicBezTo>
                      <a:pt x="43" y="220"/>
                      <a:pt x="43" y="220"/>
                      <a:pt x="43" y="220"/>
                    </a:cubicBezTo>
                    <a:cubicBezTo>
                      <a:pt x="42" y="219"/>
                      <a:pt x="42" y="219"/>
                      <a:pt x="42" y="219"/>
                    </a:cubicBezTo>
                    <a:cubicBezTo>
                      <a:pt x="41" y="218"/>
                      <a:pt x="41" y="218"/>
                      <a:pt x="40" y="218"/>
                    </a:cubicBezTo>
                    <a:cubicBezTo>
                      <a:pt x="38" y="218"/>
                      <a:pt x="38" y="218"/>
                      <a:pt x="38" y="218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36" y="219"/>
                      <a:pt x="36" y="219"/>
                      <a:pt x="36" y="219"/>
                    </a:cubicBezTo>
                    <a:cubicBezTo>
                      <a:pt x="34" y="217"/>
                      <a:pt x="31" y="216"/>
                      <a:pt x="29" y="215"/>
                    </a:cubicBezTo>
                    <a:cubicBezTo>
                      <a:pt x="23" y="212"/>
                      <a:pt x="23" y="208"/>
                      <a:pt x="23" y="206"/>
                    </a:cubicBezTo>
                    <a:cubicBezTo>
                      <a:pt x="23" y="206"/>
                      <a:pt x="20" y="204"/>
                      <a:pt x="18" y="203"/>
                    </a:cubicBezTo>
                    <a:cubicBezTo>
                      <a:pt x="17" y="202"/>
                      <a:pt x="16" y="201"/>
                      <a:pt x="15" y="200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4" y="196"/>
                      <a:pt x="13" y="189"/>
                      <a:pt x="13" y="186"/>
                    </a:cubicBezTo>
                    <a:cubicBezTo>
                      <a:pt x="12" y="185"/>
                      <a:pt x="8" y="183"/>
                      <a:pt x="4" y="181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3" y="170"/>
                      <a:pt x="3" y="168"/>
                      <a:pt x="3" y="167"/>
                    </a:cubicBezTo>
                    <a:cubicBezTo>
                      <a:pt x="3" y="164"/>
                      <a:pt x="5" y="164"/>
                      <a:pt x="7" y="164"/>
                    </a:cubicBezTo>
                    <a:cubicBezTo>
                      <a:pt x="7" y="164"/>
                      <a:pt x="8" y="164"/>
                      <a:pt x="8" y="164"/>
                    </a:cubicBezTo>
                    <a:cubicBezTo>
                      <a:pt x="9" y="163"/>
                      <a:pt x="10" y="163"/>
                      <a:pt x="10" y="162"/>
                    </a:cubicBezTo>
                    <a:cubicBezTo>
                      <a:pt x="11" y="161"/>
                      <a:pt x="12" y="160"/>
                      <a:pt x="14" y="160"/>
                    </a:cubicBezTo>
                    <a:cubicBezTo>
                      <a:pt x="14" y="160"/>
                      <a:pt x="15" y="160"/>
                      <a:pt x="16" y="159"/>
                    </a:cubicBezTo>
                    <a:cubicBezTo>
                      <a:pt x="17" y="158"/>
                      <a:pt x="19" y="158"/>
                      <a:pt x="20" y="158"/>
                    </a:cubicBezTo>
                    <a:cubicBezTo>
                      <a:pt x="21" y="158"/>
                      <a:pt x="21" y="159"/>
                      <a:pt x="22" y="159"/>
                    </a:cubicBezTo>
                    <a:cubicBezTo>
                      <a:pt x="23" y="160"/>
                      <a:pt x="24" y="161"/>
                      <a:pt x="24" y="161"/>
                    </a:cubicBezTo>
                    <a:cubicBezTo>
                      <a:pt x="24" y="161"/>
                      <a:pt x="25" y="161"/>
                      <a:pt x="25" y="160"/>
                    </a:cubicBezTo>
                    <a:cubicBezTo>
                      <a:pt x="26" y="159"/>
                      <a:pt x="27" y="159"/>
                      <a:pt x="27" y="159"/>
                    </a:cubicBezTo>
                    <a:cubicBezTo>
                      <a:pt x="28" y="159"/>
                      <a:pt x="29" y="159"/>
                      <a:pt x="31" y="157"/>
                    </a:cubicBezTo>
                    <a:cubicBezTo>
                      <a:pt x="32" y="154"/>
                      <a:pt x="34" y="153"/>
                      <a:pt x="37" y="153"/>
                    </a:cubicBezTo>
                    <a:cubicBezTo>
                      <a:pt x="37" y="153"/>
                      <a:pt x="38" y="153"/>
                      <a:pt x="39" y="153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44" y="154"/>
                      <a:pt x="46" y="152"/>
                      <a:pt x="47" y="150"/>
                    </a:cubicBezTo>
                    <a:cubicBezTo>
                      <a:pt x="48" y="148"/>
                      <a:pt x="50" y="147"/>
                      <a:pt x="52" y="147"/>
                    </a:cubicBezTo>
                    <a:cubicBezTo>
                      <a:pt x="53" y="146"/>
                      <a:pt x="54" y="146"/>
                      <a:pt x="55" y="145"/>
                    </a:cubicBezTo>
                    <a:cubicBezTo>
                      <a:pt x="57" y="144"/>
                      <a:pt x="61" y="142"/>
                      <a:pt x="63" y="141"/>
                    </a:cubicBezTo>
                    <a:cubicBezTo>
                      <a:pt x="64" y="141"/>
                      <a:pt x="64" y="141"/>
                      <a:pt x="64" y="141"/>
                    </a:cubicBezTo>
                    <a:cubicBezTo>
                      <a:pt x="64" y="141"/>
                      <a:pt x="64" y="139"/>
                      <a:pt x="64" y="138"/>
                    </a:cubicBezTo>
                    <a:cubicBezTo>
                      <a:pt x="64" y="137"/>
                      <a:pt x="64" y="137"/>
                      <a:pt x="64" y="136"/>
                    </a:cubicBezTo>
                    <a:cubicBezTo>
                      <a:pt x="64" y="134"/>
                      <a:pt x="65" y="132"/>
                      <a:pt x="67" y="130"/>
                    </a:cubicBezTo>
                    <a:cubicBezTo>
                      <a:pt x="68" y="130"/>
                      <a:pt x="68" y="129"/>
                      <a:pt x="69" y="128"/>
                    </a:cubicBezTo>
                    <a:cubicBezTo>
                      <a:pt x="69" y="127"/>
                      <a:pt x="68" y="124"/>
                      <a:pt x="67" y="123"/>
                    </a:cubicBezTo>
                    <a:cubicBezTo>
                      <a:pt x="66" y="121"/>
                      <a:pt x="65" y="119"/>
                      <a:pt x="65" y="118"/>
                    </a:cubicBezTo>
                    <a:cubicBezTo>
                      <a:pt x="65" y="113"/>
                      <a:pt x="64" y="111"/>
                      <a:pt x="63" y="110"/>
                    </a:cubicBezTo>
                    <a:cubicBezTo>
                      <a:pt x="62" y="110"/>
                      <a:pt x="62" y="109"/>
                      <a:pt x="62" y="109"/>
                    </a:cubicBezTo>
                    <a:cubicBezTo>
                      <a:pt x="63" y="107"/>
                      <a:pt x="68" y="105"/>
                      <a:pt x="69" y="105"/>
                    </a:cubicBezTo>
                    <a:cubicBezTo>
                      <a:pt x="69" y="106"/>
                      <a:pt x="69" y="106"/>
                      <a:pt x="69" y="106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1" y="105"/>
                      <a:pt x="72" y="104"/>
                      <a:pt x="74" y="104"/>
                    </a:cubicBezTo>
                    <a:cubicBezTo>
                      <a:pt x="76" y="103"/>
                      <a:pt x="78" y="102"/>
                      <a:pt x="79" y="103"/>
                    </a:cubicBezTo>
                    <a:cubicBezTo>
                      <a:pt x="80" y="104"/>
                      <a:pt x="81" y="105"/>
                      <a:pt x="85" y="105"/>
                    </a:cubicBezTo>
                    <a:cubicBezTo>
                      <a:pt x="86" y="105"/>
                      <a:pt x="86" y="105"/>
                      <a:pt x="86" y="104"/>
                    </a:cubicBezTo>
                    <a:cubicBezTo>
                      <a:pt x="86" y="104"/>
                      <a:pt x="86" y="103"/>
                      <a:pt x="85" y="102"/>
                    </a:cubicBezTo>
                    <a:cubicBezTo>
                      <a:pt x="83" y="101"/>
                      <a:pt x="84" y="97"/>
                      <a:pt x="87" y="90"/>
                    </a:cubicBezTo>
                    <a:cubicBezTo>
                      <a:pt x="89" y="87"/>
                      <a:pt x="90" y="84"/>
                      <a:pt x="90" y="82"/>
                    </a:cubicBezTo>
                    <a:cubicBezTo>
                      <a:pt x="90" y="82"/>
                      <a:pt x="91" y="79"/>
                      <a:pt x="93" y="79"/>
                    </a:cubicBezTo>
                    <a:cubicBezTo>
                      <a:pt x="94" y="79"/>
                      <a:pt x="94" y="80"/>
                      <a:pt x="95" y="80"/>
                    </a:cubicBezTo>
                    <a:cubicBezTo>
                      <a:pt x="96" y="81"/>
                      <a:pt x="97" y="81"/>
                      <a:pt x="98" y="81"/>
                    </a:cubicBezTo>
                    <a:cubicBezTo>
                      <a:pt x="99" y="82"/>
                      <a:pt x="100" y="82"/>
                      <a:pt x="101" y="82"/>
                    </a:cubicBezTo>
                    <a:cubicBezTo>
                      <a:pt x="104" y="82"/>
                      <a:pt x="106" y="82"/>
                      <a:pt x="107" y="82"/>
                    </a:cubicBezTo>
                    <a:cubicBezTo>
                      <a:pt x="107" y="82"/>
                      <a:pt x="107" y="83"/>
                      <a:pt x="108" y="83"/>
                    </a:cubicBezTo>
                    <a:cubicBezTo>
                      <a:pt x="110" y="83"/>
                      <a:pt x="114" y="81"/>
                      <a:pt x="115" y="79"/>
                    </a:cubicBezTo>
                    <a:cubicBezTo>
                      <a:pt x="115" y="79"/>
                      <a:pt x="115" y="79"/>
                      <a:pt x="115" y="78"/>
                    </a:cubicBezTo>
                    <a:cubicBezTo>
                      <a:pt x="114" y="77"/>
                      <a:pt x="113" y="75"/>
                      <a:pt x="113" y="72"/>
                    </a:cubicBezTo>
                    <a:cubicBezTo>
                      <a:pt x="114" y="66"/>
                      <a:pt x="117" y="64"/>
                      <a:pt x="121" y="64"/>
                    </a:cubicBezTo>
                    <a:cubicBezTo>
                      <a:pt x="124" y="64"/>
                      <a:pt x="124" y="61"/>
                      <a:pt x="124" y="60"/>
                    </a:cubicBezTo>
                    <a:cubicBezTo>
                      <a:pt x="124" y="58"/>
                      <a:pt x="125" y="57"/>
                      <a:pt x="125" y="56"/>
                    </a:cubicBezTo>
                    <a:cubicBezTo>
                      <a:pt x="126" y="55"/>
                      <a:pt x="127" y="54"/>
                      <a:pt x="127" y="53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30" y="53"/>
                      <a:pt x="130" y="54"/>
                      <a:pt x="131" y="54"/>
                    </a:cubicBezTo>
                    <a:cubicBezTo>
                      <a:pt x="131" y="54"/>
                      <a:pt x="132" y="54"/>
                      <a:pt x="133" y="54"/>
                    </a:cubicBezTo>
                    <a:cubicBezTo>
                      <a:pt x="133" y="54"/>
                      <a:pt x="134" y="54"/>
                      <a:pt x="134" y="54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7" y="61"/>
                      <a:pt x="138" y="62"/>
                      <a:pt x="140" y="63"/>
                    </a:cubicBezTo>
                    <a:cubicBezTo>
                      <a:pt x="141" y="64"/>
                      <a:pt x="141" y="64"/>
                      <a:pt x="142" y="65"/>
                    </a:cubicBezTo>
                    <a:cubicBezTo>
                      <a:pt x="145" y="67"/>
                      <a:pt x="147" y="69"/>
                      <a:pt x="150" y="69"/>
                    </a:cubicBezTo>
                    <a:cubicBezTo>
                      <a:pt x="154" y="69"/>
                      <a:pt x="159" y="73"/>
                      <a:pt x="160" y="77"/>
                    </a:cubicBezTo>
                    <a:cubicBezTo>
                      <a:pt x="160" y="79"/>
                      <a:pt x="163" y="82"/>
                      <a:pt x="164" y="84"/>
                    </a:cubicBezTo>
                    <a:cubicBezTo>
                      <a:pt x="166" y="85"/>
                      <a:pt x="165" y="87"/>
                      <a:pt x="165" y="90"/>
                    </a:cubicBezTo>
                    <a:cubicBezTo>
                      <a:pt x="165" y="91"/>
                      <a:pt x="164" y="93"/>
                      <a:pt x="164" y="94"/>
                    </a:cubicBezTo>
                    <a:cubicBezTo>
                      <a:pt x="164" y="96"/>
                      <a:pt x="163" y="97"/>
                      <a:pt x="162" y="98"/>
                    </a:cubicBezTo>
                    <a:cubicBezTo>
                      <a:pt x="161" y="99"/>
                      <a:pt x="161" y="100"/>
                      <a:pt x="162" y="101"/>
                    </a:cubicBezTo>
                    <a:cubicBezTo>
                      <a:pt x="164" y="104"/>
                      <a:pt x="177" y="106"/>
                      <a:pt x="183" y="106"/>
                    </a:cubicBezTo>
                    <a:cubicBezTo>
                      <a:pt x="186" y="106"/>
                      <a:pt x="188" y="108"/>
                      <a:pt x="189" y="110"/>
                    </a:cubicBezTo>
                    <a:cubicBezTo>
                      <a:pt x="190" y="110"/>
                      <a:pt x="190" y="111"/>
                      <a:pt x="190" y="111"/>
                    </a:cubicBezTo>
                    <a:cubicBezTo>
                      <a:pt x="192" y="111"/>
                      <a:pt x="193" y="112"/>
                      <a:pt x="194" y="113"/>
                    </a:cubicBezTo>
                    <a:cubicBezTo>
                      <a:pt x="194" y="114"/>
                      <a:pt x="195" y="115"/>
                      <a:pt x="196" y="115"/>
                    </a:cubicBezTo>
                    <a:cubicBezTo>
                      <a:pt x="201" y="116"/>
                      <a:pt x="204" y="119"/>
                      <a:pt x="205" y="124"/>
                    </a:cubicBezTo>
                    <a:cubicBezTo>
                      <a:pt x="205" y="127"/>
                      <a:pt x="207" y="129"/>
                      <a:pt x="208" y="130"/>
                    </a:cubicBezTo>
                    <a:cubicBezTo>
                      <a:pt x="209" y="132"/>
                      <a:pt x="210" y="133"/>
                      <a:pt x="210" y="134"/>
                    </a:cubicBezTo>
                    <a:cubicBezTo>
                      <a:pt x="210" y="134"/>
                      <a:pt x="211" y="134"/>
                      <a:pt x="213" y="134"/>
                    </a:cubicBezTo>
                    <a:cubicBezTo>
                      <a:pt x="214" y="134"/>
                      <a:pt x="215" y="134"/>
                      <a:pt x="216" y="134"/>
                    </a:cubicBezTo>
                    <a:cubicBezTo>
                      <a:pt x="218" y="134"/>
                      <a:pt x="220" y="134"/>
                      <a:pt x="222" y="134"/>
                    </a:cubicBezTo>
                    <a:cubicBezTo>
                      <a:pt x="224" y="135"/>
                      <a:pt x="229" y="135"/>
                      <a:pt x="234" y="135"/>
                    </a:cubicBezTo>
                    <a:cubicBezTo>
                      <a:pt x="239" y="135"/>
                      <a:pt x="243" y="135"/>
                      <a:pt x="245" y="135"/>
                    </a:cubicBezTo>
                    <a:cubicBezTo>
                      <a:pt x="246" y="135"/>
                      <a:pt x="247" y="135"/>
                      <a:pt x="248" y="135"/>
                    </a:cubicBezTo>
                    <a:cubicBezTo>
                      <a:pt x="253" y="135"/>
                      <a:pt x="259" y="136"/>
                      <a:pt x="263" y="139"/>
                    </a:cubicBezTo>
                    <a:cubicBezTo>
                      <a:pt x="266" y="141"/>
                      <a:pt x="267" y="141"/>
                      <a:pt x="269" y="140"/>
                    </a:cubicBezTo>
                    <a:cubicBezTo>
                      <a:pt x="269" y="140"/>
                      <a:pt x="270" y="140"/>
                      <a:pt x="270" y="140"/>
                    </a:cubicBezTo>
                    <a:cubicBezTo>
                      <a:pt x="271" y="140"/>
                      <a:pt x="272" y="140"/>
                      <a:pt x="273" y="141"/>
                    </a:cubicBezTo>
                    <a:cubicBezTo>
                      <a:pt x="276" y="143"/>
                      <a:pt x="279" y="144"/>
                      <a:pt x="283" y="144"/>
                    </a:cubicBezTo>
                    <a:cubicBezTo>
                      <a:pt x="286" y="143"/>
                      <a:pt x="287" y="145"/>
                      <a:pt x="288" y="146"/>
                    </a:cubicBezTo>
                    <a:cubicBezTo>
                      <a:pt x="289" y="147"/>
                      <a:pt x="289" y="147"/>
                      <a:pt x="290" y="147"/>
                    </a:cubicBezTo>
                    <a:cubicBezTo>
                      <a:pt x="292" y="148"/>
                      <a:pt x="294" y="146"/>
                      <a:pt x="297" y="144"/>
                    </a:cubicBezTo>
                    <a:cubicBezTo>
                      <a:pt x="300" y="142"/>
                      <a:pt x="303" y="140"/>
                      <a:pt x="307" y="139"/>
                    </a:cubicBezTo>
                    <a:cubicBezTo>
                      <a:pt x="310" y="137"/>
                      <a:pt x="313" y="137"/>
                      <a:pt x="317" y="137"/>
                    </a:cubicBezTo>
                    <a:cubicBezTo>
                      <a:pt x="321" y="137"/>
                      <a:pt x="324" y="137"/>
                      <a:pt x="327" y="138"/>
                    </a:cubicBezTo>
                    <a:cubicBezTo>
                      <a:pt x="328" y="138"/>
                      <a:pt x="328" y="138"/>
                      <a:pt x="329" y="138"/>
                    </a:cubicBezTo>
                    <a:cubicBezTo>
                      <a:pt x="333" y="139"/>
                      <a:pt x="341" y="136"/>
                      <a:pt x="345" y="131"/>
                    </a:cubicBezTo>
                    <a:cubicBezTo>
                      <a:pt x="348" y="128"/>
                      <a:pt x="351" y="127"/>
                      <a:pt x="353" y="126"/>
                    </a:cubicBezTo>
                    <a:cubicBezTo>
                      <a:pt x="355" y="125"/>
                      <a:pt x="357" y="124"/>
                      <a:pt x="357" y="122"/>
                    </a:cubicBezTo>
                    <a:cubicBezTo>
                      <a:pt x="357" y="120"/>
                      <a:pt x="356" y="119"/>
                      <a:pt x="355" y="117"/>
                    </a:cubicBezTo>
                    <a:cubicBezTo>
                      <a:pt x="354" y="115"/>
                      <a:pt x="353" y="113"/>
                      <a:pt x="355" y="110"/>
                    </a:cubicBezTo>
                    <a:cubicBezTo>
                      <a:pt x="356" y="107"/>
                      <a:pt x="359" y="107"/>
                      <a:pt x="361" y="107"/>
                    </a:cubicBezTo>
                    <a:cubicBezTo>
                      <a:pt x="362" y="107"/>
                      <a:pt x="364" y="107"/>
                      <a:pt x="365" y="108"/>
                    </a:cubicBezTo>
                    <a:cubicBezTo>
                      <a:pt x="367" y="108"/>
                      <a:pt x="369" y="109"/>
                      <a:pt x="372" y="109"/>
                    </a:cubicBezTo>
                    <a:cubicBezTo>
                      <a:pt x="375" y="109"/>
                      <a:pt x="377" y="108"/>
                      <a:pt x="380" y="106"/>
                    </a:cubicBezTo>
                    <a:cubicBezTo>
                      <a:pt x="385" y="103"/>
                      <a:pt x="388" y="102"/>
                      <a:pt x="392" y="102"/>
                    </a:cubicBezTo>
                    <a:cubicBezTo>
                      <a:pt x="393" y="102"/>
                      <a:pt x="394" y="102"/>
                      <a:pt x="395" y="102"/>
                    </a:cubicBezTo>
                    <a:cubicBezTo>
                      <a:pt x="398" y="102"/>
                      <a:pt x="398" y="100"/>
                      <a:pt x="400" y="98"/>
                    </a:cubicBezTo>
                    <a:cubicBezTo>
                      <a:pt x="400" y="97"/>
                      <a:pt x="401" y="95"/>
                      <a:pt x="403" y="94"/>
                    </a:cubicBezTo>
                    <a:cubicBezTo>
                      <a:pt x="407" y="90"/>
                      <a:pt x="412" y="89"/>
                      <a:pt x="415" y="89"/>
                    </a:cubicBezTo>
                    <a:cubicBezTo>
                      <a:pt x="417" y="89"/>
                      <a:pt x="418" y="88"/>
                      <a:pt x="420" y="88"/>
                    </a:cubicBezTo>
                    <a:cubicBezTo>
                      <a:pt x="423" y="87"/>
                      <a:pt x="426" y="86"/>
                      <a:pt x="428" y="86"/>
                    </a:cubicBezTo>
                    <a:cubicBezTo>
                      <a:pt x="430" y="87"/>
                      <a:pt x="432" y="87"/>
                      <a:pt x="433" y="87"/>
                    </a:cubicBezTo>
                    <a:cubicBezTo>
                      <a:pt x="435" y="87"/>
                      <a:pt x="436" y="87"/>
                      <a:pt x="437" y="86"/>
                    </a:cubicBezTo>
                    <a:cubicBezTo>
                      <a:pt x="437" y="85"/>
                      <a:pt x="432" y="81"/>
                      <a:pt x="430" y="79"/>
                    </a:cubicBezTo>
                    <a:cubicBezTo>
                      <a:pt x="428" y="77"/>
                      <a:pt x="426" y="75"/>
                      <a:pt x="424" y="74"/>
                    </a:cubicBezTo>
                    <a:cubicBezTo>
                      <a:pt x="423" y="72"/>
                      <a:pt x="422" y="72"/>
                      <a:pt x="421" y="72"/>
                    </a:cubicBezTo>
                    <a:cubicBezTo>
                      <a:pt x="419" y="72"/>
                      <a:pt x="417" y="73"/>
                      <a:pt x="417" y="75"/>
                    </a:cubicBezTo>
                    <a:cubicBezTo>
                      <a:pt x="416" y="76"/>
                      <a:pt x="416" y="76"/>
                      <a:pt x="415" y="76"/>
                    </a:cubicBezTo>
                    <a:cubicBezTo>
                      <a:pt x="414" y="76"/>
                      <a:pt x="413" y="76"/>
                      <a:pt x="412" y="76"/>
                    </a:cubicBezTo>
                    <a:cubicBezTo>
                      <a:pt x="411" y="75"/>
                      <a:pt x="409" y="74"/>
                      <a:pt x="407" y="74"/>
                    </a:cubicBezTo>
                    <a:cubicBezTo>
                      <a:pt x="405" y="74"/>
                      <a:pt x="403" y="74"/>
                      <a:pt x="402" y="75"/>
                    </a:cubicBezTo>
                    <a:cubicBezTo>
                      <a:pt x="401" y="75"/>
                      <a:pt x="401" y="75"/>
                      <a:pt x="400" y="75"/>
                    </a:cubicBezTo>
                    <a:cubicBezTo>
                      <a:pt x="399" y="75"/>
                      <a:pt x="397" y="75"/>
                      <a:pt x="396" y="73"/>
                    </a:cubicBezTo>
                    <a:cubicBezTo>
                      <a:pt x="394" y="72"/>
                      <a:pt x="394" y="70"/>
                      <a:pt x="394" y="69"/>
                    </a:cubicBezTo>
                    <a:cubicBezTo>
                      <a:pt x="395" y="68"/>
                      <a:pt x="396" y="67"/>
                      <a:pt x="397" y="67"/>
                    </a:cubicBezTo>
                    <a:cubicBezTo>
                      <a:pt x="397" y="62"/>
                      <a:pt x="397" y="62"/>
                      <a:pt x="397" y="62"/>
                    </a:cubicBezTo>
                    <a:cubicBezTo>
                      <a:pt x="406" y="46"/>
                      <a:pt x="406" y="46"/>
                      <a:pt x="406" y="46"/>
                    </a:cubicBezTo>
                    <a:cubicBezTo>
                      <a:pt x="407" y="46"/>
                      <a:pt x="407" y="46"/>
                      <a:pt x="407" y="46"/>
                    </a:cubicBezTo>
                    <a:cubicBezTo>
                      <a:pt x="408" y="47"/>
                      <a:pt x="409" y="47"/>
                      <a:pt x="409" y="48"/>
                    </a:cubicBezTo>
                    <a:cubicBezTo>
                      <a:pt x="410" y="49"/>
                      <a:pt x="413" y="50"/>
                      <a:pt x="416" y="50"/>
                    </a:cubicBezTo>
                    <a:cubicBezTo>
                      <a:pt x="417" y="50"/>
                      <a:pt x="417" y="50"/>
                      <a:pt x="417" y="50"/>
                    </a:cubicBezTo>
                    <a:cubicBezTo>
                      <a:pt x="418" y="50"/>
                      <a:pt x="419" y="49"/>
                      <a:pt x="421" y="48"/>
                    </a:cubicBezTo>
                    <a:cubicBezTo>
                      <a:pt x="423" y="47"/>
                      <a:pt x="425" y="45"/>
                      <a:pt x="427" y="45"/>
                    </a:cubicBezTo>
                    <a:cubicBezTo>
                      <a:pt x="428" y="45"/>
                      <a:pt x="429" y="44"/>
                      <a:pt x="430" y="43"/>
                    </a:cubicBezTo>
                    <a:cubicBezTo>
                      <a:pt x="430" y="43"/>
                      <a:pt x="430" y="43"/>
                      <a:pt x="430" y="42"/>
                    </a:cubicBezTo>
                    <a:cubicBezTo>
                      <a:pt x="430" y="41"/>
                      <a:pt x="431" y="39"/>
                      <a:pt x="433" y="35"/>
                    </a:cubicBezTo>
                    <a:cubicBezTo>
                      <a:pt x="434" y="34"/>
                      <a:pt x="435" y="33"/>
                      <a:pt x="435" y="32"/>
                    </a:cubicBezTo>
                    <a:cubicBezTo>
                      <a:pt x="435" y="29"/>
                      <a:pt x="439" y="23"/>
                      <a:pt x="441" y="22"/>
                    </a:cubicBezTo>
                    <a:cubicBezTo>
                      <a:pt x="443" y="21"/>
                      <a:pt x="445" y="19"/>
                      <a:pt x="445" y="18"/>
                    </a:cubicBezTo>
                    <a:cubicBezTo>
                      <a:pt x="444" y="13"/>
                      <a:pt x="443" y="12"/>
                      <a:pt x="443" y="12"/>
                    </a:cubicBezTo>
                    <a:cubicBezTo>
                      <a:pt x="443" y="12"/>
                      <a:pt x="443" y="12"/>
                      <a:pt x="443" y="12"/>
                    </a:cubicBezTo>
                    <a:cubicBezTo>
                      <a:pt x="442" y="12"/>
                      <a:pt x="440" y="12"/>
                      <a:pt x="440" y="11"/>
                    </a:cubicBezTo>
                    <a:cubicBezTo>
                      <a:pt x="439" y="10"/>
                      <a:pt x="440" y="8"/>
                      <a:pt x="441" y="5"/>
                    </a:cubicBezTo>
                    <a:cubicBezTo>
                      <a:pt x="444" y="2"/>
                      <a:pt x="447" y="1"/>
                      <a:pt x="452" y="1"/>
                    </a:cubicBezTo>
                    <a:cubicBezTo>
                      <a:pt x="453" y="1"/>
                      <a:pt x="453" y="1"/>
                      <a:pt x="454" y="1"/>
                    </a:cubicBezTo>
                    <a:cubicBezTo>
                      <a:pt x="454" y="1"/>
                      <a:pt x="454" y="1"/>
                      <a:pt x="455" y="1"/>
                    </a:cubicBezTo>
                    <a:cubicBezTo>
                      <a:pt x="455" y="1"/>
                      <a:pt x="456" y="1"/>
                      <a:pt x="457" y="1"/>
                    </a:cubicBezTo>
                    <a:cubicBezTo>
                      <a:pt x="459" y="0"/>
                      <a:pt x="463" y="0"/>
                      <a:pt x="466" y="0"/>
                    </a:cubicBezTo>
                    <a:cubicBezTo>
                      <a:pt x="467" y="0"/>
                      <a:pt x="468" y="0"/>
                      <a:pt x="469" y="0"/>
                    </a:cubicBezTo>
                    <a:cubicBezTo>
                      <a:pt x="470" y="0"/>
                      <a:pt x="471" y="0"/>
                      <a:pt x="472" y="0"/>
                    </a:cubicBezTo>
                    <a:cubicBezTo>
                      <a:pt x="474" y="0"/>
                      <a:pt x="474" y="0"/>
                      <a:pt x="474" y="0"/>
                    </a:cubicBezTo>
                    <a:cubicBezTo>
                      <a:pt x="476" y="0"/>
                      <a:pt x="478" y="0"/>
                      <a:pt x="480" y="2"/>
                    </a:cubicBezTo>
                    <a:cubicBezTo>
                      <a:pt x="482" y="3"/>
                      <a:pt x="485" y="3"/>
                      <a:pt x="487" y="3"/>
                    </a:cubicBezTo>
                    <a:cubicBezTo>
                      <a:pt x="489" y="4"/>
                      <a:pt x="491" y="4"/>
                      <a:pt x="492" y="5"/>
                    </a:cubicBezTo>
                    <a:cubicBezTo>
                      <a:pt x="493" y="6"/>
                      <a:pt x="494" y="7"/>
                      <a:pt x="494" y="7"/>
                    </a:cubicBezTo>
                    <a:cubicBezTo>
                      <a:pt x="497" y="9"/>
                      <a:pt x="499" y="10"/>
                      <a:pt x="499" y="13"/>
                    </a:cubicBezTo>
                    <a:cubicBezTo>
                      <a:pt x="498" y="14"/>
                      <a:pt x="499" y="14"/>
                      <a:pt x="499" y="15"/>
                    </a:cubicBezTo>
                    <a:cubicBezTo>
                      <a:pt x="501" y="16"/>
                      <a:pt x="502" y="17"/>
                      <a:pt x="503" y="22"/>
                    </a:cubicBezTo>
                    <a:cubicBezTo>
                      <a:pt x="504" y="26"/>
                      <a:pt x="506" y="28"/>
                      <a:pt x="507" y="30"/>
                    </a:cubicBezTo>
                    <a:cubicBezTo>
                      <a:pt x="508" y="31"/>
                      <a:pt x="509" y="32"/>
                      <a:pt x="509" y="33"/>
                    </a:cubicBezTo>
                    <a:cubicBezTo>
                      <a:pt x="509" y="35"/>
                      <a:pt x="510" y="37"/>
                      <a:pt x="511" y="38"/>
                    </a:cubicBezTo>
                    <a:cubicBezTo>
                      <a:pt x="513" y="42"/>
                      <a:pt x="514" y="44"/>
                      <a:pt x="514" y="45"/>
                    </a:cubicBezTo>
                    <a:cubicBezTo>
                      <a:pt x="514" y="46"/>
                      <a:pt x="513" y="48"/>
                      <a:pt x="514" y="49"/>
                    </a:cubicBezTo>
                    <a:cubicBezTo>
                      <a:pt x="514" y="49"/>
                      <a:pt x="516" y="50"/>
                      <a:pt x="517" y="50"/>
                    </a:cubicBezTo>
                    <a:cubicBezTo>
                      <a:pt x="520" y="50"/>
                      <a:pt x="522" y="51"/>
                      <a:pt x="524" y="52"/>
                    </a:cubicBezTo>
                    <a:cubicBezTo>
                      <a:pt x="525" y="53"/>
                      <a:pt x="525" y="53"/>
                      <a:pt x="526" y="53"/>
                    </a:cubicBezTo>
                    <a:cubicBezTo>
                      <a:pt x="526" y="53"/>
                      <a:pt x="526" y="53"/>
                      <a:pt x="527" y="53"/>
                    </a:cubicBezTo>
                    <a:cubicBezTo>
                      <a:pt x="529" y="53"/>
                      <a:pt x="534" y="55"/>
                      <a:pt x="536" y="58"/>
                    </a:cubicBezTo>
                    <a:cubicBezTo>
                      <a:pt x="537" y="59"/>
                      <a:pt x="539" y="59"/>
                      <a:pt x="540" y="59"/>
                    </a:cubicBezTo>
                    <a:cubicBezTo>
                      <a:pt x="542" y="60"/>
                      <a:pt x="544" y="60"/>
                      <a:pt x="544" y="63"/>
                    </a:cubicBezTo>
                    <a:cubicBezTo>
                      <a:pt x="543" y="64"/>
                      <a:pt x="544" y="66"/>
                      <a:pt x="545" y="67"/>
                    </a:cubicBezTo>
                    <a:cubicBezTo>
                      <a:pt x="545" y="68"/>
                      <a:pt x="546" y="70"/>
                      <a:pt x="546" y="71"/>
                    </a:cubicBezTo>
                    <a:cubicBezTo>
                      <a:pt x="546" y="71"/>
                      <a:pt x="546" y="72"/>
                      <a:pt x="546" y="72"/>
                    </a:cubicBezTo>
                    <a:cubicBezTo>
                      <a:pt x="547" y="73"/>
                      <a:pt x="551" y="74"/>
                      <a:pt x="554" y="74"/>
                    </a:cubicBezTo>
                    <a:cubicBezTo>
                      <a:pt x="555" y="74"/>
                      <a:pt x="556" y="74"/>
                      <a:pt x="558" y="74"/>
                    </a:cubicBezTo>
                    <a:cubicBezTo>
                      <a:pt x="558" y="74"/>
                      <a:pt x="559" y="74"/>
                      <a:pt x="559" y="74"/>
                    </a:cubicBezTo>
                    <a:cubicBezTo>
                      <a:pt x="560" y="74"/>
                      <a:pt x="561" y="74"/>
                      <a:pt x="562" y="72"/>
                    </a:cubicBezTo>
                    <a:cubicBezTo>
                      <a:pt x="563" y="70"/>
                      <a:pt x="566" y="69"/>
                      <a:pt x="568" y="69"/>
                    </a:cubicBezTo>
                    <a:cubicBezTo>
                      <a:pt x="570" y="69"/>
                      <a:pt x="571" y="69"/>
                      <a:pt x="571" y="69"/>
                    </a:cubicBezTo>
                    <a:cubicBezTo>
                      <a:pt x="572" y="68"/>
                      <a:pt x="575" y="67"/>
                      <a:pt x="577" y="67"/>
                    </a:cubicBezTo>
                    <a:cubicBezTo>
                      <a:pt x="578" y="67"/>
                      <a:pt x="579" y="67"/>
                      <a:pt x="580" y="68"/>
                    </a:cubicBezTo>
                    <a:cubicBezTo>
                      <a:pt x="580" y="69"/>
                      <a:pt x="581" y="70"/>
                      <a:pt x="581" y="72"/>
                    </a:cubicBezTo>
                    <a:cubicBezTo>
                      <a:pt x="581" y="74"/>
                      <a:pt x="581" y="75"/>
                      <a:pt x="582" y="76"/>
                    </a:cubicBezTo>
                    <a:cubicBezTo>
                      <a:pt x="582" y="77"/>
                      <a:pt x="583" y="79"/>
                      <a:pt x="580" y="80"/>
                    </a:cubicBezTo>
                    <a:cubicBezTo>
                      <a:pt x="578" y="82"/>
                      <a:pt x="577" y="87"/>
                      <a:pt x="576" y="90"/>
                    </a:cubicBezTo>
                    <a:cubicBezTo>
                      <a:pt x="576" y="91"/>
                      <a:pt x="576" y="92"/>
                      <a:pt x="576" y="92"/>
                    </a:cubicBezTo>
                    <a:cubicBezTo>
                      <a:pt x="575" y="94"/>
                      <a:pt x="574" y="95"/>
                      <a:pt x="573" y="96"/>
                    </a:cubicBezTo>
                    <a:cubicBezTo>
                      <a:pt x="571" y="97"/>
                      <a:pt x="570" y="98"/>
                      <a:pt x="570" y="99"/>
                    </a:cubicBezTo>
                    <a:cubicBezTo>
                      <a:pt x="570" y="102"/>
                      <a:pt x="568" y="103"/>
                      <a:pt x="567" y="104"/>
                    </a:cubicBezTo>
                    <a:cubicBezTo>
                      <a:pt x="566" y="104"/>
                      <a:pt x="566" y="105"/>
                      <a:pt x="566" y="105"/>
                    </a:cubicBezTo>
                    <a:cubicBezTo>
                      <a:pt x="566" y="106"/>
                      <a:pt x="565" y="107"/>
                      <a:pt x="564" y="108"/>
                    </a:cubicBezTo>
                    <a:cubicBezTo>
                      <a:pt x="562" y="109"/>
                      <a:pt x="558" y="108"/>
                      <a:pt x="555" y="106"/>
                    </a:cubicBezTo>
                    <a:cubicBezTo>
                      <a:pt x="555" y="106"/>
                      <a:pt x="555" y="106"/>
                      <a:pt x="555" y="106"/>
                    </a:cubicBezTo>
                    <a:cubicBezTo>
                      <a:pt x="554" y="106"/>
                      <a:pt x="553" y="107"/>
                      <a:pt x="552" y="108"/>
                    </a:cubicBezTo>
                    <a:cubicBezTo>
                      <a:pt x="550" y="109"/>
                      <a:pt x="549" y="110"/>
                      <a:pt x="548" y="110"/>
                    </a:cubicBezTo>
                    <a:cubicBezTo>
                      <a:pt x="548" y="110"/>
                      <a:pt x="548" y="110"/>
                      <a:pt x="548" y="110"/>
                    </a:cubicBezTo>
                    <a:cubicBezTo>
                      <a:pt x="547" y="111"/>
                      <a:pt x="547" y="114"/>
                      <a:pt x="548" y="116"/>
                    </a:cubicBezTo>
                    <a:cubicBezTo>
                      <a:pt x="548" y="117"/>
                      <a:pt x="548" y="118"/>
                      <a:pt x="548" y="119"/>
                    </a:cubicBezTo>
                    <a:cubicBezTo>
                      <a:pt x="547" y="120"/>
                      <a:pt x="547" y="122"/>
                      <a:pt x="548" y="124"/>
                    </a:cubicBezTo>
                    <a:cubicBezTo>
                      <a:pt x="549" y="125"/>
                      <a:pt x="549" y="127"/>
                      <a:pt x="549" y="129"/>
                    </a:cubicBezTo>
                    <a:cubicBezTo>
                      <a:pt x="549" y="130"/>
                      <a:pt x="549" y="132"/>
                      <a:pt x="549" y="133"/>
                    </a:cubicBezTo>
                    <a:cubicBezTo>
                      <a:pt x="549" y="134"/>
                      <a:pt x="549" y="134"/>
                      <a:pt x="549" y="134"/>
                    </a:cubicBezTo>
                    <a:cubicBezTo>
                      <a:pt x="548" y="134"/>
                      <a:pt x="548" y="134"/>
                      <a:pt x="548" y="134"/>
                    </a:cubicBezTo>
                    <a:cubicBezTo>
                      <a:pt x="548" y="135"/>
                      <a:pt x="547" y="135"/>
                      <a:pt x="546" y="136"/>
                    </a:cubicBezTo>
                    <a:cubicBezTo>
                      <a:pt x="546" y="136"/>
                      <a:pt x="546" y="136"/>
                      <a:pt x="546" y="136"/>
                    </a:cubicBezTo>
                    <a:cubicBezTo>
                      <a:pt x="545" y="136"/>
                      <a:pt x="545" y="136"/>
                      <a:pt x="545" y="136"/>
                    </a:cubicBezTo>
                    <a:cubicBezTo>
                      <a:pt x="544" y="136"/>
                      <a:pt x="543" y="135"/>
                      <a:pt x="543" y="136"/>
                    </a:cubicBezTo>
                    <a:cubicBezTo>
                      <a:pt x="543" y="136"/>
                      <a:pt x="542" y="136"/>
                      <a:pt x="541" y="136"/>
                    </a:cubicBezTo>
                    <a:cubicBezTo>
                      <a:pt x="540" y="136"/>
                      <a:pt x="538" y="135"/>
                      <a:pt x="537" y="134"/>
                    </a:cubicBezTo>
                    <a:cubicBezTo>
                      <a:pt x="536" y="133"/>
                      <a:pt x="536" y="133"/>
                      <a:pt x="535" y="133"/>
                    </a:cubicBezTo>
                    <a:cubicBezTo>
                      <a:pt x="534" y="133"/>
                      <a:pt x="533" y="134"/>
                      <a:pt x="533" y="136"/>
                    </a:cubicBezTo>
                    <a:cubicBezTo>
                      <a:pt x="532" y="138"/>
                      <a:pt x="531" y="140"/>
                      <a:pt x="529" y="140"/>
                    </a:cubicBezTo>
                    <a:cubicBezTo>
                      <a:pt x="528" y="140"/>
                      <a:pt x="528" y="141"/>
                      <a:pt x="527" y="142"/>
                    </a:cubicBezTo>
                    <a:cubicBezTo>
                      <a:pt x="526" y="143"/>
                      <a:pt x="525" y="145"/>
                      <a:pt x="522" y="145"/>
                    </a:cubicBezTo>
                    <a:cubicBezTo>
                      <a:pt x="522" y="145"/>
                      <a:pt x="522" y="145"/>
                      <a:pt x="522" y="145"/>
                    </a:cubicBezTo>
                    <a:cubicBezTo>
                      <a:pt x="520" y="145"/>
                      <a:pt x="519" y="145"/>
                      <a:pt x="519" y="146"/>
                    </a:cubicBezTo>
                    <a:cubicBezTo>
                      <a:pt x="519" y="146"/>
                      <a:pt x="519" y="146"/>
                      <a:pt x="519" y="146"/>
                    </a:cubicBezTo>
                    <a:cubicBezTo>
                      <a:pt x="519" y="146"/>
                      <a:pt x="519" y="146"/>
                      <a:pt x="519" y="147"/>
                    </a:cubicBezTo>
                    <a:cubicBezTo>
                      <a:pt x="520" y="148"/>
                      <a:pt x="520" y="149"/>
                      <a:pt x="520" y="150"/>
                    </a:cubicBezTo>
                    <a:cubicBezTo>
                      <a:pt x="519" y="151"/>
                      <a:pt x="518" y="151"/>
                      <a:pt x="517" y="151"/>
                    </a:cubicBezTo>
                    <a:cubicBezTo>
                      <a:pt x="516" y="151"/>
                      <a:pt x="516" y="151"/>
                      <a:pt x="515" y="151"/>
                    </a:cubicBezTo>
                    <a:cubicBezTo>
                      <a:pt x="514" y="151"/>
                      <a:pt x="513" y="151"/>
                      <a:pt x="512" y="151"/>
                    </a:cubicBezTo>
                    <a:cubicBezTo>
                      <a:pt x="510" y="151"/>
                      <a:pt x="509" y="150"/>
                      <a:pt x="508" y="149"/>
                    </a:cubicBezTo>
                    <a:cubicBezTo>
                      <a:pt x="507" y="148"/>
                      <a:pt x="507" y="148"/>
                      <a:pt x="506" y="148"/>
                    </a:cubicBezTo>
                    <a:cubicBezTo>
                      <a:pt x="505" y="148"/>
                      <a:pt x="503" y="150"/>
                      <a:pt x="502" y="152"/>
                    </a:cubicBezTo>
                    <a:cubicBezTo>
                      <a:pt x="502" y="153"/>
                      <a:pt x="501" y="154"/>
                      <a:pt x="501" y="155"/>
                    </a:cubicBezTo>
                    <a:cubicBezTo>
                      <a:pt x="499" y="157"/>
                      <a:pt x="492" y="160"/>
                      <a:pt x="485" y="163"/>
                    </a:cubicBezTo>
                    <a:cubicBezTo>
                      <a:pt x="484" y="164"/>
                      <a:pt x="483" y="164"/>
                      <a:pt x="482" y="165"/>
                    </a:cubicBezTo>
                    <a:cubicBezTo>
                      <a:pt x="482" y="165"/>
                      <a:pt x="481" y="166"/>
                      <a:pt x="480" y="168"/>
                    </a:cubicBezTo>
                    <a:cubicBezTo>
                      <a:pt x="480" y="169"/>
                      <a:pt x="480" y="169"/>
                      <a:pt x="480" y="169"/>
                    </a:cubicBezTo>
                    <a:cubicBezTo>
                      <a:pt x="479" y="169"/>
                      <a:pt x="479" y="169"/>
                      <a:pt x="479" y="169"/>
                    </a:cubicBezTo>
                    <a:cubicBezTo>
                      <a:pt x="477" y="169"/>
                      <a:pt x="476" y="169"/>
                      <a:pt x="475" y="170"/>
                    </a:cubicBezTo>
                    <a:cubicBezTo>
                      <a:pt x="470" y="172"/>
                      <a:pt x="463" y="176"/>
                      <a:pt x="457" y="180"/>
                    </a:cubicBezTo>
                    <a:cubicBezTo>
                      <a:pt x="455" y="181"/>
                      <a:pt x="452" y="182"/>
                      <a:pt x="450" y="182"/>
                    </a:cubicBezTo>
                    <a:cubicBezTo>
                      <a:pt x="449" y="182"/>
                      <a:pt x="448" y="181"/>
                      <a:pt x="448" y="181"/>
                    </a:cubicBezTo>
                    <a:cubicBezTo>
                      <a:pt x="448" y="180"/>
                      <a:pt x="448" y="179"/>
                      <a:pt x="449" y="178"/>
                    </a:cubicBezTo>
                    <a:cubicBezTo>
                      <a:pt x="450" y="177"/>
                      <a:pt x="450" y="176"/>
                      <a:pt x="450" y="175"/>
                    </a:cubicBezTo>
                    <a:cubicBezTo>
                      <a:pt x="450" y="174"/>
                      <a:pt x="449" y="173"/>
                      <a:pt x="450" y="171"/>
                    </a:cubicBezTo>
                    <a:cubicBezTo>
                      <a:pt x="451" y="170"/>
                      <a:pt x="452" y="168"/>
                      <a:pt x="454" y="167"/>
                    </a:cubicBezTo>
                    <a:cubicBezTo>
                      <a:pt x="456" y="165"/>
                      <a:pt x="458" y="162"/>
                      <a:pt x="458" y="161"/>
                    </a:cubicBezTo>
                    <a:cubicBezTo>
                      <a:pt x="458" y="160"/>
                      <a:pt x="458" y="160"/>
                      <a:pt x="457" y="159"/>
                    </a:cubicBezTo>
                    <a:cubicBezTo>
                      <a:pt x="456" y="158"/>
                      <a:pt x="455" y="158"/>
                      <a:pt x="454" y="158"/>
                    </a:cubicBezTo>
                    <a:cubicBezTo>
                      <a:pt x="450" y="158"/>
                      <a:pt x="446" y="161"/>
                      <a:pt x="442" y="165"/>
                    </a:cubicBezTo>
                    <a:cubicBezTo>
                      <a:pt x="439" y="169"/>
                      <a:pt x="437" y="169"/>
                      <a:pt x="435" y="169"/>
                    </a:cubicBezTo>
                    <a:cubicBezTo>
                      <a:pt x="433" y="170"/>
                      <a:pt x="432" y="170"/>
                      <a:pt x="431" y="173"/>
                    </a:cubicBezTo>
                    <a:cubicBezTo>
                      <a:pt x="430" y="176"/>
                      <a:pt x="428" y="178"/>
                      <a:pt x="425" y="178"/>
                    </a:cubicBezTo>
                    <a:cubicBezTo>
                      <a:pt x="424" y="178"/>
                      <a:pt x="423" y="178"/>
                      <a:pt x="422" y="177"/>
                    </a:cubicBezTo>
                    <a:cubicBezTo>
                      <a:pt x="420" y="177"/>
                      <a:pt x="419" y="177"/>
                      <a:pt x="418" y="177"/>
                    </a:cubicBezTo>
                    <a:cubicBezTo>
                      <a:pt x="417" y="177"/>
                      <a:pt x="415" y="181"/>
                      <a:pt x="415" y="184"/>
                    </a:cubicBezTo>
                    <a:cubicBezTo>
                      <a:pt x="416" y="186"/>
                      <a:pt x="416" y="187"/>
                      <a:pt x="418" y="187"/>
                    </a:cubicBezTo>
                    <a:cubicBezTo>
                      <a:pt x="420" y="187"/>
                      <a:pt x="421" y="187"/>
                      <a:pt x="423" y="187"/>
                    </a:cubicBezTo>
                    <a:cubicBezTo>
                      <a:pt x="425" y="187"/>
                      <a:pt x="428" y="187"/>
                      <a:pt x="429" y="189"/>
                    </a:cubicBezTo>
                    <a:cubicBezTo>
                      <a:pt x="430" y="190"/>
                      <a:pt x="430" y="191"/>
                      <a:pt x="429" y="192"/>
                    </a:cubicBezTo>
                    <a:cubicBezTo>
                      <a:pt x="429" y="194"/>
                      <a:pt x="429" y="196"/>
                      <a:pt x="430" y="197"/>
                    </a:cubicBezTo>
                    <a:cubicBezTo>
                      <a:pt x="430" y="198"/>
                      <a:pt x="431" y="199"/>
                      <a:pt x="432" y="199"/>
                    </a:cubicBezTo>
                    <a:cubicBezTo>
                      <a:pt x="433" y="199"/>
                      <a:pt x="433" y="199"/>
                      <a:pt x="434" y="198"/>
                    </a:cubicBezTo>
                    <a:cubicBezTo>
                      <a:pt x="435" y="198"/>
                      <a:pt x="437" y="196"/>
                      <a:pt x="439" y="194"/>
                    </a:cubicBezTo>
                    <a:cubicBezTo>
                      <a:pt x="442" y="191"/>
                      <a:pt x="444" y="189"/>
                      <a:pt x="446" y="189"/>
                    </a:cubicBezTo>
                    <a:cubicBezTo>
                      <a:pt x="446" y="189"/>
                      <a:pt x="447" y="189"/>
                      <a:pt x="448" y="190"/>
                    </a:cubicBezTo>
                    <a:cubicBezTo>
                      <a:pt x="450" y="193"/>
                      <a:pt x="453" y="194"/>
                      <a:pt x="456" y="194"/>
                    </a:cubicBezTo>
                    <a:cubicBezTo>
                      <a:pt x="459" y="193"/>
                      <a:pt x="463" y="196"/>
                      <a:pt x="464" y="198"/>
                    </a:cubicBezTo>
                    <a:cubicBezTo>
                      <a:pt x="464" y="200"/>
                      <a:pt x="464" y="201"/>
                      <a:pt x="463" y="202"/>
                    </a:cubicBezTo>
                    <a:cubicBezTo>
                      <a:pt x="461" y="203"/>
                      <a:pt x="459" y="203"/>
                      <a:pt x="457" y="203"/>
                    </a:cubicBezTo>
                    <a:cubicBezTo>
                      <a:pt x="455" y="204"/>
                      <a:pt x="452" y="204"/>
                      <a:pt x="452" y="205"/>
                    </a:cubicBezTo>
                    <a:cubicBezTo>
                      <a:pt x="451" y="206"/>
                      <a:pt x="450" y="206"/>
                      <a:pt x="449" y="206"/>
                    </a:cubicBezTo>
                    <a:cubicBezTo>
                      <a:pt x="448" y="206"/>
                      <a:pt x="447" y="206"/>
                      <a:pt x="446" y="208"/>
                    </a:cubicBezTo>
                    <a:cubicBezTo>
                      <a:pt x="445" y="211"/>
                      <a:pt x="443" y="212"/>
                      <a:pt x="440" y="212"/>
                    </a:cubicBezTo>
                    <a:cubicBezTo>
                      <a:pt x="440" y="212"/>
                      <a:pt x="440" y="212"/>
                      <a:pt x="440" y="212"/>
                    </a:cubicBezTo>
                    <a:cubicBezTo>
                      <a:pt x="439" y="214"/>
                      <a:pt x="439" y="216"/>
                      <a:pt x="436" y="217"/>
                    </a:cubicBezTo>
                    <a:cubicBezTo>
                      <a:pt x="434" y="218"/>
                      <a:pt x="432" y="220"/>
                      <a:pt x="432" y="222"/>
                    </a:cubicBezTo>
                    <a:cubicBezTo>
                      <a:pt x="431" y="223"/>
                      <a:pt x="431" y="224"/>
                      <a:pt x="432" y="224"/>
                    </a:cubicBezTo>
                    <a:cubicBezTo>
                      <a:pt x="432" y="225"/>
                      <a:pt x="434" y="226"/>
                      <a:pt x="435" y="226"/>
                    </a:cubicBezTo>
                    <a:cubicBezTo>
                      <a:pt x="437" y="227"/>
                      <a:pt x="440" y="228"/>
                      <a:pt x="440" y="231"/>
                    </a:cubicBezTo>
                    <a:cubicBezTo>
                      <a:pt x="442" y="234"/>
                      <a:pt x="445" y="241"/>
                      <a:pt x="446" y="242"/>
                    </a:cubicBezTo>
                    <a:cubicBezTo>
                      <a:pt x="447" y="243"/>
                      <a:pt x="447" y="244"/>
                      <a:pt x="447" y="245"/>
                    </a:cubicBezTo>
                    <a:cubicBezTo>
                      <a:pt x="447" y="246"/>
                      <a:pt x="447" y="247"/>
                      <a:pt x="448" y="248"/>
                    </a:cubicBezTo>
                    <a:cubicBezTo>
                      <a:pt x="454" y="252"/>
                      <a:pt x="457" y="255"/>
                      <a:pt x="457" y="257"/>
                    </a:cubicBezTo>
                    <a:cubicBezTo>
                      <a:pt x="457" y="258"/>
                      <a:pt x="457" y="258"/>
                      <a:pt x="456" y="258"/>
                    </a:cubicBezTo>
                    <a:cubicBezTo>
                      <a:pt x="455" y="260"/>
                      <a:pt x="451" y="259"/>
                      <a:pt x="446" y="257"/>
                    </a:cubicBezTo>
                    <a:cubicBezTo>
                      <a:pt x="446" y="256"/>
                      <a:pt x="445" y="256"/>
                      <a:pt x="444" y="256"/>
                    </a:cubicBezTo>
                    <a:cubicBezTo>
                      <a:pt x="445" y="257"/>
                      <a:pt x="446" y="258"/>
                      <a:pt x="447" y="259"/>
                    </a:cubicBezTo>
                    <a:cubicBezTo>
                      <a:pt x="448" y="260"/>
                      <a:pt x="449" y="262"/>
                      <a:pt x="450" y="262"/>
                    </a:cubicBezTo>
                    <a:cubicBezTo>
                      <a:pt x="450" y="261"/>
                      <a:pt x="450" y="261"/>
                      <a:pt x="450" y="261"/>
                    </a:cubicBezTo>
                    <a:cubicBezTo>
                      <a:pt x="453" y="261"/>
                      <a:pt x="457" y="265"/>
                      <a:pt x="457" y="267"/>
                    </a:cubicBezTo>
                    <a:cubicBezTo>
                      <a:pt x="458" y="268"/>
                      <a:pt x="457" y="269"/>
                      <a:pt x="456" y="269"/>
                    </a:cubicBezTo>
                    <a:cubicBezTo>
                      <a:pt x="455" y="269"/>
                      <a:pt x="454" y="270"/>
                      <a:pt x="453" y="271"/>
                    </a:cubicBezTo>
                    <a:cubicBezTo>
                      <a:pt x="450" y="272"/>
                      <a:pt x="448" y="273"/>
                      <a:pt x="446" y="274"/>
                    </a:cubicBezTo>
                    <a:cubicBezTo>
                      <a:pt x="446" y="274"/>
                      <a:pt x="446" y="274"/>
                      <a:pt x="446" y="274"/>
                    </a:cubicBezTo>
                    <a:cubicBezTo>
                      <a:pt x="446" y="274"/>
                      <a:pt x="447" y="274"/>
                      <a:pt x="448" y="274"/>
                    </a:cubicBezTo>
                    <a:cubicBezTo>
                      <a:pt x="448" y="274"/>
                      <a:pt x="448" y="274"/>
                      <a:pt x="448" y="274"/>
                    </a:cubicBezTo>
                    <a:cubicBezTo>
                      <a:pt x="449" y="273"/>
                      <a:pt x="450" y="273"/>
                      <a:pt x="450" y="273"/>
                    </a:cubicBezTo>
                    <a:cubicBezTo>
                      <a:pt x="451" y="273"/>
                      <a:pt x="452" y="274"/>
                      <a:pt x="453" y="275"/>
                    </a:cubicBezTo>
                    <a:cubicBezTo>
                      <a:pt x="453" y="275"/>
                      <a:pt x="454" y="276"/>
                      <a:pt x="454" y="276"/>
                    </a:cubicBezTo>
                    <a:cubicBezTo>
                      <a:pt x="455" y="275"/>
                      <a:pt x="456" y="275"/>
                      <a:pt x="457" y="275"/>
                    </a:cubicBezTo>
                    <a:cubicBezTo>
                      <a:pt x="458" y="275"/>
                      <a:pt x="461" y="276"/>
                      <a:pt x="461" y="277"/>
                    </a:cubicBezTo>
                    <a:cubicBezTo>
                      <a:pt x="461" y="278"/>
                      <a:pt x="461" y="278"/>
                      <a:pt x="459" y="279"/>
                    </a:cubicBezTo>
                    <a:cubicBezTo>
                      <a:pt x="457" y="280"/>
                      <a:pt x="455" y="281"/>
                      <a:pt x="455" y="282"/>
                    </a:cubicBezTo>
                    <a:cubicBezTo>
                      <a:pt x="455" y="283"/>
                      <a:pt x="455" y="283"/>
                      <a:pt x="455" y="283"/>
                    </a:cubicBezTo>
                    <a:cubicBezTo>
                      <a:pt x="455" y="283"/>
                      <a:pt x="456" y="284"/>
                      <a:pt x="456" y="284"/>
                    </a:cubicBezTo>
                    <a:cubicBezTo>
                      <a:pt x="456" y="285"/>
                      <a:pt x="455" y="286"/>
                      <a:pt x="455" y="286"/>
                    </a:cubicBezTo>
                    <a:cubicBezTo>
                      <a:pt x="454" y="286"/>
                      <a:pt x="454" y="286"/>
                      <a:pt x="454" y="287"/>
                    </a:cubicBezTo>
                    <a:cubicBezTo>
                      <a:pt x="455" y="291"/>
                      <a:pt x="454" y="295"/>
                      <a:pt x="451" y="296"/>
                    </a:cubicBezTo>
                    <a:cubicBezTo>
                      <a:pt x="450" y="297"/>
                      <a:pt x="446" y="299"/>
                      <a:pt x="446" y="301"/>
                    </a:cubicBezTo>
                    <a:cubicBezTo>
                      <a:pt x="445" y="304"/>
                      <a:pt x="443" y="307"/>
                      <a:pt x="441" y="309"/>
                    </a:cubicBezTo>
                    <a:cubicBezTo>
                      <a:pt x="440" y="310"/>
                      <a:pt x="438" y="310"/>
                      <a:pt x="437" y="310"/>
                    </a:cubicBezTo>
                    <a:cubicBezTo>
                      <a:pt x="436" y="311"/>
                      <a:pt x="435" y="311"/>
                      <a:pt x="435" y="311"/>
                    </a:cubicBezTo>
                    <a:cubicBezTo>
                      <a:pt x="435" y="311"/>
                      <a:pt x="435" y="312"/>
                      <a:pt x="435" y="312"/>
                    </a:cubicBezTo>
                    <a:cubicBezTo>
                      <a:pt x="436" y="313"/>
                      <a:pt x="437" y="314"/>
                      <a:pt x="437" y="315"/>
                    </a:cubicBezTo>
                    <a:cubicBezTo>
                      <a:pt x="436" y="316"/>
                      <a:pt x="436" y="316"/>
                      <a:pt x="435" y="317"/>
                    </a:cubicBezTo>
                    <a:cubicBezTo>
                      <a:pt x="435" y="317"/>
                      <a:pt x="435" y="318"/>
                      <a:pt x="435" y="320"/>
                    </a:cubicBezTo>
                    <a:cubicBezTo>
                      <a:pt x="435" y="321"/>
                      <a:pt x="435" y="323"/>
                      <a:pt x="434" y="324"/>
                    </a:cubicBezTo>
                    <a:cubicBezTo>
                      <a:pt x="434" y="325"/>
                      <a:pt x="433" y="325"/>
                      <a:pt x="432" y="326"/>
                    </a:cubicBezTo>
                    <a:cubicBezTo>
                      <a:pt x="431" y="326"/>
                      <a:pt x="430" y="326"/>
                      <a:pt x="430" y="327"/>
                    </a:cubicBezTo>
                    <a:cubicBezTo>
                      <a:pt x="430" y="329"/>
                      <a:pt x="429" y="330"/>
                      <a:pt x="427" y="330"/>
                    </a:cubicBezTo>
                    <a:cubicBezTo>
                      <a:pt x="427" y="331"/>
                      <a:pt x="426" y="331"/>
                      <a:pt x="426" y="332"/>
                    </a:cubicBezTo>
                    <a:cubicBezTo>
                      <a:pt x="425" y="333"/>
                      <a:pt x="424" y="334"/>
                      <a:pt x="422" y="335"/>
                    </a:cubicBezTo>
                    <a:cubicBezTo>
                      <a:pt x="421" y="335"/>
                      <a:pt x="419" y="335"/>
                      <a:pt x="419" y="336"/>
                    </a:cubicBezTo>
                    <a:cubicBezTo>
                      <a:pt x="419" y="338"/>
                      <a:pt x="417" y="341"/>
                      <a:pt x="413" y="343"/>
                    </a:cubicBezTo>
                    <a:cubicBezTo>
                      <a:pt x="411" y="343"/>
                      <a:pt x="411" y="343"/>
                      <a:pt x="410" y="344"/>
                    </a:cubicBezTo>
                    <a:cubicBezTo>
                      <a:pt x="409" y="345"/>
                      <a:pt x="409" y="346"/>
                      <a:pt x="407" y="347"/>
                    </a:cubicBezTo>
                    <a:cubicBezTo>
                      <a:pt x="406" y="348"/>
                      <a:pt x="406" y="349"/>
                      <a:pt x="405" y="349"/>
                    </a:cubicBezTo>
                    <a:cubicBezTo>
                      <a:pt x="404" y="351"/>
                      <a:pt x="403" y="352"/>
                      <a:pt x="401" y="352"/>
                    </a:cubicBezTo>
                    <a:cubicBezTo>
                      <a:pt x="400" y="352"/>
                      <a:pt x="400" y="352"/>
                      <a:pt x="400" y="352"/>
                    </a:cubicBezTo>
                    <a:cubicBezTo>
                      <a:pt x="397" y="352"/>
                      <a:pt x="387" y="353"/>
                      <a:pt x="385" y="355"/>
                    </a:cubicBezTo>
                    <a:cubicBezTo>
                      <a:pt x="384" y="355"/>
                      <a:pt x="383" y="356"/>
                      <a:pt x="382" y="356"/>
                    </a:cubicBezTo>
                    <a:cubicBezTo>
                      <a:pt x="380" y="356"/>
                      <a:pt x="379" y="355"/>
                      <a:pt x="377" y="355"/>
                    </a:cubicBezTo>
                    <a:cubicBezTo>
                      <a:pt x="377" y="355"/>
                      <a:pt x="376" y="354"/>
                      <a:pt x="376" y="354"/>
                    </a:cubicBezTo>
                    <a:cubicBezTo>
                      <a:pt x="374" y="357"/>
                      <a:pt x="364" y="363"/>
                      <a:pt x="356" y="365"/>
                    </a:cubicBezTo>
                    <a:cubicBezTo>
                      <a:pt x="345" y="369"/>
                      <a:pt x="343" y="371"/>
                      <a:pt x="343" y="372"/>
                    </a:cubicBezTo>
                    <a:cubicBezTo>
                      <a:pt x="344" y="374"/>
                      <a:pt x="344" y="376"/>
                      <a:pt x="343" y="378"/>
                    </a:cubicBezTo>
                    <a:cubicBezTo>
                      <a:pt x="343" y="378"/>
                      <a:pt x="342" y="379"/>
                      <a:pt x="341" y="379"/>
                    </a:cubicBezTo>
                    <a:close/>
                    <a:moveTo>
                      <a:pt x="337" y="363"/>
                    </a:moveTo>
                    <a:cubicBezTo>
                      <a:pt x="338" y="363"/>
                      <a:pt x="339" y="363"/>
                      <a:pt x="339" y="365"/>
                    </a:cubicBezTo>
                    <a:cubicBezTo>
                      <a:pt x="340" y="366"/>
                      <a:pt x="340" y="368"/>
                      <a:pt x="338" y="369"/>
                    </a:cubicBezTo>
                    <a:cubicBezTo>
                      <a:pt x="338" y="369"/>
                      <a:pt x="338" y="370"/>
                      <a:pt x="338" y="370"/>
                    </a:cubicBezTo>
                    <a:cubicBezTo>
                      <a:pt x="338" y="372"/>
                      <a:pt x="339" y="374"/>
                      <a:pt x="341" y="376"/>
                    </a:cubicBezTo>
                    <a:cubicBezTo>
                      <a:pt x="341" y="376"/>
                      <a:pt x="341" y="376"/>
                      <a:pt x="341" y="377"/>
                    </a:cubicBezTo>
                    <a:cubicBezTo>
                      <a:pt x="342" y="376"/>
                      <a:pt x="342" y="375"/>
                      <a:pt x="341" y="373"/>
                    </a:cubicBezTo>
                    <a:cubicBezTo>
                      <a:pt x="341" y="370"/>
                      <a:pt x="345" y="367"/>
                      <a:pt x="356" y="364"/>
                    </a:cubicBezTo>
                    <a:cubicBezTo>
                      <a:pt x="364" y="361"/>
                      <a:pt x="373" y="355"/>
                      <a:pt x="374" y="353"/>
                    </a:cubicBezTo>
                    <a:cubicBezTo>
                      <a:pt x="374" y="353"/>
                      <a:pt x="374" y="352"/>
                      <a:pt x="375" y="352"/>
                    </a:cubicBezTo>
                    <a:cubicBezTo>
                      <a:pt x="376" y="352"/>
                      <a:pt x="377" y="352"/>
                      <a:pt x="378" y="353"/>
                    </a:cubicBezTo>
                    <a:cubicBezTo>
                      <a:pt x="380" y="353"/>
                      <a:pt x="382" y="354"/>
                      <a:pt x="384" y="353"/>
                    </a:cubicBezTo>
                    <a:cubicBezTo>
                      <a:pt x="386" y="351"/>
                      <a:pt x="393" y="350"/>
                      <a:pt x="400" y="350"/>
                    </a:cubicBezTo>
                    <a:cubicBezTo>
                      <a:pt x="401" y="350"/>
                      <a:pt x="401" y="350"/>
                      <a:pt x="401" y="350"/>
                    </a:cubicBezTo>
                    <a:cubicBezTo>
                      <a:pt x="402" y="350"/>
                      <a:pt x="403" y="349"/>
                      <a:pt x="403" y="348"/>
                    </a:cubicBezTo>
                    <a:cubicBezTo>
                      <a:pt x="404" y="347"/>
                      <a:pt x="405" y="346"/>
                      <a:pt x="406" y="345"/>
                    </a:cubicBezTo>
                    <a:cubicBezTo>
                      <a:pt x="407" y="344"/>
                      <a:pt x="408" y="344"/>
                      <a:pt x="408" y="343"/>
                    </a:cubicBezTo>
                    <a:cubicBezTo>
                      <a:pt x="409" y="342"/>
                      <a:pt x="410" y="341"/>
                      <a:pt x="412" y="341"/>
                    </a:cubicBezTo>
                    <a:cubicBezTo>
                      <a:pt x="415" y="340"/>
                      <a:pt x="417" y="337"/>
                      <a:pt x="417" y="336"/>
                    </a:cubicBezTo>
                    <a:cubicBezTo>
                      <a:pt x="417" y="334"/>
                      <a:pt x="419" y="333"/>
                      <a:pt x="421" y="333"/>
                    </a:cubicBezTo>
                    <a:cubicBezTo>
                      <a:pt x="422" y="332"/>
                      <a:pt x="423" y="332"/>
                      <a:pt x="424" y="331"/>
                    </a:cubicBezTo>
                    <a:cubicBezTo>
                      <a:pt x="424" y="330"/>
                      <a:pt x="425" y="329"/>
                      <a:pt x="426" y="329"/>
                    </a:cubicBezTo>
                    <a:cubicBezTo>
                      <a:pt x="427" y="328"/>
                      <a:pt x="428" y="327"/>
                      <a:pt x="428" y="327"/>
                    </a:cubicBezTo>
                    <a:cubicBezTo>
                      <a:pt x="428" y="325"/>
                      <a:pt x="430" y="324"/>
                      <a:pt x="431" y="324"/>
                    </a:cubicBezTo>
                    <a:cubicBezTo>
                      <a:pt x="432" y="323"/>
                      <a:pt x="432" y="323"/>
                      <a:pt x="433" y="323"/>
                    </a:cubicBezTo>
                    <a:cubicBezTo>
                      <a:pt x="433" y="322"/>
                      <a:pt x="433" y="321"/>
                      <a:pt x="433" y="320"/>
                    </a:cubicBezTo>
                    <a:cubicBezTo>
                      <a:pt x="433" y="318"/>
                      <a:pt x="432" y="315"/>
                      <a:pt x="435" y="315"/>
                    </a:cubicBezTo>
                    <a:cubicBezTo>
                      <a:pt x="435" y="315"/>
                      <a:pt x="434" y="314"/>
                      <a:pt x="434" y="313"/>
                    </a:cubicBezTo>
                    <a:cubicBezTo>
                      <a:pt x="433" y="313"/>
                      <a:pt x="433" y="312"/>
                      <a:pt x="433" y="311"/>
                    </a:cubicBezTo>
                    <a:cubicBezTo>
                      <a:pt x="432" y="311"/>
                      <a:pt x="432" y="311"/>
                      <a:pt x="433" y="310"/>
                    </a:cubicBezTo>
                    <a:cubicBezTo>
                      <a:pt x="433" y="309"/>
                      <a:pt x="434" y="309"/>
                      <a:pt x="436" y="308"/>
                    </a:cubicBezTo>
                    <a:cubicBezTo>
                      <a:pt x="437" y="308"/>
                      <a:pt x="439" y="308"/>
                      <a:pt x="440" y="307"/>
                    </a:cubicBezTo>
                    <a:cubicBezTo>
                      <a:pt x="442" y="306"/>
                      <a:pt x="443" y="304"/>
                      <a:pt x="444" y="301"/>
                    </a:cubicBezTo>
                    <a:cubicBezTo>
                      <a:pt x="444" y="298"/>
                      <a:pt x="449" y="295"/>
                      <a:pt x="451" y="294"/>
                    </a:cubicBezTo>
                    <a:cubicBezTo>
                      <a:pt x="452" y="294"/>
                      <a:pt x="453" y="291"/>
                      <a:pt x="452" y="288"/>
                    </a:cubicBezTo>
                    <a:cubicBezTo>
                      <a:pt x="452" y="286"/>
                      <a:pt x="453" y="285"/>
                      <a:pt x="453" y="284"/>
                    </a:cubicBezTo>
                    <a:cubicBezTo>
                      <a:pt x="453" y="284"/>
                      <a:pt x="453" y="283"/>
                      <a:pt x="453" y="282"/>
                    </a:cubicBezTo>
                    <a:cubicBezTo>
                      <a:pt x="453" y="280"/>
                      <a:pt x="455" y="278"/>
                      <a:pt x="457" y="277"/>
                    </a:cubicBezTo>
                    <a:cubicBezTo>
                      <a:pt x="457" y="277"/>
                      <a:pt x="456" y="277"/>
                      <a:pt x="455" y="278"/>
                    </a:cubicBezTo>
                    <a:cubicBezTo>
                      <a:pt x="455" y="278"/>
                      <a:pt x="455" y="278"/>
                      <a:pt x="454" y="278"/>
                    </a:cubicBezTo>
                    <a:cubicBezTo>
                      <a:pt x="453" y="278"/>
                      <a:pt x="452" y="277"/>
                      <a:pt x="451" y="276"/>
                    </a:cubicBezTo>
                    <a:cubicBezTo>
                      <a:pt x="451" y="276"/>
                      <a:pt x="450" y="275"/>
                      <a:pt x="450" y="275"/>
                    </a:cubicBezTo>
                    <a:cubicBezTo>
                      <a:pt x="449" y="276"/>
                      <a:pt x="449" y="277"/>
                      <a:pt x="448" y="277"/>
                    </a:cubicBezTo>
                    <a:cubicBezTo>
                      <a:pt x="446" y="277"/>
                      <a:pt x="444" y="275"/>
                      <a:pt x="444" y="274"/>
                    </a:cubicBezTo>
                    <a:cubicBezTo>
                      <a:pt x="444" y="273"/>
                      <a:pt x="444" y="272"/>
                      <a:pt x="445" y="272"/>
                    </a:cubicBezTo>
                    <a:cubicBezTo>
                      <a:pt x="447" y="271"/>
                      <a:pt x="450" y="270"/>
                      <a:pt x="452" y="269"/>
                    </a:cubicBezTo>
                    <a:cubicBezTo>
                      <a:pt x="453" y="268"/>
                      <a:pt x="454" y="267"/>
                      <a:pt x="455" y="267"/>
                    </a:cubicBezTo>
                    <a:cubicBezTo>
                      <a:pt x="455" y="266"/>
                      <a:pt x="452" y="264"/>
                      <a:pt x="450" y="264"/>
                    </a:cubicBezTo>
                    <a:cubicBezTo>
                      <a:pt x="450" y="263"/>
                      <a:pt x="450" y="263"/>
                      <a:pt x="450" y="263"/>
                    </a:cubicBezTo>
                    <a:cubicBezTo>
                      <a:pt x="450" y="264"/>
                      <a:pt x="450" y="264"/>
                      <a:pt x="450" y="264"/>
                    </a:cubicBezTo>
                    <a:cubicBezTo>
                      <a:pt x="448" y="264"/>
                      <a:pt x="447" y="262"/>
                      <a:pt x="445" y="260"/>
                    </a:cubicBezTo>
                    <a:cubicBezTo>
                      <a:pt x="444" y="259"/>
                      <a:pt x="442" y="257"/>
                      <a:pt x="441" y="257"/>
                    </a:cubicBezTo>
                    <a:cubicBezTo>
                      <a:pt x="441" y="257"/>
                      <a:pt x="441" y="257"/>
                      <a:pt x="441" y="257"/>
                    </a:cubicBezTo>
                    <a:cubicBezTo>
                      <a:pt x="440" y="257"/>
                      <a:pt x="440" y="256"/>
                      <a:pt x="440" y="256"/>
                    </a:cubicBezTo>
                    <a:cubicBezTo>
                      <a:pt x="440" y="254"/>
                      <a:pt x="443" y="254"/>
                      <a:pt x="444" y="254"/>
                    </a:cubicBezTo>
                    <a:cubicBezTo>
                      <a:pt x="445" y="254"/>
                      <a:pt x="446" y="255"/>
                      <a:pt x="447" y="255"/>
                    </a:cubicBezTo>
                    <a:cubicBezTo>
                      <a:pt x="450" y="256"/>
                      <a:pt x="452" y="257"/>
                      <a:pt x="454" y="257"/>
                    </a:cubicBezTo>
                    <a:cubicBezTo>
                      <a:pt x="454" y="257"/>
                      <a:pt x="454" y="257"/>
                      <a:pt x="455" y="257"/>
                    </a:cubicBezTo>
                    <a:cubicBezTo>
                      <a:pt x="454" y="256"/>
                      <a:pt x="451" y="253"/>
                      <a:pt x="447" y="249"/>
                    </a:cubicBezTo>
                    <a:cubicBezTo>
                      <a:pt x="445" y="248"/>
                      <a:pt x="445" y="246"/>
                      <a:pt x="445" y="245"/>
                    </a:cubicBezTo>
                    <a:cubicBezTo>
                      <a:pt x="445" y="244"/>
                      <a:pt x="445" y="244"/>
                      <a:pt x="445" y="244"/>
                    </a:cubicBezTo>
                    <a:cubicBezTo>
                      <a:pt x="443" y="242"/>
                      <a:pt x="439" y="234"/>
                      <a:pt x="438" y="231"/>
                    </a:cubicBezTo>
                    <a:cubicBezTo>
                      <a:pt x="438" y="230"/>
                      <a:pt x="436" y="229"/>
                      <a:pt x="434" y="228"/>
                    </a:cubicBezTo>
                    <a:cubicBezTo>
                      <a:pt x="432" y="227"/>
                      <a:pt x="431" y="227"/>
                      <a:pt x="430" y="226"/>
                    </a:cubicBezTo>
                    <a:cubicBezTo>
                      <a:pt x="429" y="224"/>
                      <a:pt x="429" y="223"/>
                      <a:pt x="430" y="221"/>
                    </a:cubicBezTo>
                    <a:cubicBezTo>
                      <a:pt x="430" y="218"/>
                      <a:pt x="432" y="216"/>
                      <a:pt x="435" y="215"/>
                    </a:cubicBezTo>
                    <a:cubicBezTo>
                      <a:pt x="437" y="214"/>
                      <a:pt x="437" y="213"/>
                      <a:pt x="438" y="212"/>
                    </a:cubicBezTo>
                    <a:cubicBezTo>
                      <a:pt x="438" y="211"/>
                      <a:pt x="438" y="209"/>
                      <a:pt x="440" y="210"/>
                    </a:cubicBezTo>
                    <a:cubicBezTo>
                      <a:pt x="440" y="210"/>
                      <a:pt x="441" y="210"/>
                      <a:pt x="441" y="210"/>
                    </a:cubicBezTo>
                    <a:cubicBezTo>
                      <a:pt x="442" y="210"/>
                      <a:pt x="443" y="210"/>
                      <a:pt x="444" y="207"/>
                    </a:cubicBezTo>
                    <a:cubicBezTo>
                      <a:pt x="446" y="204"/>
                      <a:pt x="447" y="204"/>
                      <a:pt x="449" y="204"/>
                    </a:cubicBezTo>
                    <a:cubicBezTo>
                      <a:pt x="450" y="204"/>
                      <a:pt x="450" y="204"/>
                      <a:pt x="450" y="203"/>
                    </a:cubicBezTo>
                    <a:cubicBezTo>
                      <a:pt x="451" y="202"/>
                      <a:pt x="454" y="202"/>
                      <a:pt x="456" y="201"/>
                    </a:cubicBezTo>
                    <a:cubicBezTo>
                      <a:pt x="458" y="201"/>
                      <a:pt x="461" y="201"/>
                      <a:pt x="462" y="200"/>
                    </a:cubicBezTo>
                    <a:cubicBezTo>
                      <a:pt x="462" y="200"/>
                      <a:pt x="462" y="200"/>
                      <a:pt x="462" y="199"/>
                    </a:cubicBezTo>
                    <a:cubicBezTo>
                      <a:pt x="461" y="197"/>
                      <a:pt x="459" y="195"/>
                      <a:pt x="457" y="196"/>
                    </a:cubicBezTo>
                    <a:cubicBezTo>
                      <a:pt x="456" y="196"/>
                      <a:pt x="455" y="196"/>
                      <a:pt x="455" y="196"/>
                    </a:cubicBezTo>
                    <a:cubicBezTo>
                      <a:pt x="451" y="196"/>
                      <a:pt x="448" y="194"/>
                      <a:pt x="446" y="191"/>
                    </a:cubicBezTo>
                    <a:cubicBezTo>
                      <a:pt x="446" y="191"/>
                      <a:pt x="446" y="191"/>
                      <a:pt x="446" y="191"/>
                    </a:cubicBezTo>
                    <a:cubicBezTo>
                      <a:pt x="445" y="191"/>
                      <a:pt x="443" y="193"/>
                      <a:pt x="441" y="195"/>
                    </a:cubicBezTo>
                    <a:cubicBezTo>
                      <a:pt x="439" y="197"/>
                      <a:pt x="437" y="199"/>
                      <a:pt x="435" y="200"/>
                    </a:cubicBezTo>
                    <a:cubicBezTo>
                      <a:pt x="432" y="201"/>
                      <a:pt x="430" y="201"/>
                      <a:pt x="428" y="198"/>
                    </a:cubicBezTo>
                    <a:cubicBezTo>
                      <a:pt x="427" y="196"/>
                      <a:pt x="426" y="193"/>
                      <a:pt x="427" y="191"/>
                    </a:cubicBezTo>
                    <a:cubicBezTo>
                      <a:pt x="427" y="191"/>
                      <a:pt x="428" y="190"/>
                      <a:pt x="427" y="190"/>
                    </a:cubicBezTo>
                    <a:cubicBezTo>
                      <a:pt x="427" y="190"/>
                      <a:pt x="426" y="189"/>
                      <a:pt x="423" y="189"/>
                    </a:cubicBezTo>
                    <a:cubicBezTo>
                      <a:pt x="421" y="189"/>
                      <a:pt x="420" y="189"/>
                      <a:pt x="418" y="189"/>
                    </a:cubicBezTo>
                    <a:cubicBezTo>
                      <a:pt x="418" y="189"/>
                      <a:pt x="418" y="189"/>
                      <a:pt x="418" y="189"/>
                    </a:cubicBezTo>
                    <a:cubicBezTo>
                      <a:pt x="415" y="189"/>
                      <a:pt x="414" y="187"/>
                      <a:pt x="413" y="184"/>
                    </a:cubicBezTo>
                    <a:cubicBezTo>
                      <a:pt x="413" y="180"/>
                      <a:pt x="415" y="176"/>
                      <a:pt x="418" y="175"/>
                    </a:cubicBezTo>
                    <a:cubicBezTo>
                      <a:pt x="419" y="175"/>
                      <a:pt x="421" y="175"/>
                      <a:pt x="422" y="175"/>
                    </a:cubicBezTo>
                    <a:cubicBezTo>
                      <a:pt x="423" y="176"/>
                      <a:pt x="424" y="176"/>
                      <a:pt x="425" y="176"/>
                    </a:cubicBezTo>
                    <a:cubicBezTo>
                      <a:pt x="427" y="176"/>
                      <a:pt x="428" y="175"/>
                      <a:pt x="429" y="172"/>
                    </a:cubicBezTo>
                    <a:cubicBezTo>
                      <a:pt x="431" y="168"/>
                      <a:pt x="433" y="168"/>
                      <a:pt x="435" y="167"/>
                    </a:cubicBezTo>
                    <a:cubicBezTo>
                      <a:pt x="437" y="167"/>
                      <a:pt x="438" y="167"/>
                      <a:pt x="441" y="164"/>
                    </a:cubicBezTo>
                    <a:cubicBezTo>
                      <a:pt x="444" y="160"/>
                      <a:pt x="449" y="156"/>
                      <a:pt x="454" y="156"/>
                    </a:cubicBezTo>
                    <a:cubicBezTo>
                      <a:pt x="455" y="156"/>
                      <a:pt x="457" y="156"/>
                      <a:pt x="458" y="157"/>
                    </a:cubicBezTo>
                    <a:cubicBezTo>
                      <a:pt x="460" y="158"/>
                      <a:pt x="460" y="159"/>
                      <a:pt x="460" y="160"/>
                    </a:cubicBezTo>
                    <a:cubicBezTo>
                      <a:pt x="460" y="163"/>
                      <a:pt x="458" y="166"/>
                      <a:pt x="455" y="168"/>
                    </a:cubicBezTo>
                    <a:cubicBezTo>
                      <a:pt x="454" y="169"/>
                      <a:pt x="453" y="171"/>
                      <a:pt x="452" y="172"/>
                    </a:cubicBezTo>
                    <a:cubicBezTo>
                      <a:pt x="452" y="173"/>
                      <a:pt x="452" y="174"/>
                      <a:pt x="452" y="175"/>
                    </a:cubicBezTo>
                    <a:cubicBezTo>
                      <a:pt x="452" y="176"/>
                      <a:pt x="453" y="178"/>
                      <a:pt x="451" y="180"/>
                    </a:cubicBezTo>
                    <a:cubicBezTo>
                      <a:pt x="450" y="180"/>
                      <a:pt x="450" y="180"/>
                      <a:pt x="450" y="180"/>
                    </a:cubicBezTo>
                    <a:cubicBezTo>
                      <a:pt x="451" y="180"/>
                      <a:pt x="453" y="180"/>
                      <a:pt x="456" y="178"/>
                    </a:cubicBezTo>
                    <a:cubicBezTo>
                      <a:pt x="462" y="174"/>
                      <a:pt x="469" y="170"/>
                      <a:pt x="474" y="168"/>
                    </a:cubicBezTo>
                    <a:cubicBezTo>
                      <a:pt x="475" y="167"/>
                      <a:pt x="477" y="167"/>
                      <a:pt x="478" y="167"/>
                    </a:cubicBezTo>
                    <a:cubicBezTo>
                      <a:pt x="479" y="165"/>
                      <a:pt x="480" y="164"/>
                      <a:pt x="481" y="163"/>
                    </a:cubicBezTo>
                    <a:cubicBezTo>
                      <a:pt x="482" y="163"/>
                      <a:pt x="483" y="162"/>
                      <a:pt x="484" y="162"/>
                    </a:cubicBezTo>
                    <a:cubicBezTo>
                      <a:pt x="489" y="159"/>
                      <a:pt x="498" y="155"/>
                      <a:pt x="499" y="153"/>
                    </a:cubicBezTo>
                    <a:cubicBezTo>
                      <a:pt x="499" y="153"/>
                      <a:pt x="500" y="152"/>
                      <a:pt x="500" y="151"/>
                    </a:cubicBezTo>
                    <a:cubicBezTo>
                      <a:pt x="502" y="149"/>
                      <a:pt x="504" y="146"/>
                      <a:pt x="506" y="146"/>
                    </a:cubicBezTo>
                    <a:cubicBezTo>
                      <a:pt x="508" y="146"/>
                      <a:pt x="508" y="147"/>
                      <a:pt x="509" y="147"/>
                    </a:cubicBezTo>
                    <a:cubicBezTo>
                      <a:pt x="510" y="148"/>
                      <a:pt x="511" y="149"/>
                      <a:pt x="512" y="149"/>
                    </a:cubicBezTo>
                    <a:cubicBezTo>
                      <a:pt x="513" y="149"/>
                      <a:pt x="514" y="149"/>
                      <a:pt x="515" y="149"/>
                    </a:cubicBezTo>
                    <a:cubicBezTo>
                      <a:pt x="516" y="149"/>
                      <a:pt x="517" y="149"/>
                      <a:pt x="518" y="149"/>
                    </a:cubicBezTo>
                    <a:cubicBezTo>
                      <a:pt x="518" y="149"/>
                      <a:pt x="518" y="148"/>
                      <a:pt x="518" y="148"/>
                    </a:cubicBezTo>
                    <a:cubicBezTo>
                      <a:pt x="517" y="147"/>
                      <a:pt x="516" y="146"/>
                      <a:pt x="517" y="145"/>
                    </a:cubicBezTo>
                    <a:cubicBezTo>
                      <a:pt x="517" y="144"/>
                      <a:pt x="519" y="143"/>
                      <a:pt x="521" y="143"/>
                    </a:cubicBezTo>
                    <a:cubicBezTo>
                      <a:pt x="522" y="143"/>
                      <a:pt x="522" y="143"/>
                      <a:pt x="522" y="143"/>
                    </a:cubicBezTo>
                    <a:cubicBezTo>
                      <a:pt x="524" y="143"/>
                      <a:pt x="525" y="142"/>
                      <a:pt x="525" y="140"/>
                    </a:cubicBezTo>
                    <a:cubicBezTo>
                      <a:pt x="526" y="139"/>
                      <a:pt x="527" y="138"/>
                      <a:pt x="529" y="138"/>
                    </a:cubicBezTo>
                    <a:cubicBezTo>
                      <a:pt x="530" y="138"/>
                      <a:pt x="530" y="137"/>
                      <a:pt x="531" y="135"/>
                    </a:cubicBezTo>
                    <a:cubicBezTo>
                      <a:pt x="532" y="133"/>
                      <a:pt x="532" y="130"/>
                      <a:pt x="535" y="130"/>
                    </a:cubicBezTo>
                    <a:cubicBezTo>
                      <a:pt x="536" y="130"/>
                      <a:pt x="538" y="131"/>
                      <a:pt x="539" y="132"/>
                    </a:cubicBezTo>
                    <a:cubicBezTo>
                      <a:pt x="540" y="133"/>
                      <a:pt x="541" y="134"/>
                      <a:pt x="542" y="134"/>
                    </a:cubicBezTo>
                    <a:cubicBezTo>
                      <a:pt x="543" y="133"/>
                      <a:pt x="544" y="133"/>
                      <a:pt x="545" y="134"/>
                    </a:cubicBezTo>
                    <a:cubicBezTo>
                      <a:pt x="546" y="133"/>
                      <a:pt x="546" y="133"/>
                      <a:pt x="547" y="133"/>
                    </a:cubicBezTo>
                    <a:cubicBezTo>
                      <a:pt x="547" y="131"/>
                      <a:pt x="547" y="130"/>
                      <a:pt x="547" y="129"/>
                    </a:cubicBezTo>
                    <a:cubicBezTo>
                      <a:pt x="547" y="127"/>
                      <a:pt x="547" y="125"/>
                      <a:pt x="546" y="124"/>
                    </a:cubicBezTo>
                    <a:cubicBezTo>
                      <a:pt x="545" y="122"/>
                      <a:pt x="545" y="120"/>
                      <a:pt x="546" y="119"/>
                    </a:cubicBezTo>
                    <a:cubicBezTo>
                      <a:pt x="546" y="118"/>
                      <a:pt x="546" y="117"/>
                      <a:pt x="546" y="116"/>
                    </a:cubicBezTo>
                    <a:cubicBezTo>
                      <a:pt x="545" y="115"/>
                      <a:pt x="545" y="111"/>
                      <a:pt x="546" y="109"/>
                    </a:cubicBezTo>
                    <a:cubicBezTo>
                      <a:pt x="546" y="108"/>
                      <a:pt x="547" y="108"/>
                      <a:pt x="548" y="108"/>
                    </a:cubicBezTo>
                    <a:cubicBezTo>
                      <a:pt x="548" y="108"/>
                      <a:pt x="549" y="107"/>
                      <a:pt x="550" y="106"/>
                    </a:cubicBezTo>
                    <a:cubicBezTo>
                      <a:pt x="552" y="105"/>
                      <a:pt x="553" y="104"/>
                      <a:pt x="555" y="104"/>
                    </a:cubicBezTo>
                    <a:cubicBezTo>
                      <a:pt x="555" y="104"/>
                      <a:pt x="556" y="104"/>
                      <a:pt x="557" y="105"/>
                    </a:cubicBezTo>
                    <a:cubicBezTo>
                      <a:pt x="558" y="105"/>
                      <a:pt x="560" y="106"/>
                      <a:pt x="562" y="106"/>
                    </a:cubicBezTo>
                    <a:cubicBezTo>
                      <a:pt x="562" y="106"/>
                      <a:pt x="563" y="106"/>
                      <a:pt x="563" y="106"/>
                    </a:cubicBezTo>
                    <a:cubicBezTo>
                      <a:pt x="563" y="106"/>
                      <a:pt x="563" y="106"/>
                      <a:pt x="563" y="105"/>
                    </a:cubicBezTo>
                    <a:cubicBezTo>
                      <a:pt x="563" y="104"/>
                      <a:pt x="565" y="103"/>
                      <a:pt x="566" y="102"/>
                    </a:cubicBezTo>
                    <a:cubicBezTo>
                      <a:pt x="567" y="101"/>
                      <a:pt x="568" y="100"/>
                      <a:pt x="568" y="99"/>
                    </a:cubicBezTo>
                    <a:cubicBezTo>
                      <a:pt x="568" y="97"/>
                      <a:pt x="570" y="96"/>
                      <a:pt x="571" y="94"/>
                    </a:cubicBezTo>
                    <a:cubicBezTo>
                      <a:pt x="572" y="93"/>
                      <a:pt x="573" y="93"/>
                      <a:pt x="574" y="91"/>
                    </a:cubicBezTo>
                    <a:cubicBezTo>
                      <a:pt x="574" y="91"/>
                      <a:pt x="574" y="90"/>
                      <a:pt x="574" y="90"/>
                    </a:cubicBezTo>
                    <a:cubicBezTo>
                      <a:pt x="575" y="86"/>
                      <a:pt x="577" y="80"/>
                      <a:pt x="579" y="79"/>
                    </a:cubicBezTo>
                    <a:cubicBezTo>
                      <a:pt x="580" y="78"/>
                      <a:pt x="580" y="78"/>
                      <a:pt x="580" y="77"/>
                    </a:cubicBezTo>
                    <a:cubicBezTo>
                      <a:pt x="579" y="76"/>
                      <a:pt x="578" y="74"/>
                      <a:pt x="579" y="71"/>
                    </a:cubicBezTo>
                    <a:cubicBezTo>
                      <a:pt x="579" y="71"/>
                      <a:pt x="579" y="70"/>
                      <a:pt x="578" y="70"/>
                    </a:cubicBezTo>
                    <a:cubicBezTo>
                      <a:pt x="577" y="69"/>
                      <a:pt x="574" y="69"/>
                      <a:pt x="573" y="70"/>
                    </a:cubicBezTo>
                    <a:cubicBezTo>
                      <a:pt x="572" y="71"/>
                      <a:pt x="570" y="71"/>
                      <a:pt x="569" y="71"/>
                    </a:cubicBezTo>
                    <a:cubicBezTo>
                      <a:pt x="566" y="72"/>
                      <a:pt x="564" y="72"/>
                      <a:pt x="563" y="73"/>
                    </a:cubicBezTo>
                    <a:cubicBezTo>
                      <a:pt x="562" y="76"/>
                      <a:pt x="561" y="76"/>
                      <a:pt x="559" y="76"/>
                    </a:cubicBezTo>
                    <a:cubicBezTo>
                      <a:pt x="559" y="76"/>
                      <a:pt x="558" y="76"/>
                      <a:pt x="557" y="76"/>
                    </a:cubicBezTo>
                    <a:cubicBezTo>
                      <a:pt x="556" y="76"/>
                      <a:pt x="555" y="76"/>
                      <a:pt x="554" y="76"/>
                    </a:cubicBezTo>
                    <a:cubicBezTo>
                      <a:pt x="554" y="76"/>
                      <a:pt x="553" y="76"/>
                      <a:pt x="552" y="76"/>
                    </a:cubicBezTo>
                    <a:cubicBezTo>
                      <a:pt x="550" y="76"/>
                      <a:pt x="546" y="75"/>
                      <a:pt x="544" y="73"/>
                    </a:cubicBezTo>
                    <a:cubicBezTo>
                      <a:pt x="544" y="73"/>
                      <a:pt x="543" y="72"/>
                      <a:pt x="543" y="71"/>
                    </a:cubicBezTo>
                    <a:cubicBezTo>
                      <a:pt x="544" y="70"/>
                      <a:pt x="543" y="69"/>
                      <a:pt x="543" y="68"/>
                    </a:cubicBezTo>
                    <a:cubicBezTo>
                      <a:pt x="542" y="66"/>
                      <a:pt x="541" y="65"/>
                      <a:pt x="541" y="63"/>
                    </a:cubicBezTo>
                    <a:cubicBezTo>
                      <a:pt x="542" y="62"/>
                      <a:pt x="541" y="62"/>
                      <a:pt x="540" y="61"/>
                    </a:cubicBezTo>
                    <a:cubicBezTo>
                      <a:pt x="538" y="61"/>
                      <a:pt x="536" y="61"/>
                      <a:pt x="535" y="59"/>
                    </a:cubicBezTo>
                    <a:cubicBezTo>
                      <a:pt x="533" y="57"/>
                      <a:pt x="528" y="55"/>
                      <a:pt x="527" y="55"/>
                    </a:cubicBezTo>
                    <a:cubicBezTo>
                      <a:pt x="526" y="55"/>
                      <a:pt x="526" y="55"/>
                      <a:pt x="526" y="55"/>
                    </a:cubicBezTo>
                    <a:cubicBezTo>
                      <a:pt x="525" y="55"/>
                      <a:pt x="524" y="55"/>
                      <a:pt x="523" y="54"/>
                    </a:cubicBezTo>
                    <a:cubicBezTo>
                      <a:pt x="521" y="53"/>
                      <a:pt x="519" y="52"/>
                      <a:pt x="516" y="52"/>
                    </a:cubicBezTo>
                    <a:cubicBezTo>
                      <a:pt x="514" y="52"/>
                      <a:pt x="513" y="51"/>
                      <a:pt x="512" y="50"/>
                    </a:cubicBezTo>
                    <a:cubicBezTo>
                      <a:pt x="511" y="48"/>
                      <a:pt x="511" y="46"/>
                      <a:pt x="512" y="45"/>
                    </a:cubicBezTo>
                    <a:cubicBezTo>
                      <a:pt x="512" y="44"/>
                      <a:pt x="510" y="41"/>
                      <a:pt x="510" y="39"/>
                    </a:cubicBezTo>
                    <a:cubicBezTo>
                      <a:pt x="508" y="37"/>
                      <a:pt x="507" y="35"/>
                      <a:pt x="507" y="34"/>
                    </a:cubicBezTo>
                    <a:cubicBezTo>
                      <a:pt x="507" y="33"/>
                      <a:pt x="506" y="32"/>
                      <a:pt x="505" y="31"/>
                    </a:cubicBezTo>
                    <a:cubicBezTo>
                      <a:pt x="504" y="29"/>
                      <a:pt x="502" y="27"/>
                      <a:pt x="501" y="22"/>
                    </a:cubicBezTo>
                    <a:cubicBezTo>
                      <a:pt x="501" y="19"/>
                      <a:pt x="499" y="17"/>
                      <a:pt x="498" y="17"/>
                    </a:cubicBezTo>
                    <a:cubicBezTo>
                      <a:pt x="497" y="16"/>
                      <a:pt x="496" y="15"/>
                      <a:pt x="497" y="13"/>
                    </a:cubicBezTo>
                    <a:cubicBezTo>
                      <a:pt x="497" y="12"/>
                      <a:pt x="496" y="10"/>
                      <a:pt x="493" y="9"/>
                    </a:cubicBezTo>
                    <a:cubicBezTo>
                      <a:pt x="492" y="8"/>
                      <a:pt x="491" y="7"/>
                      <a:pt x="491" y="7"/>
                    </a:cubicBezTo>
                    <a:cubicBezTo>
                      <a:pt x="490" y="6"/>
                      <a:pt x="488" y="6"/>
                      <a:pt x="486" y="5"/>
                    </a:cubicBezTo>
                    <a:cubicBezTo>
                      <a:pt x="484" y="5"/>
                      <a:pt x="481" y="5"/>
                      <a:pt x="479" y="4"/>
                    </a:cubicBezTo>
                    <a:cubicBezTo>
                      <a:pt x="477" y="2"/>
                      <a:pt x="476" y="2"/>
                      <a:pt x="474" y="2"/>
                    </a:cubicBezTo>
                    <a:cubicBezTo>
                      <a:pt x="472" y="2"/>
                      <a:pt x="472" y="2"/>
                      <a:pt x="472" y="2"/>
                    </a:cubicBezTo>
                    <a:cubicBezTo>
                      <a:pt x="471" y="2"/>
                      <a:pt x="470" y="2"/>
                      <a:pt x="469" y="2"/>
                    </a:cubicBezTo>
                    <a:cubicBezTo>
                      <a:pt x="466" y="1"/>
                      <a:pt x="460" y="2"/>
                      <a:pt x="457" y="3"/>
                    </a:cubicBezTo>
                    <a:cubicBezTo>
                      <a:pt x="456" y="3"/>
                      <a:pt x="455" y="3"/>
                      <a:pt x="455" y="3"/>
                    </a:cubicBezTo>
                    <a:cubicBezTo>
                      <a:pt x="454" y="3"/>
                      <a:pt x="454" y="3"/>
                      <a:pt x="454" y="3"/>
                    </a:cubicBezTo>
                    <a:cubicBezTo>
                      <a:pt x="453" y="3"/>
                      <a:pt x="453" y="3"/>
                      <a:pt x="452" y="3"/>
                    </a:cubicBezTo>
                    <a:cubicBezTo>
                      <a:pt x="448" y="3"/>
                      <a:pt x="445" y="4"/>
                      <a:pt x="443" y="7"/>
                    </a:cubicBezTo>
                    <a:cubicBezTo>
                      <a:pt x="441" y="9"/>
                      <a:pt x="441" y="10"/>
                      <a:pt x="441" y="10"/>
                    </a:cubicBezTo>
                    <a:cubicBezTo>
                      <a:pt x="441" y="10"/>
                      <a:pt x="442" y="10"/>
                      <a:pt x="443" y="10"/>
                    </a:cubicBezTo>
                    <a:cubicBezTo>
                      <a:pt x="443" y="10"/>
                      <a:pt x="443" y="10"/>
                      <a:pt x="443" y="10"/>
                    </a:cubicBezTo>
                    <a:cubicBezTo>
                      <a:pt x="445" y="10"/>
                      <a:pt x="446" y="14"/>
                      <a:pt x="447" y="18"/>
                    </a:cubicBezTo>
                    <a:cubicBezTo>
                      <a:pt x="447" y="20"/>
                      <a:pt x="444" y="23"/>
                      <a:pt x="442" y="24"/>
                    </a:cubicBezTo>
                    <a:cubicBezTo>
                      <a:pt x="441" y="24"/>
                      <a:pt x="437" y="30"/>
                      <a:pt x="437" y="32"/>
                    </a:cubicBezTo>
                    <a:cubicBezTo>
                      <a:pt x="436" y="33"/>
                      <a:pt x="436" y="35"/>
                      <a:pt x="435" y="37"/>
                    </a:cubicBezTo>
                    <a:cubicBezTo>
                      <a:pt x="434" y="38"/>
                      <a:pt x="432" y="41"/>
                      <a:pt x="432" y="42"/>
                    </a:cubicBezTo>
                    <a:cubicBezTo>
                      <a:pt x="432" y="43"/>
                      <a:pt x="432" y="44"/>
                      <a:pt x="432" y="44"/>
                    </a:cubicBezTo>
                    <a:cubicBezTo>
                      <a:pt x="431" y="46"/>
                      <a:pt x="429" y="47"/>
                      <a:pt x="427" y="47"/>
                    </a:cubicBezTo>
                    <a:cubicBezTo>
                      <a:pt x="426" y="47"/>
                      <a:pt x="424" y="49"/>
                      <a:pt x="422" y="50"/>
                    </a:cubicBezTo>
                    <a:cubicBezTo>
                      <a:pt x="420" y="51"/>
                      <a:pt x="419" y="52"/>
                      <a:pt x="418" y="52"/>
                    </a:cubicBezTo>
                    <a:cubicBezTo>
                      <a:pt x="418" y="52"/>
                      <a:pt x="417" y="52"/>
                      <a:pt x="416" y="52"/>
                    </a:cubicBezTo>
                    <a:cubicBezTo>
                      <a:pt x="414" y="52"/>
                      <a:pt x="408" y="52"/>
                      <a:pt x="407" y="49"/>
                    </a:cubicBezTo>
                    <a:cubicBezTo>
                      <a:pt x="407" y="49"/>
                      <a:pt x="407" y="49"/>
                      <a:pt x="407" y="48"/>
                    </a:cubicBezTo>
                    <a:cubicBezTo>
                      <a:pt x="399" y="63"/>
                      <a:pt x="399" y="63"/>
                      <a:pt x="399" y="63"/>
                    </a:cubicBezTo>
                    <a:cubicBezTo>
                      <a:pt x="399" y="68"/>
                      <a:pt x="399" y="68"/>
                      <a:pt x="399" y="68"/>
                    </a:cubicBezTo>
                    <a:cubicBezTo>
                      <a:pt x="398" y="68"/>
                      <a:pt x="398" y="68"/>
                      <a:pt x="398" y="68"/>
                    </a:cubicBezTo>
                    <a:cubicBezTo>
                      <a:pt x="398" y="69"/>
                      <a:pt x="396" y="69"/>
                      <a:pt x="396" y="70"/>
                    </a:cubicBezTo>
                    <a:cubicBezTo>
                      <a:pt x="396" y="70"/>
                      <a:pt x="396" y="71"/>
                      <a:pt x="397" y="72"/>
                    </a:cubicBezTo>
                    <a:cubicBezTo>
                      <a:pt x="399" y="73"/>
                      <a:pt x="399" y="73"/>
                      <a:pt x="400" y="73"/>
                    </a:cubicBezTo>
                    <a:cubicBezTo>
                      <a:pt x="400" y="73"/>
                      <a:pt x="401" y="73"/>
                      <a:pt x="402" y="73"/>
                    </a:cubicBezTo>
                    <a:cubicBezTo>
                      <a:pt x="403" y="72"/>
                      <a:pt x="404" y="72"/>
                      <a:pt x="407" y="72"/>
                    </a:cubicBezTo>
                    <a:cubicBezTo>
                      <a:pt x="409" y="72"/>
                      <a:pt x="411" y="73"/>
                      <a:pt x="413" y="74"/>
                    </a:cubicBezTo>
                    <a:cubicBezTo>
                      <a:pt x="414" y="74"/>
                      <a:pt x="414" y="74"/>
                      <a:pt x="415" y="74"/>
                    </a:cubicBezTo>
                    <a:cubicBezTo>
                      <a:pt x="415" y="74"/>
                      <a:pt x="415" y="74"/>
                      <a:pt x="415" y="74"/>
                    </a:cubicBezTo>
                    <a:cubicBezTo>
                      <a:pt x="416" y="72"/>
                      <a:pt x="418" y="70"/>
                      <a:pt x="421" y="70"/>
                    </a:cubicBezTo>
                    <a:cubicBezTo>
                      <a:pt x="423" y="70"/>
                      <a:pt x="425" y="71"/>
                      <a:pt x="426" y="72"/>
                    </a:cubicBezTo>
                    <a:cubicBezTo>
                      <a:pt x="427" y="74"/>
                      <a:pt x="429" y="75"/>
                      <a:pt x="431" y="77"/>
                    </a:cubicBezTo>
                    <a:cubicBezTo>
                      <a:pt x="436" y="81"/>
                      <a:pt x="439" y="84"/>
                      <a:pt x="439" y="86"/>
                    </a:cubicBezTo>
                    <a:cubicBezTo>
                      <a:pt x="438" y="87"/>
                      <a:pt x="437" y="89"/>
                      <a:pt x="433" y="89"/>
                    </a:cubicBezTo>
                    <a:cubicBezTo>
                      <a:pt x="432" y="89"/>
                      <a:pt x="429" y="89"/>
                      <a:pt x="427" y="88"/>
                    </a:cubicBezTo>
                    <a:cubicBezTo>
                      <a:pt x="426" y="88"/>
                      <a:pt x="423" y="89"/>
                      <a:pt x="421" y="89"/>
                    </a:cubicBezTo>
                    <a:cubicBezTo>
                      <a:pt x="419" y="90"/>
                      <a:pt x="417" y="91"/>
                      <a:pt x="415" y="91"/>
                    </a:cubicBezTo>
                    <a:cubicBezTo>
                      <a:pt x="412" y="91"/>
                      <a:pt x="408" y="92"/>
                      <a:pt x="404" y="96"/>
                    </a:cubicBezTo>
                    <a:cubicBezTo>
                      <a:pt x="403" y="97"/>
                      <a:pt x="402" y="98"/>
                      <a:pt x="402" y="99"/>
                    </a:cubicBezTo>
                    <a:cubicBezTo>
                      <a:pt x="400" y="101"/>
                      <a:pt x="399" y="103"/>
                      <a:pt x="395" y="104"/>
                    </a:cubicBezTo>
                    <a:cubicBezTo>
                      <a:pt x="394" y="104"/>
                      <a:pt x="393" y="104"/>
                      <a:pt x="392" y="104"/>
                    </a:cubicBezTo>
                    <a:cubicBezTo>
                      <a:pt x="388" y="104"/>
                      <a:pt x="386" y="105"/>
                      <a:pt x="381" y="108"/>
                    </a:cubicBezTo>
                    <a:cubicBezTo>
                      <a:pt x="378" y="110"/>
                      <a:pt x="375" y="111"/>
                      <a:pt x="372" y="111"/>
                    </a:cubicBezTo>
                    <a:cubicBezTo>
                      <a:pt x="368" y="111"/>
                      <a:pt x="365" y="110"/>
                      <a:pt x="364" y="109"/>
                    </a:cubicBezTo>
                    <a:cubicBezTo>
                      <a:pt x="364" y="109"/>
                      <a:pt x="363" y="109"/>
                      <a:pt x="361" y="109"/>
                    </a:cubicBezTo>
                    <a:cubicBezTo>
                      <a:pt x="359" y="109"/>
                      <a:pt x="357" y="110"/>
                      <a:pt x="356" y="112"/>
                    </a:cubicBezTo>
                    <a:cubicBezTo>
                      <a:pt x="355" y="113"/>
                      <a:pt x="356" y="114"/>
                      <a:pt x="357" y="116"/>
                    </a:cubicBezTo>
                    <a:cubicBezTo>
                      <a:pt x="358" y="118"/>
                      <a:pt x="359" y="120"/>
                      <a:pt x="359" y="122"/>
                    </a:cubicBezTo>
                    <a:cubicBezTo>
                      <a:pt x="359" y="126"/>
                      <a:pt x="356" y="127"/>
                      <a:pt x="354" y="128"/>
                    </a:cubicBezTo>
                    <a:cubicBezTo>
                      <a:pt x="351" y="129"/>
                      <a:pt x="349" y="130"/>
                      <a:pt x="347" y="132"/>
                    </a:cubicBezTo>
                    <a:cubicBezTo>
                      <a:pt x="342" y="138"/>
                      <a:pt x="333" y="141"/>
                      <a:pt x="329" y="140"/>
                    </a:cubicBezTo>
                    <a:cubicBezTo>
                      <a:pt x="328" y="140"/>
                      <a:pt x="327" y="140"/>
                      <a:pt x="326" y="140"/>
                    </a:cubicBezTo>
                    <a:cubicBezTo>
                      <a:pt x="324" y="139"/>
                      <a:pt x="321" y="139"/>
                      <a:pt x="317" y="139"/>
                    </a:cubicBezTo>
                    <a:cubicBezTo>
                      <a:pt x="313" y="139"/>
                      <a:pt x="310" y="139"/>
                      <a:pt x="307" y="141"/>
                    </a:cubicBezTo>
                    <a:cubicBezTo>
                      <a:pt x="304" y="142"/>
                      <a:pt x="301" y="144"/>
                      <a:pt x="298" y="146"/>
                    </a:cubicBezTo>
                    <a:cubicBezTo>
                      <a:pt x="295" y="148"/>
                      <a:pt x="292" y="150"/>
                      <a:pt x="290" y="149"/>
                    </a:cubicBezTo>
                    <a:cubicBezTo>
                      <a:pt x="288" y="149"/>
                      <a:pt x="287" y="148"/>
                      <a:pt x="287" y="147"/>
                    </a:cubicBezTo>
                    <a:cubicBezTo>
                      <a:pt x="286" y="146"/>
                      <a:pt x="285" y="145"/>
                      <a:pt x="283" y="146"/>
                    </a:cubicBezTo>
                    <a:cubicBezTo>
                      <a:pt x="282" y="146"/>
                      <a:pt x="281" y="146"/>
                      <a:pt x="281" y="146"/>
                    </a:cubicBezTo>
                    <a:cubicBezTo>
                      <a:pt x="277" y="146"/>
                      <a:pt x="275" y="145"/>
                      <a:pt x="272" y="143"/>
                    </a:cubicBezTo>
                    <a:cubicBezTo>
                      <a:pt x="271" y="142"/>
                      <a:pt x="270" y="142"/>
                      <a:pt x="269" y="143"/>
                    </a:cubicBezTo>
                    <a:cubicBezTo>
                      <a:pt x="269" y="143"/>
                      <a:pt x="268" y="143"/>
                      <a:pt x="268" y="143"/>
                    </a:cubicBezTo>
                    <a:cubicBezTo>
                      <a:pt x="266" y="143"/>
                      <a:pt x="264" y="142"/>
                      <a:pt x="262" y="140"/>
                    </a:cubicBezTo>
                    <a:cubicBezTo>
                      <a:pt x="258" y="138"/>
                      <a:pt x="252" y="137"/>
                      <a:pt x="248" y="137"/>
                    </a:cubicBezTo>
                    <a:cubicBezTo>
                      <a:pt x="247" y="137"/>
                      <a:pt x="246" y="137"/>
                      <a:pt x="245" y="137"/>
                    </a:cubicBezTo>
                    <a:cubicBezTo>
                      <a:pt x="243" y="137"/>
                      <a:pt x="238" y="137"/>
                      <a:pt x="234" y="137"/>
                    </a:cubicBezTo>
                    <a:cubicBezTo>
                      <a:pt x="229" y="137"/>
                      <a:pt x="224" y="137"/>
                      <a:pt x="222" y="136"/>
                    </a:cubicBezTo>
                    <a:cubicBezTo>
                      <a:pt x="220" y="136"/>
                      <a:pt x="218" y="136"/>
                      <a:pt x="216" y="136"/>
                    </a:cubicBezTo>
                    <a:cubicBezTo>
                      <a:pt x="215" y="136"/>
                      <a:pt x="214" y="136"/>
                      <a:pt x="213" y="136"/>
                    </a:cubicBezTo>
                    <a:cubicBezTo>
                      <a:pt x="213" y="136"/>
                      <a:pt x="213" y="136"/>
                      <a:pt x="213" y="136"/>
                    </a:cubicBezTo>
                    <a:cubicBezTo>
                      <a:pt x="212" y="136"/>
                      <a:pt x="209" y="136"/>
                      <a:pt x="208" y="134"/>
                    </a:cubicBezTo>
                    <a:cubicBezTo>
                      <a:pt x="208" y="134"/>
                      <a:pt x="207" y="133"/>
                      <a:pt x="207" y="132"/>
                    </a:cubicBezTo>
                    <a:cubicBezTo>
                      <a:pt x="205" y="130"/>
                      <a:pt x="203" y="128"/>
                      <a:pt x="203" y="124"/>
                    </a:cubicBezTo>
                    <a:cubicBezTo>
                      <a:pt x="201" y="119"/>
                      <a:pt x="198" y="117"/>
                      <a:pt x="196" y="117"/>
                    </a:cubicBezTo>
                    <a:cubicBezTo>
                      <a:pt x="194" y="117"/>
                      <a:pt x="193" y="115"/>
                      <a:pt x="192" y="114"/>
                    </a:cubicBezTo>
                    <a:cubicBezTo>
                      <a:pt x="191" y="113"/>
                      <a:pt x="191" y="113"/>
                      <a:pt x="190" y="113"/>
                    </a:cubicBezTo>
                    <a:cubicBezTo>
                      <a:pt x="189" y="113"/>
                      <a:pt x="188" y="112"/>
                      <a:pt x="188" y="111"/>
                    </a:cubicBezTo>
                    <a:cubicBezTo>
                      <a:pt x="187" y="110"/>
                      <a:pt x="185" y="108"/>
                      <a:pt x="183" y="108"/>
                    </a:cubicBezTo>
                    <a:cubicBezTo>
                      <a:pt x="179" y="108"/>
                      <a:pt x="163" y="107"/>
                      <a:pt x="160" y="102"/>
                    </a:cubicBezTo>
                    <a:cubicBezTo>
                      <a:pt x="158" y="100"/>
                      <a:pt x="160" y="98"/>
                      <a:pt x="161" y="97"/>
                    </a:cubicBezTo>
                    <a:cubicBezTo>
                      <a:pt x="162" y="96"/>
                      <a:pt x="162" y="95"/>
                      <a:pt x="162" y="94"/>
                    </a:cubicBezTo>
                    <a:cubicBezTo>
                      <a:pt x="162" y="93"/>
                      <a:pt x="162" y="91"/>
                      <a:pt x="163" y="89"/>
                    </a:cubicBezTo>
                    <a:cubicBezTo>
                      <a:pt x="163" y="88"/>
                      <a:pt x="164" y="86"/>
                      <a:pt x="163" y="85"/>
                    </a:cubicBezTo>
                    <a:cubicBezTo>
                      <a:pt x="161" y="84"/>
                      <a:pt x="158" y="80"/>
                      <a:pt x="158" y="77"/>
                    </a:cubicBezTo>
                    <a:cubicBezTo>
                      <a:pt x="157" y="75"/>
                      <a:pt x="153" y="71"/>
                      <a:pt x="150" y="71"/>
                    </a:cubicBezTo>
                    <a:cubicBezTo>
                      <a:pt x="147" y="71"/>
                      <a:pt x="144" y="69"/>
                      <a:pt x="141" y="66"/>
                    </a:cubicBezTo>
                    <a:cubicBezTo>
                      <a:pt x="140" y="66"/>
                      <a:pt x="140" y="65"/>
                      <a:pt x="139" y="65"/>
                    </a:cubicBezTo>
                    <a:cubicBezTo>
                      <a:pt x="137" y="63"/>
                      <a:pt x="135" y="62"/>
                      <a:pt x="134" y="57"/>
                    </a:cubicBezTo>
                    <a:cubicBezTo>
                      <a:pt x="134" y="57"/>
                      <a:pt x="134" y="57"/>
                      <a:pt x="134" y="56"/>
                    </a:cubicBezTo>
                    <a:cubicBezTo>
                      <a:pt x="133" y="56"/>
                      <a:pt x="133" y="56"/>
                      <a:pt x="133" y="56"/>
                    </a:cubicBezTo>
                    <a:cubicBezTo>
                      <a:pt x="132" y="56"/>
                      <a:pt x="131" y="56"/>
                      <a:pt x="131" y="56"/>
                    </a:cubicBezTo>
                    <a:cubicBezTo>
                      <a:pt x="130" y="56"/>
                      <a:pt x="129" y="56"/>
                      <a:pt x="129" y="55"/>
                    </a:cubicBezTo>
                    <a:cubicBezTo>
                      <a:pt x="128" y="56"/>
                      <a:pt x="128" y="57"/>
                      <a:pt x="127" y="57"/>
                    </a:cubicBezTo>
                    <a:cubicBezTo>
                      <a:pt x="126" y="58"/>
                      <a:pt x="126" y="59"/>
                      <a:pt x="126" y="60"/>
                    </a:cubicBezTo>
                    <a:cubicBezTo>
                      <a:pt x="126" y="63"/>
                      <a:pt x="124" y="66"/>
                      <a:pt x="121" y="66"/>
                    </a:cubicBezTo>
                    <a:cubicBezTo>
                      <a:pt x="118" y="66"/>
                      <a:pt x="116" y="68"/>
                      <a:pt x="115" y="72"/>
                    </a:cubicBezTo>
                    <a:cubicBezTo>
                      <a:pt x="115" y="75"/>
                      <a:pt x="116" y="76"/>
                      <a:pt x="116" y="77"/>
                    </a:cubicBezTo>
                    <a:cubicBezTo>
                      <a:pt x="117" y="78"/>
                      <a:pt x="118" y="79"/>
                      <a:pt x="117" y="81"/>
                    </a:cubicBezTo>
                    <a:cubicBezTo>
                      <a:pt x="115" y="83"/>
                      <a:pt x="111" y="85"/>
                      <a:pt x="108" y="85"/>
                    </a:cubicBezTo>
                    <a:cubicBezTo>
                      <a:pt x="107" y="85"/>
                      <a:pt x="107" y="84"/>
                      <a:pt x="106" y="84"/>
                    </a:cubicBezTo>
                    <a:cubicBezTo>
                      <a:pt x="105" y="84"/>
                      <a:pt x="103" y="84"/>
                      <a:pt x="101" y="84"/>
                    </a:cubicBezTo>
                    <a:cubicBezTo>
                      <a:pt x="100" y="84"/>
                      <a:pt x="99" y="84"/>
                      <a:pt x="98" y="84"/>
                    </a:cubicBezTo>
                    <a:cubicBezTo>
                      <a:pt x="96" y="83"/>
                      <a:pt x="95" y="83"/>
                      <a:pt x="94" y="82"/>
                    </a:cubicBezTo>
                    <a:cubicBezTo>
                      <a:pt x="94" y="82"/>
                      <a:pt x="93" y="82"/>
                      <a:pt x="93" y="82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93" y="82"/>
                      <a:pt x="92" y="82"/>
                      <a:pt x="92" y="83"/>
                    </a:cubicBezTo>
                    <a:cubicBezTo>
                      <a:pt x="92" y="84"/>
                      <a:pt x="91" y="87"/>
                      <a:pt x="89" y="90"/>
                    </a:cubicBezTo>
                    <a:cubicBezTo>
                      <a:pt x="88" y="94"/>
                      <a:pt x="86" y="99"/>
                      <a:pt x="86" y="100"/>
                    </a:cubicBezTo>
                    <a:cubicBezTo>
                      <a:pt x="87" y="102"/>
                      <a:pt x="88" y="104"/>
                      <a:pt x="88" y="105"/>
                    </a:cubicBezTo>
                    <a:cubicBezTo>
                      <a:pt x="88" y="106"/>
                      <a:pt x="87" y="107"/>
                      <a:pt x="85" y="107"/>
                    </a:cubicBezTo>
                    <a:cubicBezTo>
                      <a:pt x="82" y="107"/>
                      <a:pt x="79" y="106"/>
                      <a:pt x="78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5"/>
                      <a:pt x="78" y="105"/>
                      <a:pt x="77" y="105"/>
                    </a:cubicBezTo>
                    <a:cubicBezTo>
                      <a:pt x="77" y="105"/>
                      <a:pt x="76" y="105"/>
                      <a:pt x="74" y="105"/>
                    </a:cubicBezTo>
                    <a:cubicBezTo>
                      <a:pt x="73" y="106"/>
                      <a:pt x="71" y="107"/>
                      <a:pt x="69" y="107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68" y="107"/>
                      <a:pt x="65" y="108"/>
                      <a:pt x="65" y="109"/>
                    </a:cubicBezTo>
                    <a:cubicBezTo>
                      <a:pt x="67" y="110"/>
                      <a:pt x="67" y="114"/>
                      <a:pt x="67" y="118"/>
                    </a:cubicBezTo>
                    <a:cubicBezTo>
                      <a:pt x="67" y="118"/>
                      <a:pt x="68" y="120"/>
                      <a:pt x="69" y="122"/>
                    </a:cubicBezTo>
                    <a:cubicBezTo>
                      <a:pt x="70" y="125"/>
                      <a:pt x="71" y="127"/>
                      <a:pt x="71" y="129"/>
                    </a:cubicBezTo>
                    <a:cubicBezTo>
                      <a:pt x="70" y="130"/>
                      <a:pt x="69" y="131"/>
                      <a:pt x="68" y="132"/>
                    </a:cubicBezTo>
                    <a:cubicBezTo>
                      <a:pt x="67" y="133"/>
                      <a:pt x="66" y="135"/>
                      <a:pt x="66" y="136"/>
                    </a:cubicBezTo>
                    <a:cubicBezTo>
                      <a:pt x="66" y="137"/>
                      <a:pt x="66" y="137"/>
                      <a:pt x="66" y="138"/>
                    </a:cubicBezTo>
                    <a:cubicBezTo>
                      <a:pt x="66" y="140"/>
                      <a:pt x="66" y="142"/>
                      <a:pt x="64" y="143"/>
                    </a:cubicBezTo>
                    <a:cubicBezTo>
                      <a:pt x="64" y="143"/>
                      <a:pt x="64" y="143"/>
                      <a:pt x="64" y="143"/>
                    </a:cubicBezTo>
                    <a:cubicBezTo>
                      <a:pt x="62" y="144"/>
                      <a:pt x="58" y="145"/>
                      <a:pt x="56" y="147"/>
                    </a:cubicBezTo>
                    <a:cubicBezTo>
                      <a:pt x="55" y="148"/>
                      <a:pt x="54" y="148"/>
                      <a:pt x="52" y="149"/>
                    </a:cubicBezTo>
                    <a:cubicBezTo>
                      <a:pt x="51" y="149"/>
                      <a:pt x="49" y="150"/>
                      <a:pt x="49" y="151"/>
                    </a:cubicBezTo>
                    <a:cubicBezTo>
                      <a:pt x="48" y="153"/>
                      <a:pt x="45" y="156"/>
                      <a:pt x="40" y="156"/>
                    </a:cubicBezTo>
                    <a:cubicBezTo>
                      <a:pt x="39" y="156"/>
                      <a:pt x="39" y="156"/>
                      <a:pt x="39" y="156"/>
                    </a:cubicBezTo>
                    <a:cubicBezTo>
                      <a:pt x="36" y="155"/>
                      <a:pt x="35" y="155"/>
                      <a:pt x="32" y="158"/>
                    </a:cubicBezTo>
                    <a:cubicBezTo>
                      <a:pt x="30" y="160"/>
                      <a:pt x="29" y="161"/>
                      <a:pt x="28" y="161"/>
                    </a:cubicBezTo>
                    <a:cubicBezTo>
                      <a:pt x="27" y="161"/>
                      <a:pt x="27" y="161"/>
                      <a:pt x="26" y="162"/>
                    </a:cubicBezTo>
                    <a:cubicBezTo>
                      <a:pt x="26" y="162"/>
                      <a:pt x="25" y="163"/>
                      <a:pt x="24" y="163"/>
                    </a:cubicBezTo>
                    <a:cubicBezTo>
                      <a:pt x="23" y="163"/>
                      <a:pt x="22" y="162"/>
                      <a:pt x="21" y="161"/>
                    </a:cubicBezTo>
                    <a:cubicBezTo>
                      <a:pt x="20" y="161"/>
                      <a:pt x="20" y="160"/>
                      <a:pt x="19" y="160"/>
                    </a:cubicBezTo>
                    <a:cubicBezTo>
                      <a:pt x="19" y="160"/>
                      <a:pt x="18" y="160"/>
                      <a:pt x="17" y="161"/>
                    </a:cubicBezTo>
                    <a:cubicBezTo>
                      <a:pt x="16" y="162"/>
                      <a:pt x="15" y="162"/>
                      <a:pt x="14" y="162"/>
                    </a:cubicBezTo>
                    <a:cubicBezTo>
                      <a:pt x="13" y="162"/>
                      <a:pt x="13" y="163"/>
                      <a:pt x="12" y="163"/>
                    </a:cubicBezTo>
                    <a:cubicBezTo>
                      <a:pt x="11" y="164"/>
                      <a:pt x="10" y="165"/>
                      <a:pt x="9" y="165"/>
                    </a:cubicBezTo>
                    <a:cubicBezTo>
                      <a:pt x="8" y="166"/>
                      <a:pt x="7" y="166"/>
                      <a:pt x="7" y="166"/>
                    </a:cubicBezTo>
                    <a:cubicBezTo>
                      <a:pt x="5" y="166"/>
                      <a:pt x="5" y="166"/>
                      <a:pt x="5" y="167"/>
                    </a:cubicBezTo>
                    <a:cubicBezTo>
                      <a:pt x="5" y="168"/>
                      <a:pt x="5" y="170"/>
                      <a:pt x="4" y="172"/>
                    </a:cubicBezTo>
                    <a:cubicBezTo>
                      <a:pt x="5" y="179"/>
                      <a:pt x="5" y="179"/>
                      <a:pt x="5" y="179"/>
                    </a:cubicBezTo>
                    <a:cubicBezTo>
                      <a:pt x="7" y="180"/>
                      <a:pt x="14" y="183"/>
                      <a:pt x="15" y="186"/>
                    </a:cubicBezTo>
                    <a:cubicBezTo>
                      <a:pt x="15" y="189"/>
                      <a:pt x="16" y="198"/>
                      <a:pt x="17" y="199"/>
                    </a:cubicBezTo>
                    <a:cubicBezTo>
                      <a:pt x="18" y="200"/>
                      <a:pt x="19" y="201"/>
                      <a:pt x="20" y="201"/>
                    </a:cubicBezTo>
                    <a:cubicBezTo>
                      <a:pt x="24" y="204"/>
                      <a:pt x="25" y="205"/>
                      <a:pt x="25" y="206"/>
                    </a:cubicBezTo>
                    <a:cubicBezTo>
                      <a:pt x="25" y="207"/>
                      <a:pt x="25" y="211"/>
                      <a:pt x="29" y="213"/>
                    </a:cubicBezTo>
                    <a:cubicBezTo>
                      <a:pt x="32" y="214"/>
                      <a:pt x="34" y="215"/>
                      <a:pt x="36" y="216"/>
                    </a:cubicBezTo>
                    <a:cubicBezTo>
                      <a:pt x="36" y="216"/>
                      <a:pt x="36" y="216"/>
                      <a:pt x="36" y="216"/>
                    </a:cubicBezTo>
                    <a:cubicBezTo>
                      <a:pt x="41" y="215"/>
                      <a:pt x="41" y="215"/>
                      <a:pt x="41" y="215"/>
                    </a:cubicBezTo>
                    <a:cubicBezTo>
                      <a:pt x="41" y="216"/>
                      <a:pt x="41" y="216"/>
                      <a:pt x="41" y="216"/>
                    </a:cubicBezTo>
                    <a:cubicBezTo>
                      <a:pt x="41" y="216"/>
                      <a:pt x="42" y="216"/>
                      <a:pt x="43" y="217"/>
                    </a:cubicBezTo>
                    <a:cubicBezTo>
                      <a:pt x="45" y="214"/>
                      <a:pt x="50" y="211"/>
                      <a:pt x="54" y="211"/>
                    </a:cubicBezTo>
                    <a:cubicBezTo>
                      <a:pt x="57" y="211"/>
                      <a:pt x="63" y="216"/>
                      <a:pt x="65" y="219"/>
                    </a:cubicBezTo>
                    <a:cubicBezTo>
                      <a:pt x="66" y="220"/>
                      <a:pt x="66" y="221"/>
                      <a:pt x="66" y="222"/>
                    </a:cubicBezTo>
                    <a:cubicBezTo>
                      <a:pt x="65" y="224"/>
                      <a:pt x="59" y="233"/>
                      <a:pt x="56" y="234"/>
                    </a:cubicBezTo>
                    <a:cubicBezTo>
                      <a:pt x="55" y="234"/>
                      <a:pt x="54" y="234"/>
                      <a:pt x="52" y="234"/>
                    </a:cubicBezTo>
                    <a:cubicBezTo>
                      <a:pt x="52" y="234"/>
                      <a:pt x="52" y="235"/>
                      <a:pt x="52" y="235"/>
                    </a:cubicBezTo>
                    <a:cubicBezTo>
                      <a:pt x="52" y="236"/>
                      <a:pt x="52" y="236"/>
                      <a:pt x="52" y="237"/>
                    </a:cubicBezTo>
                    <a:cubicBezTo>
                      <a:pt x="52" y="237"/>
                      <a:pt x="53" y="239"/>
                      <a:pt x="54" y="240"/>
                    </a:cubicBezTo>
                    <a:cubicBezTo>
                      <a:pt x="55" y="242"/>
                      <a:pt x="56" y="243"/>
                      <a:pt x="57" y="245"/>
                    </a:cubicBezTo>
                    <a:cubicBezTo>
                      <a:pt x="58" y="246"/>
                      <a:pt x="58" y="247"/>
                      <a:pt x="57" y="248"/>
                    </a:cubicBezTo>
                    <a:cubicBezTo>
                      <a:pt x="56" y="250"/>
                      <a:pt x="55" y="250"/>
                      <a:pt x="53" y="250"/>
                    </a:cubicBezTo>
                    <a:cubicBezTo>
                      <a:pt x="52" y="250"/>
                      <a:pt x="50" y="250"/>
                      <a:pt x="50" y="249"/>
                    </a:cubicBezTo>
                    <a:cubicBezTo>
                      <a:pt x="49" y="249"/>
                      <a:pt x="49" y="249"/>
                      <a:pt x="49" y="249"/>
                    </a:cubicBezTo>
                    <a:cubicBezTo>
                      <a:pt x="48" y="250"/>
                      <a:pt x="48" y="251"/>
                      <a:pt x="49" y="252"/>
                    </a:cubicBezTo>
                    <a:cubicBezTo>
                      <a:pt x="50" y="253"/>
                      <a:pt x="50" y="255"/>
                      <a:pt x="50" y="256"/>
                    </a:cubicBezTo>
                    <a:cubicBezTo>
                      <a:pt x="50" y="258"/>
                      <a:pt x="51" y="259"/>
                      <a:pt x="52" y="259"/>
                    </a:cubicBezTo>
                    <a:cubicBezTo>
                      <a:pt x="53" y="260"/>
                      <a:pt x="54" y="261"/>
                      <a:pt x="56" y="262"/>
                    </a:cubicBezTo>
                    <a:cubicBezTo>
                      <a:pt x="57" y="264"/>
                      <a:pt x="58" y="265"/>
                      <a:pt x="59" y="265"/>
                    </a:cubicBezTo>
                    <a:cubicBezTo>
                      <a:pt x="63" y="265"/>
                      <a:pt x="65" y="269"/>
                      <a:pt x="66" y="270"/>
                    </a:cubicBezTo>
                    <a:cubicBezTo>
                      <a:pt x="67" y="271"/>
                      <a:pt x="70" y="273"/>
                      <a:pt x="70" y="275"/>
                    </a:cubicBezTo>
                    <a:cubicBezTo>
                      <a:pt x="72" y="274"/>
                      <a:pt x="74" y="274"/>
                      <a:pt x="74" y="274"/>
                    </a:cubicBezTo>
                    <a:cubicBezTo>
                      <a:pt x="74" y="273"/>
                      <a:pt x="76" y="272"/>
                      <a:pt x="77" y="272"/>
                    </a:cubicBezTo>
                    <a:cubicBezTo>
                      <a:pt x="79" y="272"/>
                      <a:pt x="81" y="273"/>
                      <a:pt x="83" y="275"/>
                    </a:cubicBezTo>
                    <a:cubicBezTo>
                      <a:pt x="85" y="276"/>
                      <a:pt x="90" y="280"/>
                      <a:pt x="94" y="283"/>
                    </a:cubicBezTo>
                    <a:cubicBezTo>
                      <a:pt x="98" y="285"/>
                      <a:pt x="101" y="287"/>
                      <a:pt x="103" y="289"/>
                    </a:cubicBezTo>
                    <a:cubicBezTo>
                      <a:pt x="107" y="292"/>
                      <a:pt x="117" y="296"/>
                      <a:pt x="121" y="296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23" y="296"/>
                      <a:pt x="125" y="297"/>
                      <a:pt x="126" y="297"/>
                    </a:cubicBezTo>
                    <a:cubicBezTo>
                      <a:pt x="129" y="298"/>
                      <a:pt x="131" y="299"/>
                      <a:pt x="134" y="299"/>
                    </a:cubicBezTo>
                    <a:cubicBezTo>
                      <a:pt x="134" y="299"/>
                      <a:pt x="135" y="299"/>
                      <a:pt x="136" y="299"/>
                    </a:cubicBezTo>
                    <a:cubicBezTo>
                      <a:pt x="136" y="298"/>
                      <a:pt x="136" y="298"/>
                      <a:pt x="137" y="298"/>
                    </a:cubicBezTo>
                    <a:cubicBezTo>
                      <a:pt x="137" y="298"/>
                      <a:pt x="138" y="297"/>
                      <a:pt x="138" y="297"/>
                    </a:cubicBezTo>
                    <a:cubicBezTo>
                      <a:pt x="139" y="296"/>
                      <a:pt x="140" y="296"/>
                      <a:pt x="140" y="296"/>
                    </a:cubicBezTo>
                    <a:cubicBezTo>
                      <a:pt x="141" y="296"/>
                      <a:pt x="141" y="296"/>
                      <a:pt x="142" y="297"/>
                    </a:cubicBezTo>
                    <a:cubicBezTo>
                      <a:pt x="143" y="298"/>
                      <a:pt x="144" y="300"/>
                      <a:pt x="143" y="303"/>
                    </a:cubicBezTo>
                    <a:cubicBezTo>
                      <a:pt x="143" y="303"/>
                      <a:pt x="143" y="303"/>
                      <a:pt x="143" y="304"/>
                    </a:cubicBezTo>
                    <a:cubicBezTo>
                      <a:pt x="143" y="303"/>
                      <a:pt x="144" y="303"/>
                      <a:pt x="144" y="302"/>
                    </a:cubicBezTo>
                    <a:cubicBezTo>
                      <a:pt x="145" y="298"/>
                      <a:pt x="148" y="297"/>
                      <a:pt x="149" y="297"/>
                    </a:cubicBezTo>
                    <a:cubicBezTo>
                      <a:pt x="150" y="296"/>
                      <a:pt x="151" y="296"/>
                      <a:pt x="151" y="296"/>
                    </a:cubicBezTo>
                    <a:cubicBezTo>
                      <a:pt x="152" y="295"/>
                      <a:pt x="153" y="295"/>
                      <a:pt x="154" y="295"/>
                    </a:cubicBezTo>
                    <a:cubicBezTo>
                      <a:pt x="156" y="295"/>
                      <a:pt x="157" y="295"/>
                      <a:pt x="160" y="297"/>
                    </a:cubicBezTo>
                    <a:cubicBezTo>
                      <a:pt x="161" y="297"/>
                      <a:pt x="162" y="297"/>
                      <a:pt x="163" y="297"/>
                    </a:cubicBezTo>
                    <a:cubicBezTo>
                      <a:pt x="164" y="297"/>
                      <a:pt x="165" y="297"/>
                      <a:pt x="165" y="297"/>
                    </a:cubicBezTo>
                    <a:cubicBezTo>
                      <a:pt x="167" y="297"/>
                      <a:pt x="169" y="298"/>
                      <a:pt x="171" y="300"/>
                    </a:cubicBezTo>
                    <a:cubicBezTo>
                      <a:pt x="173" y="299"/>
                      <a:pt x="174" y="299"/>
                      <a:pt x="174" y="299"/>
                    </a:cubicBezTo>
                    <a:cubicBezTo>
                      <a:pt x="175" y="299"/>
                      <a:pt x="176" y="297"/>
                      <a:pt x="176" y="296"/>
                    </a:cubicBezTo>
                    <a:cubicBezTo>
                      <a:pt x="177" y="296"/>
                      <a:pt x="177" y="295"/>
                      <a:pt x="178" y="295"/>
                    </a:cubicBezTo>
                    <a:cubicBezTo>
                      <a:pt x="179" y="294"/>
                      <a:pt x="179" y="293"/>
                      <a:pt x="179" y="293"/>
                    </a:cubicBezTo>
                    <a:cubicBezTo>
                      <a:pt x="180" y="292"/>
                      <a:pt x="180" y="290"/>
                      <a:pt x="183" y="291"/>
                    </a:cubicBezTo>
                    <a:cubicBezTo>
                      <a:pt x="183" y="291"/>
                      <a:pt x="184" y="290"/>
                      <a:pt x="185" y="289"/>
                    </a:cubicBezTo>
                    <a:cubicBezTo>
                      <a:pt x="187" y="288"/>
                      <a:pt x="188" y="287"/>
                      <a:pt x="190" y="285"/>
                    </a:cubicBezTo>
                    <a:cubicBezTo>
                      <a:pt x="192" y="285"/>
                      <a:pt x="193" y="284"/>
                      <a:pt x="195" y="284"/>
                    </a:cubicBezTo>
                    <a:cubicBezTo>
                      <a:pt x="196" y="284"/>
                      <a:pt x="197" y="285"/>
                      <a:pt x="199" y="285"/>
                    </a:cubicBezTo>
                    <a:cubicBezTo>
                      <a:pt x="200" y="285"/>
                      <a:pt x="201" y="286"/>
                      <a:pt x="202" y="285"/>
                    </a:cubicBezTo>
                    <a:cubicBezTo>
                      <a:pt x="203" y="284"/>
                      <a:pt x="205" y="283"/>
                      <a:pt x="206" y="283"/>
                    </a:cubicBezTo>
                    <a:cubicBezTo>
                      <a:pt x="208" y="283"/>
                      <a:pt x="208" y="284"/>
                      <a:pt x="208" y="285"/>
                    </a:cubicBezTo>
                    <a:cubicBezTo>
                      <a:pt x="208" y="286"/>
                      <a:pt x="209" y="287"/>
                      <a:pt x="210" y="288"/>
                    </a:cubicBezTo>
                    <a:cubicBezTo>
                      <a:pt x="211" y="289"/>
                      <a:pt x="212" y="290"/>
                      <a:pt x="212" y="291"/>
                    </a:cubicBezTo>
                    <a:cubicBezTo>
                      <a:pt x="213" y="292"/>
                      <a:pt x="215" y="293"/>
                      <a:pt x="217" y="294"/>
                    </a:cubicBezTo>
                    <a:cubicBezTo>
                      <a:pt x="217" y="293"/>
                      <a:pt x="217" y="293"/>
                      <a:pt x="218" y="293"/>
                    </a:cubicBezTo>
                    <a:cubicBezTo>
                      <a:pt x="219" y="292"/>
                      <a:pt x="219" y="292"/>
                      <a:pt x="220" y="292"/>
                    </a:cubicBezTo>
                    <a:cubicBezTo>
                      <a:pt x="223" y="292"/>
                      <a:pt x="226" y="294"/>
                      <a:pt x="226" y="296"/>
                    </a:cubicBezTo>
                    <a:cubicBezTo>
                      <a:pt x="226" y="299"/>
                      <a:pt x="226" y="301"/>
                      <a:pt x="227" y="301"/>
                    </a:cubicBezTo>
                    <a:cubicBezTo>
                      <a:pt x="229" y="301"/>
                      <a:pt x="232" y="301"/>
                      <a:pt x="232" y="307"/>
                    </a:cubicBezTo>
                    <a:cubicBezTo>
                      <a:pt x="232" y="308"/>
                      <a:pt x="232" y="309"/>
                      <a:pt x="232" y="310"/>
                    </a:cubicBezTo>
                    <a:cubicBezTo>
                      <a:pt x="232" y="314"/>
                      <a:pt x="233" y="318"/>
                      <a:pt x="229" y="321"/>
                    </a:cubicBezTo>
                    <a:cubicBezTo>
                      <a:pt x="225" y="326"/>
                      <a:pt x="221" y="333"/>
                      <a:pt x="221" y="334"/>
                    </a:cubicBezTo>
                    <a:cubicBezTo>
                      <a:pt x="222" y="335"/>
                      <a:pt x="222" y="336"/>
                      <a:pt x="222" y="337"/>
                    </a:cubicBezTo>
                    <a:cubicBezTo>
                      <a:pt x="222" y="337"/>
                      <a:pt x="222" y="338"/>
                      <a:pt x="222" y="338"/>
                    </a:cubicBezTo>
                    <a:cubicBezTo>
                      <a:pt x="222" y="338"/>
                      <a:pt x="222" y="338"/>
                      <a:pt x="222" y="338"/>
                    </a:cubicBezTo>
                    <a:cubicBezTo>
                      <a:pt x="223" y="337"/>
                      <a:pt x="224" y="337"/>
                      <a:pt x="225" y="337"/>
                    </a:cubicBezTo>
                    <a:cubicBezTo>
                      <a:pt x="228" y="337"/>
                      <a:pt x="231" y="338"/>
                      <a:pt x="232" y="339"/>
                    </a:cubicBezTo>
                    <a:cubicBezTo>
                      <a:pt x="232" y="340"/>
                      <a:pt x="232" y="341"/>
                      <a:pt x="232" y="341"/>
                    </a:cubicBezTo>
                    <a:cubicBezTo>
                      <a:pt x="231" y="342"/>
                      <a:pt x="232" y="344"/>
                      <a:pt x="233" y="346"/>
                    </a:cubicBezTo>
                    <a:cubicBezTo>
                      <a:pt x="233" y="347"/>
                      <a:pt x="234" y="347"/>
                      <a:pt x="234" y="347"/>
                    </a:cubicBezTo>
                    <a:cubicBezTo>
                      <a:pt x="236" y="348"/>
                      <a:pt x="238" y="348"/>
                      <a:pt x="238" y="350"/>
                    </a:cubicBezTo>
                    <a:cubicBezTo>
                      <a:pt x="239" y="350"/>
                      <a:pt x="239" y="351"/>
                      <a:pt x="239" y="353"/>
                    </a:cubicBezTo>
                    <a:cubicBezTo>
                      <a:pt x="238" y="354"/>
                      <a:pt x="238" y="354"/>
                      <a:pt x="238" y="354"/>
                    </a:cubicBezTo>
                    <a:cubicBezTo>
                      <a:pt x="238" y="355"/>
                      <a:pt x="237" y="358"/>
                      <a:pt x="237" y="358"/>
                    </a:cubicBezTo>
                    <a:cubicBezTo>
                      <a:pt x="240" y="358"/>
                      <a:pt x="242" y="358"/>
                      <a:pt x="243" y="360"/>
                    </a:cubicBezTo>
                    <a:cubicBezTo>
                      <a:pt x="244" y="360"/>
                      <a:pt x="244" y="361"/>
                      <a:pt x="244" y="362"/>
                    </a:cubicBezTo>
                    <a:cubicBezTo>
                      <a:pt x="244" y="363"/>
                      <a:pt x="244" y="363"/>
                      <a:pt x="244" y="364"/>
                    </a:cubicBezTo>
                    <a:cubicBezTo>
                      <a:pt x="245" y="365"/>
                      <a:pt x="247" y="365"/>
                      <a:pt x="249" y="364"/>
                    </a:cubicBezTo>
                    <a:cubicBezTo>
                      <a:pt x="249" y="364"/>
                      <a:pt x="250" y="364"/>
                      <a:pt x="250" y="363"/>
                    </a:cubicBezTo>
                    <a:cubicBezTo>
                      <a:pt x="252" y="363"/>
                      <a:pt x="253" y="362"/>
                      <a:pt x="254" y="363"/>
                    </a:cubicBezTo>
                    <a:cubicBezTo>
                      <a:pt x="255" y="363"/>
                      <a:pt x="255" y="364"/>
                      <a:pt x="256" y="365"/>
                    </a:cubicBezTo>
                    <a:cubicBezTo>
                      <a:pt x="257" y="366"/>
                      <a:pt x="257" y="367"/>
                      <a:pt x="258" y="368"/>
                    </a:cubicBezTo>
                    <a:cubicBezTo>
                      <a:pt x="259" y="369"/>
                      <a:pt x="259" y="369"/>
                      <a:pt x="259" y="369"/>
                    </a:cubicBezTo>
                    <a:cubicBezTo>
                      <a:pt x="259" y="368"/>
                      <a:pt x="259" y="368"/>
                      <a:pt x="259" y="368"/>
                    </a:cubicBezTo>
                    <a:cubicBezTo>
                      <a:pt x="259" y="368"/>
                      <a:pt x="259" y="368"/>
                      <a:pt x="259" y="368"/>
                    </a:cubicBezTo>
                    <a:cubicBezTo>
                      <a:pt x="259" y="368"/>
                      <a:pt x="259" y="367"/>
                      <a:pt x="259" y="367"/>
                    </a:cubicBezTo>
                    <a:cubicBezTo>
                      <a:pt x="259" y="365"/>
                      <a:pt x="258" y="362"/>
                      <a:pt x="258" y="362"/>
                    </a:cubicBezTo>
                    <a:cubicBezTo>
                      <a:pt x="257" y="361"/>
                      <a:pt x="257" y="358"/>
                      <a:pt x="258" y="357"/>
                    </a:cubicBezTo>
                    <a:cubicBezTo>
                      <a:pt x="258" y="355"/>
                      <a:pt x="259" y="355"/>
                      <a:pt x="260" y="355"/>
                    </a:cubicBezTo>
                    <a:cubicBezTo>
                      <a:pt x="260" y="355"/>
                      <a:pt x="260" y="355"/>
                      <a:pt x="261" y="355"/>
                    </a:cubicBezTo>
                    <a:cubicBezTo>
                      <a:pt x="261" y="355"/>
                      <a:pt x="261" y="355"/>
                      <a:pt x="261" y="355"/>
                    </a:cubicBezTo>
                    <a:cubicBezTo>
                      <a:pt x="263" y="355"/>
                      <a:pt x="264" y="355"/>
                      <a:pt x="266" y="353"/>
                    </a:cubicBezTo>
                    <a:cubicBezTo>
                      <a:pt x="266" y="352"/>
                      <a:pt x="267" y="352"/>
                      <a:pt x="268" y="352"/>
                    </a:cubicBezTo>
                    <a:cubicBezTo>
                      <a:pt x="269" y="352"/>
                      <a:pt x="270" y="352"/>
                      <a:pt x="270" y="353"/>
                    </a:cubicBezTo>
                    <a:cubicBezTo>
                      <a:pt x="272" y="353"/>
                      <a:pt x="272" y="353"/>
                      <a:pt x="273" y="352"/>
                    </a:cubicBezTo>
                    <a:cubicBezTo>
                      <a:pt x="273" y="352"/>
                      <a:pt x="274" y="351"/>
                      <a:pt x="275" y="351"/>
                    </a:cubicBezTo>
                    <a:cubicBezTo>
                      <a:pt x="276" y="351"/>
                      <a:pt x="277" y="351"/>
                      <a:pt x="278" y="352"/>
                    </a:cubicBezTo>
                    <a:cubicBezTo>
                      <a:pt x="279" y="352"/>
                      <a:pt x="280" y="353"/>
                      <a:pt x="282" y="352"/>
                    </a:cubicBezTo>
                    <a:cubicBezTo>
                      <a:pt x="283" y="351"/>
                      <a:pt x="285" y="351"/>
                      <a:pt x="286" y="352"/>
                    </a:cubicBezTo>
                    <a:cubicBezTo>
                      <a:pt x="287" y="352"/>
                      <a:pt x="287" y="352"/>
                      <a:pt x="287" y="352"/>
                    </a:cubicBezTo>
                    <a:cubicBezTo>
                      <a:pt x="287" y="352"/>
                      <a:pt x="287" y="352"/>
                      <a:pt x="288" y="351"/>
                    </a:cubicBezTo>
                    <a:cubicBezTo>
                      <a:pt x="289" y="349"/>
                      <a:pt x="293" y="346"/>
                      <a:pt x="296" y="346"/>
                    </a:cubicBezTo>
                    <a:cubicBezTo>
                      <a:pt x="296" y="346"/>
                      <a:pt x="297" y="346"/>
                      <a:pt x="297" y="346"/>
                    </a:cubicBezTo>
                    <a:cubicBezTo>
                      <a:pt x="297" y="346"/>
                      <a:pt x="297" y="347"/>
                      <a:pt x="298" y="347"/>
                    </a:cubicBezTo>
                    <a:cubicBezTo>
                      <a:pt x="299" y="348"/>
                      <a:pt x="300" y="349"/>
                      <a:pt x="304" y="350"/>
                    </a:cubicBezTo>
                    <a:cubicBezTo>
                      <a:pt x="307" y="350"/>
                      <a:pt x="308" y="351"/>
                      <a:pt x="309" y="352"/>
                    </a:cubicBezTo>
                    <a:cubicBezTo>
                      <a:pt x="309" y="353"/>
                      <a:pt x="309" y="355"/>
                      <a:pt x="308" y="356"/>
                    </a:cubicBezTo>
                    <a:cubicBezTo>
                      <a:pt x="308" y="356"/>
                      <a:pt x="308" y="357"/>
                      <a:pt x="308" y="357"/>
                    </a:cubicBezTo>
                    <a:cubicBezTo>
                      <a:pt x="308" y="358"/>
                      <a:pt x="314" y="363"/>
                      <a:pt x="317" y="363"/>
                    </a:cubicBezTo>
                    <a:cubicBezTo>
                      <a:pt x="317" y="363"/>
                      <a:pt x="318" y="364"/>
                      <a:pt x="319" y="364"/>
                    </a:cubicBezTo>
                    <a:cubicBezTo>
                      <a:pt x="319" y="364"/>
                      <a:pt x="320" y="364"/>
                      <a:pt x="320" y="364"/>
                    </a:cubicBezTo>
                    <a:cubicBezTo>
                      <a:pt x="322" y="364"/>
                      <a:pt x="322" y="364"/>
                      <a:pt x="322" y="364"/>
                    </a:cubicBezTo>
                    <a:cubicBezTo>
                      <a:pt x="323" y="364"/>
                      <a:pt x="323" y="364"/>
                      <a:pt x="323" y="364"/>
                    </a:cubicBezTo>
                    <a:cubicBezTo>
                      <a:pt x="324" y="362"/>
                      <a:pt x="325" y="361"/>
                      <a:pt x="326" y="361"/>
                    </a:cubicBezTo>
                    <a:cubicBezTo>
                      <a:pt x="328" y="361"/>
                      <a:pt x="330" y="362"/>
                      <a:pt x="330" y="364"/>
                    </a:cubicBezTo>
                    <a:cubicBezTo>
                      <a:pt x="331" y="365"/>
                      <a:pt x="332" y="365"/>
                      <a:pt x="332" y="365"/>
                    </a:cubicBezTo>
                    <a:cubicBezTo>
                      <a:pt x="332" y="365"/>
                      <a:pt x="333" y="365"/>
                      <a:pt x="334" y="364"/>
                    </a:cubicBezTo>
                    <a:cubicBezTo>
                      <a:pt x="335" y="363"/>
                      <a:pt x="336" y="363"/>
                      <a:pt x="337" y="363"/>
                    </a:cubicBezTo>
                    <a:close/>
                    <a:moveTo>
                      <a:pt x="445" y="360"/>
                    </a:moveTo>
                    <a:cubicBezTo>
                      <a:pt x="444" y="360"/>
                      <a:pt x="442" y="359"/>
                      <a:pt x="441" y="357"/>
                    </a:cubicBezTo>
                    <a:cubicBezTo>
                      <a:pt x="439" y="355"/>
                      <a:pt x="436" y="350"/>
                      <a:pt x="439" y="342"/>
                    </a:cubicBezTo>
                    <a:cubicBezTo>
                      <a:pt x="441" y="332"/>
                      <a:pt x="450" y="326"/>
                      <a:pt x="454" y="326"/>
                    </a:cubicBezTo>
                    <a:cubicBezTo>
                      <a:pt x="456" y="326"/>
                      <a:pt x="457" y="327"/>
                      <a:pt x="458" y="328"/>
                    </a:cubicBezTo>
                    <a:cubicBezTo>
                      <a:pt x="458" y="329"/>
                      <a:pt x="458" y="330"/>
                      <a:pt x="458" y="332"/>
                    </a:cubicBezTo>
                    <a:cubicBezTo>
                      <a:pt x="457" y="339"/>
                      <a:pt x="448" y="357"/>
                      <a:pt x="445" y="359"/>
                    </a:cubicBezTo>
                    <a:cubicBezTo>
                      <a:pt x="445" y="360"/>
                      <a:pt x="445" y="360"/>
                      <a:pt x="445" y="360"/>
                    </a:cubicBezTo>
                    <a:close/>
                    <a:moveTo>
                      <a:pt x="454" y="329"/>
                    </a:moveTo>
                    <a:cubicBezTo>
                      <a:pt x="451" y="329"/>
                      <a:pt x="443" y="333"/>
                      <a:pt x="441" y="342"/>
                    </a:cubicBezTo>
                    <a:cubicBezTo>
                      <a:pt x="439" y="349"/>
                      <a:pt x="441" y="353"/>
                      <a:pt x="442" y="355"/>
                    </a:cubicBezTo>
                    <a:cubicBezTo>
                      <a:pt x="443" y="356"/>
                      <a:pt x="444" y="357"/>
                      <a:pt x="444" y="357"/>
                    </a:cubicBezTo>
                    <a:cubicBezTo>
                      <a:pt x="447" y="355"/>
                      <a:pt x="455" y="339"/>
                      <a:pt x="456" y="332"/>
                    </a:cubicBezTo>
                    <a:cubicBezTo>
                      <a:pt x="456" y="330"/>
                      <a:pt x="456" y="329"/>
                      <a:pt x="456" y="329"/>
                    </a:cubicBezTo>
                    <a:cubicBezTo>
                      <a:pt x="456" y="329"/>
                      <a:pt x="455" y="329"/>
                      <a:pt x="454" y="3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9" name="Google Shape;360;p3">
                <a:extLst>
                  <a:ext uri="{FF2B5EF4-FFF2-40B4-BE49-F238E27FC236}">
                    <a16:creationId xmlns:a16="http://schemas.microsoft.com/office/drawing/2014/main" id="{38FF8130-E37E-E043-B429-F115F6A80DF6}"/>
                  </a:ext>
                </a:extLst>
              </p:cNvPr>
              <p:cNvSpPr/>
              <p:nvPr/>
            </p:nvSpPr>
            <p:spPr>
              <a:xfrm>
                <a:off x="5172" y="3003"/>
                <a:ext cx="7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94" h="131" extrusionOk="0">
                    <a:moveTo>
                      <a:pt x="50" y="51"/>
                    </a:moveTo>
                    <a:cubicBezTo>
                      <a:pt x="55" y="50"/>
                      <a:pt x="63" y="57"/>
                      <a:pt x="61" y="59"/>
                    </a:cubicBezTo>
                    <a:cubicBezTo>
                      <a:pt x="60" y="62"/>
                      <a:pt x="62" y="70"/>
                      <a:pt x="64" y="68"/>
                    </a:cubicBezTo>
                    <a:cubicBezTo>
                      <a:pt x="67" y="66"/>
                      <a:pt x="71" y="68"/>
                      <a:pt x="68" y="72"/>
                    </a:cubicBezTo>
                    <a:cubicBezTo>
                      <a:pt x="66" y="76"/>
                      <a:pt x="72" y="80"/>
                      <a:pt x="73" y="84"/>
                    </a:cubicBezTo>
                    <a:cubicBezTo>
                      <a:pt x="74" y="89"/>
                      <a:pt x="77" y="85"/>
                      <a:pt x="76" y="82"/>
                    </a:cubicBezTo>
                    <a:cubicBezTo>
                      <a:pt x="76" y="78"/>
                      <a:pt x="77" y="78"/>
                      <a:pt x="81" y="76"/>
                    </a:cubicBezTo>
                    <a:cubicBezTo>
                      <a:pt x="84" y="73"/>
                      <a:pt x="80" y="69"/>
                      <a:pt x="78" y="64"/>
                    </a:cubicBezTo>
                    <a:cubicBezTo>
                      <a:pt x="76" y="59"/>
                      <a:pt x="67" y="61"/>
                      <a:pt x="67" y="56"/>
                    </a:cubicBezTo>
                    <a:cubicBezTo>
                      <a:pt x="67" y="52"/>
                      <a:pt x="61" y="50"/>
                      <a:pt x="61" y="48"/>
                    </a:cubicBezTo>
                    <a:cubicBezTo>
                      <a:pt x="60" y="45"/>
                      <a:pt x="52" y="43"/>
                      <a:pt x="47" y="46"/>
                    </a:cubicBezTo>
                    <a:cubicBezTo>
                      <a:pt x="42" y="48"/>
                      <a:pt x="46" y="40"/>
                      <a:pt x="42" y="37"/>
                    </a:cubicBezTo>
                    <a:cubicBezTo>
                      <a:pt x="39" y="33"/>
                      <a:pt x="45" y="28"/>
                      <a:pt x="49" y="23"/>
                    </a:cubicBezTo>
                    <a:cubicBezTo>
                      <a:pt x="53" y="18"/>
                      <a:pt x="48" y="11"/>
                      <a:pt x="48" y="7"/>
                    </a:cubicBezTo>
                    <a:cubicBezTo>
                      <a:pt x="49" y="4"/>
                      <a:pt x="49" y="3"/>
                      <a:pt x="47" y="4"/>
                    </a:cubicBezTo>
                    <a:cubicBezTo>
                      <a:pt x="45" y="5"/>
                      <a:pt x="36" y="0"/>
                      <a:pt x="33" y="3"/>
                    </a:cubicBezTo>
                    <a:cubicBezTo>
                      <a:pt x="29" y="5"/>
                      <a:pt x="32" y="24"/>
                      <a:pt x="31" y="25"/>
                    </a:cubicBezTo>
                    <a:cubicBezTo>
                      <a:pt x="29" y="27"/>
                      <a:pt x="27" y="22"/>
                      <a:pt x="26" y="24"/>
                    </a:cubicBezTo>
                    <a:cubicBezTo>
                      <a:pt x="25" y="27"/>
                      <a:pt x="26" y="37"/>
                      <a:pt x="29" y="37"/>
                    </a:cubicBezTo>
                    <a:cubicBezTo>
                      <a:pt x="31" y="37"/>
                      <a:pt x="33" y="40"/>
                      <a:pt x="31" y="45"/>
                    </a:cubicBezTo>
                    <a:cubicBezTo>
                      <a:pt x="30" y="49"/>
                      <a:pt x="35" y="50"/>
                      <a:pt x="41" y="48"/>
                    </a:cubicBezTo>
                    <a:cubicBezTo>
                      <a:pt x="46" y="46"/>
                      <a:pt x="44" y="52"/>
                      <a:pt x="50" y="51"/>
                    </a:cubicBezTo>
                    <a:close/>
                    <a:moveTo>
                      <a:pt x="31" y="53"/>
                    </a:moveTo>
                    <a:cubicBezTo>
                      <a:pt x="32" y="57"/>
                      <a:pt x="34" y="66"/>
                      <a:pt x="41" y="64"/>
                    </a:cubicBezTo>
                    <a:cubicBezTo>
                      <a:pt x="47" y="62"/>
                      <a:pt x="31" y="50"/>
                      <a:pt x="31" y="53"/>
                    </a:cubicBezTo>
                    <a:close/>
                    <a:moveTo>
                      <a:pt x="47" y="81"/>
                    </a:moveTo>
                    <a:cubicBezTo>
                      <a:pt x="49" y="81"/>
                      <a:pt x="52" y="81"/>
                      <a:pt x="53" y="78"/>
                    </a:cubicBezTo>
                    <a:cubicBezTo>
                      <a:pt x="53" y="75"/>
                      <a:pt x="56" y="83"/>
                      <a:pt x="53" y="86"/>
                    </a:cubicBezTo>
                    <a:cubicBezTo>
                      <a:pt x="51" y="88"/>
                      <a:pt x="51" y="96"/>
                      <a:pt x="55" y="96"/>
                    </a:cubicBezTo>
                    <a:cubicBezTo>
                      <a:pt x="59" y="97"/>
                      <a:pt x="66" y="84"/>
                      <a:pt x="65" y="81"/>
                    </a:cubicBezTo>
                    <a:cubicBezTo>
                      <a:pt x="64" y="78"/>
                      <a:pt x="61" y="83"/>
                      <a:pt x="61" y="79"/>
                    </a:cubicBezTo>
                    <a:cubicBezTo>
                      <a:pt x="62" y="76"/>
                      <a:pt x="51" y="67"/>
                      <a:pt x="47" y="68"/>
                    </a:cubicBezTo>
                    <a:cubicBezTo>
                      <a:pt x="43" y="69"/>
                      <a:pt x="44" y="82"/>
                      <a:pt x="47" y="81"/>
                    </a:cubicBezTo>
                    <a:close/>
                    <a:moveTo>
                      <a:pt x="14" y="86"/>
                    </a:moveTo>
                    <a:cubicBezTo>
                      <a:pt x="10" y="92"/>
                      <a:pt x="0" y="100"/>
                      <a:pt x="1" y="102"/>
                    </a:cubicBezTo>
                    <a:cubicBezTo>
                      <a:pt x="3" y="106"/>
                      <a:pt x="14" y="90"/>
                      <a:pt x="19" y="86"/>
                    </a:cubicBezTo>
                    <a:cubicBezTo>
                      <a:pt x="24" y="82"/>
                      <a:pt x="23" y="79"/>
                      <a:pt x="21" y="76"/>
                    </a:cubicBezTo>
                    <a:cubicBezTo>
                      <a:pt x="20" y="72"/>
                      <a:pt x="18" y="81"/>
                      <a:pt x="14" y="86"/>
                    </a:cubicBezTo>
                    <a:close/>
                    <a:moveTo>
                      <a:pt x="65" y="92"/>
                    </a:moveTo>
                    <a:cubicBezTo>
                      <a:pt x="66" y="95"/>
                      <a:pt x="74" y="90"/>
                      <a:pt x="72" y="88"/>
                    </a:cubicBezTo>
                    <a:cubicBezTo>
                      <a:pt x="69" y="85"/>
                      <a:pt x="64" y="90"/>
                      <a:pt x="65" y="92"/>
                    </a:cubicBezTo>
                    <a:close/>
                    <a:moveTo>
                      <a:pt x="90" y="114"/>
                    </a:moveTo>
                    <a:cubicBezTo>
                      <a:pt x="94" y="110"/>
                      <a:pt x="88" y="100"/>
                      <a:pt x="88" y="93"/>
                    </a:cubicBezTo>
                    <a:cubicBezTo>
                      <a:pt x="88" y="86"/>
                      <a:pt x="79" y="88"/>
                      <a:pt x="81" y="92"/>
                    </a:cubicBezTo>
                    <a:cubicBezTo>
                      <a:pt x="84" y="97"/>
                      <a:pt x="76" y="93"/>
                      <a:pt x="76" y="98"/>
                    </a:cubicBezTo>
                    <a:cubicBezTo>
                      <a:pt x="75" y="102"/>
                      <a:pt x="70" y="98"/>
                      <a:pt x="70" y="102"/>
                    </a:cubicBezTo>
                    <a:cubicBezTo>
                      <a:pt x="70" y="105"/>
                      <a:pt x="64" y="102"/>
                      <a:pt x="61" y="100"/>
                    </a:cubicBezTo>
                    <a:cubicBezTo>
                      <a:pt x="59" y="98"/>
                      <a:pt x="55" y="105"/>
                      <a:pt x="50" y="106"/>
                    </a:cubicBezTo>
                    <a:cubicBezTo>
                      <a:pt x="46" y="108"/>
                      <a:pt x="44" y="117"/>
                      <a:pt x="47" y="116"/>
                    </a:cubicBezTo>
                    <a:cubicBezTo>
                      <a:pt x="50" y="116"/>
                      <a:pt x="52" y="112"/>
                      <a:pt x="55" y="112"/>
                    </a:cubicBezTo>
                    <a:cubicBezTo>
                      <a:pt x="59" y="112"/>
                      <a:pt x="57" y="108"/>
                      <a:pt x="62" y="109"/>
                    </a:cubicBezTo>
                    <a:cubicBezTo>
                      <a:pt x="67" y="110"/>
                      <a:pt x="64" y="125"/>
                      <a:pt x="70" y="126"/>
                    </a:cubicBezTo>
                    <a:cubicBezTo>
                      <a:pt x="77" y="127"/>
                      <a:pt x="77" y="131"/>
                      <a:pt x="80" y="131"/>
                    </a:cubicBezTo>
                    <a:cubicBezTo>
                      <a:pt x="83" y="131"/>
                      <a:pt x="80" y="122"/>
                      <a:pt x="80" y="119"/>
                    </a:cubicBezTo>
                    <a:cubicBezTo>
                      <a:pt x="80" y="116"/>
                      <a:pt x="87" y="118"/>
                      <a:pt x="90" y="114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0" name="Google Shape;361;p3">
                <a:extLst>
                  <a:ext uri="{FF2B5EF4-FFF2-40B4-BE49-F238E27FC236}">
                    <a16:creationId xmlns:a16="http://schemas.microsoft.com/office/drawing/2014/main" id="{499997E2-B4A7-B04F-BAB9-C8BAAB65B48C}"/>
                  </a:ext>
                </a:extLst>
              </p:cNvPr>
              <p:cNvSpPr/>
              <p:nvPr/>
            </p:nvSpPr>
            <p:spPr>
              <a:xfrm>
                <a:off x="5171" y="3004"/>
                <a:ext cx="7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94" h="131" extrusionOk="0">
                    <a:moveTo>
                      <a:pt x="81" y="131"/>
                    </a:moveTo>
                    <a:cubicBezTo>
                      <a:pt x="79" y="131"/>
                      <a:pt x="78" y="130"/>
                      <a:pt x="77" y="129"/>
                    </a:cubicBezTo>
                    <a:cubicBezTo>
                      <a:pt x="76" y="128"/>
                      <a:pt x="75" y="126"/>
                      <a:pt x="71" y="126"/>
                    </a:cubicBezTo>
                    <a:cubicBezTo>
                      <a:pt x="67" y="125"/>
                      <a:pt x="66" y="120"/>
                      <a:pt x="65" y="116"/>
                    </a:cubicBezTo>
                    <a:cubicBezTo>
                      <a:pt x="65" y="113"/>
                      <a:pt x="65" y="110"/>
                      <a:pt x="63" y="109"/>
                    </a:cubicBezTo>
                    <a:cubicBezTo>
                      <a:pt x="61" y="109"/>
                      <a:pt x="60" y="110"/>
                      <a:pt x="60" y="110"/>
                    </a:cubicBezTo>
                    <a:cubicBezTo>
                      <a:pt x="59" y="111"/>
                      <a:pt x="58" y="112"/>
                      <a:pt x="56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5" y="112"/>
                      <a:pt x="54" y="113"/>
                      <a:pt x="52" y="114"/>
                    </a:cubicBezTo>
                    <a:cubicBezTo>
                      <a:pt x="51" y="115"/>
                      <a:pt x="50" y="116"/>
                      <a:pt x="48" y="116"/>
                    </a:cubicBezTo>
                    <a:cubicBezTo>
                      <a:pt x="47" y="116"/>
                      <a:pt x="46" y="116"/>
                      <a:pt x="45" y="114"/>
                    </a:cubicBezTo>
                    <a:cubicBezTo>
                      <a:pt x="45" y="111"/>
                      <a:pt x="47" y="105"/>
                      <a:pt x="51" y="104"/>
                    </a:cubicBezTo>
                    <a:cubicBezTo>
                      <a:pt x="53" y="104"/>
                      <a:pt x="54" y="102"/>
                      <a:pt x="56" y="101"/>
                    </a:cubicBezTo>
                    <a:cubicBezTo>
                      <a:pt x="58" y="99"/>
                      <a:pt x="60" y="98"/>
                      <a:pt x="61" y="98"/>
                    </a:cubicBezTo>
                    <a:cubicBezTo>
                      <a:pt x="62" y="98"/>
                      <a:pt x="63" y="98"/>
                      <a:pt x="63" y="98"/>
                    </a:cubicBezTo>
                    <a:cubicBezTo>
                      <a:pt x="65" y="100"/>
                      <a:pt x="68" y="101"/>
                      <a:pt x="70" y="10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70" y="100"/>
                      <a:pt x="70" y="99"/>
                      <a:pt x="70" y="99"/>
                    </a:cubicBezTo>
                    <a:cubicBezTo>
                      <a:pt x="71" y="98"/>
                      <a:pt x="72" y="98"/>
                      <a:pt x="73" y="98"/>
                    </a:cubicBezTo>
                    <a:cubicBezTo>
                      <a:pt x="75" y="98"/>
                      <a:pt x="75" y="98"/>
                      <a:pt x="76" y="96"/>
                    </a:cubicBezTo>
                    <a:cubicBezTo>
                      <a:pt x="76" y="94"/>
                      <a:pt x="79" y="93"/>
                      <a:pt x="80" y="93"/>
                    </a:cubicBezTo>
                    <a:cubicBezTo>
                      <a:pt x="81" y="93"/>
                      <a:pt x="81" y="93"/>
                      <a:pt x="82" y="93"/>
                    </a:cubicBezTo>
                    <a:cubicBezTo>
                      <a:pt x="82" y="93"/>
                      <a:pt x="82" y="92"/>
                      <a:pt x="81" y="92"/>
                    </a:cubicBezTo>
                    <a:cubicBezTo>
                      <a:pt x="81" y="91"/>
                      <a:pt x="80" y="90"/>
                      <a:pt x="81" y="89"/>
                    </a:cubicBezTo>
                    <a:cubicBezTo>
                      <a:pt x="82" y="87"/>
                      <a:pt x="83" y="87"/>
                      <a:pt x="85" y="87"/>
                    </a:cubicBezTo>
                    <a:cubicBezTo>
                      <a:pt x="87" y="87"/>
                      <a:pt x="90" y="88"/>
                      <a:pt x="90" y="92"/>
                    </a:cubicBezTo>
                    <a:cubicBezTo>
                      <a:pt x="90" y="95"/>
                      <a:pt x="91" y="98"/>
                      <a:pt x="92" y="101"/>
                    </a:cubicBezTo>
                    <a:cubicBezTo>
                      <a:pt x="93" y="106"/>
                      <a:pt x="94" y="111"/>
                      <a:pt x="92" y="114"/>
                    </a:cubicBezTo>
                    <a:cubicBezTo>
                      <a:pt x="90" y="117"/>
                      <a:pt x="87" y="117"/>
                      <a:pt x="85" y="117"/>
                    </a:cubicBezTo>
                    <a:cubicBezTo>
                      <a:pt x="83" y="117"/>
                      <a:pt x="82" y="117"/>
                      <a:pt x="82" y="118"/>
                    </a:cubicBezTo>
                    <a:cubicBezTo>
                      <a:pt x="82" y="119"/>
                      <a:pt x="82" y="121"/>
                      <a:pt x="83" y="122"/>
                    </a:cubicBezTo>
                    <a:cubicBezTo>
                      <a:pt x="84" y="126"/>
                      <a:pt x="84" y="129"/>
                      <a:pt x="83" y="130"/>
                    </a:cubicBezTo>
                    <a:cubicBezTo>
                      <a:pt x="83" y="131"/>
                      <a:pt x="82" y="131"/>
                      <a:pt x="81" y="131"/>
                    </a:cubicBezTo>
                    <a:close/>
                    <a:moveTo>
                      <a:pt x="62" y="107"/>
                    </a:moveTo>
                    <a:cubicBezTo>
                      <a:pt x="62" y="107"/>
                      <a:pt x="63" y="107"/>
                      <a:pt x="63" y="107"/>
                    </a:cubicBezTo>
                    <a:cubicBezTo>
                      <a:pt x="66" y="108"/>
                      <a:pt x="67" y="112"/>
                      <a:pt x="68" y="115"/>
                    </a:cubicBezTo>
                    <a:cubicBezTo>
                      <a:pt x="68" y="119"/>
                      <a:pt x="69" y="123"/>
                      <a:pt x="71" y="124"/>
                    </a:cubicBezTo>
                    <a:cubicBezTo>
                      <a:pt x="75" y="125"/>
                      <a:pt x="77" y="126"/>
                      <a:pt x="79" y="128"/>
                    </a:cubicBezTo>
                    <a:cubicBezTo>
                      <a:pt x="80" y="129"/>
                      <a:pt x="80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2" y="128"/>
                      <a:pt x="81" y="125"/>
                      <a:pt x="81" y="123"/>
                    </a:cubicBezTo>
                    <a:cubicBezTo>
                      <a:pt x="80" y="121"/>
                      <a:pt x="80" y="119"/>
                      <a:pt x="80" y="118"/>
                    </a:cubicBezTo>
                    <a:cubicBezTo>
                      <a:pt x="80" y="115"/>
                      <a:pt x="83" y="115"/>
                      <a:pt x="85" y="115"/>
                    </a:cubicBezTo>
                    <a:cubicBezTo>
                      <a:pt x="87" y="115"/>
                      <a:pt x="89" y="115"/>
                      <a:pt x="90" y="113"/>
                    </a:cubicBezTo>
                    <a:cubicBezTo>
                      <a:pt x="92" y="111"/>
                      <a:pt x="91" y="106"/>
                      <a:pt x="90" y="101"/>
                    </a:cubicBezTo>
                    <a:cubicBezTo>
                      <a:pt x="89" y="98"/>
                      <a:pt x="88" y="95"/>
                      <a:pt x="88" y="92"/>
                    </a:cubicBezTo>
                    <a:cubicBezTo>
                      <a:pt x="88" y="89"/>
                      <a:pt x="86" y="89"/>
                      <a:pt x="85" y="89"/>
                    </a:cubicBezTo>
                    <a:cubicBezTo>
                      <a:pt x="84" y="89"/>
                      <a:pt x="83" y="89"/>
                      <a:pt x="83" y="90"/>
                    </a:cubicBezTo>
                    <a:cubicBezTo>
                      <a:pt x="83" y="90"/>
                      <a:pt x="83" y="90"/>
                      <a:pt x="83" y="91"/>
                    </a:cubicBezTo>
                    <a:cubicBezTo>
                      <a:pt x="83" y="92"/>
                      <a:pt x="84" y="93"/>
                      <a:pt x="84" y="94"/>
                    </a:cubicBezTo>
                    <a:cubicBezTo>
                      <a:pt x="83" y="95"/>
                      <a:pt x="82" y="95"/>
                      <a:pt x="81" y="95"/>
                    </a:cubicBezTo>
                    <a:cubicBezTo>
                      <a:pt x="79" y="95"/>
                      <a:pt x="78" y="96"/>
                      <a:pt x="78" y="97"/>
                    </a:cubicBezTo>
                    <a:cubicBezTo>
                      <a:pt x="77" y="100"/>
                      <a:pt x="75" y="100"/>
                      <a:pt x="73" y="100"/>
                    </a:cubicBezTo>
                    <a:cubicBezTo>
                      <a:pt x="73" y="100"/>
                      <a:pt x="72" y="100"/>
                      <a:pt x="72" y="100"/>
                    </a:cubicBezTo>
                    <a:cubicBezTo>
                      <a:pt x="72" y="100"/>
                      <a:pt x="72" y="100"/>
                      <a:pt x="72" y="101"/>
                    </a:cubicBezTo>
                    <a:cubicBezTo>
                      <a:pt x="72" y="102"/>
                      <a:pt x="72" y="102"/>
                      <a:pt x="71" y="103"/>
                    </a:cubicBezTo>
                    <a:cubicBezTo>
                      <a:pt x="71" y="103"/>
                      <a:pt x="71" y="103"/>
                      <a:pt x="70" y="103"/>
                    </a:cubicBezTo>
                    <a:cubicBezTo>
                      <a:pt x="67" y="103"/>
                      <a:pt x="63" y="100"/>
                      <a:pt x="62" y="100"/>
                    </a:cubicBezTo>
                    <a:cubicBezTo>
                      <a:pt x="62" y="100"/>
                      <a:pt x="62" y="100"/>
                      <a:pt x="61" y="100"/>
                    </a:cubicBezTo>
                    <a:cubicBezTo>
                      <a:pt x="60" y="100"/>
                      <a:pt x="59" y="101"/>
                      <a:pt x="57" y="102"/>
                    </a:cubicBezTo>
                    <a:cubicBezTo>
                      <a:pt x="56" y="104"/>
                      <a:pt x="54" y="106"/>
                      <a:pt x="52" y="106"/>
                    </a:cubicBezTo>
                    <a:cubicBezTo>
                      <a:pt x="50" y="107"/>
                      <a:pt x="48" y="109"/>
                      <a:pt x="48" y="112"/>
                    </a:cubicBezTo>
                    <a:cubicBezTo>
                      <a:pt x="47" y="113"/>
                      <a:pt x="47" y="114"/>
                      <a:pt x="48" y="114"/>
                    </a:cubicBezTo>
                    <a:cubicBezTo>
                      <a:pt x="49" y="114"/>
                      <a:pt x="50" y="113"/>
                      <a:pt x="51" y="112"/>
                    </a:cubicBezTo>
                    <a:cubicBezTo>
                      <a:pt x="52" y="111"/>
                      <a:pt x="54" y="110"/>
                      <a:pt x="56" y="110"/>
                    </a:cubicBezTo>
                    <a:cubicBezTo>
                      <a:pt x="57" y="110"/>
                      <a:pt x="58" y="110"/>
                      <a:pt x="58" y="109"/>
                    </a:cubicBezTo>
                    <a:cubicBezTo>
                      <a:pt x="59" y="108"/>
                      <a:pt x="60" y="107"/>
                      <a:pt x="62" y="107"/>
                    </a:cubicBezTo>
                    <a:close/>
                    <a:moveTo>
                      <a:pt x="3" y="103"/>
                    </a:moveTo>
                    <a:cubicBezTo>
                      <a:pt x="3" y="103"/>
                      <a:pt x="3" y="103"/>
                      <a:pt x="3" y="103"/>
                    </a:cubicBezTo>
                    <a:cubicBezTo>
                      <a:pt x="2" y="103"/>
                      <a:pt x="2" y="103"/>
                      <a:pt x="2" y="102"/>
                    </a:cubicBezTo>
                    <a:cubicBezTo>
                      <a:pt x="0" y="100"/>
                      <a:pt x="3" y="96"/>
                      <a:pt x="9" y="90"/>
                    </a:cubicBezTo>
                    <a:cubicBezTo>
                      <a:pt x="11" y="88"/>
                      <a:pt x="13" y="86"/>
                      <a:pt x="14" y="85"/>
                    </a:cubicBezTo>
                    <a:cubicBezTo>
                      <a:pt x="15" y="83"/>
                      <a:pt x="17" y="80"/>
                      <a:pt x="18" y="78"/>
                    </a:cubicBezTo>
                    <a:cubicBezTo>
                      <a:pt x="19" y="75"/>
                      <a:pt x="20" y="73"/>
                      <a:pt x="22" y="73"/>
                    </a:cubicBezTo>
                    <a:cubicBezTo>
                      <a:pt x="22" y="73"/>
                      <a:pt x="23" y="74"/>
                      <a:pt x="23" y="74"/>
                    </a:cubicBezTo>
                    <a:cubicBezTo>
                      <a:pt x="25" y="78"/>
                      <a:pt x="26" y="82"/>
                      <a:pt x="20" y="86"/>
                    </a:cubicBezTo>
                    <a:cubicBezTo>
                      <a:pt x="19" y="87"/>
                      <a:pt x="16" y="91"/>
                      <a:pt x="13" y="94"/>
                    </a:cubicBezTo>
                    <a:cubicBezTo>
                      <a:pt x="8" y="100"/>
                      <a:pt x="5" y="103"/>
                      <a:pt x="3" y="103"/>
                    </a:cubicBezTo>
                    <a:close/>
                    <a:moveTo>
                      <a:pt x="21" y="75"/>
                    </a:moveTo>
                    <a:cubicBezTo>
                      <a:pt x="21" y="76"/>
                      <a:pt x="20" y="78"/>
                      <a:pt x="20" y="79"/>
                    </a:cubicBezTo>
                    <a:cubicBezTo>
                      <a:pt x="19" y="81"/>
                      <a:pt x="17" y="84"/>
                      <a:pt x="16" y="86"/>
                    </a:cubicBezTo>
                    <a:cubicBezTo>
                      <a:pt x="14" y="88"/>
                      <a:pt x="12" y="90"/>
                      <a:pt x="10" y="92"/>
                    </a:cubicBezTo>
                    <a:cubicBezTo>
                      <a:pt x="8" y="95"/>
                      <a:pt x="4" y="99"/>
                      <a:pt x="3" y="101"/>
                    </a:cubicBezTo>
                    <a:cubicBezTo>
                      <a:pt x="5" y="100"/>
                      <a:pt x="9" y="96"/>
                      <a:pt x="11" y="93"/>
                    </a:cubicBezTo>
                    <a:cubicBezTo>
                      <a:pt x="14" y="89"/>
                      <a:pt x="17" y="86"/>
                      <a:pt x="19" y="84"/>
                    </a:cubicBezTo>
                    <a:cubicBezTo>
                      <a:pt x="24" y="81"/>
                      <a:pt x="23" y="79"/>
                      <a:pt x="21" y="75"/>
                    </a:cubicBezTo>
                    <a:cubicBezTo>
                      <a:pt x="21" y="75"/>
                      <a:pt x="21" y="75"/>
                      <a:pt x="21" y="75"/>
                    </a:cubicBezTo>
                    <a:close/>
                    <a:moveTo>
                      <a:pt x="56" y="97"/>
                    </a:moveTo>
                    <a:cubicBezTo>
                      <a:pt x="56" y="97"/>
                      <a:pt x="56" y="97"/>
                      <a:pt x="56" y="96"/>
                    </a:cubicBezTo>
                    <a:cubicBezTo>
                      <a:pt x="54" y="96"/>
                      <a:pt x="53" y="95"/>
                      <a:pt x="52" y="93"/>
                    </a:cubicBezTo>
                    <a:cubicBezTo>
                      <a:pt x="51" y="90"/>
                      <a:pt x="52" y="86"/>
                      <a:pt x="54" y="84"/>
                    </a:cubicBezTo>
                    <a:cubicBezTo>
                      <a:pt x="55" y="83"/>
                      <a:pt x="54" y="81"/>
                      <a:pt x="54" y="79"/>
                    </a:cubicBezTo>
                    <a:cubicBezTo>
                      <a:pt x="53" y="81"/>
                      <a:pt x="51" y="81"/>
                      <a:pt x="49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6" y="81"/>
                      <a:pt x="45" y="78"/>
                      <a:pt x="44" y="74"/>
                    </a:cubicBezTo>
                    <a:cubicBezTo>
                      <a:pt x="44" y="71"/>
                      <a:pt x="45" y="66"/>
                      <a:pt x="48" y="66"/>
                    </a:cubicBezTo>
                    <a:cubicBezTo>
                      <a:pt x="51" y="65"/>
                      <a:pt x="59" y="70"/>
                      <a:pt x="62" y="74"/>
                    </a:cubicBezTo>
                    <a:cubicBezTo>
                      <a:pt x="63" y="76"/>
                      <a:pt x="64" y="77"/>
                      <a:pt x="63" y="78"/>
                    </a:cubicBezTo>
                    <a:cubicBezTo>
                      <a:pt x="64" y="78"/>
                      <a:pt x="64" y="78"/>
                      <a:pt x="65" y="78"/>
                    </a:cubicBezTo>
                    <a:cubicBezTo>
                      <a:pt x="66" y="78"/>
                      <a:pt x="67" y="79"/>
                      <a:pt x="67" y="80"/>
                    </a:cubicBezTo>
                    <a:cubicBezTo>
                      <a:pt x="68" y="82"/>
                      <a:pt x="65" y="87"/>
                      <a:pt x="63" y="90"/>
                    </a:cubicBezTo>
                    <a:cubicBezTo>
                      <a:pt x="61" y="93"/>
                      <a:pt x="59" y="97"/>
                      <a:pt x="56" y="97"/>
                    </a:cubicBezTo>
                    <a:close/>
                    <a:moveTo>
                      <a:pt x="54" y="76"/>
                    </a:moveTo>
                    <a:cubicBezTo>
                      <a:pt x="55" y="76"/>
                      <a:pt x="55" y="76"/>
                      <a:pt x="56" y="77"/>
                    </a:cubicBezTo>
                    <a:cubicBezTo>
                      <a:pt x="56" y="79"/>
                      <a:pt x="57" y="84"/>
                      <a:pt x="55" y="86"/>
                    </a:cubicBezTo>
                    <a:cubicBezTo>
                      <a:pt x="54" y="87"/>
                      <a:pt x="53" y="90"/>
                      <a:pt x="54" y="92"/>
                    </a:cubicBezTo>
                    <a:cubicBezTo>
                      <a:pt x="54" y="93"/>
                      <a:pt x="55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7" y="94"/>
                      <a:pt x="59" y="93"/>
                      <a:pt x="61" y="90"/>
                    </a:cubicBezTo>
                    <a:cubicBezTo>
                      <a:pt x="64" y="85"/>
                      <a:pt x="65" y="81"/>
                      <a:pt x="65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80"/>
                      <a:pt x="64" y="80"/>
                      <a:pt x="64" y="80"/>
                    </a:cubicBezTo>
                    <a:cubicBezTo>
                      <a:pt x="63" y="81"/>
                      <a:pt x="62" y="81"/>
                      <a:pt x="62" y="80"/>
                    </a:cubicBezTo>
                    <a:cubicBezTo>
                      <a:pt x="61" y="80"/>
                      <a:pt x="61" y="79"/>
                      <a:pt x="61" y="78"/>
                    </a:cubicBezTo>
                    <a:cubicBezTo>
                      <a:pt x="61" y="78"/>
                      <a:pt x="61" y="77"/>
                      <a:pt x="60" y="75"/>
                    </a:cubicBezTo>
                    <a:cubicBezTo>
                      <a:pt x="57" y="72"/>
                      <a:pt x="51" y="67"/>
                      <a:pt x="48" y="68"/>
                    </a:cubicBezTo>
                    <a:cubicBezTo>
                      <a:pt x="47" y="68"/>
                      <a:pt x="46" y="71"/>
                      <a:pt x="46" y="74"/>
                    </a:cubicBezTo>
                    <a:cubicBezTo>
                      <a:pt x="47" y="77"/>
                      <a:pt x="48" y="79"/>
                      <a:pt x="48" y="79"/>
                    </a:cubicBezTo>
                    <a:cubicBezTo>
                      <a:pt x="48" y="79"/>
                      <a:pt x="49" y="79"/>
                      <a:pt x="49" y="79"/>
                    </a:cubicBezTo>
                    <a:cubicBezTo>
                      <a:pt x="51" y="79"/>
                      <a:pt x="52" y="78"/>
                      <a:pt x="53" y="77"/>
                    </a:cubicBezTo>
                    <a:cubicBezTo>
                      <a:pt x="53" y="76"/>
                      <a:pt x="54" y="76"/>
                      <a:pt x="54" y="76"/>
                    </a:cubicBezTo>
                    <a:close/>
                    <a:moveTo>
                      <a:pt x="67" y="93"/>
                    </a:moveTo>
                    <a:cubicBezTo>
                      <a:pt x="67" y="93"/>
                      <a:pt x="67" y="93"/>
                      <a:pt x="67" y="93"/>
                    </a:cubicBezTo>
                    <a:cubicBezTo>
                      <a:pt x="66" y="93"/>
                      <a:pt x="65" y="93"/>
                      <a:pt x="65" y="92"/>
                    </a:cubicBezTo>
                    <a:cubicBezTo>
                      <a:pt x="64" y="91"/>
                      <a:pt x="64" y="90"/>
                      <a:pt x="65" y="88"/>
                    </a:cubicBezTo>
                    <a:cubicBezTo>
                      <a:pt x="67" y="87"/>
                      <a:pt x="69" y="85"/>
                      <a:pt x="71" y="85"/>
                    </a:cubicBezTo>
                    <a:cubicBezTo>
                      <a:pt x="72" y="85"/>
                      <a:pt x="73" y="85"/>
                      <a:pt x="74" y="86"/>
                    </a:cubicBezTo>
                    <a:cubicBezTo>
                      <a:pt x="74" y="87"/>
                      <a:pt x="74" y="88"/>
                      <a:pt x="74" y="89"/>
                    </a:cubicBezTo>
                    <a:cubicBezTo>
                      <a:pt x="73" y="91"/>
                      <a:pt x="70" y="93"/>
                      <a:pt x="67" y="93"/>
                    </a:cubicBezTo>
                    <a:close/>
                    <a:moveTo>
                      <a:pt x="71" y="87"/>
                    </a:moveTo>
                    <a:cubicBezTo>
                      <a:pt x="70" y="87"/>
                      <a:pt x="68" y="88"/>
                      <a:pt x="67" y="89"/>
                    </a:cubicBezTo>
                    <a:cubicBezTo>
                      <a:pt x="66" y="90"/>
                      <a:pt x="66" y="91"/>
                      <a:pt x="67" y="91"/>
                    </a:cubicBezTo>
                    <a:cubicBezTo>
                      <a:pt x="67" y="91"/>
                      <a:pt x="67" y="91"/>
                      <a:pt x="67" y="91"/>
                    </a:cubicBezTo>
                    <a:cubicBezTo>
                      <a:pt x="69" y="91"/>
                      <a:pt x="71" y="90"/>
                      <a:pt x="72" y="88"/>
                    </a:cubicBezTo>
                    <a:cubicBezTo>
                      <a:pt x="72" y="88"/>
                      <a:pt x="72" y="87"/>
                      <a:pt x="72" y="87"/>
                    </a:cubicBezTo>
                    <a:cubicBezTo>
                      <a:pt x="72" y="87"/>
                      <a:pt x="71" y="87"/>
                      <a:pt x="71" y="87"/>
                    </a:cubicBezTo>
                    <a:close/>
                    <a:moveTo>
                      <a:pt x="75" y="86"/>
                    </a:moveTo>
                    <a:cubicBezTo>
                      <a:pt x="75" y="86"/>
                      <a:pt x="74" y="86"/>
                      <a:pt x="73" y="83"/>
                    </a:cubicBezTo>
                    <a:cubicBezTo>
                      <a:pt x="73" y="82"/>
                      <a:pt x="72" y="80"/>
                      <a:pt x="70" y="79"/>
                    </a:cubicBezTo>
                    <a:cubicBezTo>
                      <a:pt x="69" y="76"/>
                      <a:pt x="66" y="73"/>
                      <a:pt x="68" y="71"/>
                    </a:cubicBezTo>
                    <a:cubicBezTo>
                      <a:pt x="69" y="70"/>
                      <a:pt x="69" y="69"/>
                      <a:pt x="69" y="68"/>
                    </a:cubicBezTo>
                    <a:cubicBezTo>
                      <a:pt x="68" y="67"/>
                      <a:pt x="67" y="67"/>
                      <a:pt x="66" y="68"/>
                    </a:cubicBezTo>
                    <a:cubicBezTo>
                      <a:pt x="65" y="68"/>
                      <a:pt x="65" y="68"/>
                      <a:pt x="64" y="68"/>
                    </a:cubicBezTo>
                    <a:cubicBezTo>
                      <a:pt x="64" y="68"/>
                      <a:pt x="63" y="68"/>
                      <a:pt x="62" y="67"/>
                    </a:cubicBezTo>
                    <a:cubicBezTo>
                      <a:pt x="61" y="65"/>
                      <a:pt x="61" y="60"/>
                      <a:pt x="61" y="58"/>
                    </a:cubicBezTo>
                    <a:cubicBezTo>
                      <a:pt x="62" y="58"/>
                      <a:pt x="62" y="57"/>
                      <a:pt x="61" y="56"/>
                    </a:cubicBezTo>
                    <a:cubicBezTo>
                      <a:pt x="59" y="53"/>
                      <a:pt x="54" y="50"/>
                      <a:pt x="51" y="51"/>
                    </a:cubicBezTo>
                    <a:cubicBezTo>
                      <a:pt x="48" y="51"/>
                      <a:pt x="46" y="50"/>
                      <a:pt x="46" y="49"/>
                    </a:cubicBezTo>
                    <a:cubicBezTo>
                      <a:pt x="45" y="48"/>
                      <a:pt x="45" y="48"/>
                      <a:pt x="44" y="48"/>
                    </a:cubicBezTo>
                    <a:cubicBezTo>
                      <a:pt x="43" y="48"/>
                      <a:pt x="43" y="48"/>
                      <a:pt x="42" y="48"/>
                    </a:cubicBezTo>
                    <a:cubicBezTo>
                      <a:pt x="40" y="49"/>
                      <a:pt x="38" y="49"/>
                      <a:pt x="3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4" y="49"/>
                      <a:pt x="32" y="48"/>
                      <a:pt x="32" y="47"/>
                    </a:cubicBezTo>
                    <a:cubicBezTo>
                      <a:pt x="31" y="47"/>
                      <a:pt x="31" y="45"/>
                      <a:pt x="31" y="43"/>
                    </a:cubicBezTo>
                    <a:cubicBezTo>
                      <a:pt x="32" y="41"/>
                      <a:pt x="32" y="39"/>
                      <a:pt x="31" y="38"/>
                    </a:cubicBezTo>
                    <a:cubicBezTo>
                      <a:pt x="31" y="38"/>
                      <a:pt x="30" y="37"/>
                      <a:pt x="30" y="37"/>
                    </a:cubicBezTo>
                    <a:cubicBezTo>
                      <a:pt x="29" y="37"/>
                      <a:pt x="28" y="37"/>
                      <a:pt x="28" y="36"/>
                    </a:cubicBezTo>
                    <a:cubicBezTo>
                      <a:pt x="26" y="34"/>
                      <a:pt x="25" y="25"/>
                      <a:pt x="26" y="23"/>
                    </a:cubicBezTo>
                    <a:cubicBezTo>
                      <a:pt x="26" y="22"/>
                      <a:pt x="27" y="22"/>
                      <a:pt x="27" y="22"/>
                    </a:cubicBezTo>
                    <a:cubicBezTo>
                      <a:pt x="28" y="22"/>
                      <a:pt x="29" y="22"/>
                      <a:pt x="29" y="23"/>
                    </a:cubicBezTo>
                    <a:cubicBezTo>
                      <a:pt x="30" y="23"/>
                      <a:pt x="30" y="24"/>
                      <a:pt x="31" y="24"/>
                    </a:cubicBezTo>
                    <a:cubicBezTo>
                      <a:pt x="31" y="23"/>
                      <a:pt x="31" y="19"/>
                      <a:pt x="31" y="16"/>
                    </a:cubicBezTo>
                    <a:cubicBezTo>
                      <a:pt x="31" y="8"/>
                      <a:pt x="30" y="2"/>
                      <a:pt x="33" y="1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8" y="0"/>
                      <a:pt x="41" y="1"/>
                      <a:pt x="43" y="1"/>
                    </a:cubicBezTo>
                    <a:cubicBezTo>
                      <a:pt x="44" y="2"/>
                      <a:pt x="46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1"/>
                      <a:pt x="49" y="1"/>
                      <a:pt x="50" y="2"/>
                    </a:cubicBezTo>
                    <a:cubicBezTo>
                      <a:pt x="51" y="3"/>
                      <a:pt x="51" y="4"/>
                      <a:pt x="50" y="7"/>
                    </a:cubicBezTo>
                    <a:cubicBezTo>
                      <a:pt x="50" y="7"/>
                      <a:pt x="51" y="9"/>
                      <a:pt x="51" y="11"/>
                    </a:cubicBezTo>
                    <a:cubicBezTo>
                      <a:pt x="52" y="15"/>
                      <a:pt x="54" y="19"/>
                      <a:pt x="51" y="23"/>
                    </a:cubicBezTo>
                    <a:cubicBezTo>
                      <a:pt x="50" y="23"/>
                      <a:pt x="50" y="24"/>
                      <a:pt x="49" y="25"/>
                    </a:cubicBezTo>
                    <a:cubicBezTo>
                      <a:pt x="45" y="29"/>
                      <a:pt x="42" y="33"/>
                      <a:pt x="44" y="35"/>
                    </a:cubicBezTo>
                    <a:cubicBezTo>
                      <a:pt x="46" y="37"/>
                      <a:pt x="46" y="40"/>
                      <a:pt x="46" y="42"/>
                    </a:cubicBezTo>
                    <a:cubicBezTo>
                      <a:pt x="46" y="43"/>
                      <a:pt x="46" y="44"/>
                      <a:pt x="47" y="44"/>
                    </a:cubicBezTo>
                    <a:cubicBezTo>
                      <a:pt x="47" y="44"/>
                      <a:pt x="47" y="44"/>
                      <a:pt x="48" y="44"/>
                    </a:cubicBezTo>
                    <a:cubicBezTo>
                      <a:pt x="49" y="43"/>
                      <a:pt x="51" y="42"/>
                      <a:pt x="53" y="42"/>
                    </a:cubicBezTo>
                    <a:cubicBezTo>
                      <a:pt x="57" y="42"/>
                      <a:pt x="62" y="44"/>
                      <a:pt x="63" y="47"/>
                    </a:cubicBezTo>
                    <a:cubicBezTo>
                      <a:pt x="63" y="47"/>
                      <a:pt x="64" y="48"/>
                      <a:pt x="65" y="49"/>
                    </a:cubicBezTo>
                    <a:cubicBezTo>
                      <a:pt x="67" y="50"/>
                      <a:pt x="69" y="52"/>
                      <a:pt x="69" y="55"/>
                    </a:cubicBezTo>
                    <a:cubicBezTo>
                      <a:pt x="69" y="57"/>
                      <a:pt x="70" y="57"/>
                      <a:pt x="73" y="58"/>
                    </a:cubicBezTo>
                    <a:cubicBezTo>
                      <a:pt x="76" y="59"/>
                      <a:pt x="79" y="60"/>
                      <a:pt x="80" y="63"/>
                    </a:cubicBezTo>
                    <a:cubicBezTo>
                      <a:pt x="80" y="64"/>
                      <a:pt x="81" y="65"/>
                      <a:pt x="82" y="66"/>
                    </a:cubicBezTo>
                    <a:cubicBezTo>
                      <a:pt x="84" y="70"/>
                      <a:pt x="86" y="73"/>
                      <a:pt x="82" y="76"/>
                    </a:cubicBezTo>
                    <a:cubicBezTo>
                      <a:pt x="81" y="76"/>
                      <a:pt x="81" y="77"/>
                      <a:pt x="80" y="77"/>
                    </a:cubicBezTo>
                    <a:cubicBezTo>
                      <a:pt x="78" y="78"/>
                      <a:pt x="78" y="78"/>
                      <a:pt x="78" y="80"/>
                    </a:cubicBezTo>
                    <a:cubicBezTo>
                      <a:pt x="79" y="82"/>
                      <a:pt x="78" y="84"/>
                      <a:pt x="77" y="85"/>
                    </a:cubicBezTo>
                    <a:cubicBezTo>
                      <a:pt x="76" y="86"/>
                      <a:pt x="76" y="86"/>
                      <a:pt x="75" y="86"/>
                    </a:cubicBezTo>
                    <a:close/>
                    <a:moveTo>
                      <a:pt x="67" y="65"/>
                    </a:moveTo>
                    <a:cubicBezTo>
                      <a:pt x="69" y="65"/>
                      <a:pt x="70" y="66"/>
                      <a:pt x="71" y="67"/>
                    </a:cubicBezTo>
                    <a:cubicBezTo>
                      <a:pt x="71" y="68"/>
                      <a:pt x="71" y="70"/>
                      <a:pt x="70" y="72"/>
                    </a:cubicBezTo>
                    <a:cubicBezTo>
                      <a:pt x="69" y="73"/>
                      <a:pt x="70" y="75"/>
                      <a:pt x="72" y="77"/>
                    </a:cubicBezTo>
                    <a:cubicBezTo>
                      <a:pt x="73" y="79"/>
                      <a:pt x="75" y="81"/>
                      <a:pt x="75" y="83"/>
                    </a:cubicBezTo>
                    <a:cubicBezTo>
                      <a:pt x="75" y="84"/>
                      <a:pt x="75" y="84"/>
                      <a:pt x="76" y="84"/>
                    </a:cubicBezTo>
                    <a:cubicBezTo>
                      <a:pt x="76" y="84"/>
                      <a:pt x="76" y="82"/>
                      <a:pt x="76" y="81"/>
                    </a:cubicBezTo>
                    <a:cubicBezTo>
                      <a:pt x="76" y="77"/>
                      <a:pt x="77" y="77"/>
                      <a:pt x="79" y="75"/>
                    </a:cubicBezTo>
                    <a:cubicBezTo>
                      <a:pt x="80" y="75"/>
                      <a:pt x="80" y="75"/>
                      <a:pt x="81" y="74"/>
                    </a:cubicBezTo>
                    <a:cubicBezTo>
                      <a:pt x="83" y="73"/>
                      <a:pt x="82" y="71"/>
                      <a:pt x="80" y="67"/>
                    </a:cubicBezTo>
                    <a:cubicBezTo>
                      <a:pt x="79" y="66"/>
                      <a:pt x="79" y="65"/>
                      <a:pt x="78" y="64"/>
                    </a:cubicBezTo>
                    <a:cubicBezTo>
                      <a:pt x="77" y="62"/>
                      <a:pt x="75" y="61"/>
                      <a:pt x="73" y="60"/>
                    </a:cubicBezTo>
                    <a:cubicBezTo>
                      <a:pt x="70" y="59"/>
                      <a:pt x="67" y="59"/>
                      <a:pt x="67" y="55"/>
                    </a:cubicBezTo>
                    <a:cubicBezTo>
                      <a:pt x="67" y="53"/>
                      <a:pt x="65" y="52"/>
                      <a:pt x="64" y="51"/>
                    </a:cubicBezTo>
                    <a:cubicBezTo>
                      <a:pt x="62" y="50"/>
                      <a:pt x="61" y="49"/>
                      <a:pt x="61" y="47"/>
                    </a:cubicBezTo>
                    <a:cubicBezTo>
                      <a:pt x="60" y="46"/>
                      <a:pt x="57" y="44"/>
                      <a:pt x="53" y="44"/>
                    </a:cubicBezTo>
                    <a:cubicBezTo>
                      <a:pt x="52" y="44"/>
                      <a:pt x="50" y="45"/>
                      <a:pt x="49" y="46"/>
                    </a:cubicBezTo>
                    <a:cubicBezTo>
                      <a:pt x="48" y="46"/>
                      <a:pt x="47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8" y="48"/>
                      <a:pt x="49" y="49"/>
                      <a:pt x="51" y="49"/>
                    </a:cubicBezTo>
                    <a:cubicBezTo>
                      <a:pt x="55" y="48"/>
                      <a:pt x="60" y="52"/>
                      <a:pt x="63" y="55"/>
                    </a:cubicBezTo>
                    <a:cubicBezTo>
                      <a:pt x="64" y="57"/>
                      <a:pt x="64" y="58"/>
                      <a:pt x="63" y="59"/>
                    </a:cubicBezTo>
                    <a:cubicBezTo>
                      <a:pt x="63" y="60"/>
                      <a:pt x="63" y="63"/>
                      <a:pt x="64" y="65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4" y="66"/>
                      <a:pt x="64" y="66"/>
                      <a:pt x="65" y="66"/>
                    </a:cubicBezTo>
                    <a:cubicBezTo>
                      <a:pt x="65" y="65"/>
                      <a:pt x="66" y="65"/>
                      <a:pt x="67" y="65"/>
                    </a:cubicBezTo>
                    <a:close/>
                    <a:moveTo>
                      <a:pt x="30" y="35"/>
                    </a:moveTo>
                    <a:cubicBezTo>
                      <a:pt x="31" y="35"/>
                      <a:pt x="32" y="36"/>
                      <a:pt x="33" y="37"/>
                    </a:cubicBezTo>
                    <a:cubicBezTo>
                      <a:pt x="34" y="39"/>
                      <a:pt x="34" y="41"/>
                      <a:pt x="33" y="44"/>
                    </a:cubicBezTo>
                    <a:cubicBezTo>
                      <a:pt x="33" y="45"/>
                      <a:pt x="33" y="46"/>
                      <a:pt x="33" y="46"/>
                    </a:cubicBezTo>
                    <a:cubicBezTo>
                      <a:pt x="34" y="47"/>
                      <a:pt x="38" y="47"/>
                      <a:pt x="41" y="46"/>
                    </a:cubicBezTo>
                    <a:cubicBezTo>
                      <a:pt x="43" y="45"/>
                      <a:pt x="44" y="45"/>
                      <a:pt x="45" y="46"/>
                    </a:cubicBezTo>
                    <a:cubicBezTo>
                      <a:pt x="44" y="45"/>
                      <a:pt x="44" y="43"/>
                      <a:pt x="44" y="42"/>
                    </a:cubicBezTo>
                    <a:cubicBezTo>
                      <a:pt x="44" y="40"/>
                      <a:pt x="44" y="38"/>
                      <a:pt x="43" y="36"/>
                    </a:cubicBezTo>
                    <a:cubicBezTo>
                      <a:pt x="39" y="33"/>
                      <a:pt x="43" y="28"/>
                      <a:pt x="47" y="23"/>
                    </a:cubicBezTo>
                    <a:cubicBezTo>
                      <a:pt x="48" y="23"/>
                      <a:pt x="49" y="22"/>
                      <a:pt x="49" y="21"/>
                    </a:cubicBezTo>
                    <a:cubicBezTo>
                      <a:pt x="51" y="19"/>
                      <a:pt x="50" y="15"/>
                      <a:pt x="49" y="12"/>
                    </a:cubicBezTo>
                    <a:cubicBezTo>
                      <a:pt x="49" y="9"/>
                      <a:pt x="48" y="8"/>
                      <a:pt x="48" y="6"/>
                    </a:cubicBezTo>
                    <a:cubicBezTo>
                      <a:pt x="48" y="5"/>
                      <a:pt x="49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7" y="4"/>
                      <a:pt x="45" y="4"/>
                      <a:pt x="42" y="3"/>
                    </a:cubicBezTo>
                    <a:cubicBezTo>
                      <a:pt x="39" y="2"/>
                      <a:pt x="36" y="2"/>
                      <a:pt x="34" y="3"/>
                    </a:cubicBezTo>
                    <a:cubicBezTo>
                      <a:pt x="32" y="4"/>
                      <a:pt x="33" y="12"/>
                      <a:pt x="33" y="16"/>
                    </a:cubicBezTo>
                    <a:cubicBezTo>
                      <a:pt x="33" y="22"/>
                      <a:pt x="33" y="24"/>
                      <a:pt x="32" y="25"/>
                    </a:cubicBezTo>
                    <a:cubicBezTo>
                      <a:pt x="32" y="25"/>
                      <a:pt x="31" y="26"/>
                      <a:pt x="31" y="26"/>
                    </a:cubicBezTo>
                    <a:cubicBezTo>
                      <a:pt x="30" y="26"/>
                      <a:pt x="29" y="25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7"/>
                      <a:pt x="29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40" y="64"/>
                    </a:moveTo>
                    <a:cubicBezTo>
                      <a:pt x="40" y="64"/>
                      <a:pt x="40" y="64"/>
                      <a:pt x="40" y="64"/>
                    </a:cubicBezTo>
                    <a:cubicBezTo>
                      <a:pt x="34" y="64"/>
                      <a:pt x="32" y="56"/>
                      <a:pt x="31" y="53"/>
                    </a:cubicBezTo>
                    <a:cubicBezTo>
                      <a:pt x="31" y="52"/>
                      <a:pt x="32" y="52"/>
                      <a:pt x="32" y="51"/>
                    </a:cubicBezTo>
                    <a:cubicBezTo>
                      <a:pt x="32" y="51"/>
                      <a:pt x="32" y="51"/>
                      <a:pt x="33" y="51"/>
                    </a:cubicBezTo>
                    <a:cubicBezTo>
                      <a:pt x="35" y="51"/>
                      <a:pt x="43" y="57"/>
                      <a:pt x="44" y="61"/>
                    </a:cubicBezTo>
                    <a:cubicBezTo>
                      <a:pt x="44" y="61"/>
                      <a:pt x="44" y="63"/>
                      <a:pt x="42" y="64"/>
                    </a:cubicBezTo>
                    <a:cubicBezTo>
                      <a:pt x="41" y="64"/>
                      <a:pt x="40" y="64"/>
                      <a:pt x="40" y="64"/>
                    </a:cubicBezTo>
                    <a:close/>
                    <a:moveTo>
                      <a:pt x="34" y="53"/>
                    </a:moveTo>
                    <a:cubicBezTo>
                      <a:pt x="35" y="57"/>
                      <a:pt x="36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1" y="62"/>
                      <a:pt x="41" y="62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36" y="54"/>
                      <a:pt x="34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1" name="Google Shape;362;p3">
                <a:extLst>
                  <a:ext uri="{FF2B5EF4-FFF2-40B4-BE49-F238E27FC236}">
                    <a16:creationId xmlns:a16="http://schemas.microsoft.com/office/drawing/2014/main" id="{0F575357-80FD-444C-B079-608508EC004A}"/>
                  </a:ext>
                </a:extLst>
              </p:cNvPr>
              <p:cNvSpPr/>
              <p:nvPr/>
            </p:nvSpPr>
            <p:spPr>
              <a:xfrm>
                <a:off x="5359" y="3174"/>
                <a:ext cx="99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78" extrusionOk="0">
                    <a:moveTo>
                      <a:pt x="88" y="72"/>
                    </a:moveTo>
                    <a:cubicBezTo>
                      <a:pt x="86" y="71"/>
                      <a:pt x="81" y="68"/>
                      <a:pt x="81" y="65"/>
                    </a:cubicBezTo>
                    <a:cubicBezTo>
                      <a:pt x="81" y="63"/>
                      <a:pt x="75" y="63"/>
                      <a:pt x="71" y="61"/>
                    </a:cubicBezTo>
                    <a:cubicBezTo>
                      <a:pt x="67" y="58"/>
                      <a:pt x="69" y="50"/>
                      <a:pt x="65" y="48"/>
                    </a:cubicBezTo>
                    <a:cubicBezTo>
                      <a:pt x="60" y="46"/>
                      <a:pt x="57" y="40"/>
                      <a:pt x="62" y="40"/>
                    </a:cubicBezTo>
                    <a:cubicBezTo>
                      <a:pt x="67" y="40"/>
                      <a:pt x="68" y="37"/>
                      <a:pt x="64" y="34"/>
                    </a:cubicBezTo>
                    <a:cubicBezTo>
                      <a:pt x="60" y="30"/>
                      <a:pt x="46" y="29"/>
                      <a:pt x="45" y="23"/>
                    </a:cubicBezTo>
                    <a:cubicBezTo>
                      <a:pt x="45" y="18"/>
                      <a:pt x="19" y="5"/>
                      <a:pt x="7" y="2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63"/>
                      <a:pt x="6" y="64"/>
                      <a:pt x="10" y="65"/>
                    </a:cubicBezTo>
                    <a:cubicBezTo>
                      <a:pt x="23" y="65"/>
                      <a:pt x="20" y="58"/>
                      <a:pt x="22" y="58"/>
                    </a:cubicBezTo>
                    <a:cubicBezTo>
                      <a:pt x="24" y="58"/>
                      <a:pt x="25" y="54"/>
                      <a:pt x="28" y="51"/>
                    </a:cubicBezTo>
                    <a:cubicBezTo>
                      <a:pt x="30" y="48"/>
                      <a:pt x="41" y="50"/>
                      <a:pt x="48" y="55"/>
                    </a:cubicBezTo>
                    <a:cubicBezTo>
                      <a:pt x="55" y="61"/>
                      <a:pt x="62" y="76"/>
                      <a:pt x="69" y="74"/>
                    </a:cubicBezTo>
                    <a:cubicBezTo>
                      <a:pt x="76" y="73"/>
                      <a:pt x="83" y="78"/>
                      <a:pt x="89" y="78"/>
                    </a:cubicBezTo>
                    <a:cubicBezTo>
                      <a:pt x="96" y="78"/>
                      <a:pt x="90" y="73"/>
                      <a:pt x="88" y="72"/>
                    </a:cubicBezTo>
                    <a:close/>
                    <a:moveTo>
                      <a:pt x="104" y="21"/>
                    </a:moveTo>
                    <a:cubicBezTo>
                      <a:pt x="104" y="24"/>
                      <a:pt x="100" y="25"/>
                      <a:pt x="93" y="28"/>
                    </a:cubicBezTo>
                    <a:cubicBezTo>
                      <a:pt x="85" y="31"/>
                      <a:pt x="72" y="25"/>
                      <a:pt x="72" y="29"/>
                    </a:cubicBezTo>
                    <a:cubicBezTo>
                      <a:pt x="72" y="31"/>
                      <a:pt x="80" y="36"/>
                      <a:pt x="88" y="36"/>
                    </a:cubicBezTo>
                    <a:cubicBezTo>
                      <a:pt x="95" y="36"/>
                      <a:pt x="108" y="28"/>
                      <a:pt x="108" y="26"/>
                    </a:cubicBezTo>
                    <a:cubicBezTo>
                      <a:pt x="108" y="24"/>
                      <a:pt x="113" y="20"/>
                      <a:pt x="111" y="17"/>
                    </a:cubicBezTo>
                    <a:cubicBezTo>
                      <a:pt x="109" y="15"/>
                      <a:pt x="104" y="19"/>
                      <a:pt x="104" y="21"/>
                    </a:cubicBezTo>
                    <a:close/>
                    <a:moveTo>
                      <a:pt x="114" y="10"/>
                    </a:moveTo>
                    <a:cubicBezTo>
                      <a:pt x="109" y="7"/>
                      <a:pt x="105" y="5"/>
                      <a:pt x="111" y="11"/>
                    </a:cubicBezTo>
                    <a:cubicBezTo>
                      <a:pt x="117" y="16"/>
                      <a:pt x="114" y="21"/>
                      <a:pt x="117" y="20"/>
                    </a:cubicBezTo>
                    <a:cubicBezTo>
                      <a:pt x="123" y="19"/>
                      <a:pt x="119" y="13"/>
                      <a:pt x="114" y="1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2" name="Google Shape;363;p3">
                <a:extLst>
                  <a:ext uri="{FF2B5EF4-FFF2-40B4-BE49-F238E27FC236}">
                    <a16:creationId xmlns:a16="http://schemas.microsoft.com/office/drawing/2014/main" id="{017A5F9A-E7EE-2D4F-871E-34B33924A8AE}"/>
                  </a:ext>
                </a:extLst>
              </p:cNvPr>
              <p:cNvSpPr/>
              <p:nvPr/>
            </p:nvSpPr>
            <p:spPr>
              <a:xfrm>
                <a:off x="5358" y="3173"/>
                <a:ext cx="99" cy="6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80" extrusionOk="0">
                    <a:moveTo>
                      <a:pt x="90" y="80"/>
                    </a:moveTo>
                    <a:cubicBezTo>
                      <a:pt x="90" y="80"/>
                      <a:pt x="90" y="80"/>
                      <a:pt x="90" y="80"/>
                    </a:cubicBezTo>
                    <a:cubicBezTo>
                      <a:pt x="87" y="80"/>
                      <a:pt x="84" y="79"/>
                      <a:pt x="81" y="78"/>
                    </a:cubicBezTo>
                    <a:cubicBezTo>
                      <a:pt x="78" y="77"/>
                      <a:pt x="75" y="76"/>
                      <a:pt x="73" y="76"/>
                    </a:cubicBezTo>
                    <a:cubicBezTo>
                      <a:pt x="72" y="76"/>
                      <a:pt x="71" y="76"/>
                      <a:pt x="70" y="76"/>
                    </a:cubicBezTo>
                    <a:cubicBezTo>
                      <a:pt x="70" y="76"/>
                      <a:pt x="70" y="76"/>
                      <a:pt x="69" y="76"/>
                    </a:cubicBezTo>
                    <a:cubicBezTo>
                      <a:pt x="65" y="76"/>
                      <a:pt x="60" y="71"/>
                      <a:pt x="56" y="65"/>
                    </a:cubicBezTo>
                    <a:cubicBezTo>
                      <a:pt x="53" y="62"/>
                      <a:pt x="51" y="59"/>
                      <a:pt x="48" y="57"/>
                    </a:cubicBezTo>
                    <a:cubicBezTo>
                      <a:pt x="44" y="54"/>
                      <a:pt x="38" y="51"/>
                      <a:pt x="33" y="51"/>
                    </a:cubicBezTo>
                    <a:cubicBezTo>
                      <a:pt x="31" y="51"/>
                      <a:pt x="30" y="52"/>
                      <a:pt x="30" y="52"/>
                    </a:cubicBezTo>
                    <a:cubicBezTo>
                      <a:pt x="29" y="54"/>
                      <a:pt x="28" y="55"/>
                      <a:pt x="27" y="56"/>
                    </a:cubicBezTo>
                    <a:cubicBezTo>
                      <a:pt x="26" y="58"/>
                      <a:pt x="25" y="60"/>
                      <a:pt x="23" y="60"/>
                    </a:cubicBezTo>
                    <a:cubicBezTo>
                      <a:pt x="23" y="60"/>
                      <a:pt x="23" y="60"/>
                      <a:pt x="23" y="61"/>
                    </a:cubicBezTo>
                    <a:cubicBezTo>
                      <a:pt x="22" y="63"/>
                      <a:pt x="21" y="67"/>
                      <a:pt x="11" y="67"/>
                    </a:cubicBezTo>
                    <a:cubicBezTo>
                      <a:pt x="7" y="66"/>
                      <a:pt x="4" y="65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7" y="2"/>
                      <a:pt x="8" y="2"/>
                    </a:cubicBezTo>
                    <a:cubicBezTo>
                      <a:pt x="20" y="5"/>
                      <a:pt x="47" y="18"/>
                      <a:pt x="47" y="24"/>
                    </a:cubicBezTo>
                    <a:cubicBezTo>
                      <a:pt x="47" y="27"/>
                      <a:pt x="53" y="28"/>
                      <a:pt x="57" y="30"/>
                    </a:cubicBezTo>
                    <a:cubicBezTo>
                      <a:pt x="61" y="31"/>
                      <a:pt x="64" y="32"/>
                      <a:pt x="66" y="34"/>
                    </a:cubicBezTo>
                    <a:cubicBezTo>
                      <a:pt x="68" y="36"/>
                      <a:pt x="69" y="38"/>
                      <a:pt x="69" y="40"/>
                    </a:cubicBezTo>
                    <a:cubicBezTo>
                      <a:pt x="68" y="41"/>
                      <a:pt x="67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2" y="42"/>
                      <a:pt x="62" y="42"/>
                      <a:pt x="62" y="43"/>
                    </a:cubicBezTo>
                    <a:cubicBezTo>
                      <a:pt x="61" y="44"/>
                      <a:pt x="63" y="47"/>
                      <a:pt x="66" y="48"/>
                    </a:cubicBezTo>
                    <a:cubicBezTo>
                      <a:pt x="69" y="49"/>
                      <a:pt x="69" y="52"/>
                      <a:pt x="70" y="55"/>
                    </a:cubicBezTo>
                    <a:cubicBezTo>
                      <a:pt x="71" y="58"/>
                      <a:pt x="71" y="60"/>
                      <a:pt x="73" y="61"/>
                    </a:cubicBezTo>
                    <a:cubicBezTo>
                      <a:pt x="75" y="62"/>
                      <a:pt x="77" y="63"/>
                      <a:pt x="79" y="63"/>
                    </a:cubicBezTo>
                    <a:cubicBezTo>
                      <a:pt x="81" y="64"/>
                      <a:pt x="83" y="64"/>
                      <a:pt x="83" y="67"/>
                    </a:cubicBezTo>
                    <a:cubicBezTo>
                      <a:pt x="83" y="68"/>
                      <a:pt x="87" y="71"/>
                      <a:pt x="89" y="72"/>
                    </a:cubicBezTo>
                    <a:cubicBezTo>
                      <a:pt x="91" y="73"/>
                      <a:pt x="95" y="75"/>
                      <a:pt x="94" y="78"/>
                    </a:cubicBezTo>
                    <a:cubicBezTo>
                      <a:pt x="94" y="79"/>
                      <a:pt x="93" y="80"/>
                      <a:pt x="91" y="80"/>
                    </a:cubicBezTo>
                    <a:cubicBezTo>
                      <a:pt x="90" y="80"/>
                      <a:pt x="90" y="80"/>
                      <a:pt x="90" y="80"/>
                    </a:cubicBezTo>
                    <a:close/>
                    <a:moveTo>
                      <a:pt x="73" y="74"/>
                    </a:moveTo>
                    <a:cubicBezTo>
                      <a:pt x="76" y="74"/>
                      <a:pt x="79" y="75"/>
                      <a:pt x="82" y="76"/>
                    </a:cubicBezTo>
                    <a:cubicBezTo>
                      <a:pt x="85" y="77"/>
                      <a:pt x="87" y="78"/>
                      <a:pt x="90" y="78"/>
                    </a:cubicBezTo>
                    <a:cubicBezTo>
                      <a:pt x="90" y="78"/>
                      <a:pt x="90" y="78"/>
                      <a:pt x="90" y="78"/>
                    </a:cubicBezTo>
                    <a:cubicBezTo>
                      <a:pt x="92" y="78"/>
                      <a:pt x="92" y="77"/>
                      <a:pt x="92" y="77"/>
                    </a:cubicBezTo>
                    <a:cubicBezTo>
                      <a:pt x="92" y="77"/>
                      <a:pt x="90" y="75"/>
                      <a:pt x="89" y="74"/>
                    </a:cubicBezTo>
                    <a:cubicBezTo>
                      <a:pt x="87" y="73"/>
                      <a:pt x="81" y="69"/>
                      <a:pt x="81" y="66"/>
                    </a:cubicBezTo>
                    <a:cubicBezTo>
                      <a:pt x="81" y="66"/>
                      <a:pt x="79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0" y="61"/>
                      <a:pt x="69" y="58"/>
                      <a:pt x="68" y="56"/>
                    </a:cubicBezTo>
                    <a:cubicBezTo>
                      <a:pt x="68" y="53"/>
                      <a:pt x="67" y="51"/>
                      <a:pt x="65" y="50"/>
                    </a:cubicBezTo>
                    <a:cubicBezTo>
                      <a:pt x="62" y="48"/>
                      <a:pt x="59" y="45"/>
                      <a:pt x="60" y="42"/>
                    </a:cubicBezTo>
                    <a:cubicBezTo>
                      <a:pt x="60" y="41"/>
                      <a:pt x="60" y="40"/>
                      <a:pt x="63" y="40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5" y="40"/>
                      <a:pt x="66" y="40"/>
                      <a:pt x="67" y="39"/>
                    </a:cubicBezTo>
                    <a:cubicBezTo>
                      <a:pt x="67" y="38"/>
                      <a:pt x="67" y="37"/>
                      <a:pt x="65" y="35"/>
                    </a:cubicBezTo>
                    <a:cubicBezTo>
                      <a:pt x="63" y="34"/>
                      <a:pt x="60" y="33"/>
                      <a:pt x="57" y="32"/>
                    </a:cubicBezTo>
                    <a:cubicBezTo>
                      <a:pt x="51" y="30"/>
                      <a:pt x="46" y="28"/>
                      <a:pt x="45" y="24"/>
                    </a:cubicBezTo>
                    <a:cubicBezTo>
                      <a:pt x="45" y="20"/>
                      <a:pt x="20" y="7"/>
                      <a:pt x="8" y="4"/>
                    </a:cubicBezTo>
                    <a:cubicBezTo>
                      <a:pt x="6" y="4"/>
                      <a:pt x="4" y="3"/>
                      <a:pt x="2" y="3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5" y="63"/>
                      <a:pt x="8" y="64"/>
                      <a:pt x="11" y="64"/>
                    </a:cubicBezTo>
                    <a:cubicBezTo>
                      <a:pt x="19" y="65"/>
                      <a:pt x="20" y="62"/>
                      <a:pt x="21" y="60"/>
                    </a:cubicBezTo>
                    <a:cubicBezTo>
                      <a:pt x="21" y="59"/>
                      <a:pt x="22" y="58"/>
                      <a:pt x="23" y="58"/>
                    </a:cubicBezTo>
                    <a:cubicBezTo>
                      <a:pt x="24" y="58"/>
                      <a:pt x="25" y="57"/>
                      <a:pt x="26" y="55"/>
                    </a:cubicBezTo>
                    <a:cubicBezTo>
                      <a:pt x="26" y="54"/>
                      <a:pt x="27" y="52"/>
                      <a:pt x="28" y="51"/>
                    </a:cubicBezTo>
                    <a:cubicBezTo>
                      <a:pt x="29" y="50"/>
                      <a:pt x="31" y="49"/>
                      <a:pt x="33" y="49"/>
                    </a:cubicBezTo>
                    <a:cubicBezTo>
                      <a:pt x="38" y="49"/>
                      <a:pt x="45" y="52"/>
                      <a:pt x="50" y="56"/>
                    </a:cubicBezTo>
                    <a:cubicBezTo>
                      <a:pt x="52" y="57"/>
                      <a:pt x="55" y="61"/>
                      <a:pt x="57" y="64"/>
                    </a:cubicBezTo>
                    <a:cubicBezTo>
                      <a:pt x="61" y="69"/>
                      <a:pt x="66" y="75"/>
                      <a:pt x="70" y="74"/>
                    </a:cubicBezTo>
                    <a:cubicBezTo>
                      <a:pt x="71" y="74"/>
                      <a:pt x="72" y="74"/>
                      <a:pt x="73" y="74"/>
                    </a:cubicBezTo>
                    <a:close/>
                    <a:moveTo>
                      <a:pt x="89" y="38"/>
                    </a:moveTo>
                    <a:cubicBezTo>
                      <a:pt x="82" y="38"/>
                      <a:pt x="76" y="35"/>
                      <a:pt x="73" y="32"/>
                    </a:cubicBezTo>
                    <a:cubicBezTo>
                      <a:pt x="72" y="31"/>
                      <a:pt x="72" y="31"/>
                      <a:pt x="72" y="30"/>
                    </a:cubicBezTo>
                    <a:cubicBezTo>
                      <a:pt x="72" y="28"/>
                      <a:pt x="73" y="27"/>
                      <a:pt x="76" y="27"/>
                    </a:cubicBezTo>
                    <a:cubicBezTo>
                      <a:pt x="77" y="27"/>
                      <a:pt x="79" y="28"/>
                      <a:pt x="81" y="28"/>
                    </a:cubicBezTo>
                    <a:cubicBezTo>
                      <a:pt x="84" y="28"/>
                      <a:pt x="86" y="29"/>
                      <a:pt x="89" y="29"/>
                    </a:cubicBezTo>
                    <a:cubicBezTo>
                      <a:pt x="91" y="29"/>
                      <a:pt x="92" y="28"/>
                      <a:pt x="93" y="28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100" y="25"/>
                      <a:pt x="104" y="24"/>
                      <a:pt x="104" y="22"/>
                    </a:cubicBezTo>
                    <a:cubicBezTo>
                      <a:pt x="104" y="20"/>
                      <a:pt x="107" y="17"/>
                      <a:pt x="110" y="17"/>
                    </a:cubicBezTo>
                    <a:cubicBezTo>
                      <a:pt x="111" y="17"/>
                      <a:pt x="112" y="17"/>
                      <a:pt x="112" y="18"/>
                    </a:cubicBezTo>
                    <a:cubicBezTo>
                      <a:pt x="114" y="20"/>
                      <a:pt x="112" y="22"/>
                      <a:pt x="111" y="24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30"/>
                      <a:pt x="96" y="38"/>
                      <a:pt x="89" y="38"/>
                    </a:cubicBezTo>
                    <a:close/>
                    <a:moveTo>
                      <a:pt x="76" y="29"/>
                    </a:moveTo>
                    <a:cubicBezTo>
                      <a:pt x="74" y="29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5" y="31"/>
                    </a:cubicBezTo>
                    <a:cubicBezTo>
                      <a:pt x="76" y="33"/>
                      <a:pt x="83" y="36"/>
                      <a:pt x="89" y="36"/>
                    </a:cubicBezTo>
                    <a:cubicBezTo>
                      <a:pt x="96" y="36"/>
                      <a:pt x="107" y="29"/>
                      <a:pt x="108" y="27"/>
                    </a:cubicBezTo>
                    <a:cubicBezTo>
                      <a:pt x="108" y="26"/>
                      <a:pt x="109" y="24"/>
                      <a:pt x="109" y="23"/>
                    </a:cubicBezTo>
                    <a:cubicBezTo>
                      <a:pt x="111" y="21"/>
                      <a:pt x="111" y="20"/>
                      <a:pt x="111" y="19"/>
                    </a:cubicBezTo>
                    <a:cubicBezTo>
                      <a:pt x="110" y="18"/>
                      <a:pt x="106" y="20"/>
                      <a:pt x="106" y="22"/>
                    </a:cubicBezTo>
                    <a:cubicBezTo>
                      <a:pt x="106" y="25"/>
                      <a:pt x="103" y="27"/>
                      <a:pt x="96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3" y="31"/>
                      <a:pt x="91" y="31"/>
                      <a:pt x="89" y="31"/>
                    </a:cubicBezTo>
                    <a:cubicBezTo>
                      <a:pt x="86" y="31"/>
                      <a:pt x="83" y="30"/>
                      <a:pt x="81" y="30"/>
                    </a:cubicBezTo>
                    <a:cubicBezTo>
                      <a:pt x="79" y="30"/>
                      <a:pt x="77" y="29"/>
                      <a:pt x="76" y="29"/>
                    </a:cubicBezTo>
                    <a:close/>
                    <a:moveTo>
                      <a:pt x="117" y="22"/>
                    </a:moveTo>
                    <a:cubicBezTo>
                      <a:pt x="117" y="22"/>
                      <a:pt x="117" y="22"/>
                      <a:pt x="117" y="22"/>
                    </a:cubicBezTo>
                    <a:cubicBezTo>
                      <a:pt x="116" y="22"/>
                      <a:pt x="115" y="21"/>
                      <a:pt x="115" y="19"/>
                    </a:cubicBezTo>
                    <a:cubicBezTo>
                      <a:pt x="115" y="18"/>
                      <a:pt x="114" y="15"/>
                      <a:pt x="111" y="13"/>
                    </a:cubicBezTo>
                    <a:cubicBezTo>
                      <a:pt x="108" y="10"/>
                      <a:pt x="108" y="9"/>
                      <a:pt x="108" y="8"/>
                    </a:cubicBezTo>
                    <a:cubicBezTo>
                      <a:pt x="109" y="8"/>
                      <a:pt x="109" y="7"/>
                      <a:pt x="110" y="7"/>
                    </a:cubicBezTo>
                    <a:cubicBezTo>
                      <a:pt x="110" y="7"/>
                      <a:pt x="111" y="7"/>
                      <a:pt x="116" y="10"/>
                    </a:cubicBezTo>
                    <a:cubicBezTo>
                      <a:pt x="119" y="12"/>
                      <a:pt x="122" y="16"/>
                      <a:pt x="122" y="19"/>
                    </a:cubicBezTo>
                    <a:cubicBezTo>
                      <a:pt x="122" y="20"/>
                      <a:pt x="121" y="21"/>
                      <a:pt x="118" y="22"/>
                    </a:cubicBezTo>
                    <a:cubicBezTo>
                      <a:pt x="118" y="22"/>
                      <a:pt x="118" y="22"/>
                      <a:pt x="117" y="22"/>
                    </a:cubicBezTo>
                    <a:close/>
                    <a:moveTo>
                      <a:pt x="113" y="11"/>
                    </a:moveTo>
                    <a:cubicBezTo>
                      <a:pt x="116" y="14"/>
                      <a:pt x="117" y="17"/>
                      <a:pt x="117" y="19"/>
                    </a:cubicBezTo>
                    <a:cubicBezTo>
                      <a:pt x="117" y="19"/>
                      <a:pt x="117" y="20"/>
                      <a:pt x="117" y="20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19" y="20"/>
                      <a:pt x="120" y="19"/>
                      <a:pt x="120" y="19"/>
                    </a:cubicBezTo>
                    <a:cubicBezTo>
                      <a:pt x="120" y="17"/>
                      <a:pt x="118" y="14"/>
                      <a:pt x="114" y="12"/>
                    </a:cubicBezTo>
                    <a:cubicBezTo>
                      <a:pt x="114" y="12"/>
                      <a:pt x="114" y="12"/>
                      <a:pt x="113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3" name="Google Shape;364;p3">
                <a:extLst>
                  <a:ext uri="{FF2B5EF4-FFF2-40B4-BE49-F238E27FC236}">
                    <a16:creationId xmlns:a16="http://schemas.microsoft.com/office/drawing/2014/main" id="{7B0CE558-2820-B648-9577-BFA07F780B78}"/>
                  </a:ext>
                </a:extLst>
              </p:cNvPr>
              <p:cNvSpPr/>
              <p:nvPr/>
            </p:nvSpPr>
            <p:spPr>
              <a:xfrm>
                <a:off x="4887" y="3075"/>
                <a:ext cx="16" cy="32"/>
              </a:xfrm>
              <a:custGeom>
                <a:avLst/>
                <a:gdLst/>
                <a:ahLst/>
                <a:cxnLst/>
                <a:rect l="l" t="t" r="r" b="b"/>
                <a:pathLst>
                  <a:path w="20" h="40" extrusionOk="0">
                    <a:moveTo>
                      <a:pt x="4" y="1"/>
                    </a:moveTo>
                    <a:cubicBezTo>
                      <a:pt x="2" y="1"/>
                      <a:pt x="2" y="6"/>
                      <a:pt x="1" y="10"/>
                    </a:cubicBezTo>
                    <a:cubicBezTo>
                      <a:pt x="0" y="13"/>
                      <a:pt x="0" y="17"/>
                      <a:pt x="0" y="23"/>
                    </a:cubicBezTo>
                    <a:cubicBezTo>
                      <a:pt x="1" y="28"/>
                      <a:pt x="0" y="34"/>
                      <a:pt x="5" y="37"/>
                    </a:cubicBezTo>
                    <a:cubicBezTo>
                      <a:pt x="11" y="40"/>
                      <a:pt x="20" y="31"/>
                      <a:pt x="20" y="23"/>
                    </a:cubicBezTo>
                    <a:cubicBezTo>
                      <a:pt x="20" y="15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4" name="Google Shape;365;p3">
                <a:extLst>
                  <a:ext uri="{FF2B5EF4-FFF2-40B4-BE49-F238E27FC236}">
                    <a16:creationId xmlns:a16="http://schemas.microsoft.com/office/drawing/2014/main" id="{F36335A4-3F63-CE48-8652-79A6A9B597D5}"/>
                  </a:ext>
                </a:extLst>
              </p:cNvPr>
              <p:cNvSpPr/>
              <p:nvPr/>
            </p:nvSpPr>
            <p:spPr>
              <a:xfrm>
                <a:off x="4886" y="3075"/>
                <a:ext cx="18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2" h="39" extrusionOk="0">
                    <a:moveTo>
                      <a:pt x="9" y="39"/>
                    </a:move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7" y="38"/>
                      <a:pt x="6" y="38"/>
                    </a:cubicBezTo>
                    <a:cubicBezTo>
                      <a:pt x="1" y="35"/>
                      <a:pt x="1" y="30"/>
                      <a:pt x="1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0" y="17"/>
                      <a:pt x="0" y="13"/>
                      <a:pt x="1" y="9"/>
                    </a:cubicBezTo>
                    <a:cubicBezTo>
                      <a:pt x="1" y="8"/>
                      <a:pt x="2" y="7"/>
                      <a:pt x="2" y="5"/>
                    </a:cubicBezTo>
                    <a:cubicBezTo>
                      <a:pt x="2" y="3"/>
                      <a:pt x="3" y="0"/>
                      <a:pt x="5" y="0"/>
                    </a:cubicBezTo>
                    <a:cubicBezTo>
                      <a:pt x="7" y="0"/>
                      <a:pt x="8" y="1"/>
                      <a:pt x="11" y="4"/>
                    </a:cubicBezTo>
                    <a:cubicBezTo>
                      <a:pt x="15" y="8"/>
                      <a:pt x="22" y="17"/>
                      <a:pt x="22" y="23"/>
                    </a:cubicBezTo>
                    <a:cubicBezTo>
                      <a:pt x="22" y="31"/>
                      <a:pt x="15" y="39"/>
                      <a:pt x="9" y="39"/>
                    </a:cubicBezTo>
                    <a:close/>
                    <a:moveTo>
                      <a:pt x="5" y="2"/>
                    </a:moveTo>
                    <a:cubicBezTo>
                      <a:pt x="5" y="2"/>
                      <a:pt x="4" y="4"/>
                      <a:pt x="4" y="6"/>
                    </a:cubicBezTo>
                    <a:cubicBezTo>
                      <a:pt x="4" y="7"/>
                      <a:pt x="4" y="9"/>
                      <a:pt x="3" y="10"/>
                    </a:cubicBezTo>
                    <a:cubicBezTo>
                      <a:pt x="2" y="14"/>
                      <a:pt x="2" y="17"/>
                      <a:pt x="2" y="22"/>
                    </a:cubicBezTo>
                    <a:cubicBezTo>
                      <a:pt x="3" y="23"/>
                      <a:pt x="3" y="24"/>
                      <a:pt x="3" y="25"/>
                    </a:cubicBezTo>
                    <a:cubicBezTo>
                      <a:pt x="3" y="30"/>
                      <a:pt x="3" y="34"/>
                      <a:pt x="7" y="36"/>
                    </a:cubicBezTo>
                    <a:cubicBezTo>
                      <a:pt x="7" y="36"/>
                      <a:pt x="8" y="37"/>
                      <a:pt x="9" y="37"/>
                    </a:cubicBezTo>
                    <a:cubicBezTo>
                      <a:pt x="14" y="37"/>
                      <a:pt x="20" y="29"/>
                      <a:pt x="20" y="23"/>
                    </a:cubicBezTo>
                    <a:cubicBezTo>
                      <a:pt x="20" y="16"/>
                      <a:pt x="8" y="2"/>
                      <a:pt x="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5" name="Google Shape;366;p3">
                <a:extLst>
                  <a:ext uri="{FF2B5EF4-FFF2-40B4-BE49-F238E27FC236}">
                    <a16:creationId xmlns:a16="http://schemas.microsoft.com/office/drawing/2014/main" id="{023FDA15-907A-FB4C-B477-5D8AB9F7BB63}"/>
                  </a:ext>
                </a:extLst>
              </p:cNvPr>
              <p:cNvSpPr/>
              <p:nvPr/>
            </p:nvSpPr>
            <p:spPr>
              <a:xfrm>
                <a:off x="4596" y="3242"/>
                <a:ext cx="58" cy="11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2" extrusionOk="0">
                    <a:moveTo>
                      <a:pt x="61" y="4"/>
                    </a:moveTo>
                    <a:cubicBezTo>
                      <a:pt x="60" y="0"/>
                      <a:pt x="59" y="6"/>
                      <a:pt x="57" y="7"/>
                    </a:cubicBezTo>
                    <a:cubicBezTo>
                      <a:pt x="56" y="8"/>
                      <a:pt x="56" y="12"/>
                      <a:pt x="56" y="14"/>
                    </a:cubicBezTo>
                    <a:cubicBezTo>
                      <a:pt x="56" y="16"/>
                      <a:pt x="53" y="19"/>
                      <a:pt x="50" y="18"/>
                    </a:cubicBezTo>
                    <a:cubicBezTo>
                      <a:pt x="48" y="18"/>
                      <a:pt x="44" y="20"/>
                      <a:pt x="45" y="23"/>
                    </a:cubicBezTo>
                    <a:cubicBezTo>
                      <a:pt x="47" y="26"/>
                      <a:pt x="44" y="25"/>
                      <a:pt x="45" y="28"/>
                    </a:cubicBezTo>
                    <a:cubicBezTo>
                      <a:pt x="47" y="30"/>
                      <a:pt x="42" y="34"/>
                      <a:pt x="38" y="34"/>
                    </a:cubicBezTo>
                    <a:cubicBezTo>
                      <a:pt x="34" y="34"/>
                      <a:pt x="29" y="41"/>
                      <a:pt x="25" y="41"/>
                    </a:cubicBezTo>
                    <a:cubicBezTo>
                      <a:pt x="20" y="40"/>
                      <a:pt x="16" y="44"/>
                      <a:pt x="12" y="43"/>
                    </a:cubicBezTo>
                    <a:cubicBezTo>
                      <a:pt x="9" y="42"/>
                      <a:pt x="11" y="51"/>
                      <a:pt x="8" y="56"/>
                    </a:cubicBezTo>
                    <a:cubicBezTo>
                      <a:pt x="5" y="61"/>
                      <a:pt x="7" y="67"/>
                      <a:pt x="9" y="73"/>
                    </a:cubicBezTo>
                    <a:cubicBezTo>
                      <a:pt x="12" y="79"/>
                      <a:pt x="14" y="85"/>
                      <a:pt x="7" y="93"/>
                    </a:cubicBezTo>
                    <a:cubicBezTo>
                      <a:pt x="0" y="101"/>
                      <a:pt x="1" y="110"/>
                      <a:pt x="3" y="116"/>
                    </a:cubicBezTo>
                    <a:cubicBezTo>
                      <a:pt x="6" y="122"/>
                      <a:pt x="6" y="130"/>
                      <a:pt x="10" y="134"/>
                    </a:cubicBezTo>
                    <a:cubicBezTo>
                      <a:pt x="13" y="138"/>
                      <a:pt x="24" y="142"/>
                      <a:pt x="27" y="139"/>
                    </a:cubicBezTo>
                    <a:cubicBezTo>
                      <a:pt x="30" y="135"/>
                      <a:pt x="33" y="139"/>
                      <a:pt x="37" y="135"/>
                    </a:cubicBezTo>
                    <a:cubicBezTo>
                      <a:pt x="40" y="131"/>
                      <a:pt x="46" y="109"/>
                      <a:pt x="51" y="94"/>
                    </a:cubicBezTo>
                    <a:cubicBezTo>
                      <a:pt x="56" y="80"/>
                      <a:pt x="62" y="61"/>
                      <a:pt x="61" y="57"/>
                    </a:cubicBezTo>
                    <a:cubicBezTo>
                      <a:pt x="61" y="53"/>
                      <a:pt x="65" y="50"/>
                      <a:pt x="63" y="46"/>
                    </a:cubicBezTo>
                    <a:cubicBezTo>
                      <a:pt x="61" y="42"/>
                      <a:pt x="64" y="36"/>
                      <a:pt x="66" y="40"/>
                    </a:cubicBezTo>
                    <a:cubicBezTo>
                      <a:pt x="68" y="43"/>
                      <a:pt x="71" y="43"/>
                      <a:pt x="71" y="39"/>
                    </a:cubicBezTo>
                    <a:cubicBezTo>
                      <a:pt x="72" y="34"/>
                      <a:pt x="68" y="27"/>
                      <a:pt x="68" y="20"/>
                    </a:cubicBezTo>
                    <a:cubicBezTo>
                      <a:pt x="67" y="14"/>
                      <a:pt x="62" y="8"/>
                      <a:pt x="61" y="4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6" name="Google Shape;367;p3">
                <a:extLst>
                  <a:ext uri="{FF2B5EF4-FFF2-40B4-BE49-F238E27FC236}">
                    <a16:creationId xmlns:a16="http://schemas.microsoft.com/office/drawing/2014/main" id="{110EBC04-663A-8D4E-9CD4-880281640FC4}"/>
                  </a:ext>
                </a:extLst>
              </p:cNvPr>
              <p:cNvSpPr/>
              <p:nvPr/>
            </p:nvSpPr>
            <p:spPr>
              <a:xfrm>
                <a:off x="4595" y="3244"/>
                <a:ext cx="60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74" h="139" extrusionOk="0">
                    <a:moveTo>
                      <a:pt x="24" y="139"/>
                    </a:moveTo>
                    <a:cubicBezTo>
                      <a:pt x="19" y="139"/>
                      <a:pt x="13" y="136"/>
                      <a:pt x="10" y="133"/>
                    </a:cubicBezTo>
                    <a:cubicBezTo>
                      <a:pt x="8" y="130"/>
                      <a:pt x="7" y="126"/>
                      <a:pt x="6" y="122"/>
                    </a:cubicBezTo>
                    <a:cubicBezTo>
                      <a:pt x="5" y="119"/>
                      <a:pt x="4" y="117"/>
                      <a:pt x="3" y="114"/>
                    </a:cubicBezTo>
                    <a:cubicBezTo>
                      <a:pt x="1" y="108"/>
                      <a:pt x="0" y="99"/>
                      <a:pt x="7" y="90"/>
                    </a:cubicBezTo>
                    <a:cubicBezTo>
                      <a:pt x="14" y="82"/>
                      <a:pt x="12" y="78"/>
                      <a:pt x="9" y="72"/>
                    </a:cubicBezTo>
                    <a:cubicBezTo>
                      <a:pt x="7" y="66"/>
                      <a:pt x="5" y="59"/>
                      <a:pt x="8" y="53"/>
                    </a:cubicBezTo>
                    <a:cubicBezTo>
                      <a:pt x="10" y="51"/>
                      <a:pt x="10" y="48"/>
                      <a:pt x="10" y="46"/>
                    </a:cubicBezTo>
                    <a:cubicBezTo>
                      <a:pt x="10" y="43"/>
                      <a:pt x="10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0"/>
                      <a:pt x="17" y="40"/>
                      <a:pt x="19" y="39"/>
                    </a:cubicBezTo>
                    <a:cubicBezTo>
                      <a:pt x="21" y="38"/>
                      <a:pt x="23" y="37"/>
                      <a:pt x="26" y="38"/>
                    </a:cubicBezTo>
                    <a:cubicBezTo>
                      <a:pt x="28" y="38"/>
                      <a:pt x="30" y="36"/>
                      <a:pt x="32" y="34"/>
                    </a:cubicBezTo>
                    <a:cubicBezTo>
                      <a:pt x="35" y="33"/>
                      <a:pt x="37" y="31"/>
                      <a:pt x="39" y="31"/>
                    </a:cubicBezTo>
                    <a:cubicBezTo>
                      <a:pt x="41" y="31"/>
                      <a:pt x="44" y="29"/>
                      <a:pt x="45" y="28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4" y="25"/>
                      <a:pt x="45" y="24"/>
                      <a:pt x="45" y="23"/>
                    </a:cubicBezTo>
                    <a:cubicBezTo>
                      <a:pt x="46" y="22"/>
                      <a:pt x="46" y="22"/>
                      <a:pt x="45" y="21"/>
                    </a:cubicBezTo>
                    <a:cubicBezTo>
                      <a:pt x="45" y="19"/>
                      <a:pt x="45" y="18"/>
                      <a:pt x="46" y="17"/>
                    </a:cubicBezTo>
                    <a:cubicBezTo>
                      <a:pt x="47" y="16"/>
                      <a:pt x="50" y="15"/>
                      <a:pt x="51" y="15"/>
                    </a:cubicBezTo>
                    <a:cubicBezTo>
                      <a:pt x="53" y="16"/>
                      <a:pt x="54" y="15"/>
                      <a:pt x="55" y="14"/>
                    </a:cubicBezTo>
                    <a:cubicBezTo>
                      <a:pt x="56" y="13"/>
                      <a:pt x="56" y="13"/>
                      <a:pt x="56" y="12"/>
                    </a:cubicBezTo>
                    <a:cubicBezTo>
                      <a:pt x="56" y="10"/>
                      <a:pt x="56" y="6"/>
                      <a:pt x="58" y="4"/>
                    </a:cubicBezTo>
                    <a:cubicBezTo>
                      <a:pt x="58" y="4"/>
                      <a:pt x="58" y="3"/>
                      <a:pt x="58" y="3"/>
                    </a:cubicBezTo>
                    <a:cubicBezTo>
                      <a:pt x="59" y="1"/>
                      <a:pt x="60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3"/>
                      <a:pt x="64" y="4"/>
                      <a:pt x="65" y="6"/>
                    </a:cubicBezTo>
                    <a:cubicBezTo>
                      <a:pt x="67" y="10"/>
                      <a:pt x="70" y="14"/>
                      <a:pt x="70" y="18"/>
                    </a:cubicBezTo>
                    <a:cubicBezTo>
                      <a:pt x="70" y="21"/>
                      <a:pt x="71" y="24"/>
                      <a:pt x="72" y="27"/>
                    </a:cubicBezTo>
                    <a:cubicBezTo>
                      <a:pt x="73" y="31"/>
                      <a:pt x="74" y="34"/>
                      <a:pt x="73" y="37"/>
                    </a:cubicBezTo>
                    <a:cubicBezTo>
                      <a:pt x="73" y="41"/>
                      <a:pt x="71" y="41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68" y="41"/>
                      <a:pt x="67" y="40"/>
                      <a:pt x="66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4" y="41"/>
                      <a:pt x="65" y="43"/>
                    </a:cubicBezTo>
                    <a:cubicBezTo>
                      <a:pt x="66" y="46"/>
                      <a:pt x="65" y="48"/>
                      <a:pt x="64" y="50"/>
                    </a:cubicBezTo>
                    <a:cubicBezTo>
                      <a:pt x="64" y="52"/>
                      <a:pt x="63" y="53"/>
                      <a:pt x="63" y="54"/>
                    </a:cubicBezTo>
                    <a:cubicBezTo>
                      <a:pt x="64" y="59"/>
                      <a:pt x="58" y="76"/>
                      <a:pt x="53" y="93"/>
                    </a:cubicBezTo>
                    <a:cubicBezTo>
                      <a:pt x="51" y="97"/>
                      <a:pt x="50" y="102"/>
                      <a:pt x="48" y="107"/>
                    </a:cubicBezTo>
                    <a:cubicBezTo>
                      <a:pt x="45" y="119"/>
                      <a:pt x="41" y="131"/>
                      <a:pt x="39" y="134"/>
                    </a:cubicBezTo>
                    <a:cubicBezTo>
                      <a:pt x="36" y="136"/>
                      <a:pt x="34" y="136"/>
                      <a:pt x="32" y="136"/>
                    </a:cubicBezTo>
                    <a:cubicBezTo>
                      <a:pt x="31" y="136"/>
                      <a:pt x="30" y="136"/>
                      <a:pt x="29" y="137"/>
                    </a:cubicBezTo>
                    <a:cubicBezTo>
                      <a:pt x="28" y="138"/>
                      <a:pt x="26" y="139"/>
                      <a:pt x="24" y="139"/>
                    </a:cubicBezTo>
                    <a:close/>
                    <a:moveTo>
                      <a:pt x="13" y="42"/>
                    </a:moveTo>
                    <a:cubicBezTo>
                      <a:pt x="12" y="42"/>
                      <a:pt x="12" y="44"/>
                      <a:pt x="12" y="46"/>
                    </a:cubicBezTo>
                    <a:cubicBezTo>
                      <a:pt x="12" y="49"/>
                      <a:pt x="12" y="52"/>
                      <a:pt x="10" y="54"/>
                    </a:cubicBezTo>
                    <a:cubicBezTo>
                      <a:pt x="7" y="59"/>
                      <a:pt x="9" y="65"/>
                      <a:pt x="11" y="71"/>
                    </a:cubicBezTo>
                    <a:cubicBezTo>
                      <a:pt x="14" y="77"/>
                      <a:pt x="16" y="83"/>
                      <a:pt x="9" y="92"/>
                    </a:cubicBezTo>
                    <a:cubicBezTo>
                      <a:pt x="2" y="99"/>
                      <a:pt x="3" y="108"/>
                      <a:pt x="5" y="114"/>
                    </a:cubicBezTo>
                    <a:cubicBezTo>
                      <a:pt x="6" y="116"/>
                      <a:pt x="7" y="119"/>
                      <a:pt x="8" y="122"/>
                    </a:cubicBezTo>
                    <a:cubicBezTo>
                      <a:pt x="9" y="126"/>
                      <a:pt x="9" y="129"/>
                      <a:pt x="11" y="132"/>
                    </a:cubicBezTo>
                    <a:cubicBezTo>
                      <a:pt x="14" y="134"/>
                      <a:pt x="20" y="137"/>
                      <a:pt x="24" y="137"/>
                    </a:cubicBezTo>
                    <a:cubicBezTo>
                      <a:pt x="25" y="137"/>
                      <a:pt x="26" y="136"/>
                      <a:pt x="27" y="136"/>
                    </a:cubicBezTo>
                    <a:cubicBezTo>
                      <a:pt x="29" y="134"/>
                      <a:pt x="31" y="134"/>
                      <a:pt x="32" y="134"/>
                    </a:cubicBezTo>
                    <a:cubicBezTo>
                      <a:pt x="34" y="134"/>
                      <a:pt x="35" y="134"/>
                      <a:pt x="37" y="132"/>
                    </a:cubicBezTo>
                    <a:cubicBezTo>
                      <a:pt x="39" y="130"/>
                      <a:pt x="43" y="118"/>
                      <a:pt x="46" y="107"/>
                    </a:cubicBezTo>
                    <a:cubicBezTo>
                      <a:pt x="48" y="102"/>
                      <a:pt x="49" y="96"/>
                      <a:pt x="51" y="92"/>
                    </a:cubicBezTo>
                    <a:cubicBezTo>
                      <a:pt x="55" y="80"/>
                      <a:pt x="62" y="59"/>
                      <a:pt x="61" y="55"/>
                    </a:cubicBezTo>
                    <a:cubicBezTo>
                      <a:pt x="61" y="53"/>
                      <a:pt x="62" y="51"/>
                      <a:pt x="62" y="49"/>
                    </a:cubicBezTo>
                    <a:cubicBezTo>
                      <a:pt x="63" y="48"/>
                      <a:pt x="64" y="46"/>
                      <a:pt x="63" y="44"/>
                    </a:cubicBezTo>
                    <a:cubicBezTo>
                      <a:pt x="62" y="41"/>
                      <a:pt x="62" y="38"/>
                      <a:pt x="63" y="37"/>
                    </a:cubicBezTo>
                    <a:cubicBezTo>
                      <a:pt x="64" y="36"/>
                      <a:pt x="65" y="36"/>
                      <a:pt x="65" y="36"/>
                    </a:cubicBezTo>
                    <a:cubicBezTo>
                      <a:pt x="66" y="36"/>
                      <a:pt x="67" y="36"/>
                      <a:pt x="68" y="37"/>
                    </a:cubicBezTo>
                    <a:cubicBezTo>
                      <a:pt x="68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8"/>
                      <a:pt x="71" y="36"/>
                    </a:cubicBezTo>
                    <a:cubicBezTo>
                      <a:pt x="72" y="34"/>
                      <a:pt x="71" y="31"/>
                      <a:pt x="70" y="28"/>
                    </a:cubicBezTo>
                    <a:cubicBezTo>
                      <a:pt x="69" y="25"/>
                      <a:pt x="68" y="22"/>
                      <a:pt x="68" y="18"/>
                    </a:cubicBezTo>
                    <a:cubicBezTo>
                      <a:pt x="67" y="14"/>
                      <a:pt x="65" y="10"/>
                      <a:pt x="63" y="7"/>
                    </a:cubicBezTo>
                    <a:cubicBezTo>
                      <a:pt x="62" y="5"/>
                      <a:pt x="61" y="4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0" y="3"/>
                    </a:cubicBezTo>
                    <a:cubicBezTo>
                      <a:pt x="60" y="5"/>
                      <a:pt x="60" y="5"/>
                      <a:pt x="59" y="6"/>
                    </a:cubicBezTo>
                    <a:cubicBezTo>
                      <a:pt x="58" y="7"/>
                      <a:pt x="58" y="10"/>
                      <a:pt x="58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5" y="17"/>
                      <a:pt x="53" y="18"/>
                      <a:pt x="51" y="17"/>
                    </a:cubicBezTo>
                    <a:cubicBezTo>
                      <a:pt x="50" y="17"/>
                      <a:pt x="48" y="18"/>
                      <a:pt x="47" y="19"/>
                    </a:cubicBezTo>
                    <a:cubicBezTo>
                      <a:pt x="47" y="19"/>
                      <a:pt x="47" y="20"/>
                      <a:pt x="47" y="20"/>
                    </a:cubicBezTo>
                    <a:cubicBezTo>
                      <a:pt x="48" y="22"/>
                      <a:pt x="48" y="23"/>
                      <a:pt x="47" y="24"/>
                    </a:cubicBezTo>
                    <a:cubicBezTo>
                      <a:pt x="47" y="24"/>
                      <a:pt x="47" y="25"/>
                      <a:pt x="47" y="25"/>
                    </a:cubicBezTo>
                    <a:cubicBezTo>
                      <a:pt x="48" y="26"/>
                      <a:pt x="48" y="27"/>
                      <a:pt x="47" y="29"/>
                    </a:cubicBezTo>
                    <a:cubicBezTo>
                      <a:pt x="46" y="31"/>
                      <a:pt x="42" y="33"/>
                      <a:pt x="39" y="33"/>
                    </a:cubicBezTo>
                    <a:cubicBezTo>
                      <a:pt x="38" y="33"/>
                      <a:pt x="35" y="34"/>
                      <a:pt x="34" y="36"/>
                    </a:cubicBezTo>
                    <a:cubicBezTo>
                      <a:pt x="31" y="38"/>
                      <a:pt x="28" y="40"/>
                      <a:pt x="25" y="40"/>
                    </a:cubicBezTo>
                    <a:cubicBezTo>
                      <a:pt x="23" y="39"/>
                      <a:pt x="21" y="40"/>
                      <a:pt x="19" y="41"/>
                    </a:cubicBezTo>
                    <a:cubicBezTo>
                      <a:pt x="17" y="42"/>
                      <a:pt x="15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7" name="Google Shape;368;p3">
                <a:extLst>
                  <a:ext uri="{FF2B5EF4-FFF2-40B4-BE49-F238E27FC236}">
                    <a16:creationId xmlns:a16="http://schemas.microsoft.com/office/drawing/2014/main" id="{7E70FC2F-74D0-7546-AE0A-428C812F88C9}"/>
                  </a:ext>
                </a:extLst>
              </p:cNvPr>
              <p:cNvSpPr/>
              <p:nvPr/>
            </p:nvSpPr>
            <p:spPr>
              <a:xfrm>
                <a:off x="4593" y="2999"/>
                <a:ext cx="94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70" extrusionOk="0">
                    <a:moveTo>
                      <a:pt x="82" y="3"/>
                    </a:moveTo>
                    <a:cubicBezTo>
                      <a:pt x="77" y="4"/>
                      <a:pt x="65" y="3"/>
                      <a:pt x="63" y="4"/>
                    </a:cubicBezTo>
                    <a:cubicBezTo>
                      <a:pt x="61" y="5"/>
                      <a:pt x="50" y="13"/>
                      <a:pt x="48" y="17"/>
                    </a:cubicBezTo>
                    <a:cubicBezTo>
                      <a:pt x="47" y="21"/>
                      <a:pt x="44" y="21"/>
                      <a:pt x="42" y="19"/>
                    </a:cubicBezTo>
                    <a:cubicBezTo>
                      <a:pt x="39" y="17"/>
                      <a:pt x="29" y="18"/>
                      <a:pt x="28" y="17"/>
                    </a:cubicBezTo>
                    <a:cubicBezTo>
                      <a:pt x="27" y="16"/>
                      <a:pt x="20" y="16"/>
                      <a:pt x="16" y="16"/>
                    </a:cubicBezTo>
                    <a:cubicBezTo>
                      <a:pt x="13" y="17"/>
                      <a:pt x="11" y="14"/>
                      <a:pt x="9" y="15"/>
                    </a:cubicBezTo>
                    <a:cubicBezTo>
                      <a:pt x="7" y="16"/>
                      <a:pt x="6" y="17"/>
                      <a:pt x="5" y="19"/>
                    </a:cubicBezTo>
                    <a:cubicBezTo>
                      <a:pt x="4" y="20"/>
                      <a:pt x="6" y="23"/>
                      <a:pt x="5" y="24"/>
                    </a:cubicBezTo>
                    <a:cubicBezTo>
                      <a:pt x="5" y="24"/>
                      <a:pt x="3" y="25"/>
                      <a:pt x="1" y="26"/>
                    </a:cubicBezTo>
                    <a:cubicBezTo>
                      <a:pt x="2" y="28"/>
                      <a:pt x="2" y="31"/>
                      <a:pt x="2" y="32"/>
                    </a:cubicBezTo>
                    <a:cubicBezTo>
                      <a:pt x="0" y="35"/>
                      <a:pt x="1" y="43"/>
                      <a:pt x="4" y="48"/>
                    </a:cubicBezTo>
                    <a:cubicBezTo>
                      <a:pt x="7" y="52"/>
                      <a:pt x="6" y="60"/>
                      <a:pt x="8" y="62"/>
                    </a:cubicBezTo>
                    <a:cubicBezTo>
                      <a:pt x="9" y="63"/>
                      <a:pt x="20" y="63"/>
                      <a:pt x="25" y="60"/>
                    </a:cubicBezTo>
                    <a:cubicBezTo>
                      <a:pt x="30" y="56"/>
                      <a:pt x="34" y="56"/>
                      <a:pt x="38" y="56"/>
                    </a:cubicBezTo>
                    <a:cubicBezTo>
                      <a:pt x="42" y="56"/>
                      <a:pt x="47" y="52"/>
                      <a:pt x="48" y="51"/>
                    </a:cubicBezTo>
                    <a:cubicBezTo>
                      <a:pt x="50" y="49"/>
                      <a:pt x="55" y="49"/>
                      <a:pt x="58" y="49"/>
                    </a:cubicBezTo>
                    <a:cubicBezTo>
                      <a:pt x="60" y="49"/>
                      <a:pt x="63" y="47"/>
                      <a:pt x="65" y="44"/>
                    </a:cubicBezTo>
                    <a:cubicBezTo>
                      <a:pt x="68" y="41"/>
                      <a:pt x="77" y="40"/>
                      <a:pt x="86" y="37"/>
                    </a:cubicBezTo>
                    <a:cubicBezTo>
                      <a:pt x="95" y="34"/>
                      <a:pt x="93" y="30"/>
                      <a:pt x="95" y="28"/>
                    </a:cubicBezTo>
                    <a:cubicBezTo>
                      <a:pt x="97" y="25"/>
                      <a:pt x="99" y="26"/>
                      <a:pt x="103" y="25"/>
                    </a:cubicBezTo>
                    <a:cubicBezTo>
                      <a:pt x="99" y="15"/>
                      <a:pt x="94" y="5"/>
                      <a:pt x="92" y="0"/>
                    </a:cubicBezTo>
                    <a:cubicBezTo>
                      <a:pt x="87" y="1"/>
                      <a:pt x="84" y="3"/>
                      <a:pt x="82" y="3"/>
                    </a:cubicBezTo>
                    <a:close/>
                    <a:moveTo>
                      <a:pt x="106" y="67"/>
                    </a:moveTo>
                    <a:cubicBezTo>
                      <a:pt x="109" y="70"/>
                      <a:pt x="115" y="66"/>
                      <a:pt x="116" y="65"/>
                    </a:cubicBezTo>
                    <a:cubicBezTo>
                      <a:pt x="116" y="64"/>
                      <a:pt x="102" y="63"/>
                      <a:pt x="106" y="6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8" name="Google Shape;369;p3">
                <a:extLst>
                  <a:ext uri="{FF2B5EF4-FFF2-40B4-BE49-F238E27FC236}">
                    <a16:creationId xmlns:a16="http://schemas.microsoft.com/office/drawing/2014/main" id="{5ADCC71B-9921-7442-96C9-91E699894226}"/>
                  </a:ext>
                </a:extLst>
              </p:cNvPr>
              <p:cNvSpPr/>
              <p:nvPr/>
            </p:nvSpPr>
            <p:spPr>
              <a:xfrm>
                <a:off x="4592" y="2998"/>
                <a:ext cx="96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18" h="70" extrusionOk="0">
                    <a:moveTo>
                      <a:pt x="110" y="70"/>
                    </a:moveTo>
                    <a:cubicBezTo>
                      <a:pt x="110" y="70"/>
                      <a:pt x="110" y="70"/>
                      <a:pt x="110" y="70"/>
                    </a:cubicBezTo>
                    <a:cubicBezTo>
                      <a:pt x="108" y="70"/>
                      <a:pt x="107" y="70"/>
                      <a:pt x="106" y="69"/>
                    </a:cubicBezTo>
                    <a:cubicBezTo>
                      <a:pt x="105" y="67"/>
                      <a:pt x="105" y="67"/>
                      <a:pt x="105" y="66"/>
                    </a:cubicBezTo>
                    <a:cubicBezTo>
                      <a:pt x="106" y="64"/>
                      <a:pt x="109" y="64"/>
                      <a:pt x="112" y="64"/>
                    </a:cubicBezTo>
                    <a:cubicBezTo>
                      <a:pt x="113" y="64"/>
                      <a:pt x="116" y="64"/>
                      <a:pt x="117" y="65"/>
                    </a:cubicBezTo>
                    <a:cubicBezTo>
                      <a:pt x="118" y="66"/>
                      <a:pt x="118" y="66"/>
                      <a:pt x="118" y="66"/>
                    </a:cubicBezTo>
                    <a:cubicBezTo>
                      <a:pt x="118" y="66"/>
                      <a:pt x="118" y="66"/>
                      <a:pt x="118" y="66"/>
                    </a:cubicBezTo>
                    <a:cubicBezTo>
                      <a:pt x="117" y="68"/>
                      <a:pt x="113" y="70"/>
                      <a:pt x="110" y="70"/>
                    </a:cubicBezTo>
                    <a:close/>
                    <a:moveTo>
                      <a:pt x="107" y="67"/>
                    </a:moveTo>
                    <a:cubicBezTo>
                      <a:pt x="107" y="67"/>
                      <a:pt x="107" y="67"/>
                      <a:pt x="107" y="67"/>
                    </a:cubicBezTo>
                    <a:cubicBezTo>
                      <a:pt x="108" y="68"/>
                      <a:pt x="109" y="68"/>
                      <a:pt x="110" y="6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2" y="68"/>
                      <a:pt x="114" y="67"/>
                      <a:pt x="115" y="66"/>
                    </a:cubicBezTo>
                    <a:cubicBezTo>
                      <a:pt x="114" y="66"/>
                      <a:pt x="113" y="66"/>
                      <a:pt x="112" y="66"/>
                    </a:cubicBezTo>
                    <a:cubicBezTo>
                      <a:pt x="109" y="66"/>
                      <a:pt x="107" y="66"/>
                      <a:pt x="107" y="67"/>
                    </a:cubicBezTo>
                    <a:close/>
                    <a:moveTo>
                      <a:pt x="14" y="65"/>
                    </a:moveTo>
                    <a:cubicBezTo>
                      <a:pt x="11" y="65"/>
                      <a:pt x="9" y="64"/>
                      <a:pt x="8" y="63"/>
                    </a:cubicBezTo>
                    <a:cubicBezTo>
                      <a:pt x="7" y="63"/>
                      <a:pt x="7" y="61"/>
                      <a:pt x="7" y="58"/>
                    </a:cubicBezTo>
                    <a:cubicBezTo>
                      <a:pt x="6" y="55"/>
                      <a:pt x="6" y="52"/>
                      <a:pt x="5" y="49"/>
                    </a:cubicBezTo>
                    <a:cubicBezTo>
                      <a:pt x="1" y="45"/>
                      <a:pt x="0" y="36"/>
                      <a:pt x="2" y="33"/>
                    </a:cubicBezTo>
                    <a:cubicBezTo>
                      <a:pt x="2" y="32"/>
                      <a:pt x="2" y="30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4" y="25"/>
                      <a:pt x="5" y="24"/>
                      <a:pt x="5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1"/>
                      <a:pt x="4" y="20"/>
                      <a:pt x="5" y="19"/>
                    </a:cubicBezTo>
                    <a:cubicBezTo>
                      <a:pt x="6" y="18"/>
                      <a:pt x="8" y="16"/>
                      <a:pt x="10" y="15"/>
                    </a:cubicBezTo>
                    <a:cubicBezTo>
                      <a:pt x="11" y="15"/>
                      <a:pt x="12" y="15"/>
                      <a:pt x="13" y="15"/>
                    </a:cubicBezTo>
                    <a:cubicBezTo>
                      <a:pt x="14" y="16"/>
                      <a:pt x="15" y="16"/>
                      <a:pt x="17" y="16"/>
                    </a:cubicBezTo>
                    <a:cubicBezTo>
                      <a:pt x="18" y="16"/>
                      <a:pt x="19" y="16"/>
                      <a:pt x="20" y="16"/>
                    </a:cubicBezTo>
                    <a:cubicBezTo>
                      <a:pt x="22" y="16"/>
                      <a:pt x="29" y="16"/>
                      <a:pt x="30" y="17"/>
                    </a:cubicBezTo>
                    <a:cubicBezTo>
                      <a:pt x="30" y="18"/>
                      <a:pt x="32" y="18"/>
                      <a:pt x="34" y="18"/>
                    </a:cubicBezTo>
                    <a:cubicBezTo>
                      <a:pt x="38" y="18"/>
                      <a:pt x="42" y="18"/>
                      <a:pt x="43" y="20"/>
                    </a:cubicBezTo>
                    <a:cubicBezTo>
                      <a:pt x="44" y="20"/>
                      <a:pt x="45" y="20"/>
                      <a:pt x="45" y="20"/>
                    </a:cubicBezTo>
                    <a:cubicBezTo>
                      <a:pt x="47" y="20"/>
                      <a:pt x="48" y="19"/>
                      <a:pt x="48" y="17"/>
                    </a:cubicBezTo>
                    <a:cubicBezTo>
                      <a:pt x="50" y="13"/>
                      <a:pt x="62" y="5"/>
                      <a:pt x="64" y="4"/>
                    </a:cubicBezTo>
                    <a:cubicBezTo>
                      <a:pt x="65" y="4"/>
                      <a:pt x="67" y="3"/>
                      <a:pt x="72" y="3"/>
                    </a:cubicBezTo>
                    <a:cubicBezTo>
                      <a:pt x="76" y="3"/>
                      <a:pt x="80" y="3"/>
                      <a:pt x="83" y="3"/>
                    </a:cubicBezTo>
                    <a:cubicBezTo>
                      <a:pt x="84" y="3"/>
                      <a:pt x="87" y="2"/>
                      <a:pt x="92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6" y="6"/>
                      <a:pt x="101" y="16"/>
                      <a:pt x="105" y="25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7"/>
                      <a:pt x="102" y="27"/>
                      <a:pt x="101" y="28"/>
                    </a:cubicBezTo>
                    <a:cubicBezTo>
                      <a:pt x="99" y="28"/>
                      <a:pt x="98" y="28"/>
                      <a:pt x="97" y="29"/>
                    </a:cubicBezTo>
                    <a:cubicBezTo>
                      <a:pt x="96" y="30"/>
                      <a:pt x="96" y="31"/>
                      <a:pt x="96" y="32"/>
                    </a:cubicBezTo>
                    <a:cubicBezTo>
                      <a:pt x="95" y="34"/>
                      <a:pt x="94" y="37"/>
                      <a:pt x="87" y="39"/>
                    </a:cubicBezTo>
                    <a:cubicBezTo>
                      <a:pt x="84" y="40"/>
                      <a:pt x="81" y="41"/>
                      <a:pt x="78" y="42"/>
                    </a:cubicBezTo>
                    <a:cubicBezTo>
                      <a:pt x="73" y="43"/>
                      <a:pt x="69" y="44"/>
                      <a:pt x="67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4" y="49"/>
                      <a:pt x="61" y="52"/>
                      <a:pt x="59" y="51"/>
                    </a:cubicBezTo>
                    <a:cubicBezTo>
                      <a:pt x="58" y="51"/>
                      <a:pt x="57" y="51"/>
                      <a:pt x="56" y="51"/>
                    </a:cubicBezTo>
                    <a:cubicBezTo>
                      <a:pt x="53" y="51"/>
                      <a:pt x="51" y="52"/>
                      <a:pt x="50" y="52"/>
                    </a:cubicBezTo>
                    <a:cubicBezTo>
                      <a:pt x="49" y="54"/>
                      <a:pt x="43" y="58"/>
                      <a:pt x="39" y="58"/>
                    </a:cubicBezTo>
                    <a:cubicBezTo>
                      <a:pt x="35" y="58"/>
                      <a:pt x="32" y="59"/>
                      <a:pt x="27" y="62"/>
                    </a:cubicBezTo>
                    <a:cubicBezTo>
                      <a:pt x="23" y="64"/>
                      <a:pt x="18" y="65"/>
                      <a:pt x="14" y="65"/>
                    </a:cubicBezTo>
                    <a:close/>
                    <a:moveTo>
                      <a:pt x="3" y="28"/>
                    </a:moveTo>
                    <a:cubicBezTo>
                      <a:pt x="4" y="30"/>
                      <a:pt x="4" y="32"/>
                      <a:pt x="4" y="34"/>
                    </a:cubicBezTo>
                    <a:cubicBezTo>
                      <a:pt x="2" y="37"/>
                      <a:pt x="3" y="44"/>
                      <a:pt x="6" y="48"/>
                    </a:cubicBezTo>
                    <a:cubicBezTo>
                      <a:pt x="8" y="51"/>
                      <a:pt x="9" y="55"/>
                      <a:pt x="9" y="58"/>
                    </a:cubicBezTo>
                    <a:cubicBezTo>
                      <a:pt x="9" y="60"/>
                      <a:pt x="9" y="62"/>
                      <a:pt x="9" y="62"/>
                    </a:cubicBezTo>
                    <a:cubicBezTo>
                      <a:pt x="10" y="62"/>
                      <a:pt x="11" y="63"/>
                      <a:pt x="14" y="63"/>
                    </a:cubicBezTo>
                    <a:cubicBezTo>
                      <a:pt x="18" y="63"/>
                      <a:pt x="23" y="62"/>
                      <a:pt x="26" y="60"/>
                    </a:cubicBezTo>
                    <a:cubicBezTo>
                      <a:pt x="31" y="57"/>
                      <a:pt x="34" y="56"/>
                      <a:pt x="39" y="56"/>
                    </a:cubicBezTo>
                    <a:cubicBezTo>
                      <a:pt x="42" y="56"/>
                      <a:pt x="47" y="53"/>
                      <a:pt x="48" y="51"/>
                    </a:cubicBezTo>
                    <a:cubicBezTo>
                      <a:pt x="50" y="49"/>
                      <a:pt x="54" y="49"/>
                      <a:pt x="56" y="49"/>
                    </a:cubicBezTo>
                    <a:cubicBezTo>
                      <a:pt x="57" y="49"/>
                      <a:pt x="58" y="49"/>
                      <a:pt x="59" y="49"/>
                    </a:cubicBezTo>
                    <a:cubicBezTo>
                      <a:pt x="61" y="49"/>
                      <a:pt x="63" y="47"/>
                      <a:pt x="65" y="45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8" y="42"/>
                      <a:pt x="72" y="41"/>
                      <a:pt x="78" y="40"/>
                    </a:cubicBezTo>
                    <a:cubicBezTo>
                      <a:pt x="80" y="39"/>
                      <a:pt x="83" y="38"/>
                      <a:pt x="86" y="37"/>
                    </a:cubicBezTo>
                    <a:cubicBezTo>
                      <a:pt x="92" y="35"/>
                      <a:pt x="93" y="33"/>
                      <a:pt x="94" y="31"/>
                    </a:cubicBezTo>
                    <a:cubicBezTo>
                      <a:pt x="94" y="30"/>
                      <a:pt x="95" y="29"/>
                      <a:pt x="95" y="28"/>
                    </a:cubicBezTo>
                    <a:cubicBezTo>
                      <a:pt x="97" y="26"/>
                      <a:pt x="98" y="26"/>
                      <a:pt x="100" y="26"/>
                    </a:cubicBezTo>
                    <a:cubicBezTo>
                      <a:pt x="101" y="25"/>
                      <a:pt x="102" y="25"/>
                      <a:pt x="103" y="25"/>
                    </a:cubicBezTo>
                    <a:cubicBezTo>
                      <a:pt x="99" y="17"/>
                      <a:pt x="94" y="7"/>
                      <a:pt x="92" y="2"/>
                    </a:cubicBezTo>
                    <a:cubicBezTo>
                      <a:pt x="89" y="3"/>
                      <a:pt x="85" y="4"/>
                      <a:pt x="83" y="5"/>
                    </a:cubicBezTo>
                    <a:cubicBezTo>
                      <a:pt x="81" y="5"/>
                      <a:pt x="76" y="5"/>
                      <a:pt x="72" y="6"/>
                    </a:cubicBezTo>
                    <a:cubicBezTo>
                      <a:pt x="69" y="6"/>
                      <a:pt x="65" y="6"/>
                      <a:pt x="65" y="6"/>
                    </a:cubicBezTo>
                    <a:cubicBezTo>
                      <a:pt x="63" y="7"/>
                      <a:pt x="52" y="15"/>
                      <a:pt x="50" y="18"/>
                    </a:cubicBezTo>
                    <a:cubicBezTo>
                      <a:pt x="49" y="22"/>
                      <a:pt x="47" y="23"/>
                      <a:pt x="45" y="23"/>
                    </a:cubicBezTo>
                    <a:cubicBezTo>
                      <a:pt x="44" y="23"/>
                      <a:pt x="43" y="22"/>
                      <a:pt x="42" y="21"/>
                    </a:cubicBezTo>
                    <a:cubicBezTo>
                      <a:pt x="41" y="20"/>
                      <a:pt x="36" y="20"/>
                      <a:pt x="33" y="20"/>
                    </a:cubicBezTo>
                    <a:cubicBezTo>
                      <a:pt x="30" y="20"/>
                      <a:pt x="29" y="19"/>
                      <a:pt x="28" y="19"/>
                    </a:cubicBezTo>
                    <a:cubicBezTo>
                      <a:pt x="28" y="19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8"/>
                      <a:pt x="13" y="18"/>
                      <a:pt x="12" y="17"/>
                    </a:cubicBezTo>
                    <a:cubicBezTo>
                      <a:pt x="11" y="17"/>
                      <a:pt x="11" y="17"/>
                      <a:pt x="10" y="17"/>
                    </a:cubicBezTo>
                    <a:cubicBezTo>
                      <a:pt x="9" y="17"/>
                      <a:pt x="8" y="18"/>
                      <a:pt x="7" y="20"/>
                    </a:cubicBezTo>
                    <a:cubicBezTo>
                      <a:pt x="7" y="20"/>
                      <a:pt x="7" y="22"/>
                      <a:pt x="7" y="22"/>
                    </a:cubicBezTo>
                    <a:cubicBezTo>
                      <a:pt x="7" y="23"/>
                      <a:pt x="8" y="24"/>
                      <a:pt x="7" y="25"/>
                    </a:cubicBezTo>
                    <a:cubicBezTo>
                      <a:pt x="7" y="26"/>
                      <a:pt x="7" y="26"/>
                      <a:pt x="3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79" name="Google Shape;370;p3">
                <a:extLst>
                  <a:ext uri="{FF2B5EF4-FFF2-40B4-BE49-F238E27FC236}">
                    <a16:creationId xmlns:a16="http://schemas.microsoft.com/office/drawing/2014/main" id="{8D4F2DDD-EC0A-9E48-870C-261D9040A0C0}"/>
                  </a:ext>
                </a:extLst>
              </p:cNvPr>
              <p:cNvSpPr/>
              <p:nvPr/>
            </p:nvSpPr>
            <p:spPr>
              <a:xfrm>
                <a:off x="5466" y="3194"/>
                <a:ext cx="6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79" h="57" extrusionOk="0">
                    <a:moveTo>
                      <a:pt x="1" y="3"/>
                    </a:moveTo>
                    <a:cubicBezTo>
                      <a:pt x="0" y="6"/>
                      <a:pt x="10" y="19"/>
                      <a:pt x="13" y="17"/>
                    </a:cubicBezTo>
                    <a:cubicBezTo>
                      <a:pt x="19" y="13"/>
                      <a:pt x="2" y="0"/>
                      <a:pt x="1" y="3"/>
                    </a:cubicBezTo>
                    <a:close/>
                    <a:moveTo>
                      <a:pt x="19" y="15"/>
                    </a:moveTo>
                    <a:cubicBezTo>
                      <a:pt x="19" y="16"/>
                      <a:pt x="26" y="23"/>
                      <a:pt x="27" y="22"/>
                    </a:cubicBezTo>
                    <a:cubicBezTo>
                      <a:pt x="29" y="21"/>
                      <a:pt x="20" y="13"/>
                      <a:pt x="19" y="15"/>
                    </a:cubicBezTo>
                    <a:close/>
                    <a:moveTo>
                      <a:pt x="51" y="32"/>
                    </a:moveTo>
                    <a:cubicBezTo>
                      <a:pt x="54" y="31"/>
                      <a:pt x="38" y="22"/>
                      <a:pt x="38" y="25"/>
                    </a:cubicBezTo>
                    <a:cubicBezTo>
                      <a:pt x="38" y="27"/>
                      <a:pt x="49" y="34"/>
                      <a:pt x="51" y="32"/>
                    </a:cubicBezTo>
                    <a:close/>
                    <a:moveTo>
                      <a:pt x="50" y="41"/>
                    </a:moveTo>
                    <a:cubicBezTo>
                      <a:pt x="51" y="46"/>
                      <a:pt x="57" y="48"/>
                      <a:pt x="60" y="47"/>
                    </a:cubicBezTo>
                    <a:cubicBezTo>
                      <a:pt x="62" y="45"/>
                      <a:pt x="49" y="37"/>
                      <a:pt x="50" y="41"/>
                    </a:cubicBezTo>
                    <a:close/>
                    <a:moveTo>
                      <a:pt x="67" y="51"/>
                    </a:moveTo>
                    <a:cubicBezTo>
                      <a:pt x="68" y="52"/>
                      <a:pt x="73" y="57"/>
                      <a:pt x="76" y="55"/>
                    </a:cubicBezTo>
                    <a:cubicBezTo>
                      <a:pt x="79" y="53"/>
                      <a:pt x="67" y="49"/>
                      <a:pt x="67" y="51"/>
                    </a:cubicBezTo>
                    <a:close/>
                    <a:moveTo>
                      <a:pt x="60" y="32"/>
                    </a:moveTo>
                    <a:cubicBezTo>
                      <a:pt x="58" y="36"/>
                      <a:pt x="66" y="45"/>
                      <a:pt x="67" y="45"/>
                    </a:cubicBezTo>
                    <a:cubicBezTo>
                      <a:pt x="69" y="45"/>
                      <a:pt x="61" y="28"/>
                      <a:pt x="60" y="3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0" name="Google Shape;371;p3">
                <a:extLst>
                  <a:ext uri="{FF2B5EF4-FFF2-40B4-BE49-F238E27FC236}">
                    <a16:creationId xmlns:a16="http://schemas.microsoft.com/office/drawing/2014/main" id="{2964E2AF-EEF0-6D42-B0D4-EB855404979F}"/>
                  </a:ext>
                </a:extLst>
              </p:cNvPr>
              <p:cNvSpPr/>
              <p:nvPr/>
            </p:nvSpPr>
            <p:spPr>
              <a:xfrm>
                <a:off x="5466" y="3195"/>
                <a:ext cx="63" cy="44"/>
              </a:xfrm>
              <a:custGeom>
                <a:avLst/>
                <a:gdLst/>
                <a:ahLst/>
                <a:cxnLst/>
                <a:rect l="l" t="t" r="r" b="b"/>
                <a:pathLst>
                  <a:path w="78" h="54" extrusionOk="0">
                    <a:moveTo>
                      <a:pt x="75" y="54"/>
                    </a:moveTo>
                    <a:cubicBezTo>
                      <a:pt x="75" y="54"/>
                      <a:pt x="75" y="54"/>
                      <a:pt x="75" y="54"/>
                    </a:cubicBezTo>
                    <a:cubicBezTo>
                      <a:pt x="71" y="54"/>
                      <a:pt x="67" y="50"/>
                      <a:pt x="66" y="49"/>
                    </a:cubicBezTo>
                    <a:cubicBezTo>
                      <a:pt x="66" y="49"/>
                      <a:pt x="66" y="48"/>
                      <a:pt x="66" y="48"/>
                    </a:cubicBezTo>
                    <a:cubicBezTo>
                      <a:pt x="67" y="47"/>
                      <a:pt x="68" y="47"/>
                      <a:pt x="68" y="47"/>
                    </a:cubicBezTo>
                    <a:cubicBezTo>
                      <a:pt x="70" y="47"/>
                      <a:pt x="77" y="49"/>
                      <a:pt x="77" y="52"/>
                    </a:cubicBezTo>
                    <a:cubicBezTo>
                      <a:pt x="78" y="53"/>
                      <a:pt x="77" y="53"/>
                      <a:pt x="77" y="54"/>
                    </a:cubicBezTo>
                    <a:cubicBezTo>
                      <a:pt x="76" y="54"/>
                      <a:pt x="75" y="54"/>
                      <a:pt x="75" y="54"/>
                    </a:cubicBezTo>
                    <a:close/>
                    <a:moveTo>
                      <a:pt x="69" y="50"/>
                    </a:moveTo>
                    <a:cubicBezTo>
                      <a:pt x="71" y="51"/>
                      <a:pt x="73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51"/>
                      <a:pt x="71" y="50"/>
                      <a:pt x="69" y="50"/>
                    </a:cubicBezTo>
                    <a:close/>
                    <a:moveTo>
                      <a:pt x="58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4" y="46"/>
                      <a:pt x="49" y="43"/>
                      <a:pt x="49" y="40"/>
                    </a:cubicBezTo>
                    <a:cubicBezTo>
                      <a:pt x="49" y="39"/>
                      <a:pt x="49" y="38"/>
                      <a:pt x="49" y="38"/>
                    </a:cubicBezTo>
                    <a:cubicBezTo>
                      <a:pt x="49" y="37"/>
                      <a:pt x="50" y="37"/>
                      <a:pt x="51" y="37"/>
                    </a:cubicBezTo>
                    <a:cubicBezTo>
                      <a:pt x="53" y="37"/>
                      <a:pt x="60" y="41"/>
                      <a:pt x="61" y="44"/>
                    </a:cubicBezTo>
                    <a:cubicBezTo>
                      <a:pt x="61" y="44"/>
                      <a:pt x="61" y="45"/>
                      <a:pt x="60" y="46"/>
                    </a:cubicBezTo>
                    <a:cubicBezTo>
                      <a:pt x="59" y="46"/>
                      <a:pt x="59" y="46"/>
                      <a:pt x="58" y="46"/>
                    </a:cubicBezTo>
                    <a:close/>
                    <a:moveTo>
                      <a:pt x="51" y="39"/>
                    </a:move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42"/>
                      <a:pt x="55" y="44"/>
                      <a:pt x="58" y="4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4"/>
                      <a:pt x="58" y="44"/>
                      <a:pt x="59" y="44"/>
                    </a:cubicBezTo>
                    <a:cubicBezTo>
                      <a:pt x="58" y="42"/>
                      <a:pt x="53" y="39"/>
                      <a:pt x="51" y="39"/>
                    </a:cubicBezTo>
                    <a:close/>
                    <a:moveTo>
                      <a:pt x="68" y="44"/>
                    </a:moveTo>
                    <a:cubicBezTo>
                      <a:pt x="68" y="42"/>
                      <a:pt x="68" y="42"/>
                      <a:pt x="68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7" y="41"/>
                      <a:pt x="62" y="31"/>
                      <a:pt x="60" y="30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4" y="28"/>
                      <a:pt x="69" y="41"/>
                      <a:pt x="69" y="42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8" y="44"/>
                      <a:pt x="68" y="44"/>
                      <a:pt x="68" y="44"/>
                    </a:cubicBezTo>
                    <a:close/>
                    <a:moveTo>
                      <a:pt x="68" y="42"/>
                    </a:move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lose/>
                    <a:moveTo>
                      <a:pt x="50" y="31"/>
                    </a:moveTo>
                    <a:cubicBezTo>
                      <a:pt x="50" y="31"/>
                      <a:pt x="50" y="31"/>
                      <a:pt x="50" y="31"/>
                    </a:cubicBezTo>
                    <a:cubicBezTo>
                      <a:pt x="47" y="31"/>
                      <a:pt x="40" y="28"/>
                      <a:pt x="38" y="25"/>
                    </a:cubicBezTo>
                    <a:cubicBezTo>
                      <a:pt x="37" y="24"/>
                      <a:pt x="37" y="23"/>
                      <a:pt x="37" y="23"/>
                    </a:cubicBezTo>
                    <a:cubicBezTo>
                      <a:pt x="37" y="22"/>
                      <a:pt x="37" y="21"/>
                      <a:pt x="39" y="21"/>
                    </a:cubicBezTo>
                    <a:cubicBezTo>
                      <a:pt x="42" y="21"/>
                      <a:pt x="52" y="27"/>
                      <a:pt x="53" y="29"/>
                    </a:cubicBezTo>
                    <a:cubicBezTo>
                      <a:pt x="53" y="30"/>
                      <a:pt x="53" y="31"/>
                      <a:pt x="52" y="31"/>
                    </a:cubicBezTo>
                    <a:cubicBezTo>
                      <a:pt x="52" y="31"/>
                      <a:pt x="51" y="31"/>
                      <a:pt x="50" y="31"/>
                    </a:cubicBezTo>
                    <a:close/>
                    <a:moveTo>
                      <a:pt x="39" y="23"/>
                    </a:moveTo>
                    <a:cubicBezTo>
                      <a:pt x="40" y="25"/>
                      <a:pt x="47" y="29"/>
                      <a:pt x="50" y="29"/>
                    </a:cubicBezTo>
                    <a:cubicBezTo>
                      <a:pt x="49" y="28"/>
                      <a:pt x="42" y="24"/>
                      <a:pt x="39" y="23"/>
                    </a:cubicBezTo>
                    <a:close/>
                    <a:moveTo>
                      <a:pt x="27" y="21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25" y="21"/>
                      <a:pt x="21" y="17"/>
                      <a:pt x="19" y="15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8" y="12"/>
                      <a:pt x="19" y="12"/>
                      <a:pt x="20" y="12"/>
                    </a:cubicBezTo>
                    <a:cubicBezTo>
                      <a:pt x="22" y="12"/>
                      <a:pt x="28" y="17"/>
                      <a:pt x="29" y="19"/>
                    </a:cubicBezTo>
                    <a:cubicBezTo>
                      <a:pt x="29" y="19"/>
                      <a:pt x="29" y="20"/>
                      <a:pt x="28" y="20"/>
                    </a:cubicBezTo>
                    <a:cubicBezTo>
                      <a:pt x="28" y="21"/>
                      <a:pt x="27" y="21"/>
                      <a:pt x="27" y="21"/>
                    </a:cubicBezTo>
                    <a:close/>
                    <a:moveTo>
                      <a:pt x="27" y="19"/>
                    </a:move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lose/>
                    <a:moveTo>
                      <a:pt x="22" y="15"/>
                    </a:moveTo>
                    <a:cubicBezTo>
                      <a:pt x="23" y="16"/>
                      <a:pt x="25" y="17"/>
                      <a:pt x="26" y="18"/>
                    </a:cubicBezTo>
                    <a:cubicBezTo>
                      <a:pt x="25" y="17"/>
                      <a:pt x="23" y="16"/>
                      <a:pt x="22" y="15"/>
                    </a:cubicBezTo>
                    <a:close/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7" y="13"/>
                      <a:pt x="5" y="11"/>
                    </a:cubicBezTo>
                    <a:cubicBezTo>
                      <a:pt x="3" y="8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5" y="0"/>
                      <a:pt x="14" y="7"/>
                      <a:pt x="15" y="11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6"/>
                      <a:pt x="13" y="16"/>
                      <a:pt x="12" y="16"/>
                    </a:cubicBezTo>
                    <a:close/>
                    <a:moveTo>
                      <a:pt x="2" y="2"/>
                    </a:moveTo>
                    <a:cubicBezTo>
                      <a:pt x="3" y="3"/>
                      <a:pt x="5" y="7"/>
                      <a:pt x="8" y="11"/>
                    </a:cubicBezTo>
                    <a:cubicBezTo>
                      <a:pt x="10" y="13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2" y="8"/>
                      <a:pt x="5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1" name="Google Shape;372;p3">
                <a:extLst>
                  <a:ext uri="{FF2B5EF4-FFF2-40B4-BE49-F238E27FC236}">
                    <a16:creationId xmlns:a16="http://schemas.microsoft.com/office/drawing/2014/main" id="{78BA0D92-3B26-2542-863B-E5730D4A5D7C}"/>
                  </a:ext>
                </a:extLst>
              </p:cNvPr>
              <p:cNvSpPr/>
              <p:nvPr/>
            </p:nvSpPr>
            <p:spPr>
              <a:xfrm>
                <a:off x="5466" y="3194"/>
                <a:ext cx="6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79" h="57" extrusionOk="0">
                    <a:moveTo>
                      <a:pt x="1" y="3"/>
                    </a:moveTo>
                    <a:cubicBezTo>
                      <a:pt x="0" y="6"/>
                      <a:pt x="10" y="19"/>
                      <a:pt x="13" y="17"/>
                    </a:cubicBezTo>
                    <a:cubicBezTo>
                      <a:pt x="19" y="13"/>
                      <a:pt x="2" y="0"/>
                      <a:pt x="1" y="3"/>
                    </a:cubicBezTo>
                    <a:close/>
                    <a:moveTo>
                      <a:pt x="19" y="15"/>
                    </a:moveTo>
                    <a:cubicBezTo>
                      <a:pt x="19" y="16"/>
                      <a:pt x="26" y="23"/>
                      <a:pt x="27" y="22"/>
                    </a:cubicBezTo>
                    <a:cubicBezTo>
                      <a:pt x="29" y="21"/>
                      <a:pt x="20" y="13"/>
                      <a:pt x="19" y="15"/>
                    </a:cubicBezTo>
                    <a:close/>
                    <a:moveTo>
                      <a:pt x="51" y="32"/>
                    </a:moveTo>
                    <a:cubicBezTo>
                      <a:pt x="54" y="31"/>
                      <a:pt x="38" y="22"/>
                      <a:pt x="38" y="25"/>
                    </a:cubicBezTo>
                    <a:cubicBezTo>
                      <a:pt x="38" y="27"/>
                      <a:pt x="49" y="34"/>
                      <a:pt x="51" y="32"/>
                    </a:cubicBezTo>
                    <a:close/>
                    <a:moveTo>
                      <a:pt x="50" y="41"/>
                    </a:moveTo>
                    <a:cubicBezTo>
                      <a:pt x="51" y="46"/>
                      <a:pt x="57" y="48"/>
                      <a:pt x="60" y="47"/>
                    </a:cubicBezTo>
                    <a:cubicBezTo>
                      <a:pt x="62" y="45"/>
                      <a:pt x="49" y="37"/>
                      <a:pt x="50" y="41"/>
                    </a:cubicBezTo>
                    <a:close/>
                    <a:moveTo>
                      <a:pt x="67" y="51"/>
                    </a:moveTo>
                    <a:cubicBezTo>
                      <a:pt x="68" y="52"/>
                      <a:pt x="73" y="57"/>
                      <a:pt x="76" y="55"/>
                    </a:cubicBezTo>
                    <a:cubicBezTo>
                      <a:pt x="79" y="53"/>
                      <a:pt x="67" y="49"/>
                      <a:pt x="67" y="51"/>
                    </a:cubicBezTo>
                    <a:close/>
                    <a:moveTo>
                      <a:pt x="60" y="32"/>
                    </a:moveTo>
                    <a:cubicBezTo>
                      <a:pt x="58" y="36"/>
                      <a:pt x="66" y="45"/>
                      <a:pt x="67" y="45"/>
                    </a:cubicBezTo>
                    <a:cubicBezTo>
                      <a:pt x="69" y="45"/>
                      <a:pt x="61" y="28"/>
                      <a:pt x="60" y="3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2" name="Google Shape;373;p3">
                <a:extLst>
                  <a:ext uri="{FF2B5EF4-FFF2-40B4-BE49-F238E27FC236}">
                    <a16:creationId xmlns:a16="http://schemas.microsoft.com/office/drawing/2014/main" id="{F31663DE-43ED-DC4C-8DF4-6D05B7B773EA}"/>
                  </a:ext>
                </a:extLst>
              </p:cNvPr>
              <p:cNvSpPr/>
              <p:nvPr/>
            </p:nvSpPr>
            <p:spPr>
              <a:xfrm>
                <a:off x="5466" y="3195"/>
                <a:ext cx="63" cy="44"/>
              </a:xfrm>
              <a:custGeom>
                <a:avLst/>
                <a:gdLst/>
                <a:ahLst/>
                <a:cxnLst/>
                <a:rect l="l" t="t" r="r" b="b"/>
                <a:pathLst>
                  <a:path w="78" h="54" extrusionOk="0">
                    <a:moveTo>
                      <a:pt x="75" y="54"/>
                    </a:moveTo>
                    <a:cubicBezTo>
                      <a:pt x="75" y="54"/>
                      <a:pt x="75" y="54"/>
                      <a:pt x="75" y="54"/>
                    </a:cubicBezTo>
                    <a:cubicBezTo>
                      <a:pt x="71" y="54"/>
                      <a:pt x="67" y="50"/>
                      <a:pt x="66" y="49"/>
                    </a:cubicBezTo>
                    <a:cubicBezTo>
                      <a:pt x="66" y="49"/>
                      <a:pt x="66" y="48"/>
                      <a:pt x="66" y="48"/>
                    </a:cubicBezTo>
                    <a:cubicBezTo>
                      <a:pt x="67" y="47"/>
                      <a:pt x="68" y="47"/>
                      <a:pt x="68" y="47"/>
                    </a:cubicBezTo>
                    <a:cubicBezTo>
                      <a:pt x="70" y="47"/>
                      <a:pt x="77" y="49"/>
                      <a:pt x="77" y="52"/>
                    </a:cubicBezTo>
                    <a:cubicBezTo>
                      <a:pt x="78" y="53"/>
                      <a:pt x="77" y="53"/>
                      <a:pt x="77" y="54"/>
                    </a:cubicBezTo>
                    <a:cubicBezTo>
                      <a:pt x="76" y="54"/>
                      <a:pt x="75" y="54"/>
                      <a:pt x="75" y="54"/>
                    </a:cubicBezTo>
                    <a:close/>
                    <a:moveTo>
                      <a:pt x="69" y="50"/>
                    </a:moveTo>
                    <a:cubicBezTo>
                      <a:pt x="71" y="51"/>
                      <a:pt x="73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51"/>
                      <a:pt x="71" y="50"/>
                      <a:pt x="69" y="50"/>
                    </a:cubicBezTo>
                    <a:close/>
                    <a:moveTo>
                      <a:pt x="58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4" y="46"/>
                      <a:pt x="49" y="43"/>
                      <a:pt x="49" y="40"/>
                    </a:cubicBezTo>
                    <a:cubicBezTo>
                      <a:pt x="49" y="39"/>
                      <a:pt x="49" y="38"/>
                      <a:pt x="49" y="38"/>
                    </a:cubicBezTo>
                    <a:cubicBezTo>
                      <a:pt x="49" y="37"/>
                      <a:pt x="50" y="37"/>
                      <a:pt x="51" y="37"/>
                    </a:cubicBezTo>
                    <a:cubicBezTo>
                      <a:pt x="53" y="37"/>
                      <a:pt x="60" y="41"/>
                      <a:pt x="61" y="44"/>
                    </a:cubicBezTo>
                    <a:cubicBezTo>
                      <a:pt x="61" y="44"/>
                      <a:pt x="61" y="45"/>
                      <a:pt x="60" y="46"/>
                    </a:cubicBezTo>
                    <a:cubicBezTo>
                      <a:pt x="59" y="46"/>
                      <a:pt x="59" y="46"/>
                      <a:pt x="58" y="46"/>
                    </a:cubicBezTo>
                    <a:close/>
                    <a:moveTo>
                      <a:pt x="51" y="39"/>
                    </a:move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42"/>
                      <a:pt x="55" y="44"/>
                      <a:pt x="58" y="4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4"/>
                      <a:pt x="58" y="44"/>
                      <a:pt x="59" y="44"/>
                    </a:cubicBezTo>
                    <a:cubicBezTo>
                      <a:pt x="58" y="42"/>
                      <a:pt x="53" y="39"/>
                      <a:pt x="51" y="39"/>
                    </a:cubicBezTo>
                    <a:close/>
                    <a:moveTo>
                      <a:pt x="68" y="44"/>
                    </a:moveTo>
                    <a:cubicBezTo>
                      <a:pt x="68" y="42"/>
                      <a:pt x="68" y="42"/>
                      <a:pt x="68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7" y="41"/>
                      <a:pt x="62" y="31"/>
                      <a:pt x="60" y="30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4" y="28"/>
                      <a:pt x="69" y="41"/>
                      <a:pt x="69" y="42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8" y="44"/>
                      <a:pt x="68" y="44"/>
                      <a:pt x="68" y="44"/>
                    </a:cubicBezTo>
                    <a:close/>
                    <a:moveTo>
                      <a:pt x="68" y="42"/>
                    </a:move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lose/>
                    <a:moveTo>
                      <a:pt x="50" y="31"/>
                    </a:moveTo>
                    <a:cubicBezTo>
                      <a:pt x="50" y="31"/>
                      <a:pt x="50" y="31"/>
                      <a:pt x="50" y="31"/>
                    </a:cubicBezTo>
                    <a:cubicBezTo>
                      <a:pt x="47" y="31"/>
                      <a:pt x="40" y="28"/>
                      <a:pt x="38" y="25"/>
                    </a:cubicBezTo>
                    <a:cubicBezTo>
                      <a:pt x="37" y="24"/>
                      <a:pt x="37" y="23"/>
                      <a:pt x="37" y="23"/>
                    </a:cubicBezTo>
                    <a:cubicBezTo>
                      <a:pt x="37" y="22"/>
                      <a:pt x="37" y="21"/>
                      <a:pt x="39" y="21"/>
                    </a:cubicBezTo>
                    <a:cubicBezTo>
                      <a:pt x="42" y="21"/>
                      <a:pt x="52" y="27"/>
                      <a:pt x="53" y="29"/>
                    </a:cubicBezTo>
                    <a:cubicBezTo>
                      <a:pt x="53" y="30"/>
                      <a:pt x="53" y="31"/>
                      <a:pt x="52" y="31"/>
                    </a:cubicBezTo>
                    <a:cubicBezTo>
                      <a:pt x="52" y="31"/>
                      <a:pt x="51" y="31"/>
                      <a:pt x="50" y="31"/>
                    </a:cubicBezTo>
                    <a:close/>
                    <a:moveTo>
                      <a:pt x="39" y="23"/>
                    </a:moveTo>
                    <a:cubicBezTo>
                      <a:pt x="40" y="25"/>
                      <a:pt x="47" y="29"/>
                      <a:pt x="50" y="29"/>
                    </a:cubicBezTo>
                    <a:cubicBezTo>
                      <a:pt x="49" y="28"/>
                      <a:pt x="42" y="24"/>
                      <a:pt x="39" y="23"/>
                    </a:cubicBezTo>
                    <a:close/>
                    <a:moveTo>
                      <a:pt x="27" y="21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25" y="21"/>
                      <a:pt x="21" y="17"/>
                      <a:pt x="19" y="15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8" y="12"/>
                      <a:pt x="19" y="12"/>
                      <a:pt x="20" y="12"/>
                    </a:cubicBezTo>
                    <a:cubicBezTo>
                      <a:pt x="22" y="12"/>
                      <a:pt x="28" y="17"/>
                      <a:pt x="29" y="19"/>
                    </a:cubicBezTo>
                    <a:cubicBezTo>
                      <a:pt x="29" y="19"/>
                      <a:pt x="29" y="20"/>
                      <a:pt x="28" y="20"/>
                    </a:cubicBezTo>
                    <a:cubicBezTo>
                      <a:pt x="28" y="21"/>
                      <a:pt x="27" y="21"/>
                      <a:pt x="27" y="21"/>
                    </a:cubicBezTo>
                    <a:close/>
                    <a:moveTo>
                      <a:pt x="27" y="19"/>
                    </a:move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lose/>
                    <a:moveTo>
                      <a:pt x="22" y="15"/>
                    </a:moveTo>
                    <a:cubicBezTo>
                      <a:pt x="23" y="16"/>
                      <a:pt x="25" y="17"/>
                      <a:pt x="26" y="18"/>
                    </a:cubicBezTo>
                    <a:cubicBezTo>
                      <a:pt x="25" y="17"/>
                      <a:pt x="23" y="16"/>
                      <a:pt x="22" y="15"/>
                    </a:cubicBezTo>
                    <a:close/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7" y="13"/>
                      <a:pt x="5" y="11"/>
                    </a:cubicBezTo>
                    <a:cubicBezTo>
                      <a:pt x="3" y="8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5" y="0"/>
                      <a:pt x="14" y="7"/>
                      <a:pt x="15" y="11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6"/>
                      <a:pt x="13" y="16"/>
                      <a:pt x="12" y="16"/>
                    </a:cubicBezTo>
                    <a:close/>
                    <a:moveTo>
                      <a:pt x="2" y="2"/>
                    </a:moveTo>
                    <a:cubicBezTo>
                      <a:pt x="3" y="3"/>
                      <a:pt x="5" y="7"/>
                      <a:pt x="8" y="11"/>
                    </a:cubicBezTo>
                    <a:cubicBezTo>
                      <a:pt x="10" y="13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2" y="8"/>
                      <a:pt x="5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3" name="Google Shape;374;p3">
                <a:extLst>
                  <a:ext uri="{FF2B5EF4-FFF2-40B4-BE49-F238E27FC236}">
                    <a16:creationId xmlns:a16="http://schemas.microsoft.com/office/drawing/2014/main" id="{7C4E0136-527A-504D-B2DA-B92CEC385025}"/>
                  </a:ext>
                </a:extLst>
              </p:cNvPr>
              <p:cNvSpPr/>
              <p:nvPr/>
            </p:nvSpPr>
            <p:spPr>
              <a:xfrm>
                <a:off x="5138" y="3236"/>
                <a:ext cx="321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3" extrusionOk="0">
                    <a:moveTo>
                      <a:pt x="394" y="177"/>
                    </a:moveTo>
                    <a:cubicBezTo>
                      <a:pt x="396" y="176"/>
                      <a:pt x="393" y="169"/>
                      <a:pt x="392" y="170"/>
                    </a:cubicBezTo>
                    <a:cubicBezTo>
                      <a:pt x="390" y="171"/>
                      <a:pt x="390" y="159"/>
                      <a:pt x="391" y="154"/>
                    </a:cubicBezTo>
                    <a:cubicBezTo>
                      <a:pt x="393" y="149"/>
                      <a:pt x="392" y="149"/>
                      <a:pt x="389" y="152"/>
                    </a:cubicBezTo>
                    <a:cubicBezTo>
                      <a:pt x="386" y="155"/>
                      <a:pt x="383" y="147"/>
                      <a:pt x="383" y="145"/>
                    </a:cubicBezTo>
                    <a:cubicBezTo>
                      <a:pt x="382" y="142"/>
                      <a:pt x="379" y="136"/>
                      <a:pt x="375" y="137"/>
                    </a:cubicBezTo>
                    <a:cubicBezTo>
                      <a:pt x="372" y="138"/>
                      <a:pt x="374" y="132"/>
                      <a:pt x="370" y="133"/>
                    </a:cubicBezTo>
                    <a:cubicBezTo>
                      <a:pt x="367" y="133"/>
                      <a:pt x="366" y="128"/>
                      <a:pt x="367" y="123"/>
                    </a:cubicBezTo>
                    <a:cubicBezTo>
                      <a:pt x="368" y="118"/>
                      <a:pt x="365" y="122"/>
                      <a:pt x="363" y="120"/>
                    </a:cubicBezTo>
                    <a:cubicBezTo>
                      <a:pt x="362" y="117"/>
                      <a:pt x="360" y="119"/>
                      <a:pt x="358" y="120"/>
                    </a:cubicBezTo>
                    <a:cubicBezTo>
                      <a:pt x="355" y="121"/>
                      <a:pt x="355" y="115"/>
                      <a:pt x="355" y="113"/>
                    </a:cubicBezTo>
                    <a:cubicBezTo>
                      <a:pt x="356" y="111"/>
                      <a:pt x="355" y="109"/>
                      <a:pt x="352" y="106"/>
                    </a:cubicBezTo>
                    <a:cubicBezTo>
                      <a:pt x="348" y="104"/>
                      <a:pt x="348" y="102"/>
                      <a:pt x="348" y="99"/>
                    </a:cubicBezTo>
                    <a:cubicBezTo>
                      <a:pt x="349" y="96"/>
                      <a:pt x="330" y="87"/>
                      <a:pt x="326" y="86"/>
                    </a:cubicBezTo>
                    <a:cubicBezTo>
                      <a:pt x="322" y="85"/>
                      <a:pt x="325" y="81"/>
                      <a:pt x="324" y="79"/>
                    </a:cubicBezTo>
                    <a:cubicBezTo>
                      <a:pt x="322" y="78"/>
                      <a:pt x="321" y="72"/>
                      <a:pt x="321" y="68"/>
                    </a:cubicBezTo>
                    <a:cubicBezTo>
                      <a:pt x="321" y="63"/>
                      <a:pt x="315" y="61"/>
                      <a:pt x="316" y="58"/>
                    </a:cubicBezTo>
                    <a:cubicBezTo>
                      <a:pt x="316" y="54"/>
                      <a:pt x="314" y="50"/>
                      <a:pt x="314" y="46"/>
                    </a:cubicBezTo>
                    <a:cubicBezTo>
                      <a:pt x="315" y="42"/>
                      <a:pt x="308" y="41"/>
                      <a:pt x="308" y="38"/>
                    </a:cubicBezTo>
                    <a:cubicBezTo>
                      <a:pt x="308" y="36"/>
                      <a:pt x="304" y="38"/>
                      <a:pt x="300" y="38"/>
                    </a:cubicBezTo>
                    <a:cubicBezTo>
                      <a:pt x="297" y="39"/>
                      <a:pt x="297" y="34"/>
                      <a:pt x="297" y="29"/>
                    </a:cubicBezTo>
                    <a:cubicBezTo>
                      <a:pt x="298" y="24"/>
                      <a:pt x="296" y="16"/>
                      <a:pt x="293" y="13"/>
                    </a:cubicBezTo>
                    <a:cubicBezTo>
                      <a:pt x="290" y="11"/>
                      <a:pt x="290" y="3"/>
                      <a:pt x="288" y="2"/>
                    </a:cubicBezTo>
                    <a:cubicBezTo>
                      <a:pt x="287" y="0"/>
                      <a:pt x="282" y="6"/>
                      <a:pt x="282" y="9"/>
                    </a:cubicBezTo>
                    <a:cubicBezTo>
                      <a:pt x="282" y="11"/>
                      <a:pt x="282" y="15"/>
                      <a:pt x="280" y="16"/>
                    </a:cubicBezTo>
                    <a:cubicBezTo>
                      <a:pt x="278" y="18"/>
                      <a:pt x="281" y="25"/>
                      <a:pt x="278" y="27"/>
                    </a:cubicBezTo>
                    <a:cubicBezTo>
                      <a:pt x="276" y="29"/>
                      <a:pt x="278" y="39"/>
                      <a:pt x="277" y="44"/>
                    </a:cubicBezTo>
                    <a:cubicBezTo>
                      <a:pt x="277" y="50"/>
                      <a:pt x="277" y="55"/>
                      <a:pt x="274" y="59"/>
                    </a:cubicBezTo>
                    <a:cubicBezTo>
                      <a:pt x="272" y="63"/>
                      <a:pt x="271" y="68"/>
                      <a:pt x="266" y="70"/>
                    </a:cubicBezTo>
                    <a:cubicBezTo>
                      <a:pt x="261" y="72"/>
                      <a:pt x="254" y="68"/>
                      <a:pt x="255" y="65"/>
                    </a:cubicBezTo>
                    <a:cubicBezTo>
                      <a:pt x="255" y="63"/>
                      <a:pt x="249" y="61"/>
                      <a:pt x="246" y="61"/>
                    </a:cubicBezTo>
                    <a:cubicBezTo>
                      <a:pt x="243" y="62"/>
                      <a:pt x="241" y="57"/>
                      <a:pt x="237" y="54"/>
                    </a:cubicBezTo>
                    <a:cubicBezTo>
                      <a:pt x="232" y="50"/>
                      <a:pt x="228" y="55"/>
                      <a:pt x="227" y="50"/>
                    </a:cubicBezTo>
                    <a:cubicBezTo>
                      <a:pt x="225" y="46"/>
                      <a:pt x="224" y="45"/>
                      <a:pt x="220" y="43"/>
                    </a:cubicBezTo>
                    <a:cubicBezTo>
                      <a:pt x="217" y="41"/>
                      <a:pt x="218" y="41"/>
                      <a:pt x="221" y="38"/>
                    </a:cubicBezTo>
                    <a:cubicBezTo>
                      <a:pt x="224" y="36"/>
                      <a:pt x="224" y="33"/>
                      <a:pt x="222" y="30"/>
                    </a:cubicBezTo>
                    <a:cubicBezTo>
                      <a:pt x="220" y="27"/>
                      <a:pt x="224" y="28"/>
                      <a:pt x="228" y="26"/>
                    </a:cubicBezTo>
                    <a:cubicBezTo>
                      <a:pt x="233" y="23"/>
                      <a:pt x="228" y="21"/>
                      <a:pt x="231" y="19"/>
                    </a:cubicBezTo>
                    <a:cubicBezTo>
                      <a:pt x="235" y="18"/>
                      <a:pt x="233" y="15"/>
                      <a:pt x="229" y="15"/>
                    </a:cubicBezTo>
                    <a:cubicBezTo>
                      <a:pt x="226" y="14"/>
                      <a:pt x="227" y="18"/>
                      <a:pt x="226" y="18"/>
                    </a:cubicBezTo>
                    <a:cubicBezTo>
                      <a:pt x="224" y="19"/>
                      <a:pt x="223" y="13"/>
                      <a:pt x="222" y="13"/>
                    </a:cubicBezTo>
                    <a:cubicBezTo>
                      <a:pt x="221" y="14"/>
                      <a:pt x="217" y="19"/>
                      <a:pt x="215" y="16"/>
                    </a:cubicBezTo>
                    <a:cubicBezTo>
                      <a:pt x="213" y="14"/>
                      <a:pt x="201" y="11"/>
                      <a:pt x="196" y="11"/>
                    </a:cubicBezTo>
                    <a:cubicBezTo>
                      <a:pt x="191" y="10"/>
                      <a:pt x="190" y="4"/>
                      <a:pt x="187" y="5"/>
                    </a:cubicBezTo>
                    <a:cubicBezTo>
                      <a:pt x="184" y="6"/>
                      <a:pt x="187" y="8"/>
                      <a:pt x="191" y="11"/>
                    </a:cubicBezTo>
                    <a:cubicBezTo>
                      <a:pt x="194" y="15"/>
                      <a:pt x="180" y="17"/>
                      <a:pt x="176" y="16"/>
                    </a:cubicBezTo>
                    <a:cubicBezTo>
                      <a:pt x="172" y="15"/>
                      <a:pt x="176" y="19"/>
                      <a:pt x="173" y="19"/>
                    </a:cubicBezTo>
                    <a:cubicBezTo>
                      <a:pt x="170" y="18"/>
                      <a:pt x="169" y="24"/>
                      <a:pt x="166" y="27"/>
                    </a:cubicBezTo>
                    <a:cubicBezTo>
                      <a:pt x="163" y="30"/>
                      <a:pt x="165" y="33"/>
                      <a:pt x="162" y="35"/>
                    </a:cubicBezTo>
                    <a:cubicBezTo>
                      <a:pt x="159" y="36"/>
                      <a:pt x="159" y="39"/>
                      <a:pt x="163" y="43"/>
                    </a:cubicBezTo>
                    <a:cubicBezTo>
                      <a:pt x="166" y="47"/>
                      <a:pt x="161" y="47"/>
                      <a:pt x="158" y="44"/>
                    </a:cubicBezTo>
                    <a:cubicBezTo>
                      <a:pt x="155" y="41"/>
                      <a:pt x="151" y="41"/>
                      <a:pt x="152" y="44"/>
                    </a:cubicBezTo>
                    <a:cubicBezTo>
                      <a:pt x="152" y="48"/>
                      <a:pt x="148" y="46"/>
                      <a:pt x="148" y="42"/>
                    </a:cubicBezTo>
                    <a:cubicBezTo>
                      <a:pt x="149" y="38"/>
                      <a:pt x="144" y="40"/>
                      <a:pt x="143" y="38"/>
                    </a:cubicBezTo>
                    <a:cubicBezTo>
                      <a:pt x="142" y="35"/>
                      <a:pt x="138" y="31"/>
                      <a:pt x="135" y="32"/>
                    </a:cubicBezTo>
                    <a:cubicBezTo>
                      <a:pt x="132" y="32"/>
                      <a:pt x="132" y="35"/>
                      <a:pt x="129" y="35"/>
                    </a:cubicBezTo>
                    <a:cubicBezTo>
                      <a:pt x="126" y="35"/>
                      <a:pt x="126" y="36"/>
                      <a:pt x="126" y="39"/>
                    </a:cubicBezTo>
                    <a:cubicBezTo>
                      <a:pt x="127" y="42"/>
                      <a:pt x="122" y="39"/>
                      <a:pt x="119" y="39"/>
                    </a:cubicBezTo>
                    <a:cubicBezTo>
                      <a:pt x="116" y="40"/>
                      <a:pt x="119" y="44"/>
                      <a:pt x="117" y="44"/>
                    </a:cubicBezTo>
                    <a:cubicBezTo>
                      <a:pt x="115" y="44"/>
                      <a:pt x="115" y="47"/>
                      <a:pt x="113" y="47"/>
                    </a:cubicBezTo>
                    <a:cubicBezTo>
                      <a:pt x="110" y="47"/>
                      <a:pt x="110" y="53"/>
                      <a:pt x="111" y="56"/>
                    </a:cubicBezTo>
                    <a:cubicBezTo>
                      <a:pt x="111" y="60"/>
                      <a:pt x="106" y="55"/>
                      <a:pt x="104" y="56"/>
                    </a:cubicBezTo>
                    <a:cubicBezTo>
                      <a:pt x="101" y="57"/>
                      <a:pt x="104" y="59"/>
                      <a:pt x="105" y="63"/>
                    </a:cubicBezTo>
                    <a:cubicBezTo>
                      <a:pt x="106" y="67"/>
                      <a:pt x="104" y="66"/>
                      <a:pt x="102" y="68"/>
                    </a:cubicBezTo>
                    <a:cubicBezTo>
                      <a:pt x="101" y="69"/>
                      <a:pt x="98" y="64"/>
                      <a:pt x="98" y="61"/>
                    </a:cubicBezTo>
                    <a:cubicBezTo>
                      <a:pt x="98" y="57"/>
                      <a:pt x="95" y="60"/>
                      <a:pt x="91" y="64"/>
                    </a:cubicBezTo>
                    <a:cubicBezTo>
                      <a:pt x="87" y="69"/>
                      <a:pt x="92" y="75"/>
                      <a:pt x="90" y="76"/>
                    </a:cubicBezTo>
                    <a:cubicBezTo>
                      <a:pt x="89" y="77"/>
                      <a:pt x="81" y="84"/>
                      <a:pt x="76" y="90"/>
                    </a:cubicBezTo>
                    <a:cubicBezTo>
                      <a:pt x="72" y="95"/>
                      <a:pt x="62" y="92"/>
                      <a:pt x="59" y="94"/>
                    </a:cubicBezTo>
                    <a:cubicBezTo>
                      <a:pt x="56" y="97"/>
                      <a:pt x="53" y="95"/>
                      <a:pt x="50" y="97"/>
                    </a:cubicBezTo>
                    <a:cubicBezTo>
                      <a:pt x="47" y="100"/>
                      <a:pt x="41" y="104"/>
                      <a:pt x="41" y="101"/>
                    </a:cubicBezTo>
                    <a:cubicBezTo>
                      <a:pt x="40" y="99"/>
                      <a:pt x="32" y="101"/>
                      <a:pt x="29" y="104"/>
                    </a:cubicBezTo>
                    <a:cubicBezTo>
                      <a:pt x="26" y="108"/>
                      <a:pt x="21" y="111"/>
                      <a:pt x="17" y="111"/>
                    </a:cubicBezTo>
                    <a:cubicBezTo>
                      <a:pt x="14" y="111"/>
                      <a:pt x="14" y="117"/>
                      <a:pt x="12" y="118"/>
                    </a:cubicBezTo>
                    <a:cubicBezTo>
                      <a:pt x="11" y="119"/>
                      <a:pt x="11" y="113"/>
                      <a:pt x="11" y="112"/>
                    </a:cubicBezTo>
                    <a:cubicBezTo>
                      <a:pt x="11" y="110"/>
                      <a:pt x="8" y="114"/>
                      <a:pt x="6" y="119"/>
                    </a:cubicBezTo>
                    <a:cubicBezTo>
                      <a:pt x="5" y="123"/>
                      <a:pt x="10" y="125"/>
                      <a:pt x="7" y="130"/>
                    </a:cubicBezTo>
                    <a:cubicBezTo>
                      <a:pt x="3" y="135"/>
                      <a:pt x="0" y="139"/>
                      <a:pt x="5" y="145"/>
                    </a:cubicBezTo>
                    <a:cubicBezTo>
                      <a:pt x="9" y="151"/>
                      <a:pt x="12" y="155"/>
                      <a:pt x="10" y="158"/>
                    </a:cubicBezTo>
                    <a:cubicBezTo>
                      <a:pt x="9" y="161"/>
                      <a:pt x="6" y="152"/>
                      <a:pt x="5" y="153"/>
                    </a:cubicBezTo>
                    <a:cubicBezTo>
                      <a:pt x="4" y="154"/>
                      <a:pt x="9" y="158"/>
                      <a:pt x="7" y="160"/>
                    </a:cubicBezTo>
                    <a:cubicBezTo>
                      <a:pt x="6" y="162"/>
                      <a:pt x="1" y="153"/>
                      <a:pt x="1" y="155"/>
                    </a:cubicBezTo>
                    <a:cubicBezTo>
                      <a:pt x="0" y="157"/>
                      <a:pt x="10" y="171"/>
                      <a:pt x="10" y="177"/>
                    </a:cubicBezTo>
                    <a:cubicBezTo>
                      <a:pt x="11" y="182"/>
                      <a:pt x="19" y="187"/>
                      <a:pt x="19" y="195"/>
                    </a:cubicBezTo>
                    <a:cubicBezTo>
                      <a:pt x="18" y="203"/>
                      <a:pt x="26" y="215"/>
                      <a:pt x="27" y="217"/>
                    </a:cubicBezTo>
                    <a:cubicBezTo>
                      <a:pt x="28" y="219"/>
                      <a:pt x="24" y="224"/>
                      <a:pt x="25" y="230"/>
                    </a:cubicBezTo>
                    <a:cubicBezTo>
                      <a:pt x="26" y="236"/>
                      <a:pt x="23" y="238"/>
                      <a:pt x="19" y="238"/>
                    </a:cubicBezTo>
                    <a:cubicBezTo>
                      <a:pt x="16" y="238"/>
                      <a:pt x="18" y="244"/>
                      <a:pt x="22" y="244"/>
                    </a:cubicBezTo>
                    <a:cubicBezTo>
                      <a:pt x="26" y="245"/>
                      <a:pt x="25" y="247"/>
                      <a:pt x="29" y="250"/>
                    </a:cubicBezTo>
                    <a:cubicBezTo>
                      <a:pt x="34" y="253"/>
                      <a:pt x="44" y="252"/>
                      <a:pt x="48" y="252"/>
                    </a:cubicBezTo>
                    <a:cubicBezTo>
                      <a:pt x="52" y="252"/>
                      <a:pt x="53" y="247"/>
                      <a:pt x="57" y="247"/>
                    </a:cubicBezTo>
                    <a:cubicBezTo>
                      <a:pt x="62" y="246"/>
                      <a:pt x="62" y="245"/>
                      <a:pt x="64" y="242"/>
                    </a:cubicBezTo>
                    <a:cubicBezTo>
                      <a:pt x="67" y="239"/>
                      <a:pt x="78" y="240"/>
                      <a:pt x="89" y="240"/>
                    </a:cubicBezTo>
                    <a:cubicBezTo>
                      <a:pt x="101" y="241"/>
                      <a:pt x="105" y="238"/>
                      <a:pt x="107" y="233"/>
                    </a:cubicBezTo>
                    <a:cubicBezTo>
                      <a:pt x="109" y="229"/>
                      <a:pt x="117" y="229"/>
                      <a:pt x="120" y="226"/>
                    </a:cubicBezTo>
                    <a:cubicBezTo>
                      <a:pt x="123" y="223"/>
                      <a:pt x="126" y="222"/>
                      <a:pt x="134" y="223"/>
                    </a:cubicBezTo>
                    <a:cubicBezTo>
                      <a:pt x="143" y="223"/>
                      <a:pt x="150" y="219"/>
                      <a:pt x="156" y="217"/>
                    </a:cubicBezTo>
                    <a:cubicBezTo>
                      <a:pt x="161" y="214"/>
                      <a:pt x="171" y="215"/>
                      <a:pt x="176" y="214"/>
                    </a:cubicBezTo>
                    <a:cubicBezTo>
                      <a:pt x="181" y="213"/>
                      <a:pt x="182" y="220"/>
                      <a:pt x="188" y="220"/>
                    </a:cubicBezTo>
                    <a:cubicBezTo>
                      <a:pt x="194" y="219"/>
                      <a:pt x="196" y="222"/>
                      <a:pt x="199" y="221"/>
                    </a:cubicBezTo>
                    <a:cubicBezTo>
                      <a:pt x="202" y="221"/>
                      <a:pt x="202" y="223"/>
                      <a:pt x="205" y="224"/>
                    </a:cubicBezTo>
                    <a:cubicBezTo>
                      <a:pt x="208" y="225"/>
                      <a:pt x="207" y="227"/>
                      <a:pt x="206" y="230"/>
                    </a:cubicBezTo>
                    <a:cubicBezTo>
                      <a:pt x="204" y="233"/>
                      <a:pt x="210" y="233"/>
                      <a:pt x="214" y="238"/>
                    </a:cubicBezTo>
                    <a:cubicBezTo>
                      <a:pt x="218" y="244"/>
                      <a:pt x="214" y="245"/>
                      <a:pt x="216" y="249"/>
                    </a:cubicBezTo>
                    <a:cubicBezTo>
                      <a:pt x="219" y="253"/>
                      <a:pt x="220" y="252"/>
                      <a:pt x="224" y="246"/>
                    </a:cubicBezTo>
                    <a:cubicBezTo>
                      <a:pt x="229" y="240"/>
                      <a:pt x="233" y="244"/>
                      <a:pt x="234" y="239"/>
                    </a:cubicBezTo>
                    <a:cubicBezTo>
                      <a:pt x="235" y="234"/>
                      <a:pt x="239" y="228"/>
                      <a:pt x="242" y="230"/>
                    </a:cubicBezTo>
                    <a:cubicBezTo>
                      <a:pt x="245" y="233"/>
                      <a:pt x="240" y="234"/>
                      <a:pt x="238" y="244"/>
                    </a:cubicBezTo>
                    <a:cubicBezTo>
                      <a:pt x="236" y="254"/>
                      <a:pt x="233" y="249"/>
                      <a:pt x="232" y="251"/>
                    </a:cubicBezTo>
                    <a:cubicBezTo>
                      <a:pt x="231" y="254"/>
                      <a:pt x="241" y="256"/>
                      <a:pt x="241" y="251"/>
                    </a:cubicBezTo>
                    <a:cubicBezTo>
                      <a:pt x="241" y="246"/>
                      <a:pt x="243" y="243"/>
                      <a:pt x="246" y="248"/>
                    </a:cubicBezTo>
                    <a:cubicBezTo>
                      <a:pt x="250" y="253"/>
                      <a:pt x="244" y="256"/>
                      <a:pt x="245" y="259"/>
                    </a:cubicBezTo>
                    <a:cubicBezTo>
                      <a:pt x="246" y="261"/>
                      <a:pt x="250" y="258"/>
                      <a:pt x="252" y="258"/>
                    </a:cubicBezTo>
                    <a:cubicBezTo>
                      <a:pt x="256" y="259"/>
                      <a:pt x="261" y="267"/>
                      <a:pt x="260" y="271"/>
                    </a:cubicBezTo>
                    <a:cubicBezTo>
                      <a:pt x="259" y="276"/>
                      <a:pt x="258" y="280"/>
                      <a:pt x="265" y="284"/>
                    </a:cubicBezTo>
                    <a:cubicBezTo>
                      <a:pt x="273" y="287"/>
                      <a:pt x="270" y="288"/>
                      <a:pt x="275" y="288"/>
                    </a:cubicBezTo>
                    <a:cubicBezTo>
                      <a:pt x="281" y="288"/>
                      <a:pt x="292" y="292"/>
                      <a:pt x="295" y="295"/>
                    </a:cubicBezTo>
                    <a:cubicBezTo>
                      <a:pt x="298" y="298"/>
                      <a:pt x="306" y="293"/>
                      <a:pt x="307" y="288"/>
                    </a:cubicBezTo>
                    <a:cubicBezTo>
                      <a:pt x="309" y="283"/>
                      <a:pt x="314" y="288"/>
                      <a:pt x="311" y="289"/>
                    </a:cubicBezTo>
                    <a:cubicBezTo>
                      <a:pt x="308" y="291"/>
                      <a:pt x="313" y="295"/>
                      <a:pt x="313" y="292"/>
                    </a:cubicBezTo>
                    <a:cubicBezTo>
                      <a:pt x="313" y="290"/>
                      <a:pt x="314" y="287"/>
                      <a:pt x="315" y="290"/>
                    </a:cubicBezTo>
                    <a:cubicBezTo>
                      <a:pt x="316" y="294"/>
                      <a:pt x="320" y="294"/>
                      <a:pt x="322" y="296"/>
                    </a:cubicBezTo>
                    <a:cubicBezTo>
                      <a:pt x="323" y="299"/>
                      <a:pt x="325" y="301"/>
                      <a:pt x="325" y="299"/>
                    </a:cubicBezTo>
                    <a:cubicBezTo>
                      <a:pt x="325" y="296"/>
                      <a:pt x="326" y="295"/>
                      <a:pt x="329" y="293"/>
                    </a:cubicBezTo>
                    <a:cubicBezTo>
                      <a:pt x="333" y="292"/>
                      <a:pt x="335" y="290"/>
                      <a:pt x="339" y="287"/>
                    </a:cubicBezTo>
                    <a:cubicBezTo>
                      <a:pt x="342" y="284"/>
                      <a:pt x="357" y="283"/>
                      <a:pt x="359" y="283"/>
                    </a:cubicBezTo>
                    <a:cubicBezTo>
                      <a:pt x="360" y="283"/>
                      <a:pt x="361" y="270"/>
                      <a:pt x="362" y="263"/>
                    </a:cubicBezTo>
                    <a:cubicBezTo>
                      <a:pt x="363" y="257"/>
                      <a:pt x="368" y="256"/>
                      <a:pt x="369" y="249"/>
                    </a:cubicBezTo>
                    <a:cubicBezTo>
                      <a:pt x="370" y="242"/>
                      <a:pt x="378" y="229"/>
                      <a:pt x="379" y="228"/>
                    </a:cubicBezTo>
                    <a:cubicBezTo>
                      <a:pt x="381" y="227"/>
                      <a:pt x="385" y="225"/>
                      <a:pt x="385" y="221"/>
                    </a:cubicBezTo>
                    <a:cubicBezTo>
                      <a:pt x="385" y="217"/>
                      <a:pt x="390" y="213"/>
                      <a:pt x="390" y="208"/>
                    </a:cubicBezTo>
                    <a:cubicBezTo>
                      <a:pt x="390" y="203"/>
                      <a:pt x="393" y="197"/>
                      <a:pt x="393" y="196"/>
                    </a:cubicBezTo>
                    <a:cubicBezTo>
                      <a:pt x="392" y="194"/>
                      <a:pt x="391" y="189"/>
                      <a:pt x="394" y="186"/>
                    </a:cubicBezTo>
                    <a:cubicBezTo>
                      <a:pt x="397" y="183"/>
                      <a:pt x="393" y="178"/>
                      <a:pt x="394" y="177"/>
                    </a:cubicBezTo>
                    <a:close/>
                    <a:moveTo>
                      <a:pt x="180" y="9"/>
                    </a:moveTo>
                    <a:cubicBezTo>
                      <a:pt x="179" y="7"/>
                      <a:pt x="164" y="10"/>
                      <a:pt x="167" y="12"/>
                    </a:cubicBezTo>
                    <a:cubicBezTo>
                      <a:pt x="169" y="14"/>
                      <a:pt x="180" y="12"/>
                      <a:pt x="180" y="9"/>
                    </a:cubicBezTo>
                    <a:close/>
                    <a:moveTo>
                      <a:pt x="228" y="263"/>
                    </a:moveTo>
                    <a:cubicBezTo>
                      <a:pt x="230" y="265"/>
                      <a:pt x="238" y="265"/>
                      <a:pt x="239" y="262"/>
                    </a:cubicBezTo>
                    <a:cubicBezTo>
                      <a:pt x="241" y="259"/>
                      <a:pt x="226" y="261"/>
                      <a:pt x="228" y="263"/>
                    </a:cubicBezTo>
                    <a:close/>
                    <a:moveTo>
                      <a:pt x="325" y="323"/>
                    </a:moveTo>
                    <a:cubicBezTo>
                      <a:pt x="319" y="323"/>
                      <a:pt x="310" y="317"/>
                      <a:pt x="308" y="318"/>
                    </a:cubicBezTo>
                    <a:cubicBezTo>
                      <a:pt x="306" y="319"/>
                      <a:pt x="316" y="333"/>
                      <a:pt x="313" y="337"/>
                    </a:cubicBezTo>
                    <a:cubicBezTo>
                      <a:pt x="310" y="341"/>
                      <a:pt x="321" y="352"/>
                      <a:pt x="325" y="352"/>
                    </a:cubicBezTo>
                    <a:cubicBezTo>
                      <a:pt x="330" y="353"/>
                      <a:pt x="328" y="348"/>
                      <a:pt x="331" y="348"/>
                    </a:cubicBezTo>
                    <a:cubicBezTo>
                      <a:pt x="334" y="349"/>
                      <a:pt x="333" y="346"/>
                      <a:pt x="333" y="343"/>
                    </a:cubicBezTo>
                    <a:cubicBezTo>
                      <a:pt x="333" y="341"/>
                      <a:pt x="336" y="346"/>
                      <a:pt x="339" y="344"/>
                    </a:cubicBezTo>
                    <a:cubicBezTo>
                      <a:pt x="341" y="343"/>
                      <a:pt x="338" y="334"/>
                      <a:pt x="341" y="334"/>
                    </a:cubicBezTo>
                    <a:cubicBezTo>
                      <a:pt x="345" y="334"/>
                      <a:pt x="342" y="323"/>
                      <a:pt x="341" y="319"/>
                    </a:cubicBezTo>
                    <a:cubicBezTo>
                      <a:pt x="340" y="316"/>
                      <a:pt x="330" y="322"/>
                      <a:pt x="325" y="32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4" name="Google Shape;375;p3">
                <a:extLst>
                  <a:ext uri="{FF2B5EF4-FFF2-40B4-BE49-F238E27FC236}">
                    <a16:creationId xmlns:a16="http://schemas.microsoft.com/office/drawing/2014/main" id="{B04DEFD4-A7DB-A84F-8AE6-C0FD2B1E2B3B}"/>
                  </a:ext>
                </a:extLst>
              </p:cNvPr>
              <p:cNvSpPr/>
              <p:nvPr/>
            </p:nvSpPr>
            <p:spPr>
              <a:xfrm>
                <a:off x="5137" y="3236"/>
                <a:ext cx="322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53" extrusionOk="0">
                    <a:moveTo>
                      <a:pt x="327" y="353"/>
                    </a:moveTo>
                    <a:cubicBezTo>
                      <a:pt x="327" y="353"/>
                      <a:pt x="327" y="353"/>
                      <a:pt x="326" y="353"/>
                    </a:cubicBezTo>
                    <a:cubicBezTo>
                      <a:pt x="323" y="353"/>
                      <a:pt x="315" y="346"/>
                      <a:pt x="313" y="341"/>
                    </a:cubicBezTo>
                    <a:cubicBezTo>
                      <a:pt x="312" y="339"/>
                      <a:pt x="312" y="337"/>
                      <a:pt x="313" y="337"/>
                    </a:cubicBezTo>
                    <a:cubicBezTo>
                      <a:pt x="314" y="335"/>
                      <a:pt x="312" y="329"/>
                      <a:pt x="310" y="325"/>
                    </a:cubicBezTo>
                    <a:cubicBezTo>
                      <a:pt x="308" y="321"/>
                      <a:pt x="307" y="319"/>
                      <a:pt x="308" y="318"/>
                    </a:cubicBezTo>
                    <a:cubicBezTo>
                      <a:pt x="308" y="317"/>
                      <a:pt x="308" y="317"/>
                      <a:pt x="309" y="317"/>
                    </a:cubicBezTo>
                    <a:cubicBezTo>
                      <a:pt x="310" y="317"/>
                      <a:pt x="312" y="317"/>
                      <a:pt x="315" y="319"/>
                    </a:cubicBezTo>
                    <a:cubicBezTo>
                      <a:pt x="318" y="320"/>
                      <a:pt x="322" y="322"/>
                      <a:pt x="325" y="322"/>
                    </a:cubicBezTo>
                    <a:cubicBezTo>
                      <a:pt x="328" y="321"/>
                      <a:pt x="330" y="320"/>
                      <a:pt x="333" y="319"/>
                    </a:cubicBezTo>
                    <a:cubicBezTo>
                      <a:pt x="336" y="318"/>
                      <a:pt x="338" y="317"/>
                      <a:pt x="340" y="317"/>
                    </a:cubicBezTo>
                    <a:cubicBezTo>
                      <a:pt x="342" y="317"/>
                      <a:pt x="343" y="318"/>
                      <a:pt x="343" y="319"/>
                    </a:cubicBezTo>
                    <a:cubicBezTo>
                      <a:pt x="344" y="322"/>
                      <a:pt x="346" y="331"/>
                      <a:pt x="344" y="334"/>
                    </a:cubicBezTo>
                    <a:cubicBezTo>
                      <a:pt x="344" y="335"/>
                      <a:pt x="343" y="335"/>
                      <a:pt x="342" y="335"/>
                    </a:cubicBezTo>
                    <a:cubicBezTo>
                      <a:pt x="342" y="335"/>
                      <a:pt x="342" y="335"/>
                      <a:pt x="342" y="335"/>
                    </a:cubicBezTo>
                    <a:cubicBezTo>
                      <a:pt x="342" y="336"/>
                      <a:pt x="342" y="338"/>
                      <a:pt x="342" y="339"/>
                    </a:cubicBezTo>
                    <a:cubicBezTo>
                      <a:pt x="342" y="342"/>
                      <a:pt x="342" y="344"/>
                      <a:pt x="340" y="345"/>
                    </a:cubicBezTo>
                    <a:cubicBezTo>
                      <a:pt x="340" y="346"/>
                      <a:pt x="339" y="346"/>
                      <a:pt x="339" y="346"/>
                    </a:cubicBezTo>
                    <a:cubicBezTo>
                      <a:pt x="339" y="346"/>
                      <a:pt x="339" y="346"/>
                      <a:pt x="339" y="346"/>
                    </a:cubicBezTo>
                    <a:cubicBezTo>
                      <a:pt x="337" y="346"/>
                      <a:pt x="336" y="345"/>
                      <a:pt x="335" y="344"/>
                    </a:cubicBezTo>
                    <a:cubicBezTo>
                      <a:pt x="335" y="344"/>
                      <a:pt x="335" y="344"/>
                      <a:pt x="335" y="344"/>
                    </a:cubicBezTo>
                    <a:cubicBezTo>
                      <a:pt x="335" y="345"/>
                      <a:pt x="335" y="345"/>
                      <a:pt x="335" y="345"/>
                    </a:cubicBezTo>
                    <a:cubicBezTo>
                      <a:pt x="335" y="347"/>
                      <a:pt x="335" y="350"/>
                      <a:pt x="332" y="349"/>
                    </a:cubicBezTo>
                    <a:cubicBezTo>
                      <a:pt x="331" y="349"/>
                      <a:pt x="331" y="349"/>
                      <a:pt x="331" y="350"/>
                    </a:cubicBezTo>
                    <a:cubicBezTo>
                      <a:pt x="330" y="352"/>
                      <a:pt x="330" y="353"/>
                      <a:pt x="327" y="353"/>
                    </a:cubicBezTo>
                    <a:close/>
                    <a:moveTo>
                      <a:pt x="310" y="319"/>
                    </a:moveTo>
                    <a:cubicBezTo>
                      <a:pt x="310" y="320"/>
                      <a:pt x="311" y="322"/>
                      <a:pt x="312" y="324"/>
                    </a:cubicBezTo>
                    <a:cubicBezTo>
                      <a:pt x="314" y="329"/>
                      <a:pt x="317" y="335"/>
                      <a:pt x="314" y="338"/>
                    </a:cubicBezTo>
                    <a:cubicBezTo>
                      <a:pt x="314" y="338"/>
                      <a:pt x="314" y="339"/>
                      <a:pt x="314" y="340"/>
                    </a:cubicBezTo>
                    <a:cubicBezTo>
                      <a:pt x="316" y="344"/>
                      <a:pt x="324" y="351"/>
                      <a:pt x="327" y="351"/>
                    </a:cubicBezTo>
                    <a:cubicBezTo>
                      <a:pt x="328" y="351"/>
                      <a:pt x="328" y="351"/>
                      <a:pt x="329" y="350"/>
                    </a:cubicBezTo>
                    <a:cubicBezTo>
                      <a:pt x="329" y="349"/>
                      <a:pt x="330" y="347"/>
                      <a:pt x="332" y="347"/>
                    </a:cubicBezTo>
                    <a:cubicBezTo>
                      <a:pt x="332" y="347"/>
                      <a:pt x="332" y="347"/>
                      <a:pt x="332" y="347"/>
                    </a:cubicBezTo>
                    <a:cubicBezTo>
                      <a:pt x="333" y="347"/>
                      <a:pt x="333" y="347"/>
                      <a:pt x="333" y="345"/>
                    </a:cubicBezTo>
                    <a:cubicBezTo>
                      <a:pt x="333" y="345"/>
                      <a:pt x="333" y="344"/>
                      <a:pt x="333" y="343"/>
                    </a:cubicBezTo>
                    <a:cubicBezTo>
                      <a:pt x="333" y="342"/>
                      <a:pt x="334" y="342"/>
                      <a:pt x="334" y="342"/>
                    </a:cubicBezTo>
                    <a:cubicBezTo>
                      <a:pt x="335" y="342"/>
                      <a:pt x="336" y="342"/>
                      <a:pt x="336" y="343"/>
                    </a:cubicBezTo>
                    <a:cubicBezTo>
                      <a:pt x="337" y="343"/>
                      <a:pt x="338" y="344"/>
                      <a:pt x="339" y="344"/>
                    </a:cubicBezTo>
                    <a:cubicBezTo>
                      <a:pt x="339" y="344"/>
                      <a:pt x="339" y="344"/>
                      <a:pt x="339" y="344"/>
                    </a:cubicBezTo>
                    <a:cubicBezTo>
                      <a:pt x="339" y="344"/>
                      <a:pt x="339" y="344"/>
                      <a:pt x="339" y="344"/>
                    </a:cubicBezTo>
                    <a:cubicBezTo>
                      <a:pt x="340" y="343"/>
                      <a:pt x="340" y="341"/>
                      <a:pt x="339" y="339"/>
                    </a:cubicBezTo>
                    <a:cubicBezTo>
                      <a:pt x="339" y="337"/>
                      <a:pt x="339" y="335"/>
                      <a:pt x="341" y="334"/>
                    </a:cubicBezTo>
                    <a:cubicBezTo>
                      <a:pt x="341" y="333"/>
                      <a:pt x="342" y="333"/>
                      <a:pt x="342" y="333"/>
                    </a:cubicBezTo>
                    <a:cubicBezTo>
                      <a:pt x="342" y="333"/>
                      <a:pt x="342" y="333"/>
                      <a:pt x="343" y="333"/>
                    </a:cubicBezTo>
                    <a:cubicBezTo>
                      <a:pt x="344" y="331"/>
                      <a:pt x="342" y="325"/>
                      <a:pt x="341" y="319"/>
                    </a:cubicBezTo>
                    <a:cubicBezTo>
                      <a:pt x="341" y="319"/>
                      <a:pt x="341" y="319"/>
                      <a:pt x="340" y="319"/>
                    </a:cubicBezTo>
                    <a:cubicBezTo>
                      <a:pt x="339" y="319"/>
                      <a:pt x="336" y="320"/>
                      <a:pt x="334" y="321"/>
                    </a:cubicBezTo>
                    <a:cubicBezTo>
                      <a:pt x="331" y="322"/>
                      <a:pt x="328" y="323"/>
                      <a:pt x="326" y="324"/>
                    </a:cubicBezTo>
                    <a:cubicBezTo>
                      <a:pt x="322" y="324"/>
                      <a:pt x="317" y="322"/>
                      <a:pt x="314" y="320"/>
                    </a:cubicBezTo>
                    <a:cubicBezTo>
                      <a:pt x="312" y="320"/>
                      <a:pt x="311" y="319"/>
                      <a:pt x="310" y="319"/>
                    </a:cubicBezTo>
                    <a:close/>
                    <a:moveTo>
                      <a:pt x="326" y="301"/>
                    </a:moveTo>
                    <a:cubicBezTo>
                      <a:pt x="325" y="301"/>
                      <a:pt x="324" y="301"/>
                      <a:pt x="322" y="297"/>
                    </a:cubicBezTo>
                    <a:cubicBezTo>
                      <a:pt x="321" y="296"/>
                      <a:pt x="320" y="295"/>
                      <a:pt x="319" y="295"/>
                    </a:cubicBezTo>
                    <a:cubicBezTo>
                      <a:pt x="318" y="294"/>
                      <a:pt x="316" y="293"/>
                      <a:pt x="315" y="291"/>
                    </a:cubicBezTo>
                    <a:cubicBezTo>
                      <a:pt x="315" y="291"/>
                      <a:pt x="315" y="291"/>
                      <a:pt x="315" y="290"/>
                    </a:cubicBezTo>
                    <a:cubicBezTo>
                      <a:pt x="315" y="291"/>
                      <a:pt x="315" y="292"/>
                      <a:pt x="315" y="292"/>
                    </a:cubicBezTo>
                    <a:cubicBezTo>
                      <a:pt x="315" y="294"/>
                      <a:pt x="314" y="294"/>
                      <a:pt x="313" y="294"/>
                    </a:cubicBezTo>
                    <a:cubicBezTo>
                      <a:pt x="312" y="294"/>
                      <a:pt x="311" y="293"/>
                      <a:pt x="310" y="292"/>
                    </a:cubicBezTo>
                    <a:cubicBezTo>
                      <a:pt x="310" y="290"/>
                      <a:pt x="310" y="289"/>
                      <a:pt x="312" y="289"/>
                    </a:cubicBezTo>
                    <a:cubicBezTo>
                      <a:pt x="312" y="288"/>
                      <a:pt x="312" y="288"/>
                      <a:pt x="312" y="288"/>
                    </a:cubicBezTo>
                    <a:cubicBezTo>
                      <a:pt x="312" y="287"/>
                      <a:pt x="311" y="287"/>
                      <a:pt x="310" y="287"/>
                    </a:cubicBezTo>
                    <a:cubicBezTo>
                      <a:pt x="310" y="287"/>
                      <a:pt x="309" y="288"/>
                      <a:pt x="309" y="288"/>
                    </a:cubicBezTo>
                    <a:cubicBezTo>
                      <a:pt x="308" y="293"/>
                      <a:pt x="302" y="297"/>
                      <a:pt x="298" y="297"/>
                    </a:cubicBezTo>
                    <a:cubicBezTo>
                      <a:pt x="297" y="297"/>
                      <a:pt x="296" y="296"/>
                      <a:pt x="295" y="296"/>
                    </a:cubicBezTo>
                    <a:cubicBezTo>
                      <a:pt x="292" y="293"/>
                      <a:pt x="282" y="289"/>
                      <a:pt x="276" y="289"/>
                    </a:cubicBezTo>
                    <a:cubicBezTo>
                      <a:pt x="273" y="289"/>
                      <a:pt x="273" y="289"/>
                      <a:pt x="271" y="288"/>
                    </a:cubicBezTo>
                    <a:cubicBezTo>
                      <a:pt x="270" y="287"/>
                      <a:pt x="269" y="286"/>
                      <a:pt x="266" y="285"/>
                    </a:cubicBezTo>
                    <a:cubicBezTo>
                      <a:pt x="258" y="281"/>
                      <a:pt x="259" y="276"/>
                      <a:pt x="260" y="272"/>
                    </a:cubicBezTo>
                    <a:cubicBezTo>
                      <a:pt x="260" y="271"/>
                      <a:pt x="260" y="271"/>
                      <a:pt x="260" y="271"/>
                    </a:cubicBezTo>
                    <a:cubicBezTo>
                      <a:pt x="261" y="269"/>
                      <a:pt x="259" y="265"/>
                      <a:pt x="257" y="262"/>
                    </a:cubicBezTo>
                    <a:cubicBezTo>
                      <a:pt x="256" y="261"/>
                      <a:pt x="254" y="259"/>
                      <a:pt x="253" y="259"/>
                    </a:cubicBezTo>
                    <a:cubicBezTo>
                      <a:pt x="252" y="259"/>
                      <a:pt x="251" y="259"/>
                      <a:pt x="251" y="260"/>
                    </a:cubicBezTo>
                    <a:cubicBezTo>
                      <a:pt x="250" y="260"/>
                      <a:pt x="248" y="260"/>
                      <a:pt x="248" y="260"/>
                    </a:cubicBezTo>
                    <a:cubicBezTo>
                      <a:pt x="246" y="260"/>
                      <a:pt x="245" y="259"/>
                      <a:pt x="245" y="259"/>
                    </a:cubicBezTo>
                    <a:cubicBezTo>
                      <a:pt x="245" y="258"/>
                      <a:pt x="245" y="256"/>
                      <a:pt x="246" y="255"/>
                    </a:cubicBezTo>
                    <a:cubicBezTo>
                      <a:pt x="247" y="253"/>
                      <a:pt x="249" y="251"/>
                      <a:pt x="247" y="248"/>
                    </a:cubicBezTo>
                    <a:cubicBezTo>
                      <a:pt x="245" y="246"/>
                      <a:pt x="244" y="246"/>
                      <a:pt x="244" y="246"/>
                    </a:cubicBezTo>
                    <a:cubicBezTo>
                      <a:pt x="244" y="246"/>
                      <a:pt x="243" y="247"/>
                      <a:pt x="243" y="251"/>
                    </a:cubicBezTo>
                    <a:cubicBezTo>
                      <a:pt x="243" y="253"/>
                      <a:pt x="241" y="255"/>
                      <a:pt x="238" y="255"/>
                    </a:cubicBezTo>
                    <a:cubicBezTo>
                      <a:pt x="236" y="255"/>
                      <a:pt x="234" y="255"/>
                      <a:pt x="233" y="253"/>
                    </a:cubicBezTo>
                    <a:cubicBezTo>
                      <a:pt x="232" y="253"/>
                      <a:pt x="232" y="252"/>
                      <a:pt x="232" y="251"/>
                    </a:cubicBezTo>
                    <a:cubicBezTo>
                      <a:pt x="232" y="250"/>
                      <a:pt x="234" y="249"/>
                      <a:pt x="235" y="249"/>
                    </a:cubicBezTo>
                    <a:cubicBezTo>
                      <a:pt x="236" y="249"/>
                      <a:pt x="237" y="249"/>
                      <a:pt x="238" y="244"/>
                    </a:cubicBezTo>
                    <a:cubicBezTo>
                      <a:pt x="239" y="239"/>
                      <a:pt x="241" y="236"/>
                      <a:pt x="242" y="234"/>
                    </a:cubicBezTo>
                    <a:cubicBezTo>
                      <a:pt x="243" y="232"/>
                      <a:pt x="243" y="232"/>
                      <a:pt x="242" y="231"/>
                    </a:cubicBezTo>
                    <a:cubicBezTo>
                      <a:pt x="242" y="231"/>
                      <a:pt x="242" y="231"/>
                      <a:pt x="242" y="231"/>
                    </a:cubicBezTo>
                    <a:cubicBezTo>
                      <a:pt x="240" y="231"/>
                      <a:pt x="237" y="235"/>
                      <a:pt x="236" y="239"/>
                    </a:cubicBezTo>
                    <a:cubicBezTo>
                      <a:pt x="236" y="242"/>
                      <a:pt x="234" y="243"/>
                      <a:pt x="232" y="243"/>
                    </a:cubicBezTo>
                    <a:cubicBezTo>
                      <a:pt x="230" y="244"/>
                      <a:pt x="228" y="244"/>
                      <a:pt x="226" y="247"/>
                    </a:cubicBezTo>
                    <a:cubicBezTo>
                      <a:pt x="223" y="251"/>
                      <a:pt x="222" y="253"/>
                      <a:pt x="220" y="253"/>
                    </a:cubicBezTo>
                    <a:cubicBezTo>
                      <a:pt x="218" y="253"/>
                      <a:pt x="217" y="251"/>
                      <a:pt x="217" y="249"/>
                    </a:cubicBezTo>
                    <a:cubicBezTo>
                      <a:pt x="215" y="247"/>
                      <a:pt x="216" y="246"/>
                      <a:pt x="216" y="245"/>
                    </a:cubicBezTo>
                    <a:cubicBezTo>
                      <a:pt x="216" y="243"/>
                      <a:pt x="216" y="242"/>
                      <a:pt x="214" y="239"/>
                    </a:cubicBezTo>
                    <a:cubicBezTo>
                      <a:pt x="212" y="236"/>
                      <a:pt x="210" y="235"/>
                      <a:pt x="208" y="234"/>
                    </a:cubicBezTo>
                    <a:cubicBezTo>
                      <a:pt x="207" y="233"/>
                      <a:pt x="205" y="233"/>
                      <a:pt x="205" y="231"/>
                    </a:cubicBezTo>
                    <a:cubicBezTo>
                      <a:pt x="205" y="231"/>
                      <a:pt x="205" y="230"/>
                      <a:pt x="206" y="229"/>
                    </a:cubicBezTo>
                    <a:cubicBezTo>
                      <a:pt x="207" y="228"/>
                      <a:pt x="207" y="227"/>
                      <a:pt x="207" y="226"/>
                    </a:cubicBezTo>
                    <a:cubicBezTo>
                      <a:pt x="207" y="226"/>
                      <a:pt x="206" y="225"/>
                      <a:pt x="206" y="225"/>
                    </a:cubicBezTo>
                    <a:cubicBezTo>
                      <a:pt x="204" y="225"/>
                      <a:pt x="203" y="224"/>
                      <a:pt x="202" y="223"/>
                    </a:cubicBezTo>
                    <a:cubicBezTo>
                      <a:pt x="202" y="223"/>
                      <a:pt x="201" y="222"/>
                      <a:pt x="200" y="222"/>
                    </a:cubicBezTo>
                    <a:cubicBezTo>
                      <a:pt x="199" y="222"/>
                      <a:pt x="198" y="222"/>
                      <a:pt x="196" y="222"/>
                    </a:cubicBezTo>
                    <a:cubicBezTo>
                      <a:pt x="194" y="221"/>
                      <a:pt x="192" y="220"/>
                      <a:pt x="189" y="221"/>
                    </a:cubicBezTo>
                    <a:cubicBezTo>
                      <a:pt x="186" y="221"/>
                      <a:pt x="184" y="219"/>
                      <a:pt x="182" y="217"/>
                    </a:cubicBezTo>
                    <a:cubicBezTo>
                      <a:pt x="181" y="216"/>
                      <a:pt x="179" y="215"/>
                      <a:pt x="177" y="215"/>
                    </a:cubicBezTo>
                    <a:cubicBezTo>
                      <a:pt x="175" y="216"/>
                      <a:pt x="172" y="216"/>
                      <a:pt x="169" y="216"/>
                    </a:cubicBezTo>
                    <a:cubicBezTo>
                      <a:pt x="165" y="216"/>
                      <a:pt x="160" y="216"/>
                      <a:pt x="157" y="218"/>
                    </a:cubicBezTo>
                    <a:cubicBezTo>
                      <a:pt x="156" y="218"/>
                      <a:pt x="155" y="218"/>
                      <a:pt x="154" y="219"/>
                    </a:cubicBezTo>
                    <a:cubicBezTo>
                      <a:pt x="149" y="221"/>
                      <a:pt x="142" y="224"/>
                      <a:pt x="135" y="224"/>
                    </a:cubicBezTo>
                    <a:cubicBezTo>
                      <a:pt x="127" y="223"/>
                      <a:pt x="125" y="224"/>
                      <a:pt x="122" y="226"/>
                    </a:cubicBezTo>
                    <a:cubicBezTo>
                      <a:pt x="120" y="228"/>
                      <a:pt x="118" y="229"/>
                      <a:pt x="116" y="229"/>
                    </a:cubicBezTo>
                    <a:cubicBezTo>
                      <a:pt x="113" y="230"/>
                      <a:pt x="110" y="231"/>
                      <a:pt x="109" y="233"/>
                    </a:cubicBezTo>
                    <a:cubicBezTo>
                      <a:pt x="107" y="239"/>
                      <a:pt x="102" y="241"/>
                      <a:pt x="93" y="241"/>
                    </a:cubicBezTo>
                    <a:cubicBezTo>
                      <a:pt x="92" y="241"/>
                      <a:pt x="91" y="241"/>
                      <a:pt x="90" y="241"/>
                    </a:cubicBezTo>
                    <a:cubicBezTo>
                      <a:pt x="88" y="241"/>
                      <a:pt x="88" y="241"/>
                      <a:pt x="88" y="241"/>
                    </a:cubicBezTo>
                    <a:cubicBezTo>
                      <a:pt x="84" y="241"/>
                      <a:pt x="79" y="241"/>
                      <a:pt x="76" y="241"/>
                    </a:cubicBezTo>
                    <a:cubicBezTo>
                      <a:pt x="70" y="241"/>
                      <a:pt x="67" y="241"/>
                      <a:pt x="66" y="243"/>
                    </a:cubicBezTo>
                    <a:cubicBezTo>
                      <a:pt x="66" y="243"/>
                      <a:pt x="65" y="244"/>
                      <a:pt x="65" y="244"/>
                    </a:cubicBezTo>
                    <a:cubicBezTo>
                      <a:pt x="64" y="246"/>
                      <a:pt x="63" y="247"/>
                      <a:pt x="59" y="248"/>
                    </a:cubicBezTo>
                    <a:cubicBezTo>
                      <a:pt x="56" y="248"/>
                      <a:pt x="55" y="249"/>
                      <a:pt x="54" y="251"/>
                    </a:cubicBezTo>
                    <a:cubicBezTo>
                      <a:pt x="52" y="252"/>
                      <a:pt x="51" y="253"/>
                      <a:pt x="49" y="253"/>
                    </a:cubicBezTo>
                    <a:cubicBezTo>
                      <a:pt x="48" y="253"/>
                      <a:pt x="47" y="253"/>
                      <a:pt x="46" y="253"/>
                    </a:cubicBezTo>
                    <a:cubicBezTo>
                      <a:pt x="45" y="254"/>
                      <a:pt x="43" y="254"/>
                      <a:pt x="42" y="254"/>
                    </a:cubicBezTo>
                    <a:cubicBezTo>
                      <a:pt x="36" y="254"/>
                      <a:pt x="32" y="253"/>
                      <a:pt x="29" y="251"/>
                    </a:cubicBezTo>
                    <a:cubicBezTo>
                      <a:pt x="27" y="250"/>
                      <a:pt x="26" y="248"/>
                      <a:pt x="26" y="247"/>
                    </a:cubicBezTo>
                    <a:cubicBezTo>
                      <a:pt x="25" y="246"/>
                      <a:pt x="25" y="245"/>
                      <a:pt x="23" y="245"/>
                    </a:cubicBezTo>
                    <a:cubicBezTo>
                      <a:pt x="20" y="245"/>
                      <a:pt x="17" y="242"/>
                      <a:pt x="17" y="239"/>
                    </a:cubicBezTo>
                    <a:cubicBezTo>
                      <a:pt x="18" y="238"/>
                      <a:pt x="19" y="237"/>
                      <a:pt x="20" y="237"/>
                    </a:cubicBezTo>
                    <a:cubicBezTo>
                      <a:pt x="22" y="237"/>
                      <a:pt x="23" y="236"/>
                      <a:pt x="24" y="235"/>
                    </a:cubicBezTo>
                    <a:cubicBezTo>
                      <a:pt x="25" y="234"/>
                      <a:pt x="25" y="232"/>
                      <a:pt x="25" y="230"/>
                    </a:cubicBezTo>
                    <a:cubicBezTo>
                      <a:pt x="24" y="227"/>
                      <a:pt x="26" y="223"/>
                      <a:pt x="26" y="221"/>
                    </a:cubicBezTo>
                    <a:cubicBezTo>
                      <a:pt x="27" y="220"/>
                      <a:pt x="27" y="218"/>
                      <a:pt x="27" y="218"/>
                    </a:cubicBezTo>
                    <a:cubicBezTo>
                      <a:pt x="27" y="217"/>
                      <a:pt x="18" y="204"/>
                      <a:pt x="18" y="195"/>
                    </a:cubicBezTo>
                    <a:cubicBezTo>
                      <a:pt x="19" y="191"/>
                      <a:pt x="16" y="188"/>
                      <a:pt x="14" y="184"/>
                    </a:cubicBezTo>
                    <a:cubicBezTo>
                      <a:pt x="12" y="182"/>
                      <a:pt x="10" y="179"/>
                      <a:pt x="10" y="177"/>
                    </a:cubicBezTo>
                    <a:cubicBezTo>
                      <a:pt x="10" y="174"/>
                      <a:pt x="7" y="168"/>
                      <a:pt x="4" y="164"/>
                    </a:cubicBezTo>
                    <a:cubicBezTo>
                      <a:pt x="1" y="158"/>
                      <a:pt x="0" y="156"/>
                      <a:pt x="1" y="154"/>
                    </a:cubicBezTo>
                    <a:cubicBezTo>
                      <a:pt x="1" y="154"/>
                      <a:pt x="1" y="154"/>
                      <a:pt x="2" y="154"/>
                    </a:cubicBezTo>
                    <a:cubicBezTo>
                      <a:pt x="3" y="154"/>
                      <a:pt x="4" y="155"/>
                      <a:pt x="6" y="157"/>
                    </a:cubicBezTo>
                    <a:cubicBezTo>
                      <a:pt x="6" y="157"/>
                      <a:pt x="7" y="158"/>
                      <a:pt x="7" y="159"/>
                    </a:cubicBezTo>
                    <a:cubicBezTo>
                      <a:pt x="7" y="158"/>
                      <a:pt x="6" y="157"/>
                      <a:pt x="6" y="157"/>
                    </a:cubicBezTo>
                    <a:cubicBezTo>
                      <a:pt x="5" y="155"/>
                      <a:pt x="4" y="154"/>
                      <a:pt x="5" y="152"/>
                    </a:cubicBezTo>
                    <a:cubicBezTo>
                      <a:pt x="5" y="152"/>
                      <a:pt x="5" y="152"/>
                      <a:pt x="6" y="152"/>
                    </a:cubicBezTo>
                    <a:cubicBezTo>
                      <a:pt x="7" y="152"/>
                      <a:pt x="8" y="153"/>
                      <a:pt x="9" y="155"/>
                    </a:cubicBezTo>
                    <a:cubicBezTo>
                      <a:pt x="9" y="156"/>
                      <a:pt x="10" y="157"/>
                      <a:pt x="10" y="158"/>
                    </a:cubicBezTo>
                    <a:cubicBezTo>
                      <a:pt x="12" y="155"/>
                      <a:pt x="9" y="151"/>
                      <a:pt x="5" y="146"/>
                    </a:cubicBezTo>
                    <a:cubicBezTo>
                      <a:pt x="0" y="139"/>
                      <a:pt x="4" y="134"/>
                      <a:pt x="7" y="129"/>
                    </a:cubicBezTo>
                    <a:cubicBezTo>
                      <a:pt x="8" y="127"/>
                      <a:pt x="8" y="126"/>
                      <a:pt x="7" y="124"/>
                    </a:cubicBezTo>
                    <a:cubicBezTo>
                      <a:pt x="6" y="123"/>
                      <a:pt x="5" y="121"/>
                      <a:pt x="6" y="119"/>
                    </a:cubicBezTo>
                    <a:cubicBezTo>
                      <a:pt x="7" y="115"/>
                      <a:pt x="10" y="110"/>
                      <a:pt x="12" y="110"/>
                    </a:cubicBezTo>
                    <a:cubicBezTo>
                      <a:pt x="12" y="110"/>
                      <a:pt x="13" y="111"/>
                      <a:pt x="13" y="112"/>
                    </a:cubicBezTo>
                    <a:cubicBezTo>
                      <a:pt x="13" y="112"/>
                      <a:pt x="13" y="112"/>
                      <a:pt x="13" y="113"/>
                    </a:cubicBezTo>
                    <a:cubicBezTo>
                      <a:pt x="13" y="113"/>
                      <a:pt x="13" y="115"/>
                      <a:pt x="13" y="116"/>
                    </a:cubicBezTo>
                    <a:cubicBezTo>
                      <a:pt x="13" y="116"/>
                      <a:pt x="13" y="115"/>
                      <a:pt x="13" y="115"/>
                    </a:cubicBezTo>
                    <a:cubicBezTo>
                      <a:pt x="14" y="113"/>
                      <a:pt x="15" y="110"/>
                      <a:pt x="18" y="110"/>
                    </a:cubicBezTo>
                    <a:cubicBezTo>
                      <a:pt x="21" y="110"/>
                      <a:pt x="26" y="107"/>
                      <a:pt x="29" y="103"/>
                    </a:cubicBezTo>
                    <a:cubicBezTo>
                      <a:pt x="32" y="101"/>
                      <a:pt x="36" y="99"/>
                      <a:pt x="39" y="99"/>
                    </a:cubicBezTo>
                    <a:cubicBezTo>
                      <a:pt x="42" y="99"/>
                      <a:pt x="43" y="100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4" y="101"/>
                      <a:pt x="48" y="98"/>
                      <a:pt x="50" y="97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52" y="95"/>
                      <a:pt x="54" y="95"/>
                      <a:pt x="55" y="95"/>
                    </a:cubicBezTo>
                    <a:cubicBezTo>
                      <a:pt x="57" y="95"/>
                      <a:pt x="58" y="95"/>
                      <a:pt x="60" y="93"/>
                    </a:cubicBezTo>
                    <a:cubicBezTo>
                      <a:pt x="61" y="92"/>
                      <a:pt x="63" y="92"/>
                      <a:pt x="66" y="92"/>
                    </a:cubicBezTo>
                    <a:cubicBezTo>
                      <a:pt x="70" y="92"/>
                      <a:pt x="74" y="92"/>
                      <a:pt x="77" y="89"/>
                    </a:cubicBezTo>
                    <a:cubicBezTo>
                      <a:pt x="81" y="84"/>
                      <a:pt x="89" y="76"/>
                      <a:pt x="91" y="75"/>
                    </a:cubicBezTo>
                    <a:cubicBezTo>
                      <a:pt x="91" y="75"/>
                      <a:pt x="90" y="74"/>
                      <a:pt x="90" y="73"/>
                    </a:cubicBezTo>
                    <a:cubicBezTo>
                      <a:pt x="89" y="71"/>
                      <a:pt x="88" y="67"/>
                      <a:pt x="91" y="64"/>
                    </a:cubicBezTo>
                    <a:cubicBezTo>
                      <a:pt x="96" y="59"/>
                      <a:pt x="97" y="58"/>
                      <a:pt x="98" y="58"/>
                    </a:cubicBezTo>
                    <a:cubicBezTo>
                      <a:pt x="99" y="58"/>
                      <a:pt x="100" y="58"/>
                      <a:pt x="100" y="61"/>
                    </a:cubicBezTo>
                    <a:cubicBezTo>
                      <a:pt x="100" y="63"/>
                      <a:pt x="102" y="66"/>
                      <a:pt x="102" y="67"/>
                    </a:cubicBezTo>
                    <a:cubicBezTo>
                      <a:pt x="103" y="67"/>
                      <a:pt x="103" y="66"/>
                      <a:pt x="104" y="66"/>
                    </a:cubicBezTo>
                    <a:cubicBezTo>
                      <a:pt x="105" y="65"/>
                      <a:pt x="105" y="65"/>
                      <a:pt x="105" y="63"/>
                    </a:cubicBezTo>
                    <a:cubicBezTo>
                      <a:pt x="105" y="62"/>
                      <a:pt x="104" y="61"/>
                      <a:pt x="104" y="60"/>
                    </a:cubicBezTo>
                    <a:cubicBezTo>
                      <a:pt x="103" y="58"/>
                      <a:pt x="102" y="57"/>
                      <a:pt x="103" y="56"/>
                    </a:cubicBezTo>
                    <a:cubicBezTo>
                      <a:pt x="103" y="55"/>
                      <a:pt x="103" y="55"/>
                      <a:pt x="104" y="55"/>
                    </a:cubicBezTo>
                    <a:cubicBezTo>
                      <a:pt x="106" y="54"/>
                      <a:pt x="108" y="55"/>
                      <a:pt x="109" y="56"/>
                    </a:cubicBezTo>
                    <a:cubicBezTo>
                      <a:pt x="110" y="56"/>
                      <a:pt x="110" y="56"/>
                      <a:pt x="111" y="56"/>
                    </a:cubicBezTo>
                    <a:cubicBezTo>
                      <a:pt x="110" y="53"/>
                      <a:pt x="110" y="49"/>
                      <a:pt x="112" y="47"/>
                    </a:cubicBezTo>
                    <a:cubicBezTo>
                      <a:pt x="112" y="46"/>
                      <a:pt x="113" y="46"/>
                      <a:pt x="114" y="46"/>
                    </a:cubicBezTo>
                    <a:cubicBezTo>
                      <a:pt x="115" y="46"/>
                      <a:pt x="115" y="45"/>
                      <a:pt x="116" y="44"/>
                    </a:cubicBezTo>
                    <a:cubicBezTo>
                      <a:pt x="116" y="44"/>
                      <a:pt x="117" y="43"/>
                      <a:pt x="118" y="43"/>
                    </a:cubicBezTo>
                    <a:cubicBezTo>
                      <a:pt x="117" y="43"/>
                      <a:pt x="117" y="42"/>
                      <a:pt x="117" y="42"/>
                    </a:cubicBezTo>
                    <a:cubicBezTo>
                      <a:pt x="117" y="42"/>
                      <a:pt x="117" y="40"/>
                      <a:pt x="118" y="39"/>
                    </a:cubicBezTo>
                    <a:cubicBezTo>
                      <a:pt x="118" y="39"/>
                      <a:pt x="119" y="39"/>
                      <a:pt x="120" y="38"/>
                    </a:cubicBezTo>
                    <a:cubicBezTo>
                      <a:pt x="121" y="38"/>
                      <a:pt x="123" y="39"/>
                      <a:pt x="124" y="39"/>
                    </a:cubicBezTo>
                    <a:cubicBezTo>
                      <a:pt x="125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8"/>
                      <a:pt x="126" y="36"/>
                      <a:pt x="127" y="35"/>
                    </a:cubicBezTo>
                    <a:cubicBezTo>
                      <a:pt x="128" y="34"/>
                      <a:pt x="129" y="34"/>
                      <a:pt x="130" y="34"/>
                    </a:cubicBezTo>
                    <a:cubicBezTo>
                      <a:pt x="131" y="34"/>
                      <a:pt x="132" y="33"/>
                      <a:pt x="132" y="32"/>
                    </a:cubicBezTo>
                    <a:cubicBezTo>
                      <a:pt x="133" y="32"/>
                      <a:pt x="134" y="31"/>
                      <a:pt x="136" y="30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139" y="30"/>
                      <a:pt x="144" y="35"/>
                      <a:pt x="145" y="37"/>
                    </a:cubicBezTo>
                    <a:cubicBezTo>
                      <a:pt x="145" y="38"/>
                      <a:pt x="146" y="38"/>
                      <a:pt x="147" y="38"/>
                    </a:cubicBezTo>
                    <a:cubicBezTo>
                      <a:pt x="148" y="38"/>
                      <a:pt x="151" y="39"/>
                      <a:pt x="150" y="42"/>
                    </a:cubicBezTo>
                    <a:cubicBezTo>
                      <a:pt x="150" y="43"/>
                      <a:pt x="150" y="44"/>
                      <a:pt x="151" y="45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1" y="45"/>
                      <a:pt x="152" y="45"/>
                      <a:pt x="151" y="44"/>
                    </a:cubicBezTo>
                    <a:cubicBezTo>
                      <a:pt x="151" y="43"/>
                      <a:pt x="152" y="42"/>
                      <a:pt x="152" y="41"/>
                    </a:cubicBezTo>
                    <a:cubicBezTo>
                      <a:pt x="154" y="40"/>
                      <a:pt x="157" y="40"/>
                      <a:pt x="159" y="43"/>
                    </a:cubicBezTo>
                    <a:cubicBezTo>
                      <a:pt x="161" y="44"/>
                      <a:pt x="162" y="45"/>
                      <a:pt x="163" y="45"/>
                    </a:cubicBezTo>
                    <a:cubicBezTo>
                      <a:pt x="164" y="45"/>
                      <a:pt x="164" y="45"/>
                      <a:pt x="164" y="45"/>
                    </a:cubicBezTo>
                    <a:cubicBezTo>
                      <a:pt x="164" y="45"/>
                      <a:pt x="164" y="44"/>
                      <a:pt x="163" y="43"/>
                    </a:cubicBezTo>
                    <a:cubicBezTo>
                      <a:pt x="161" y="41"/>
                      <a:pt x="160" y="39"/>
                      <a:pt x="160" y="37"/>
                    </a:cubicBezTo>
                    <a:cubicBezTo>
                      <a:pt x="160" y="36"/>
                      <a:pt x="161" y="35"/>
                      <a:pt x="163" y="34"/>
                    </a:cubicBezTo>
                    <a:cubicBezTo>
                      <a:pt x="164" y="33"/>
                      <a:pt x="164" y="32"/>
                      <a:pt x="164" y="31"/>
                    </a:cubicBezTo>
                    <a:cubicBezTo>
                      <a:pt x="165" y="30"/>
                      <a:pt x="165" y="28"/>
                      <a:pt x="166" y="27"/>
                    </a:cubicBezTo>
                    <a:cubicBezTo>
                      <a:pt x="167" y="26"/>
                      <a:pt x="168" y="24"/>
                      <a:pt x="169" y="23"/>
                    </a:cubicBezTo>
                    <a:cubicBezTo>
                      <a:pt x="170" y="20"/>
                      <a:pt x="171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4" y="17"/>
                      <a:pt x="174" y="17"/>
                      <a:pt x="174" y="17"/>
                    </a:cubicBezTo>
                    <a:cubicBezTo>
                      <a:pt x="174" y="17"/>
                      <a:pt x="174" y="16"/>
                      <a:pt x="174" y="15"/>
                    </a:cubicBezTo>
                    <a:cubicBezTo>
                      <a:pt x="175" y="15"/>
                      <a:pt x="175" y="14"/>
                      <a:pt x="177" y="15"/>
                    </a:cubicBezTo>
                    <a:cubicBezTo>
                      <a:pt x="178" y="15"/>
                      <a:pt x="179" y="15"/>
                      <a:pt x="180" y="15"/>
                    </a:cubicBezTo>
                    <a:cubicBezTo>
                      <a:pt x="185" y="15"/>
                      <a:pt x="190" y="14"/>
                      <a:pt x="191" y="12"/>
                    </a:cubicBezTo>
                    <a:cubicBezTo>
                      <a:pt x="191" y="12"/>
                      <a:pt x="191" y="12"/>
                      <a:pt x="191" y="12"/>
                    </a:cubicBezTo>
                    <a:cubicBezTo>
                      <a:pt x="190" y="11"/>
                      <a:pt x="189" y="11"/>
                      <a:pt x="189" y="10"/>
                    </a:cubicBezTo>
                    <a:cubicBezTo>
                      <a:pt x="187" y="8"/>
                      <a:pt x="186" y="7"/>
                      <a:pt x="186" y="6"/>
                    </a:cubicBezTo>
                    <a:cubicBezTo>
                      <a:pt x="186" y="5"/>
                      <a:pt x="187" y="4"/>
                      <a:pt x="188" y="4"/>
                    </a:cubicBezTo>
                    <a:cubicBezTo>
                      <a:pt x="188" y="4"/>
                      <a:pt x="188" y="4"/>
                      <a:pt x="189" y="4"/>
                    </a:cubicBezTo>
                    <a:cubicBezTo>
                      <a:pt x="190" y="4"/>
                      <a:pt x="191" y="5"/>
                      <a:pt x="192" y="6"/>
                    </a:cubicBezTo>
                    <a:cubicBezTo>
                      <a:pt x="194" y="8"/>
                      <a:pt x="195" y="9"/>
                      <a:pt x="197" y="9"/>
                    </a:cubicBezTo>
                    <a:cubicBezTo>
                      <a:pt x="197" y="10"/>
                      <a:pt x="214" y="12"/>
                      <a:pt x="217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8" y="16"/>
                      <a:pt x="220" y="15"/>
                      <a:pt x="221" y="14"/>
                    </a:cubicBezTo>
                    <a:cubicBezTo>
                      <a:pt x="222" y="13"/>
                      <a:pt x="222" y="12"/>
                      <a:pt x="223" y="12"/>
                    </a:cubicBezTo>
                    <a:cubicBezTo>
                      <a:pt x="223" y="12"/>
                      <a:pt x="223" y="12"/>
                      <a:pt x="223" y="12"/>
                    </a:cubicBezTo>
                    <a:cubicBezTo>
                      <a:pt x="224" y="12"/>
                      <a:pt x="225" y="14"/>
                      <a:pt x="226" y="15"/>
                    </a:cubicBezTo>
                    <a:cubicBezTo>
                      <a:pt x="226" y="16"/>
                      <a:pt x="226" y="16"/>
                      <a:pt x="226" y="17"/>
                    </a:cubicBezTo>
                    <a:cubicBezTo>
                      <a:pt x="226" y="17"/>
                      <a:pt x="226" y="17"/>
                      <a:pt x="226" y="17"/>
                    </a:cubicBezTo>
                    <a:cubicBezTo>
                      <a:pt x="227" y="15"/>
                      <a:pt x="227" y="13"/>
                      <a:pt x="230" y="14"/>
                    </a:cubicBezTo>
                    <a:cubicBezTo>
                      <a:pt x="233" y="14"/>
                      <a:pt x="235" y="16"/>
                      <a:pt x="235" y="17"/>
                    </a:cubicBezTo>
                    <a:cubicBezTo>
                      <a:pt x="235" y="18"/>
                      <a:pt x="235" y="19"/>
                      <a:pt x="233" y="20"/>
                    </a:cubicBezTo>
                    <a:cubicBezTo>
                      <a:pt x="232" y="21"/>
                      <a:pt x="232" y="21"/>
                      <a:pt x="232" y="22"/>
                    </a:cubicBezTo>
                    <a:cubicBezTo>
                      <a:pt x="232" y="23"/>
                      <a:pt x="233" y="25"/>
                      <a:pt x="230" y="27"/>
                    </a:cubicBezTo>
                    <a:cubicBezTo>
                      <a:pt x="228" y="28"/>
                      <a:pt x="227" y="28"/>
                      <a:pt x="225" y="28"/>
                    </a:cubicBezTo>
                    <a:cubicBezTo>
                      <a:pt x="225" y="29"/>
                      <a:pt x="224" y="29"/>
                      <a:pt x="224" y="29"/>
                    </a:cubicBezTo>
                    <a:cubicBezTo>
                      <a:pt x="224" y="29"/>
                      <a:pt x="224" y="29"/>
                      <a:pt x="224" y="30"/>
                    </a:cubicBezTo>
                    <a:cubicBezTo>
                      <a:pt x="227" y="35"/>
                      <a:pt x="225" y="38"/>
                      <a:pt x="223" y="39"/>
                    </a:cubicBezTo>
                    <a:cubicBezTo>
                      <a:pt x="222" y="40"/>
                      <a:pt x="222" y="40"/>
                      <a:pt x="222" y="40"/>
                    </a:cubicBezTo>
                    <a:cubicBezTo>
                      <a:pt x="221" y="40"/>
                      <a:pt x="221" y="41"/>
                      <a:pt x="220" y="41"/>
                    </a:cubicBezTo>
                    <a:cubicBezTo>
                      <a:pt x="220" y="41"/>
                      <a:pt x="221" y="42"/>
                      <a:pt x="222" y="42"/>
                    </a:cubicBezTo>
                    <a:cubicBezTo>
                      <a:pt x="223" y="43"/>
                      <a:pt x="223" y="43"/>
                      <a:pt x="223" y="43"/>
                    </a:cubicBezTo>
                    <a:cubicBezTo>
                      <a:pt x="226" y="45"/>
                      <a:pt x="227" y="46"/>
                      <a:pt x="229" y="50"/>
                    </a:cubicBezTo>
                    <a:cubicBezTo>
                      <a:pt x="229" y="51"/>
                      <a:pt x="230" y="51"/>
                      <a:pt x="230" y="51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32" y="51"/>
                      <a:pt x="232" y="51"/>
                      <a:pt x="233" y="51"/>
                    </a:cubicBezTo>
                    <a:cubicBezTo>
                      <a:pt x="234" y="51"/>
                      <a:pt x="236" y="51"/>
                      <a:pt x="238" y="53"/>
                    </a:cubicBezTo>
                    <a:cubicBezTo>
                      <a:pt x="240" y="54"/>
                      <a:pt x="242" y="56"/>
                      <a:pt x="243" y="57"/>
                    </a:cubicBezTo>
                    <a:cubicBezTo>
                      <a:pt x="244" y="59"/>
                      <a:pt x="246" y="60"/>
                      <a:pt x="247" y="60"/>
                    </a:cubicBezTo>
                    <a:cubicBezTo>
                      <a:pt x="249" y="60"/>
                      <a:pt x="254" y="61"/>
                      <a:pt x="256" y="63"/>
                    </a:cubicBezTo>
                    <a:cubicBezTo>
                      <a:pt x="256" y="64"/>
                      <a:pt x="257" y="65"/>
                      <a:pt x="257" y="65"/>
                    </a:cubicBezTo>
                    <a:cubicBezTo>
                      <a:pt x="257" y="66"/>
                      <a:pt x="257" y="66"/>
                      <a:pt x="257" y="67"/>
                    </a:cubicBezTo>
                    <a:cubicBezTo>
                      <a:pt x="259" y="68"/>
                      <a:pt x="262" y="70"/>
                      <a:pt x="264" y="70"/>
                    </a:cubicBezTo>
                    <a:cubicBezTo>
                      <a:pt x="265" y="70"/>
                      <a:pt x="266" y="70"/>
                      <a:pt x="267" y="69"/>
                    </a:cubicBezTo>
                    <a:cubicBezTo>
                      <a:pt x="270" y="68"/>
                      <a:pt x="271" y="65"/>
                      <a:pt x="272" y="63"/>
                    </a:cubicBezTo>
                    <a:cubicBezTo>
                      <a:pt x="273" y="61"/>
                      <a:pt x="274" y="60"/>
                      <a:pt x="275" y="58"/>
                    </a:cubicBezTo>
                    <a:cubicBezTo>
                      <a:pt x="276" y="56"/>
                      <a:pt x="277" y="52"/>
                      <a:pt x="277" y="48"/>
                    </a:cubicBezTo>
                    <a:cubicBezTo>
                      <a:pt x="277" y="47"/>
                      <a:pt x="277" y="45"/>
                      <a:pt x="277" y="44"/>
                    </a:cubicBezTo>
                    <a:cubicBezTo>
                      <a:pt x="278" y="42"/>
                      <a:pt x="277" y="39"/>
                      <a:pt x="277" y="37"/>
                    </a:cubicBezTo>
                    <a:cubicBezTo>
                      <a:pt x="277" y="32"/>
                      <a:pt x="277" y="28"/>
                      <a:pt x="279" y="26"/>
                    </a:cubicBezTo>
                    <a:cubicBezTo>
                      <a:pt x="280" y="25"/>
                      <a:pt x="279" y="23"/>
                      <a:pt x="279" y="21"/>
                    </a:cubicBezTo>
                    <a:cubicBezTo>
                      <a:pt x="279" y="19"/>
                      <a:pt x="279" y="17"/>
                      <a:pt x="280" y="16"/>
                    </a:cubicBezTo>
                    <a:cubicBezTo>
                      <a:pt x="281" y="14"/>
                      <a:pt x="282" y="12"/>
                      <a:pt x="282" y="9"/>
                    </a:cubicBezTo>
                    <a:cubicBezTo>
                      <a:pt x="282" y="7"/>
                      <a:pt x="283" y="4"/>
                      <a:pt x="285" y="3"/>
                    </a:cubicBezTo>
                    <a:cubicBezTo>
                      <a:pt x="286" y="2"/>
                      <a:pt x="287" y="0"/>
                      <a:pt x="289" y="0"/>
                    </a:cubicBezTo>
                    <a:cubicBezTo>
                      <a:pt x="289" y="0"/>
                      <a:pt x="290" y="0"/>
                      <a:pt x="290" y="1"/>
                    </a:cubicBezTo>
                    <a:cubicBezTo>
                      <a:pt x="291" y="1"/>
                      <a:pt x="291" y="3"/>
                      <a:pt x="292" y="5"/>
                    </a:cubicBezTo>
                    <a:cubicBezTo>
                      <a:pt x="292" y="8"/>
                      <a:pt x="293" y="11"/>
                      <a:pt x="295" y="12"/>
                    </a:cubicBezTo>
                    <a:cubicBezTo>
                      <a:pt x="298" y="15"/>
                      <a:pt x="300" y="24"/>
                      <a:pt x="299" y="29"/>
                    </a:cubicBezTo>
                    <a:cubicBezTo>
                      <a:pt x="299" y="31"/>
                      <a:pt x="299" y="36"/>
                      <a:pt x="300" y="37"/>
                    </a:cubicBezTo>
                    <a:cubicBezTo>
                      <a:pt x="300" y="37"/>
                      <a:pt x="301" y="37"/>
                      <a:pt x="301" y="37"/>
                    </a:cubicBezTo>
                    <a:cubicBezTo>
                      <a:pt x="302" y="37"/>
                      <a:pt x="304" y="37"/>
                      <a:pt x="305" y="37"/>
                    </a:cubicBezTo>
                    <a:cubicBezTo>
                      <a:pt x="306" y="36"/>
                      <a:pt x="307" y="36"/>
                      <a:pt x="308" y="36"/>
                    </a:cubicBezTo>
                    <a:cubicBezTo>
                      <a:pt x="309" y="36"/>
                      <a:pt x="310" y="37"/>
                      <a:pt x="310" y="38"/>
                    </a:cubicBezTo>
                    <a:cubicBezTo>
                      <a:pt x="310" y="39"/>
                      <a:pt x="311" y="39"/>
                      <a:pt x="312" y="40"/>
                    </a:cubicBezTo>
                    <a:cubicBezTo>
                      <a:pt x="314" y="41"/>
                      <a:pt x="317" y="43"/>
                      <a:pt x="316" y="46"/>
                    </a:cubicBezTo>
                    <a:cubicBezTo>
                      <a:pt x="316" y="48"/>
                      <a:pt x="317" y="50"/>
                      <a:pt x="317" y="52"/>
                    </a:cubicBezTo>
                    <a:cubicBezTo>
                      <a:pt x="317" y="54"/>
                      <a:pt x="318" y="56"/>
                      <a:pt x="318" y="58"/>
                    </a:cubicBezTo>
                    <a:cubicBezTo>
                      <a:pt x="318" y="59"/>
                      <a:pt x="319" y="60"/>
                      <a:pt x="320" y="61"/>
                    </a:cubicBezTo>
                    <a:cubicBezTo>
                      <a:pt x="322" y="63"/>
                      <a:pt x="323" y="65"/>
                      <a:pt x="323" y="68"/>
                    </a:cubicBezTo>
                    <a:cubicBezTo>
                      <a:pt x="323" y="73"/>
                      <a:pt x="324" y="78"/>
                      <a:pt x="325" y="79"/>
                    </a:cubicBezTo>
                    <a:cubicBezTo>
                      <a:pt x="327" y="80"/>
                      <a:pt x="326" y="81"/>
                      <a:pt x="326" y="82"/>
                    </a:cubicBezTo>
                    <a:cubicBezTo>
                      <a:pt x="326" y="84"/>
                      <a:pt x="326" y="85"/>
                      <a:pt x="327" y="85"/>
                    </a:cubicBezTo>
                    <a:cubicBezTo>
                      <a:pt x="331" y="86"/>
                      <a:pt x="351" y="95"/>
                      <a:pt x="350" y="99"/>
                    </a:cubicBezTo>
                    <a:cubicBezTo>
                      <a:pt x="350" y="102"/>
                      <a:pt x="350" y="103"/>
                      <a:pt x="353" y="105"/>
                    </a:cubicBezTo>
                    <a:cubicBezTo>
                      <a:pt x="357" y="108"/>
                      <a:pt x="358" y="111"/>
                      <a:pt x="357" y="114"/>
                    </a:cubicBezTo>
                    <a:cubicBezTo>
                      <a:pt x="357" y="115"/>
                      <a:pt x="357" y="118"/>
                      <a:pt x="358" y="119"/>
                    </a:cubicBezTo>
                    <a:cubicBezTo>
                      <a:pt x="358" y="119"/>
                      <a:pt x="358" y="119"/>
                      <a:pt x="358" y="119"/>
                    </a:cubicBezTo>
                    <a:cubicBezTo>
                      <a:pt x="359" y="119"/>
                      <a:pt x="359" y="119"/>
                      <a:pt x="360" y="118"/>
                    </a:cubicBezTo>
                    <a:cubicBezTo>
                      <a:pt x="361" y="118"/>
                      <a:pt x="362" y="117"/>
                      <a:pt x="362" y="117"/>
                    </a:cubicBezTo>
                    <a:cubicBezTo>
                      <a:pt x="363" y="117"/>
                      <a:pt x="364" y="118"/>
                      <a:pt x="365" y="119"/>
                    </a:cubicBezTo>
                    <a:cubicBezTo>
                      <a:pt x="365" y="119"/>
                      <a:pt x="366" y="119"/>
                      <a:pt x="366" y="119"/>
                    </a:cubicBezTo>
                    <a:cubicBezTo>
                      <a:pt x="367" y="119"/>
                      <a:pt x="368" y="119"/>
                      <a:pt x="369" y="120"/>
                    </a:cubicBezTo>
                    <a:cubicBezTo>
                      <a:pt x="369" y="120"/>
                      <a:pt x="369" y="121"/>
                      <a:pt x="369" y="123"/>
                    </a:cubicBezTo>
                    <a:cubicBezTo>
                      <a:pt x="369" y="127"/>
                      <a:pt x="369" y="130"/>
                      <a:pt x="370" y="131"/>
                    </a:cubicBezTo>
                    <a:cubicBezTo>
                      <a:pt x="370" y="132"/>
                      <a:pt x="371" y="132"/>
                      <a:pt x="371" y="132"/>
                    </a:cubicBezTo>
                    <a:cubicBezTo>
                      <a:pt x="374" y="131"/>
                      <a:pt x="374" y="134"/>
                      <a:pt x="375" y="135"/>
                    </a:cubicBezTo>
                    <a:cubicBezTo>
                      <a:pt x="375" y="137"/>
                      <a:pt x="375" y="136"/>
                      <a:pt x="376" y="136"/>
                    </a:cubicBezTo>
                    <a:cubicBezTo>
                      <a:pt x="376" y="136"/>
                      <a:pt x="377" y="136"/>
                      <a:pt x="377" y="136"/>
                    </a:cubicBezTo>
                    <a:cubicBezTo>
                      <a:pt x="381" y="136"/>
                      <a:pt x="384" y="142"/>
                      <a:pt x="385" y="144"/>
                    </a:cubicBezTo>
                    <a:cubicBezTo>
                      <a:pt x="386" y="148"/>
                      <a:pt x="388" y="152"/>
                      <a:pt x="389" y="152"/>
                    </a:cubicBezTo>
                    <a:cubicBezTo>
                      <a:pt x="389" y="152"/>
                      <a:pt x="389" y="152"/>
                      <a:pt x="389" y="151"/>
                    </a:cubicBezTo>
                    <a:cubicBezTo>
                      <a:pt x="391" y="150"/>
                      <a:pt x="392" y="149"/>
                      <a:pt x="393" y="149"/>
                    </a:cubicBezTo>
                    <a:cubicBezTo>
                      <a:pt x="393" y="149"/>
                      <a:pt x="393" y="149"/>
                      <a:pt x="394" y="149"/>
                    </a:cubicBezTo>
                    <a:cubicBezTo>
                      <a:pt x="394" y="150"/>
                      <a:pt x="394" y="151"/>
                      <a:pt x="393" y="154"/>
                    </a:cubicBezTo>
                    <a:cubicBezTo>
                      <a:pt x="393" y="159"/>
                      <a:pt x="393" y="167"/>
                      <a:pt x="393" y="169"/>
                    </a:cubicBezTo>
                    <a:cubicBezTo>
                      <a:pt x="395" y="169"/>
                      <a:pt x="396" y="171"/>
                      <a:pt x="396" y="173"/>
                    </a:cubicBezTo>
                    <a:cubicBezTo>
                      <a:pt x="397" y="174"/>
                      <a:pt x="398" y="177"/>
                      <a:pt x="396" y="178"/>
                    </a:cubicBezTo>
                    <a:cubicBezTo>
                      <a:pt x="396" y="178"/>
                      <a:pt x="396" y="179"/>
                      <a:pt x="396" y="180"/>
                    </a:cubicBezTo>
                    <a:cubicBezTo>
                      <a:pt x="397" y="181"/>
                      <a:pt x="398" y="184"/>
                      <a:pt x="396" y="187"/>
                    </a:cubicBezTo>
                    <a:cubicBezTo>
                      <a:pt x="393" y="189"/>
                      <a:pt x="394" y="193"/>
                      <a:pt x="395" y="195"/>
                    </a:cubicBezTo>
                    <a:cubicBezTo>
                      <a:pt x="395" y="195"/>
                      <a:pt x="395" y="195"/>
                      <a:pt x="395" y="195"/>
                    </a:cubicBezTo>
                    <a:cubicBezTo>
                      <a:pt x="395" y="196"/>
                      <a:pt x="395" y="197"/>
                      <a:pt x="394" y="200"/>
                    </a:cubicBezTo>
                    <a:cubicBezTo>
                      <a:pt x="393" y="202"/>
                      <a:pt x="392" y="205"/>
                      <a:pt x="392" y="208"/>
                    </a:cubicBezTo>
                    <a:cubicBezTo>
                      <a:pt x="392" y="211"/>
                      <a:pt x="391" y="213"/>
                      <a:pt x="390" y="216"/>
                    </a:cubicBezTo>
                    <a:cubicBezTo>
                      <a:pt x="388" y="218"/>
                      <a:pt x="387" y="220"/>
                      <a:pt x="387" y="221"/>
                    </a:cubicBezTo>
                    <a:cubicBezTo>
                      <a:pt x="387" y="225"/>
                      <a:pt x="384" y="228"/>
                      <a:pt x="381" y="229"/>
                    </a:cubicBezTo>
                    <a:cubicBezTo>
                      <a:pt x="379" y="230"/>
                      <a:pt x="372" y="242"/>
                      <a:pt x="371" y="249"/>
                    </a:cubicBezTo>
                    <a:cubicBezTo>
                      <a:pt x="371" y="253"/>
                      <a:pt x="369" y="255"/>
                      <a:pt x="367" y="257"/>
                    </a:cubicBezTo>
                    <a:cubicBezTo>
                      <a:pt x="366" y="259"/>
                      <a:pt x="364" y="261"/>
                      <a:pt x="364" y="264"/>
                    </a:cubicBezTo>
                    <a:cubicBezTo>
                      <a:pt x="364" y="265"/>
                      <a:pt x="363" y="267"/>
                      <a:pt x="363" y="269"/>
                    </a:cubicBezTo>
                    <a:cubicBezTo>
                      <a:pt x="362" y="282"/>
                      <a:pt x="361" y="284"/>
                      <a:pt x="360" y="284"/>
                    </a:cubicBezTo>
                    <a:cubicBezTo>
                      <a:pt x="357" y="284"/>
                      <a:pt x="343" y="285"/>
                      <a:pt x="340" y="287"/>
                    </a:cubicBezTo>
                    <a:cubicBezTo>
                      <a:pt x="339" y="288"/>
                      <a:pt x="339" y="289"/>
                      <a:pt x="338" y="289"/>
                    </a:cubicBezTo>
                    <a:cubicBezTo>
                      <a:pt x="335" y="292"/>
                      <a:pt x="334" y="293"/>
                      <a:pt x="331" y="294"/>
                    </a:cubicBezTo>
                    <a:cubicBezTo>
                      <a:pt x="328" y="295"/>
                      <a:pt x="327" y="297"/>
                      <a:pt x="327" y="299"/>
                    </a:cubicBezTo>
                    <a:cubicBezTo>
                      <a:pt x="327" y="299"/>
                      <a:pt x="327" y="299"/>
                      <a:pt x="327" y="300"/>
                    </a:cubicBezTo>
                    <a:cubicBezTo>
                      <a:pt x="327" y="300"/>
                      <a:pt x="326" y="301"/>
                      <a:pt x="326" y="301"/>
                    </a:cubicBezTo>
                    <a:close/>
                    <a:moveTo>
                      <a:pt x="315" y="288"/>
                    </a:moveTo>
                    <a:cubicBezTo>
                      <a:pt x="317" y="288"/>
                      <a:pt x="317" y="290"/>
                      <a:pt x="317" y="290"/>
                    </a:cubicBezTo>
                    <a:cubicBezTo>
                      <a:pt x="318" y="292"/>
                      <a:pt x="319" y="292"/>
                      <a:pt x="320" y="293"/>
                    </a:cubicBezTo>
                    <a:cubicBezTo>
                      <a:pt x="322" y="294"/>
                      <a:pt x="323" y="294"/>
                      <a:pt x="324" y="296"/>
                    </a:cubicBezTo>
                    <a:cubicBezTo>
                      <a:pt x="324" y="297"/>
                      <a:pt x="325" y="297"/>
                      <a:pt x="325" y="298"/>
                    </a:cubicBezTo>
                    <a:cubicBezTo>
                      <a:pt x="325" y="295"/>
                      <a:pt x="327" y="293"/>
                      <a:pt x="330" y="292"/>
                    </a:cubicBezTo>
                    <a:cubicBezTo>
                      <a:pt x="332" y="291"/>
                      <a:pt x="334" y="290"/>
                      <a:pt x="337" y="288"/>
                    </a:cubicBezTo>
                    <a:cubicBezTo>
                      <a:pt x="337" y="287"/>
                      <a:pt x="338" y="287"/>
                      <a:pt x="339" y="286"/>
                    </a:cubicBezTo>
                    <a:cubicBezTo>
                      <a:pt x="343" y="283"/>
                      <a:pt x="357" y="282"/>
                      <a:pt x="359" y="282"/>
                    </a:cubicBezTo>
                    <a:cubicBezTo>
                      <a:pt x="360" y="280"/>
                      <a:pt x="361" y="273"/>
                      <a:pt x="361" y="269"/>
                    </a:cubicBezTo>
                    <a:cubicBezTo>
                      <a:pt x="361" y="267"/>
                      <a:pt x="362" y="265"/>
                      <a:pt x="362" y="263"/>
                    </a:cubicBezTo>
                    <a:cubicBezTo>
                      <a:pt x="362" y="260"/>
                      <a:pt x="364" y="258"/>
                      <a:pt x="366" y="256"/>
                    </a:cubicBezTo>
                    <a:cubicBezTo>
                      <a:pt x="367" y="254"/>
                      <a:pt x="369" y="252"/>
                      <a:pt x="369" y="249"/>
                    </a:cubicBezTo>
                    <a:cubicBezTo>
                      <a:pt x="370" y="242"/>
                      <a:pt x="377" y="228"/>
                      <a:pt x="380" y="227"/>
                    </a:cubicBezTo>
                    <a:cubicBezTo>
                      <a:pt x="381" y="227"/>
                      <a:pt x="385" y="225"/>
                      <a:pt x="385" y="221"/>
                    </a:cubicBezTo>
                    <a:cubicBezTo>
                      <a:pt x="385" y="219"/>
                      <a:pt x="386" y="217"/>
                      <a:pt x="388" y="215"/>
                    </a:cubicBezTo>
                    <a:cubicBezTo>
                      <a:pt x="389" y="213"/>
                      <a:pt x="390" y="210"/>
                      <a:pt x="390" y="208"/>
                    </a:cubicBezTo>
                    <a:cubicBezTo>
                      <a:pt x="390" y="205"/>
                      <a:pt x="391" y="202"/>
                      <a:pt x="392" y="199"/>
                    </a:cubicBezTo>
                    <a:cubicBezTo>
                      <a:pt x="392" y="198"/>
                      <a:pt x="393" y="196"/>
                      <a:pt x="393" y="196"/>
                    </a:cubicBezTo>
                    <a:cubicBezTo>
                      <a:pt x="393" y="196"/>
                      <a:pt x="393" y="196"/>
                      <a:pt x="393" y="196"/>
                    </a:cubicBezTo>
                    <a:cubicBezTo>
                      <a:pt x="392" y="194"/>
                      <a:pt x="391" y="189"/>
                      <a:pt x="394" y="185"/>
                    </a:cubicBezTo>
                    <a:cubicBezTo>
                      <a:pt x="395" y="184"/>
                      <a:pt x="395" y="182"/>
                      <a:pt x="394" y="180"/>
                    </a:cubicBezTo>
                    <a:cubicBezTo>
                      <a:pt x="394" y="179"/>
                      <a:pt x="393" y="177"/>
                      <a:pt x="395" y="176"/>
                    </a:cubicBezTo>
                    <a:cubicBezTo>
                      <a:pt x="395" y="176"/>
                      <a:pt x="395" y="176"/>
                      <a:pt x="395" y="175"/>
                    </a:cubicBezTo>
                    <a:cubicBezTo>
                      <a:pt x="394" y="173"/>
                      <a:pt x="394" y="172"/>
                      <a:pt x="393" y="171"/>
                    </a:cubicBezTo>
                    <a:cubicBezTo>
                      <a:pt x="393" y="171"/>
                      <a:pt x="393" y="171"/>
                      <a:pt x="393" y="171"/>
                    </a:cubicBezTo>
                    <a:cubicBezTo>
                      <a:pt x="393" y="171"/>
                      <a:pt x="393" y="171"/>
                      <a:pt x="393" y="171"/>
                    </a:cubicBezTo>
                    <a:cubicBezTo>
                      <a:pt x="392" y="171"/>
                      <a:pt x="392" y="171"/>
                      <a:pt x="392" y="171"/>
                    </a:cubicBezTo>
                    <a:cubicBezTo>
                      <a:pt x="390" y="169"/>
                      <a:pt x="391" y="158"/>
                      <a:pt x="391" y="154"/>
                    </a:cubicBezTo>
                    <a:cubicBezTo>
                      <a:pt x="392" y="153"/>
                      <a:pt x="392" y="152"/>
                      <a:pt x="392" y="152"/>
                    </a:cubicBezTo>
                    <a:cubicBezTo>
                      <a:pt x="391" y="152"/>
                      <a:pt x="391" y="153"/>
                      <a:pt x="391" y="153"/>
                    </a:cubicBezTo>
                    <a:cubicBezTo>
                      <a:pt x="390" y="153"/>
                      <a:pt x="390" y="154"/>
                      <a:pt x="389" y="154"/>
                    </a:cubicBezTo>
                    <a:cubicBezTo>
                      <a:pt x="385" y="154"/>
                      <a:pt x="383" y="146"/>
                      <a:pt x="383" y="145"/>
                    </a:cubicBezTo>
                    <a:cubicBezTo>
                      <a:pt x="382" y="143"/>
                      <a:pt x="379" y="138"/>
                      <a:pt x="376" y="138"/>
                    </a:cubicBezTo>
                    <a:cubicBezTo>
                      <a:pt x="376" y="138"/>
                      <a:pt x="376" y="138"/>
                      <a:pt x="376" y="138"/>
                    </a:cubicBezTo>
                    <a:cubicBezTo>
                      <a:pt x="373" y="138"/>
                      <a:pt x="373" y="136"/>
                      <a:pt x="373" y="135"/>
                    </a:cubicBezTo>
                    <a:cubicBezTo>
                      <a:pt x="372" y="134"/>
                      <a:pt x="372" y="134"/>
                      <a:pt x="372" y="134"/>
                    </a:cubicBezTo>
                    <a:cubicBezTo>
                      <a:pt x="370" y="134"/>
                      <a:pt x="369" y="134"/>
                      <a:pt x="368" y="133"/>
                    </a:cubicBezTo>
                    <a:cubicBezTo>
                      <a:pt x="366" y="130"/>
                      <a:pt x="367" y="125"/>
                      <a:pt x="367" y="123"/>
                    </a:cubicBezTo>
                    <a:cubicBezTo>
                      <a:pt x="367" y="122"/>
                      <a:pt x="367" y="121"/>
                      <a:pt x="367" y="121"/>
                    </a:cubicBezTo>
                    <a:cubicBezTo>
                      <a:pt x="367" y="121"/>
                      <a:pt x="367" y="121"/>
                      <a:pt x="367" y="121"/>
                    </a:cubicBezTo>
                    <a:cubicBezTo>
                      <a:pt x="366" y="121"/>
                      <a:pt x="366" y="121"/>
                      <a:pt x="365" y="121"/>
                    </a:cubicBezTo>
                    <a:cubicBezTo>
                      <a:pt x="365" y="121"/>
                      <a:pt x="364" y="121"/>
                      <a:pt x="363" y="120"/>
                    </a:cubicBezTo>
                    <a:cubicBezTo>
                      <a:pt x="363" y="120"/>
                      <a:pt x="363" y="120"/>
                      <a:pt x="362" y="120"/>
                    </a:cubicBezTo>
                    <a:cubicBezTo>
                      <a:pt x="362" y="120"/>
                      <a:pt x="361" y="120"/>
                      <a:pt x="361" y="120"/>
                    </a:cubicBezTo>
                    <a:cubicBezTo>
                      <a:pt x="360" y="120"/>
                      <a:pt x="360" y="121"/>
                      <a:pt x="359" y="121"/>
                    </a:cubicBezTo>
                    <a:cubicBezTo>
                      <a:pt x="359" y="121"/>
                      <a:pt x="358" y="121"/>
                      <a:pt x="358" y="121"/>
                    </a:cubicBezTo>
                    <a:cubicBezTo>
                      <a:pt x="358" y="121"/>
                      <a:pt x="357" y="121"/>
                      <a:pt x="356" y="120"/>
                    </a:cubicBezTo>
                    <a:cubicBezTo>
                      <a:pt x="355" y="118"/>
                      <a:pt x="355" y="115"/>
                      <a:pt x="355" y="113"/>
                    </a:cubicBezTo>
                    <a:cubicBezTo>
                      <a:pt x="356" y="111"/>
                      <a:pt x="355" y="109"/>
                      <a:pt x="352" y="107"/>
                    </a:cubicBezTo>
                    <a:cubicBezTo>
                      <a:pt x="348" y="104"/>
                      <a:pt x="348" y="102"/>
                      <a:pt x="348" y="99"/>
                    </a:cubicBezTo>
                    <a:cubicBezTo>
                      <a:pt x="348" y="97"/>
                      <a:pt x="331" y="88"/>
                      <a:pt x="327" y="87"/>
                    </a:cubicBezTo>
                    <a:cubicBezTo>
                      <a:pt x="324" y="86"/>
                      <a:pt x="324" y="84"/>
                      <a:pt x="324" y="82"/>
                    </a:cubicBezTo>
                    <a:cubicBezTo>
                      <a:pt x="324" y="81"/>
                      <a:pt x="324" y="81"/>
                      <a:pt x="324" y="80"/>
                    </a:cubicBezTo>
                    <a:cubicBezTo>
                      <a:pt x="322" y="78"/>
                      <a:pt x="321" y="71"/>
                      <a:pt x="321" y="68"/>
                    </a:cubicBezTo>
                    <a:cubicBezTo>
                      <a:pt x="321" y="66"/>
                      <a:pt x="320" y="64"/>
                      <a:pt x="319" y="63"/>
                    </a:cubicBezTo>
                    <a:cubicBezTo>
                      <a:pt x="317" y="61"/>
                      <a:pt x="315" y="60"/>
                      <a:pt x="316" y="58"/>
                    </a:cubicBezTo>
                    <a:cubicBezTo>
                      <a:pt x="316" y="56"/>
                      <a:pt x="315" y="54"/>
                      <a:pt x="315" y="52"/>
                    </a:cubicBezTo>
                    <a:cubicBezTo>
                      <a:pt x="315" y="50"/>
                      <a:pt x="314" y="48"/>
                      <a:pt x="314" y="46"/>
                    </a:cubicBezTo>
                    <a:cubicBezTo>
                      <a:pt x="314" y="44"/>
                      <a:pt x="313" y="43"/>
                      <a:pt x="311" y="42"/>
                    </a:cubicBezTo>
                    <a:cubicBezTo>
                      <a:pt x="309" y="41"/>
                      <a:pt x="308" y="40"/>
                      <a:pt x="308" y="38"/>
                    </a:cubicBezTo>
                    <a:cubicBezTo>
                      <a:pt x="308" y="38"/>
                      <a:pt x="308" y="38"/>
                      <a:pt x="308" y="38"/>
                    </a:cubicBezTo>
                    <a:cubicBezTo>
                      <a:pt x="307" y="38"/>
                      <a:pt x="306" y="38"/>
                      <a:pt x="305" y="39"/>
                    </a:cubicBezTo>
                    <a:cubicBezTo>
                      <a:pt x="304" y="39"/>
                      <a:pt x="303" y="39"/>
                      <a:pt x="302" y="39"/>
                    </a:cubicBezTo>
                    <a:cubicBezTo>
                      <a:pt x="300" y="40"/>
                      <a:pt x="299" y="39"/>
                      <a:pt x="299" y="38"/>
                    </a:cubicBezTo>
                    <a:cubicBezTo>
                      <a:pt x="297" y="37"/>
                      <a:pt x="297" y="33"/>
                      <a:pt x="297" y="29"/>
                    </a:cubicBezTo>
                    <a:cubicBezTo>
                      <a:pt x="298" y="24"/>
                      <a:pt x="296" y="16"/>
                      <a:pt x="293" y="14"/>
                    </a:cubicBezTo>
                    <a:cubicBezTo>
                      <a:pt x="291" y="13"/>
                      <a:pt x="290" y="9"/>
                      <a:pt x="290" y="6"/>
                    </a:cubicBezTo>
                    <a:cubicBezTo>
                      <a:pt x="289" y="5"/>
                      <a:pt x="289" y="3"/>
                      <a:pt x="289" y="2"/>
                    </a:cubicBezTo>
                    <a:cubicBezTo>
                      <a:pt x="288" y="2"/>
                      <a:pt x="288" y="3"/>
                      <a:pt x="286" y="4"/>
                    </a:cubicBezTo>
                    <a:cubicBezTo>
                      <a:pt x="285" y="6"/>
                      <a:pt x="284" y="7"/>
                      <a:pt x="284" y="9"/>
                    </a:cubicBezTo>
                    <a:cubicBezTo>
                      <a:pt x="284" y="11"/>
                      <a:pt x="284" y="15"/>
                      <a:pt x="281" y="17"/>
                    </a:cubicBezTo>
                    <a:cubicBezTo>
                      <a:pt x="281" y="18"/>
                      <a:pt x="281" y="19"/>
                      <a:pt x="281" y="21"/>
                    </a:cubicBezTo>
                    <a:cubicBezTo>
                      <a:pt x="281" y="23"/>
                      <a:pt x="282" y="26"/>
                      <a:pt x="280" y="28"/>
                    </a:cubicBezTo>
                    <a:cubicBezTo>
                      <a:pt x="279" y="29"/>
                      <a:pt x="279" y="33"/>
                      <a:pt x="279" y="37"/>
                    </a:cubicBezTo>
                    <a:cubicBezTo>
                      <a:pt x="280" y="39"/>
                      <a:pt x="280" y="42"/>
                      <a:pt x="280" y="44"/>
                    </a:cubicBezTo>
                    <a:cubicBezTo>
                      <a:pt x="279" y="45"/>
                      <a:pt x="279" y="47"/>
                      <a:pt x="279" y="48"/>
                    </a:cubicBezTo>
                    <a:cubicBezTo>
                      <a:pt x="279" y="52"/>
                      <a:pt x="278" y="56"/>
                      <a:pt x="276" y="60"/>
                    </a:cubicBezTo>
                    <a:cubicBezTo>
                      <a:pt x="276" y="61"/>
                      <a:pt x="275" y="62"/>
                      <a:pt x="274" y="63"/>
                    </a:cubicBezTo>
                    <a:cubicBezTo>
                      <a:pt x="273" y="66"/>
                      <a:pt x="272" y="70"/>
                      <a:pt x="268" y="71"/>
                    </a:cubicBezTo>
                    <a:cubicBezTo>
                      <a:pt x="267" y="72"/>
                      <a:pt x="266" y="72"/>
                      <a:pt x="264" y="72"/>
                    </a:cubicBezTo>
                    <a:cubicBezTo>
                      <a:pt x="261" y="72"/>
                      <a:pt x="258" y="70"/>
                      <a:pt x="256" y="68"/>
                    </a:cubicBezTo>
                    <a:cubicBezTo>
                      <a:pt x="255" y="67"/>
                      <a:pt x="254" y="66"/>
                      <a:pt x="255" y="65"/>
                    </a:cubicBezTo>
                    <a:cubicBezTo>
                      <a:pt x="255" y="65"/>
                      <a:pt x="255" y="65"/>
                      <a:pt x="254" y="64"/>
                    </a:cubicBezTo>
                    <a:cubicBezTo>
                      <a:pt x="253" y="63"/>
                      <a:pt x="250" y="62"/>
                      <a:pt x="248" y="62"/>
                    </a:cubicBezTo>
                    <a:cubicBezTo>
                      <a:pt x="248" y="62"/>
                      <a:pt x="247" y="62"/>
                      <a:pt x="247" y="62"/>
                    </a:cubicBezTo>
                    <a:cubicBezTo>
                      <a:pt x="245" y="63"/>
                      <a:pt x="243" y="61"/>
                      <a:pt x="241" y="59"/>
                    </a:cubicBezTo>
                    <a:cubicBezTo>
                      <a:pt x="240" y="57"/>
                      <a:pt x="239" y="56"/>
                      <a:pt x="237" y="55"/>
                    </a:cubicBezTo>
                    <a:cubicBezTo>
                      <a:pt x="235" y="53"/>
                      <a:pt x="234" y="53"/>
                      <a:pt x="233" y="53"/>
                    </a:cubicBezTo>
                    <a:cubicBezTo>
                      <a:pt x="233" y="53"/>
                      <a:pt x="232" y="53"/>
                      <a:pt x="232" y="53"/>
                    </a:cubicBezTo>
                    <a:cubicBezTo>
                      <a:pt x="231" y="53"/>
                      <a:pt x="231" y="53"/>
                      <a:pt x="230" y="53"/>
                    </a:cubicBezTo>
                    <a:cubicBezTo>
                      <a:pt x="229" y="53"/>
                      <a:pt x="228" y="53"/>
                      <a:pt x="227" y="51"/>
                    </a:cubicBezTo>
                    <a:cubicBezTo>
                      <a:pt x="226" y="47"/>
                      <a:pt x="224" y="46"/>
                      <a:pt x="222" y="45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19" y="43"/>
                      <a:pt x="218" y="42"/>
                      <a:pt x="218" y="41"/>
                    </a:cubicBezTo>
                    <a:cubicBezTo>
                      <a:pt x="218" y="40"/>
                      <a:pt x="219" y="39"/>
                      <a:pt x="220" y="38"/>
                    </a:cubicBezTo>
                    <a:cubicBezTo>
                      <a:pt x="221" y="38"/>
                      <a:pt x="221" y="38"/>
                      <a:pt x="222" y="38"/>
                    </a:cubicBezTo>
                    <a:cubicBezTo>
                      <a:pt x="224" y="36"/>
                      <a:pt x="224" y="34"/>
                      <a:pt x="222" y="31"/>
                    </a:cubicBezTo>
                    <a:cubicBezTo>
                      <a:pt x="222" y="30"/>
                      <a:pt x="221" y="29"/>
                      <a:pt x="222" y="28"/>
                    </a:cubicBezTo>
                    <a:cubicBezTo>
                      <a:pt x="222" y="27"/>
                      <a:pt x="223" y="27"/>
                      <a:pt x="225" y="26"/>
                    </a:cubicBezTo>
                    <a:cubicBezTo>
                      <a:pt x="226" y="26"/>
                      <a:pt x="227" y="26"/>
                      <a:pt x="229" y="25"/>
                    </a:cubicBezTo>
                    <a:cubicBezTo>
                      <a:pt x="230" y="24"/>
                      <a:pt x="230" y="23"/>
                      <a:pt x="230" y="22"/>
                    </a:cubicBezTo>
                    <a:cubicBezTo>
                      <a:pt x="230" y="21"/>
                      <a:pt x="230" y="19"/>
                      <a:pt x="232" y="18"/>
                    </a:cubicBezTo>
                    <a:cubicBezTo>
                      <a:pt x="232" y="18"/>
                      <a:pt x="233" y="18"/>
                      <a:pt x="233" y="17"/>
                    </a:cubicBezTo>
                    <a:cubicBezTo>
                      <a:pt x="233" y="17"/>
                      <a:pt x="232" y="16"/>
                      <a:pt x="230" y="16"/>
                    </a:cubicBezTo>
                    <a:cubicBezTo>
                      <a:pt x="229" y="15"/>
                      <a:pt x="229" y="16"/>
                      <a:pt x="228" y="17"/>
                    </a:cubicBezTo>
                    <a:cubicBezTo>
                      <a:pt x="228" y="18"/>
                      <a:pt x="228" y="19"/>
                      <a:pt x="227" y="19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5" y="20"/>
                      <a:pt x="224" y="18"/>
                      <a:pt x="224" y="16"/>
                    </a:cubicBezTo>
                    <a:cubicBezTo>
                      <a:pt x="223" y="16"/>
                      <a:pt x="223" y="15"/>
                      <a:pt x="223" y="15"/>
                    </a:cubicBezTo>
                    <a:cubicBezTo>
                      <a:pt x="223" y="15"/>
                      <a:pt x="222" y="15"/>
                      <a:pt x="222" y="15"/>
                    </a:cubicBezTo>
                    <a:cubicBezTo>
                      <a:pt x="221" y="17"/>
                      <a:pt x="219" y="18"/>
                      <a:pt x="217" y="18"/>
                    </a:cubicBezTo>
                    <a:cubicBezTo>
                      <a:pt x="216" y="18"/>
                      <a:pt x="215" y="18"/>
                      <a:pt x="215" y="17"/>
                    </a:cubicBezTo>
                    <a:cubicBezTo>
                      <a:pt x="213" y="15"/>
                      <a:pt x="203" y="12"/>
                      <a:pt x="197" y="12"/>
                    </a:cubicBezTo>
                    <a:cubicBezTo>
                      <a:pt x="194" y="11"/>
                      <a:pt x="192" y="9"/>
                      <a:pt x="191" y="8"/>
                    </a:cubicBezTo>
                    <a:cubicBezTo>
                      <a:pt x="190" y="7"/>
                      <a:pt x="189" y="6"/>
                      <a:pt x="189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8" y="6"/>
                      <a:pt x="189" y="8"/>
                      <a:pt x="190" y="8"/>
                    </a:cubicBezTo>
                    <a:cubicBezTo>
                      <a:pt x="191" y="9"/>
                      <a:pt x="192" y="10"/>
                      <a:pt x="192" y="11"/>
                    </a:cubicBezTo>
                    <a:cubicBezTo>
                      <a:pt x="193" y="12"/>
                      <a:pt x="193" y="13"/>
                      <a:pt x="193" y="13"/>
                    </a:cubicBezTo>
                    <a:cubicBezTo>
                      <a:pt x="192" y="16"/>
                      <a:pt x="184" y="17"/>
                      <a:pt x="180" y="17"/>
                    </a:cubicBezTo>
                    <a:cubicBezTo>
                      <a:pt x="178" y="17"/>
                      <a:pt x="177" y="17"/>
                      <a:pt x="176" y="17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76" y="17"/>
                      <a:pt x="177" y="18"/>
                      <a:pt x="176" y="19"/>
                    </a:cubicBezTo>
                    <a:cubicBezTo>
                      <a:pt x="176" y="19"/>
                      <a:pt x="175" y="20"/>
                      <a:pt x="174" y="20"/>
                    </a:cubicBezTo>
                    <a:cubicBezTo>
                      <a:pt x="174" y="20"/>
                      <a:pt x="174" y="20"/>
                      <a:pt x="174" y="20"/>
                    </a:cubicBezTo>
                    <a:cubicBezTo>
                      <a:pt x="174" y="20"/>
                      <a:pt x="174" y="20"/>
                      <a:pt x="174" y="20"/>
                    </a:cubicBezTo>
                    <a:cubicBezTo>
                      <a:pt x="173" y="20"/>
                      <a:pt x="172" y="21"/>
                      <a:pt x="171" y="24"/>
                    </a:cubicBezTo>
                    <a:cubicBezTo>
                      <a:pt x="170" y="25"/>
                      <a:pt x="169" y="27"/>
                      <a:pt x="168" y="28"/>
                    </a:cubicBezTo>
                    <a:cubicBezTo>
                      <a:pt x="167" y="29"/>
                      <a:pt x="167" y="30"/>
                      <a:pt x="166" y="31"/>
                    </a:cubicBezTo>
                    <a:cubicBezTo>
                      <a:pt x="166" y="33"/>
                      <a:pt x="166" y="34"/>
                      <a:pt x="164" y="35"/>
                    </a:cubicBezTo>
                    <a:cubicBezTo>
                      <a:pt x="162" y="36"/>
                      <a:pt x="162" y="37"/>
                      <a:pt x="162" y="37"/>
                    </a:cubicBezTo>
                    <a:cubicBezTo>
                      <a:pt x="162" y="39"/>
                      <a:pt x="163" y="40"/>
                      <a:pt x="164" y="42"/>
                    </a:cubicBezTo>
                    <a:cubicBezTo>
                      <a:pt x="166" y="43"/>
                      <a:pt x="166" y="45"/>
                      <a:pt x="166" y="46"/>
                    </a:cubicBezTo>
                    <a:cubicBezTo>
                      <a:pt x="165" y="47"/>
                      <a:pt x="165" y="47"/>
                      <a:pt x="163" y="47"/>
                    </a:cubicBezTo>
                    <a:cubicBezTo>
                      <a:pt x="162" y="47"/>
                      <a:pt x="160" y="46"/>
                      <a:pt x="158" y="44"/>
                    </a:cubicBezTo>
                    <a:cubicBezTo>
                      <a:pt x="156" y="43"/>
                      <a:pt x="155" y="42"/>
                      <a:pt x="154" y="42"/>
                    </a:cubicBezTo>
                    <a:cubicBezTo>
                      <a:pt x="154" y="42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4"/>
                    </a:cubicBezTo>
                    <a:cubicBezTo>
                      <a:pt x="154" y="45"/>
                      <a:pt x="153" y="46"/>
                      <a:pt x="153" y="47"/>
                    </a:cubicBezTo>
                    <a:cubicBezTo>
                      <a:pt x="152" y="47"/>
                      <a:pt x="150" y="47"/>
                      <a:pt x="149" y="46"/>
                    </a:cubicBezTo>
                    <a:cubicBezTo>
                      <a:pt x="148" y="45"/>
                      <a:pt x="148" y="43"/>
                      <a:pt x="148" y="42"/>
                    </a:cubicBezTo>
                    <a:cubicBezTo>
                      <a:pt x="149" y="41"/>
                      <a:pt x="148" y="40"/>
                      <a:pt x="146" y="40"/>
                    </a:cubicBezTo>
                    <a:cubicBezTo>
                      <a:pt x="145" y="40"/>
                      <a:pt x="144" y="39"/>
                      <a:pt x="143" y="38"/>
                    </a:cubicBezTo>
                    <a:cubicBezTo>
                      <a:pt x="142" y="36"/>
                      <a:pt x="138" y="33"/>
                      <a:pt x="136" y="33"/>
                    </a:cubicBezTo>
                    <a:cubicBezTo>
                      <a:pt x="135" y="33"/>
                      <a:pt x="135" y="33"/>
                      <a:pt x="134" y="34"/>
                    </a:cubicBezTo>
                    <a:cubicBezTo>
                      <a:pt x="133" y="35"/>
                      <a:pt x="132" y="36"/>
                      <a:pt x="130" y="36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28" y="37"/>
                      <a:pt x="128" y="38"/>
                      <a:pt x="128" y="39"/>
                    </a:cubicBezTo>
                    <a:cubicBezTo>
                      <a:pt x="128" y="40"/>
                      <a:pt x="128" y="40"/>
                      <a:pt x="128" y="41"/>
                    </a:cubicBezTo>
                    <a:cubicBezTo>
                      <a:pt x="127" y="42"/>
                      <a:pt x="126" y="42"/>
                      <a:pt x="124" y="41"/>
                    </a:cubicBezTo>
                    <a:cubicBezTo>
                      <a:pt x="122" y="41"/>
                      <a:pt x="121" y="40"/>
                      <a:pt x="120" y="40"/>
                    </a:cubicBezTo>
                    <a:cubicBezTo>
                      <a:pt x="120" y="41"/>
                      <a:pt x="119" y="41"/>
                      <a:pt x="119" y="41"/>
                    </a:cubicBezTo>
                    <a:cubicBezTo>
                      <a:pt x="119" y="41"/>
                      <a:pt x="119" y="42"/>
                      <a:pt x="119" y="42"/>
                    </a:cubicBezTo>
                    <a:cubicBezTo>
                      <a:pt x="120" y="43"/>
                      <a:pt x="120" y="43"/>
                      <a:pt x="119" y="44"/>
                    </a:cubicBezTo>
                    <a:cubicBezTo>
                      <a:pt x="119" y="44"/>
                      <a:pt x="119" y="45"/>
                      <a:pt x="118" y="45"/>
                    </a:cubicBezTo>
                    <a:cubicBezTo>
                      <a:pt x="118" y="45"/>
                      <a:pt x="118" y="45"/>
                      <a:pt x="117" y="46"/>
                    </a:cubicBezTo>
                    <a:cubicBezTo>
                      <a:pt x="117" y="47"/>
                      <a:pt x="116" y="48"/>
                      <a:pt x="114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2" y="49"/>
                      <a:pt x="112" y="52"/>
                      <a:pt x="113" y="56"/>
                    </a:cubicBezTo>
                    <a:cubicBezTo>
                      <a:pt x="113" y="57"/>
                      <a:pt x="113" y="57"/>
                      <a:pt x="112" y="58"/>
                    </a:cubicBezTo>
                    <a:cubicBezTo>
                      <a:pt x="112" y="58"/>
                      <a:pt x="112" y="59"/>
                      <a:pt x="111" y="59"/>
                    </a:cubicBezTo>
                    <a:cubicBezTo>
                      <a:pt x="110" y="59"/>
                      <a:pt x="109" y="58"/>
                      <a:pt x="108" y="58"/>
                    </a:cubicBezTo>
                    <a:cubicBezTo>
                      <a:pt x="107" y="57"/>
                      <a:pt x="106" y="56"/>
                      <a:pt x="105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4" y="57"/>
                      <a:pt x="105" y="58"/>
                      <a:pt x="105" y="59"/>
                    </a:cubicBezTo>
                    <a:cubicBezTo>
                      <a:pt x="106" y="60"/>
                      <a:pt x="107" y="61"/>
                      <a:pt x="107" y="63"/>
                    </a:cubicBezTo>
                    <a:cubicBezTo>
                      <a:pt x="108" y="66"/>
                      <a:pt x="106" y="67"/>
                      <a:pt x="105" y="68"/>
                    </a:cubicBezTo>
                    <a:cubicBezTo>
                      <a:pt x="105" y="68"/>
                      <a:pt x="104" y="68"/>
                      <a:pt x="104" y="69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101" y="69"/>
                      <a:pt x="100" y="68"/>
                      <a:pt x="99" y="66"/>
                    </a:cubicBezTo>
                    <a:cubicBezTo>
                      <a:pt x="99" y="64"/>
                      <a:pt x="98" y="62"/>
                      <a:pt x="98" y="61"/>
                    </a:cubicBezTo>
                    <a:cubicBezTo>
                      <a:pt x="98" y="61"/>
                      <a:pt x="98" y="60"/>
                      <a:pt x="98" y="60"/>
                    </a:cubicBezTo>
                    <a:cubicBezTo>
                      <a:pt x="98" y="61"/>
                      <a:pt x="96" y="61"/>
                      <a:pt x="92" y="65"/>
                    </a:cubicBezTo>
                    <a:cubicBezTo>
                      <a:pt x="91" y="67"/>
                      <a:pt x="91" y="70"/>
                      <a:pt x="92" y="72"/>
                    </a:cubicBezTo>
                    <a:cubicBezTo>
                      <a:pt x="93" y="74"/>
                      <a:pt x="93" y="76"/>
                      <a:pt x="92" y="77"/>
                    </a:cubicBezTo>
                    <a:cubicBezTo>
                      <a:pt x="90" y="78"/>
                      <a:pt x="83" y="85"/>
                      <a:pt x="78" y="90"/>
                    </a:cubicBezTo>
                    <a:cubicBezTo>
                      <a:pt x="75" y="94"/>
                      <a:pt x="70" y="94"/>
                      <a:pt x="66" y="94"/>
                    </a:cubicBezTo>
                    <a:cubicBezTo>
                      <a:pt x="64" y="94"/>
                      <a:pt x="62" y="94"/>
                      <a:pt x="61" y="95"/>
                    </a:cubicBezTo>
                    <a:cubicBezTo>
                      <a:pt x="59" y="97"/>
                      <a:pt x="57" y="97"/>
                      <a:pt x="56" y="97"/>
                    </a:cubicBezTo>
                    <a:cubicBezTo>
                      <a:pt x="54" y="97"/>
                      <a:pt x="53" y="97"/>
                      <a:pt x="52" y="98"/>
                    </a:cubicBezTo>
                    <a:cubicBezTo>
                      <a:pt x="51" y="98"/>
                      <a:pt x="51" y="98"/>
                      <a:pt x="51" y="98"/>
                    </a:cubicBezTo>
                    <a:cubicBezTo>
                      <a:pt x="48" y="101"/>
                      <a:pt x="45" y="103"/>
                      <a:pt x="43" y="103"/>
                    </a:cubicBezTo>
                    <a:cubicBezTo>
                      <a:pt x="42" y="103"/>
                      <a:pt x="41" y="103"/>
                      <a:pt x="41" y="102"/>
                    </a:cubicBezTo>
                    <a:cubicBezTo>
                      <a:pt x="41" y="101"/>
                      <a:pt x="40" y="101"/>
                      <a:pt x="39" y="101"/>
                    </a:cubicBezTo>
                    <a:cubicBezTo>
                      <a:pt x="37" y="101"/>
                      <a:pt x="33" y="103"/>
                      <a:pt x="31" y="105"/>
                    </a:cubicBezTo>
                    <a:cubicBezTo>
                      <a:pt x="27" y="109"/>
                      <a:pt x="22" y="112"/>
                      <a:pt x="18" y="112"/>
                    </a:cubicBezTo>
                    <a:cubicBezTo>
                      <a:pt x="17" y="112"/>
                      <a:pt x="16" y="113"/>
                      <a:pt x="15" y="116"/>
                    </a:cubicBezTo>
                    <a:cubicBezTo>
                      <a:pt x="15" y="117"/>
                      <a:pt x="15" y="118"/>
                      <a:pt x="14" y="119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1" y="118"/>
                      <a:pt x="11" y="116"/>
                      <a:pt x="11" y="114"/>
                    </a:cubicBezTo>
                    <a:cubicBezTo>
                      <a:pt x="10" y="115"/>
                      <a:pt x="9" y="117"/>
                      <a:pt x="8" y="119"/>
                    </a:cubicBezTo>
                    <a:cubicBezTo>
                      <a:pt x="8" y="121"/>
                      <a:pt x="8" y="122"/>
                      <a:pt x="9" y="123"/>
                    </a:cubicBezTo>
                    <a:cubicBezTo>
                      <a:pt x="9" y="125"/>
                      <a:pt x="10" y="127"/>
                      <a:pt x="8" y="130"/>
                    </a:cubicBezTo>
                    <a:cubicBezTo>
                      <a:pt x="5" y="136"/>
                      <a:pt x="3" y="139"/>
                      <a:pt x="7" y="145"/>
                    </a:cubicBezTo>
                    <a:cubicBezTo>
                      <a:pt x="11" y="151"/>
                      <a:pt x="14" y="155"/>
                      <a:pt x="12" y="159"/>
                    </a:cubicBezTo>
                    <a:cubicBezTo>
                      <a:pt x="12" y="160"/>
                      <a:pt x="11" y="160"/>
                      <a:pt x="11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60"/>
                      <a:pt x="10" y="160"/>
                      <a:pt x="10" y="159"/>
                    </a:cubicBezTo>
                    <a:cubicBezTo>
                      <a:pt x="10" y="160"/>
                      <a:pt x="9" y="160"/>
                      <a:pt x="9" y="161"/>
                    </a:cubicBezTo>
                    <a:cubicBezTo>
                      <a:pt x="9" y="161"/>
                      <a:pt x="8" y="161"/>
                      <a:pt x="8" y="161"/>
                    </a:cubicBezTo>
                    <a:cubicBezTo>
                      <a:pt x="7" y="161"/>
                      <a:pt x="6" y="160"/>
                      <a:pt x="4" y="158"/>
                    </a:cubicBezTo>
                    <a:cubicBezTo>
                      <a:pt x="4" y="158"/>
                      <a:pt x="3" y="157"/>
                      <a:pt x="3" y="157"/>
                    </a:cubicBezTo>
                    <a:cubicBezTo>
                      <a:pt x="4" y="158"/>
                      <a:pt x="5" y="161"/>
                      <a:pt x="6" y="163"/>
                    </a:cubicBezTo>
                    <a:cubicBezTo>
                      <a:pt x="9" y="168"/>
                      <a:pt x="12" y="174"/>
                      <a:pt x="12" y="177"/>
                    </a:cubicBezTo>
                    <a:cubicBezTo>
                      <a:pt x="12" y="179"/>
                      <a:pt x="14" y="181"/>
                      <a:pt x="16" y="183"/>
                    </a:cubicBezTo>
                    <a:cubicBezTo>
                      <a:pt x="18" y="187"/>
                      <a:pt x="21" y="190"/>
                      <a:pt x="21" y="195"/>
                    </a:cubicBezTo>
                    <a:cubicBezTo>
                      <a:pt x="20" y="203"/>
                      <a:pt x="29" y="216"/>
                      <a:pt x="29" y="216"/>
                    </a:cubicBezTo>
                    <a:cubicBezTo>
                      <a:pt x="30" y="218"/>
                      <a:pt x="29" y="219"/>
                      <a:pt x="28" y="222"/>
                    </a:cubicBezTo>
                    <a:cubicBezTo>
                      <a:pt x="28" y="224"/>
                      <a:pt x="27" y="227"/>
                      <a:pt x="27" y="230"/>
                    </a:cubicBezTo>
                    <a:cubicBezTo>
                      <a:pt x="27" y="233"/>
                      <a:pt x="27" y="235"/>
                      <a:pt x="26" y="237"/>
                    </a:cubicBezTo>
                    <a:cubicBezTo>
                      <a:pt x="24" y="238"/>
                      <a:pt x="23" y="239"/>
                      <a:pt x="20" y="239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19" y="241"/>
                      <a:pt x="21" y="243"/>
                      <a:pt x="23" y="243"/>
                    </a:cubicBezTo>
                    <a:cubicBezTo>
                      <a:pt x="26" y="243"/>
                      <a:pt x="27" y="245"/>
                      <a:pt x="27" y="246"/>
                    </a:cubicBezTo>
                    <a:cubicBezTo>
                      <a:pt x="28" y="247"/>
                      <a:pt x="29" y="248"/>
                      <a:pt x="31" y="250"/>
                    </a:cubicBezTo>
                    <a:cubicBezTo>
                      <a:pt x="33" y="251"/>
                      <a:pt x="36" y="252"/>
                      <a:pt x="42" y="252"/>
                    </a:cubicBezTo>
                    <a:cubicBezTo>
                      <a:pt x="43" y="252"/>
                      <a:pt x="45" y="251"/>
                      <a:pt x="46" y="251"/>
                    </a:cubicBezTo>
                    <a:cubicBezTo>
                      <a:pt x="47" y="251"/>
                      <a:pt x="48" y="251"/>
                      <a:pt x="49" y="251"/>
                    </a:cubicBezTo>
                    <a:cubicBezTo>
                      <a:pt x="50" y="251"/>
                      <a:pt x="51" y="250"/>
                      <a:pt x="52" y="249"/>
                    </a:cubicBezTo>
                    <a:cubicBezTo>
                      <a:pt x="54" y="248"/>
                      <a:pt x="55" y="246"/>
                      <a:pt x="58" y="246"/>
                    </a:cubicBezTo>
                    <a:cubicBezTo>
                      <a:pt x="62" y="245"/>
                      <a:pt x="62" y="245"/>
                      <a:pt x="63" y="243"/>
                    </a:cubicBezTo>
                    <a:cubicBezTo>
                      <a:pt x="64" y="243"/>
                      <a:pt x="64" y="242"/>
                      <a:pt x="65" y="241"/>
                    </a:cubicBezTo>
                    <a:cubicBezTo>
                      <a:pt x="66" y="239"/>
                      <a:pt x="69" y="239"/>
                      <a:pt x="76" y="239"/>
                    </a:cubicBezTo>
                    <a:cubicBezTo>
                      <a:pt x="79" y="239"/>
                      <a:pt x="84" y="239"/>
                      <a:pt x="88" y="239"/>
                    </a:cubicBezTo>
                    <a:cubicBezTo>
                      <a:pt x="90" y="239"/>
                      <a:pt x="90" y="239"/>
                      <a:pt x="90" y="239"/>
                    </a:cubicBezTo>
                    <a:cubicBezTo>
                      <a:pt x="91" y="239"/>
                      <a:pt x="92" y="239"/>
                      <a:pt x="93" y="239"/>
                    </a:cubicBezTo>
                    <a:cubicBezTo>
                      <a:pt x="101" y="239"/>
                      <a:pt x="106" y="237"/>
                      <a:pt x="107" y="233"/>
                    </a:cubicBezTo>
                    <a:cubicBezTo>
                      <a:pt x="108" y="230"/>
                      <a:pt x="112" y="229"/>
                      <a:pt x="115" y="227"/>
                    </a:cubicBezTo>
                    <a:cubicBezTo>
                      <a:pt x="117" y="227"/>
                      <a:pt x="119" y="226"/>
                      <a:pt x="120" y="225"/>
                    </a:cubicBezTo>
                    <a:cubicBezTo>
                      <a:pt x="124" y="222"/>
                      <a:pt x="127" y="221"/>
                      <a:pt x="135" y="222"/>
                    </a:cubicBezTo>
                    <a:cubicBezTo>
                      <a:pt x="142" y="222"/>
                      <a:pt x="148" y="219"/>
                      <a:pt x="153" y="217"/>
                    </a:cubicBezTo>
                    <a:cubicBezTo>
                      <a:pt x="154" y="217"/>
                      <a:pt x="155" y="216"/>
                      <a:pt x="156" y="216"/>
                    </a:cubicBezTo>
                    <a:cubicBezTo>
                      <a:pt x="160" y="214"/>
                      <a:pt x="164" y="214"/>
                      <a:pt x="169" y="214"/>
                    </a:cubicBezTo>
                    <a:cubicBezTo>
                      <a:pt x="172" y="214"/>
                      <a:pt x="175" y="214"/>
                      <a:pt x="177" y="213"/>
                    </a:cubicBezTo>
                    <a:cubicBezTo>
                      <a:pt x="177" y="213"/>
                      <a:pt x="178" y="213"/>
                      <a:pt x="178" y="213"/>
                    </a:cubicBezTo>
                    <a:cubicBezTo>
                      <a:pt x="181" y="213"/>
                      <a:pt x="182" y="214"/>
                      <a:pt x="184" y="216"/>
                    </a:cubicBezTo>
                    <a:cubicBezTo>
                      <a:pt x="185" y="218"/>
                      <a:pt x="186" y="219"/>
                      <a:pt x="189" y="219"/>
                    </a:cubicBezTo>
                    <a:cubicBezTo>
                      <a:pt x="192" y="218"/>
                      <a:pt x="195" y="219"/>
                      <a:pt x="197" y="220"/>
                    </a:cubicBezTo>
                    <a:cubicBezTo>
                      <a:pt x="198" y="220"/>
                      <a:pt x="199" y="220"/>
                      <a:pt x="200" y="220"/>
                    </a:cubicBezTo>
                    <a:cubicBezTo>
                      <a:pt x="202" y="220"/>
                      <a:pt x="203" y="221"/>
                      <a:pt x="204" y="222"/>
                    </a:cubicBezTo>
                    <a:cubicBezTo>
                      <a:pt x="205" y="222"/>
                      <a:pt x="205" y="223"/>
                      <a:pt x="206" y="223"/>
                    </a:cubicBezTo>
                    <a:cubicBezTo>
                      <a:pt x="208" y="223"/>
                      <a:pt x="209" y="224"/>
                      <a:pt x="209" y="225"/>
                    </a:cubicBezTo>
                    <a:cubicBezTo>
                      <a:pt x="209" y="227"/>
                      <a:pt x="209" y="228"/>
                      <a:pt x="207" y="231"/>
                    </a:cubicBezTo>
                    <a:cubicBezTo>
                      <a:pt x="207" y="231"/>
                      <a:pt x="207" y="231"/>
                      <a:pt x="207" y="231"/>
                    </a:cubicBezTo>
                    <a:cubicBezTo>
                      <a:pt x="207" y="231"/>
                      <a:pt x="208" y="232"/>
                      <a:pt x="209" y="232"/>
                    </a:cubicBezTo>
                    <a:cubicBezTo>
                      <a:pt x="211" y="233"/>
                      <a:pt x="214" y="235"/>
                      <a:pt x="216" y="238"/>
                    </a:cubicBezTo>
                    <a:cubicBezTo>
                      <a:pt x="218" y="241"/>
                      <a:pt x="218" y="243"/>
                      <a:pt x="218" y="245"/>
                    </a:cubicBezTo>
                    <a:cubicBezTo>
                      <a:pt x="218" y="246"/>
                      <a:pt x="218" y="247"/>
                      <a:pt x="218" y="248"/>
                    </a:cubicBezTo>
                    <a:cubicBezTo>
                      <a:pt x="219" y="250"/>
                      <a:pt x="220" y="250"/>
                      <a:pt x="220" y="250"/>
                    </a:cubicBezTo>
                    <a:cubicBezTo>
                      <a:pt x="221" y="250"/>
                      <a:pt x="223" y="247"/>
                      <a:pt x="225" y="246"/>
                    </a:cubicBezTo>
                    <a:cubicBezTo>
                      <a:pt x="227" y="242"/>
                      <a:pt x="229" y="242"/>
                      <a:pt x="231" y="241"/>
                    </a:cubicBezTo>
                    <a:cubicBezTo>
                      <a:pt x="233" y="241"/>
                      <a:pt x="234" y="241"/>
                      <a:pt x="234" y="239"/>
                    </a:cubicBezTo>
                    <a:cubicBezTo>
                      <a:pt x="235" y="234"/>
                      <a:pt x="238" y="229"/>
                      <a:pt x="242" y="229"/>
                    </a:cubicBezTo>
                    <a:cubicBezTo>
                      <a:pt x="242" y="229"/>
                      <a:pt x="243" y="229"/>
                      <a:pt x="244" y="230"/>
                    </a:cubicBezTo>
                    <a:cubicBezTo>
                      <a:pt x="246" y="231"/>
                      <a:pt x="245" y="233"/>
                      <a:pt x="244" y="235"/>
                    </a:cubicBezTo>
                    <a:cubicBezTo>
                      <a:pt x="243" y="237"/>
                      <a:pt x="241" y="240"/>
                      <a:pt x="240" y="244"/>
                    </a:cubicBezTo>
                    <a:cubicBezTo>
                      <a:pt x="239" y="251"/>
                      <a:pt x="237" y="251"/>
                      <a:pt x="235" y="252"/>
                    </a:cubicBezTo>
                    <a:cubicBezTo>
                      <a:pt x="234" y="252"/>
                      <a:pt x="234" y="252"/>
                      <a:pt x="234" y="252"/>
                    </a:cubicBezTo>
                    <a:cubicBezTo>
                      <a:pt x="234" y="252"/>
                      <a:pt x="234" y="252"/>
                      <a:pt x="234" y="252"/>
                    </a:cubicBezTo>
                    <a:cubicBezTo>
                      <a:pt x="234" y="252"/>
                      <a:pt x="234" y="252"/>
                      <a:pt x="234" y="252"/>
                    </a:cubicBezTo>
                    <a:cubicBezTo>
                      <a:pt x="235" y="252"/>
                      <a:pt x="236" y="253"/>
                      <a:pt x="238" y="253"/>
                    </a:cubicBezTo>
                    <a:cubicBezTo>
                      <a:pt x="239" y="253"/>
                      <a:pt x="241" y="253"/>
                      <a:pt x="241" y="251"/>
                    </a:cubicBezTo>
                    <a:cubicBezTo>
                      <a:pt x="241" y="245"/>
                      <a:pt x="243" y="244"/>
                      <a:pt x="244" y="244"/>
                    </a:cubicBezTo>
                    <a:cubicBezTo>
                      <a:pt x="245" y="244"/>
                      <a:pt x="247" y="245"/>
                      <a:pt x="248" y="247"/>
                    </a:cubicBezTo>
                    <a:cubicBezTo>
                      <a:pt x="251" y="251"/>
                      <a:pt x="249" y="254"/>
                      <a:pt x="248" y="256"/>
                    </a:cubicBezTo>
                    <a:cubicBezTo>
                      <a:pt x="248" y="257"/>
                      <a:pt x="247" y="258"/>
                      <a:pt x="247" y="258"/>
                    </a:cubicBezTo>
                    <a:cubicBezTo>
                      <a:pt x="247" y="258"/>
                      <a:pt x="247" y="258"/>
                      <a:pt x="248" y="258"/>
                    </a:cubicBezTo>
                    <a:cubicBezTo>
                      <a:pt x="248" y="258"/>
                      <a:pt x="249" y="258"/>
                      <a:pt x="250" y="258"/>
                    </a:cubicBezTo>
                    <a:cubicBezTo>
                      <a:pt x="251" y="257"/>
                      <a:pt x="252" y="257"/>
                      <a:pt x="253" y="257"/>
                    </a:cubicBezTo>
                    <a:cubicBezTo>
                      <a:pt x="256" y="257"/>
                      <a:pt x="258" y="260"/>
                      <a:pt x="259" y="261"/>
                    </a:cubicBezTo>
                    <a:cubicBezTo>
                      <a:pt x="261" y="264"/>
                      <a:pt x="263" y="268"/>
                      <a:pt x="262" y="272"/>
                    </a:cubicBezTo>
                    <a:cubicBezTo>
                      <a:pt x="262" y="272"/>
                      <a:pt x="262" y="272"/>
                      <a:pt x="262" y="272"/>
                    </a:cubicBezTo>
                    <a:cubicBezTo>
                      <a:pt x="261" y="277"/>
                      <a:pt x="261" y="280"/>
                      <a:pt x="267" y="283"/>
                    </a:cubicBezTo>
                    <a:cubicBezTo>
                      <a:pt x="270" y="284"/>
                      <a:pt x="271" y="285"/>
                      <a:pt x="272" y="286"/>
                    </a:cubicBezTo>
                    <a:cubicBezTo>
                      <a:pt x="273" y="287"/>
                      <a:pt x="274" y="287"/>
                      <a:pt x="276" y="287"/>
                    </a:cubicBezTo>
                    <a:cubicBezTo>
                      <a:pt x="282" y="287"/>
                      <a:pt x="293" y="291"/>
                      <a:pt x="297" y="294"/>
                    </a:cubicBezTo>
                    <a:cubicBezTo>
                      <a:pt x="297" y="295"/>
                      <a:pt x="297" y="295"/>
                      <a:pt x="298" y="295"/>
                    </a:cubicBezTo>
                    <a:cubicBezTo>
                      <a:pt x="301" y="295"/>
                      <a:pt x="306" y="291"/>
                      <a:pt x="307" y="288"/>
                    </a:cubicBezTo>
                    <a:cubicBezTo>
                      <a:pt x="308" y="285"/>
                      <a:pt x="310" y="285"/>
                      <a:pt x="310" y="285"/>
                    </a:cubicBezTo>
                    <a:cubicBezTo>
                      <a:pt x="312" y="285"/>
                      <a:pt x="314" y="286"/>
                      <a:pt x="314" y="287"/>
                    </a:cubicBezTo>
                    <a:cubicBezTo>
                      <a:pt x="314" y="288"/>
                      <a:pt x="314" y="288"/>
                      <a:pt x="314" y="289"/>
                    </a:cubicBezTo>
                    <a:cubicBezTo>
                      <a:pt x="314" y="288"/>
                      <a:pt x="315" y="288"/>
                      <a:pt x="315" y="288"/>
                    </a:cubicBezTo>
                    <a:close/>
                    <a:moveTo>
                      <a:pt x="313" y="290"/>
                    </a:move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2" y="292"/>
                      <a:pt x="313" y="292"/>
                      <a:pt x="313" y="292"/>
                    </a:cubicBezTo>
                    <a:cubicBezTo>
                      <a:pt x="313" y="291"/>
                      <a:pt x="313" y="290"/>
                      <a:pt x="313" y="290"/>
                    </a:cubicBezTo>
                    <a:close/>
                    <a:moveTo>
                      <a:pt x="233" y="265"/>
                    </a:moveTo>
                    <a:cubicBezTo>
                      <a:pt x="233" y="265"/>
                      <a:pt x="233" y="265"/>
                      <a:pt x="233" y="265"/>
                    </a:cubicBezTo>
                    <a:cubicBezTo>
                      <a:pt x="231" y="265"/>
                      <a:pt x="229" y="265"/>
                      <a:pt x="228" y="264"/>
                    </a:cubicBezTo>
                    <a:cubicBezTo>
                      <a:pt x="228" y="263"/>
                      <a:pt x="227" y="263"/>
                      <a:pt x="228" y="262"/>
                    </a:cubicBezTo>
                    <a:cubicBezTo>
                      <a:pt x="228" y="260"/>
                      <a:pt x="235" y="259"/>
                      <a:pt x="238" y="259"/>
                    </a:cubicBezTo>
                    <a:cubicBezTo>
                      <a:pt x="240" y="259"/>
                      <a:pt x="241" y="260"/>
                      <a:pt x="241" y="260"/>
                    </a:cubicBezTo>
                    <a:cubicBezTo>
                      <a:pt x="242" y="261"/>
                      <a:pt x="242" y="261"/>
                      <a:pt x="241" y="262"/>
                    </a:cubicBezTo>
                    <a:cubicBezTo>
                      <a:pt x="240" y="264"/>
                      <a:pt x="237" y="265"/>
                      <a:pt x="233" y="265"/>
                    </a:cubicBezTo>
                    <a:close/>
                    <a:moveTo>
                      <a:pt x="230" y="263"/>
                    </a:moveTo>
                    <a:cubicBezTo>
                      <a:pt x="231" y="263"/>
                      <a:pt x="232" y="263"/>
                      <a:pt x="233" y="263"/>
                    </a:cubicBezTo>
                    <a:cubicBezTo>
                      <a:pt x="233" y="263"/>
                      <a:pt x="233" y="263"/>
                      <a:pt x="233" y="263"/>
                    </a:cubicBezTo>
                    <a:cubicBezTo>
                      <a:pt x="236" y="263"/>
                      <a:pt x="239" y="262"/>
                      <a:pt x="239" y="261"/>
                    </a:cubicBezTo>
                    <a:cubicBezTo>
                      <a:pt x="239" y="261"/>
                      <a:pt x="238" y="261"/>
                      <a:pt x="238" y="261"/>
                    </a:cubicBezTo>
                    <a:cubicBezTo>
                      <a:pt x="235" y="261"/>
                      <a:pt x="231" y="262"/>
                      <a:pt x="230" y="263"/>
                    </a:cubicBezTo>
                    <a:close/>
                    <a:moveTo>
                      <a:pt x="171" y="14"/>
                    </a:moveTo>
                    <a:cubicBezTo>
                      <a:pt x="171" y="14"/>
                      <a:pt x="171" y="14"/>
                      <a:pt x="171" y="14"/>
                    </a:cubicBezTo>
                    <a:cubicBezTo>
                      <a:pt x="169" y="14"/>
                      <a:pt x="168" y="14"/>
                      <a:pt x="168" y="13"/>
                    </a:cubicBezTo>
                    <a:cubicBezTo>
                      <a:pt x="166" y="12"/>
                      <a:pt x="167" y="11"/>
                      <a:pt x="167" y="11"/>
                    </a:cubicBezTo>
                    <a:cubicBezTo>
                      <a:pt x="168" y="9"/>
                      <a:pt x="175" y="7"/>
                      <a:pt x="178" y="7"/>
                    </a:cubicBezTo>
                    <a:cubicBezTo>
                      <a:pt x="179" y="7"/>
                      <a:pt x="181" y="7"/>
                      <a:pt x="182" y="9"/>
                    </a:cubicBezTo>
                    <a:cubicBezTo>
                      <a:pt x="182" y="10"/>
                      <a:pt x="182" y="10"/>
                      <a:pt x="181" y="11"/>
                    </a:cubicBezTo>
                    <a:cubicBezTo>
                      <a:pt x="179" y="13"/>
                      <a:pt x="174" y="14"/>
                      <a:pt x="171" y="14"/>
                    </a:cubicBezTo>
                    <a:close/>
                    <a:moveTo>
                      <a:pt x="169" y="12"/>
                    </a:moveTo>
                    <a:cubicBezTo>
                      <a:pt x="169" y="12"/>
                      <a:pt x="170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5" y="12"/>
                      <a:pt x="179" y="11"/>
                      <a:pt x="179" y="10"/>
                    </a:cubicBezTo>
                    <a:cubicBezTo>
                      <a:pt x="179" y="10"/>
                      <a:pt x="179" y="9"/>
                      <a:pt x="178" y="9"/>
                    </a:cubicBezTo>
                    <a:cubicBezTo>
                      <a:pt x="174" y="9"/>
                      <a:pt x="170" y="11"/>
                      <a:pt x="16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5" name="Google Shape;376;p3">
                <a:extLst>
                  <a:ext uri="{FF2B5EF4-FFF2-40B4-BE49-F238E27FC236}">
                    <a16:creationId xmlns:a16="http://schemas.microsoft.com/office/drawing/2014/main" id="{B2814F08-44FC-F743-9EE9-D93494A7FA29}"/>
                  </a:ext>
                </a:extLst>
              </p:cNvPr>
              <p:cNvSpPr/>
              <p:nvPr/>
            </p:nvSpPr>
            <p:spPr>
              <a:xfrm>
                <a:off x="5558" y="3439"/>
                <a:ext cx="98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44" extrusionOk="0">
                    <a:moveTo>
                      <a:pt x="75" y="70"/>
                    </a:moveTo>
                    <a:cubicBezTo>
                      <a:pt x="72" y="68"/>
                      <a:pt x="70" y="71"/>
                      <a:pt x="67" y="72"/>
                    </a:cubicBezTo>
                    <a:cubicBezTo>
                      <a:pt x="64" y="74"/>
                      <a:pt x="62" y="65"/>
                      <a:pt x="58" y="68"/>
                    </a:cubicBezTo>
                    <a:cubicBezTo>
                      <a:pt x="54" y="71"/>
                      <a:pt x="57" y="73"/>
                      <a:pt x="53" y="77"/>
                    </a:cubicBezTo>
                    <a:cubicBezTo>
                      <a:pt x="48" y="80"/>
                      <a:pt x="50" y="82"/>
                      <a:pt x="45" y="90"/>
                    </a:cubicBezTo>
                    <a:cubicBezTo>
                      <a:pt x="40" y="98"/>
                      <a:pt x="21" y="103"/>
                      <a:pt x="18" y="108"/>
                    </a:cubicBezTo>
                    <a:cubicBezTo>
                      <a:pt x="16" y="112"/>
                      <a:pt x="6" y="116"/>
                      <a:pt x="6" y="119"/>
                    </a:cubicBezTo>
                    <a:cubicBezTo>
                      <a:pt x="6" y="123"/>
                      <a:pt x="0" y="125"/>
                      <a:pt x="4" y="130"/>
                    </a:cubicBezTo>
                    <a:cubicBezTo>
                      <a:pt x="6" y="133"/>
                      <a:pt x="10" y="131"/>
                      <a:pt x="12" y="134"/>
                    </a:cubicBezTo>
                    <a:cubicBezTo>
                      <a:pt x="15" y="136"/>
                      <a:pt x="18" y="134"/>
                      <a:pt x="19" y="136"/>
                    </a:cubicBezTo>
                    <a:cubicBezTo>
                      <a:pt x="20" y="139"/>
                      <a:pt x="30" y="139"/>
                      <a:pt x="37" y="132"/>
                    </a:cubicBezTo>
                    <a:cubicBezTo>
                      <a:pt x="44" y="126"/>
                      <a:pt x="41" y="123"/>
                      <a:pt x="43" y="121"/>
                    </a:cubicBezTo>
                    <a:cubicBezTo>
                      <a:pt x="46" y="119"/>
                      <a:pt x="47" y="114"/>
                      <a:pt x="48" y="111"/>
                    </a:cubicBezTo>
                    <a:cubicBezTo>
                      <a:pt x="50" y="108"/>
                      <a:pt x="51" y="104"/>
                      <a:pt x="59" y="104"/>
                    </a:cubicBezTo>
                    <a:cubicBezTo>
                      <a:pt x="67" y="104"/>
                      <a:pt x="63" y="103"/>
                      <a:pt x="62" y="99"/>
                    </a:cubicBezTo>
                    <a:cubicBezTo>
                      <a:pt x="62" y="96"/>
                      <a:pt x="69" y="95"/>
                      <a:pt x="69" y="90"/>
                    </a:cubicBezTo>
                    <a:cubicBezTo>
                      <a:pt x="69" y="86"/>
                      <a:pt x="78" y="81"/>
                      <a:pt x="76" y="78"/>
                    </a:cubicBezTo>
                    <a:cubicBezTo>
                      <a:pt x="74" y="74"/>
                      <a:pt x="78" y="72"/>
                      <a:pt x="75" y="70"/>
                    </a:cubicBezTo>
                    <a:close/>
                    <a:moveTo>
                      <a:pt x="13" y="144"/>
                    </a:moveTo>
                    <a:cubicBezTo>
                      <a:pt x="14" y="144"/>
                      <a:pt x="19" y="143"/>
                      <a:pt x="17" y="139"/>
                    </a:cubicBezTo>
                    <a:cubicBezTo>
                      <a:pt x="14" y="136"/>
                      <a:pt x="9" y="143"/>
                      <a:pt x="13" y="144"/>
                    </a:cubicBezTo>
                    <a:close/>
                    <a:moveTo>
                      <a:pt x="110" y="35"/>
                    </a:moveTo>
                    <a:cubicBezTo>
                      <a:pt x="108" y="38"/>
                      <a:pt x="104" y="34"/>
                      <a:pt x="100" y="34"/>
                    </a:cubicBezTo>
                    <a:cubicBezTo>
                      <a:pt x="97" y="34"/>
                      <a:pt x="95" y="32"/>
                      <a:pt x="95" y="29"/>
                    </a:cubicBezTo>
                    <a:cubicBezTo>
                      <a:pt x="95" y="25"/>
                      <a:pt x="94" y="21"/>
                      <a:pt x="90" y="21"/>
                    </a:cubicBezTo>
                    <a:cubicBezTo>
                      <a:pt x="87" y="21"/>
                      <a:pt x="91" y="24"/>
                      <a:pt x="90" y="26"/>
                    </a:cubicBezTo>
                    <a:cubicBezTo>
                      <a:pt x="89" y="28"/>
                      <a:pt x="88" y="24"/>
                      <a:pt x="86" y="24"/>
                    </a:cubicBezTo>
                    <a:cubicBezTo>
                      <a:pt x="85" y="24"/>
                      <a:pt x="83" y="22"/>
                      <a:pt x="83" y="18"/>
                    </a:cubicBezTo>
                    <a:cubicBezTo>
                      <a:pt x="83" y="13"/>
                      <a:pt x="79" y="14"/>
                      <a:pt x="79" y="9"/>
                    </a:cubicBezTo>
                    <a:cubicBezTo>
                      <a:pt x="79" y="4"/>
                      <a:pt x="71" y="0"/>
                      <a:pt x="67" y="0"/>
                    </a:cubicBezTo>
                    <a:cubicBezTo>
                      <a:pt x="63" y="0"/>
                      <a:pt x="68" y="8"/>
                      <a:pt x="70" y="10"/>
                    </a:cubicBezTo>
                    <a:cubicBezTo>
                      <a:pt x="72" y="13"/>
                      <a:pt x="77" y="15"/>
                      <a:pt x="77" y="17"/>
                    </a:cubicBezTo>
                    <a:cubicBezTo>
                      <a:pt x="76" y="19"/>
                      <a:pt x="80" y="24"/>
                      <a:pt x="82" y="25"/>
                    </a:cubicBezTo>
                    <a:cubicBezTo>
                      <a:pt x="85" y="26"/>
                      <a:pt x="81" y="33"/>
                      <a:pt x="81" y="39"/>
                    </a:cubicBezTo>
                    <a:cubicBezTo>
                      <a:pt x="81" y="45"/>
                      <a:pt x="76" y="44"/>
                      <a:pt x="73" y="48"/>
                    </a:cubicBezTo>
                    <a:cubicBezTo>
                      <a:pt x="70" y="52"/>
                      <a:pt x="81" y="56"/>
                      <a:pt x="86" y="60"/>
                    </a:cubicBezTo>
                    <a:cubicBezTo>
                      <a:pt x="91" y="63"/>
                      <a:pt x="82" y="73"/>
                      <a:pt x="83" y="75"/>
                    </a:cubicBezTo>
                    <a:cubicBezTo>
                      <a:pt x="84" y="76"/>
                      <a:pt x="87" y="78"/>
                      <a:pt x="92" y="76"/>
                    </a:cubicBezTo>
                    <a:cubicBezTo>
                      <a:pt x="97" y="75"/>
                      <a:pt x="99" y="64"/>
                      <a:pt x="103" y="61"/>
                    </a:cubicBezTo>
                    <a:cubicBezTo>
                      <a:pt x="106" y="58"/>
                      <a:pt x="104" y="54"/>
                      <a:pt x="106" y="51"/>
                    </a:cubicBezTo>
                    <a:cubicBezTo>
                      <a:pt x="107" y="49"/>
                      <a:pt x="110" y="49"/>
                      <a:pt x="112" y="49"/>
                    </a:cubicBezTo>
                    <a:cubicBezTo>
                      <a:pt x="114" y="49"/>
                      <a:pt x="113" y="43"/>
                      <a:pt x="116" y="43"/>
                    </a:cubicBezTo>
                    <a:cubicBezTo>
                      <a:pt x="119" y="43"/>
                      <a:pt x="118" y="39"/>
                      <a:pt x="119" y="35"/>
                    </a:cubicBezTo>
                    <a:cubicBezTo>
                      <a:pt x="121" y="30"/>
                      <a:pt x="112" y="32"/>
                      <a:pt x="110" y="35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6" name="Google Shape;377;p3">
                <a:extLst>
                  <a:ext uri="{FF2B5EF4-FFF2-40B4-BE49-F238E27FC236}">
                    <a16:creationId xmlns:a16="http://schemas.microsoft.com/office/drawing/2014/main" id="{A94DF005-EE7C-554D-9DC9-90944DE72228}"/>
                  </a:ext>
                </a:extLst>
              </p:cNvPr>
              <p:cNvSpPr/>
              <p:nvPr/>
            </p:nvSpPr>
            <p:spPr>
              <a:xfrm>
                <a:off x="5558" y="3438"/>
                <a:ext cx="98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46" extrusionOk="0">
                    <a:moveTo>
                      <a:pt x="14" y="146"/>
                    </a:moveTo>
                    <a:cubicBezTo>
                      <a:pt x="14" y="146"/>
                      <a:pt x="14" y="146"/>
                      <a:pt x="14" y="146"/>
                    </a:cubicBezTo>
                    <a:cubicBezTo>
                      <a:pt x="13" y="146"/>
                      <a:pt x="13" y="146"/>
                      <a:pt x="13" y="146"/>
                    </a:cubicBezTo>
                    <a:cubicBezTo>
                      <a:pt x="11" y="145"/>
                      <a:pt x="10" y="144"/>
                      <a:pt x="11" y="142"/>
                    </a:cubicBezTo>
                    <a:cubicBezTo>
                      <a:pt x="11" y="140"/>
                      <a:pt x="13" y="138"/>
                      <a:pt x="15" y="138"/>
                    </a:cubicBezTo>
                    <a:cubicBezTo>
                      <a:pt x="16" y="138"/>
                      <a:pt x="17" y="139"/>
                      <a:pt x="17" y="140"/>
                    </a:cubicBezTo>
                    <a:cubicBezTo>
                      <a:pt x="19" y="141"/>
                      <a:pt x="19" y="143"/>
                      <a:pt x="18" y="143"/>
                    </a:cubicBezTo>
                    <a:cubicBezTo>
                      <a:pt x="17" y="145"/>
                      <a:pt x="15" y="146"/>
                      <a:pt x="14" y="146"/>
                    </a:cubicBezTo>
                    <a:close/>
                    <a:moveTo>
                      <a:pt x="15" y="140"/>
                    </a:moveTo>
                    <a:cubicBezTo>
                      <a:pt x="14" y="140"/>
                      <a:pt x="13" y="142"/>
                      <a:pt x="13" y="143"/>
                    </a:cubicBezTo>
                    <a:cubicBezTo>
                      <a:pt x="13" y="143"/>
                      <a:pt x="13" y="144"/>
                      <a:pt x="13" y="144"/>
                    </a:cubicBezTo>
                    <a:cubicBezTo>
                      <a:pt x="13" y="144"/>
                      <a:pt x="13" y="144"/>
                      <a:pt x="14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5" y="144"/>
                      <a:pt x="16" y="143"/>
                      <a:pt x="16" y="142"/>
                    </a:cubicBezTo>
                    <a:cubicBezTo>
                      <a:pt x="17" y="142"/>
                      <a:pt x="16" y="141"/>
                      <a:pt x="16" y="141"/>
                    </a:cubicBezTo>
                    <a:cubicBezTo>
                      <a:pt x="15" y="141"/>
                      <a:pt x="15" y="140"/>
                      <a:pt x="15" y="140"/>
                    </a:cubicBezTo>
                    <a:close/>
                    <a:moveTo>
                      <a:pt x="24" y="140"/>
                    </a:moveTo>
                    <a:cubicBezTo>
                      <a:pt x="24" y="140"/>
                      <a:pt x="24" y="140"/>
                      <a:pt x="24" y="140"/>
                    </a:cubicBezTo>
                    <a:cubicBezTo>
                      <a:pt x="21" y="140"/>
                      <a:pt x="19" y="139"/>
                      <a:pt x="18" y="138"/>
                    </a:cubicBezTo>
                    <a:cubicBezTo>
                      <a:pt x="18" y="137"/>
                      <a:pt x="18" y="137"/>
                      <a:pt x="16" y="137"/>
                    </a:cubicBezTo>
                    <a:cubicBezTo>
                      <a:pt x="15" y="137"/>
                      <a:pt x="13" y="137"/>
                      <a:pt x="12" y="135"/>
                    </a:cubicBezTo>
                    <a:cubicBezTo>
                      <a:pt x="11" y="134"/>
                      <a:pt x="9" y="134"/>
                      <a:pt x="8" y="134"/>
                    </a:cubicBezTo>
                    <a:cubicBezTo>
                      <a:pt x="6" y="134"/>
                      <a:pt x="4" y="134"/>
                      <a:pt x="3" y="131"/>
                    </a:cubicBezTo>
                    <a:cubicBezTo>
                      <a:pt x="0" y="128"/>
                      <a:pt x="2" y="125"/>
                      <a:pt x="4" y="123"/>
                    </a:cubicBezTo>
                    <a:cubicBezTo>
                      <a:pt x="4" y="122"/>
                      <a:pt x="5" y="121"/>
                      <a:pt x="5" y="120"/>
                    </a:cubicBezTo>
                    <a:cubicBezTo>
                      <a:pt x="5" y="118"/>
                      <a:pt x="8" y="116"/>
                      <a:pt x="11" y="114"/>
                    </a:cubicBezTo>
                    <a:cubicBezTo>
                      <a:pt x="14" y="112"/>
                      <a:pt x="16" y="110"/>
                      <a:pt x="17" y="108"/>
                    </a:cubicBezTo>
                    <a:cubicBezTo>
                      <a:pt x="19" y="106"/>
                      <a:pt x="23" y="104"/>
                      <a:pt x="28" y="102"/>
                    </a:cubicBezTo>
                    <a:cubicBezTo>
                      <a:pt x="34" y="99"/>
                      <a:pt x="41" y="95"/>
                      <a:pt x="44" y="90"/>
                    </a:cubicBezTo>
                    <a:cubicBezTo>
                      <a:pt x="46" y="87"/>
                      <a:pt x="47" y="85"/>
                      <a:pt x="48" y="83"/>
                    </a:cubicBezTo>
                    <a:cubicBezTo>
                      <a:pt x="49" y="81"/>
                      <a:pt x="49" y="79"/>
                      <a:pt x="52" y="77"/>
                    </a:cubicBezTo>
                    <a:cubicBezTo>
                      <a:pt x="54" y="75"/>
                      <a:pt x="54" y="74"/>
                      <a:pt x="54" y="73"/>
                    </a:cubicBezTo>
                    <a:cubicBezTo>
                      <a:pt x="55" y="72"/>
                      <a:pt x="55" y="70"/>
                      <a:pt x="57" y="68"/>
                    </a:cubicBezTo>
                    <a:cubicBezTo>
                      <a:pt x="58" y="68"/>
                      <a:pt x="59" y="67"/>
                      <a:pt x="60" y="67"/>
                    </a:cubicBezTo>
                    <a:cubicBezTo>
                      <a:pt x="61" y="67"/>
                      <a:pt x="63" y="69"/>
                      <a:pt x="64" y="70"/>
                    </a:cubicBezTo>
                    <a:cubicBezTo>
                      <a:pt x="65" y="71"/>
                      <a:pt x="66" y="72"/>
                      <a:pt x="66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8" y="72"/>
                      <a:pt x="68" y="71"/>
                      <a:pt x="69" y="71"/>
                    </a:cubicBezTo>
                    <a:cubicBezTo>
                      <a:pt x="70" y="70"/>
                      <a:pt x="71" y="69"/>
                      <a:pt x="73" y="69"/>
                    </a:cubicBezTo>
                    <a:cubicBezTo>
                      <a:pt x="74" y="69"/>
                      <a:pt x="75" y="69"/>
                      <a:pt x="75" y="70"/>
                    </a:cubicBezTo>
                    <a:cubicBezTo>
                      <a:pt x="78" y="71"/>
                      <a:pt x="77" y="73"/>
                      <a:pt x="77" y="75"/>
                    </a:cubicBezTo>
                    <a:cubicBezTo>
                      <a:pt x="77" y="76"/>
                      <a:pt x="76" y="77"/>
                      <a:pt x="77" y="78"/>
                    </a:cubicBezTo>
                    <a:cubicBezTo>
                      <a:pt x="78" y="81"/>
                      <a:pt x="76" y="83"/>
                      <a:pt x="74" y="86"/>
                    </a:cubicBezTo>
                    <a:cubicBezTo>
                      <a:pt x="72" y="87"/>
                      <a:pt x="70" y="89"/>
                      <a:pt x="70" y="91"/>
                    </a:cubicBezTo>
                    <a:cubicBezTo>
                      <a:pt x="70" y="94"/>
                      <a:pt x="67" y="96"/>
                      <a:pt x="66" y="97"/>
                    </a:cubicBezTo>
                    <a:cubicBezTo>
                      <a:pt x="64" y="98"/>
                      <a:pt x="63" y="99"/>
                      <a:pt x="63" y="100"/>
                    </a:cubicBezTo>
                    <a:cubicBezTo>
                      <a:pt x="63" y="101"/>
                      <a:pt x="64" y="102"/>
                      <a:pt x="64" y="102"/>
                    </a:cubicBezTo>
                    <a:cubicBezTo>
                      <a:pt x="65" y="103"/>
                      <a:pt x="65" y="104"/>
                      <a:pt x="64" y="105"/>
                    </a:cubicBezTo>
                    <a:cubicBezTo>
                      <a:pt x="64" y="106"/>
                      <a:pt x="63" y="106"/>
                      <a:pt x="59" y="106"/>
                    </a:cubicBezTo>
                    <a:cubicBezTo>
                      <a:pt x="52" y="106"/>
                      <a:pt x="51" y="109"/>
                      <a:pt x="50" y="112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8" y="115"/>
                      <a:pt x="48" y="116"/>
                    </a:cubicBezTo>
                    <a:cubicBezTo>
                      <a:pt x="47" y="119"/>
                      <a:pt x="46" y="122"/>
                      <a:pt x="44" y="123"/>
                    </a:cubicBezTo>
                    <a:cubicBezTo>
                      <a:pt x="43" y="123"/>
                      <a:pt x="43" y="124"/>
                      <a:pt x="43" y="125"/>
                    </a:cubicBezTo>
                    <a:cubicBezTo>
                      <a:pt x="43" y="127"/>
                      <a:pt x="42" y="130"/>
                      <a:pt x="38" y="134"/>
                    </a:cubicBezTo>
                    <a:cubicBezTo>
                      <a:pt x="33" y="138"/>
                      <a:pt x="27" y="140"/>
                      <a:pt x="24" y="140"/>
                    </a:cubicBezTo>
                    <a:close/>
                    <a:moveTo>
                      <a:pt x="60" y="70"/>
                    </a:moveTo>
                    <a:cubicBezTo>
                      <a:pt x="59" y="70"/>
                      <a:pt x="59" y="70"/>
                      <a:pt x="58" y="70"/>
                    </a:cubicBezTo>
                    <a:cubicBezTo>
                      <a:pt x="57" y="71"/>
                      <a:pt x="57" y="72"/>
                      <a:pt x="56" y="73"/>
                    </a:cubicBezTo>
                    <a:cubicBezTo>
                      <a:pt x="56" y="74"/>
                      <a:pt x="56" y="76"/>
                      <a:pt x="53" y="78"/>
                    </a:cubicBezTo>
                    <a:cubicBezTo>
                      <a:pt x="51" y="80"/>
                      <a:pt x="51" y="81"/>
                      <a:pt x="50" y="84"/>
                    </a:cubicBezTo>
                    <a:cubicBezTo>
                      <a:pt x="49" y="85"/>
                      <a:pt x="48" y="88"/>
                      <a:pt x="46" y="92"/>
                    </a:cubicBezTo>
                    <a:cubicBezTo>
                      <a:pt x="43" y="97"/>
                      <a:pt x="35" y="100"/>
                      <a:pt x="29" y="103"/>
                    </a:cubicBezTo>
                    <a:cubicBezTo>
                      <a:pt x="24" y="106"/>
                      <a:pt x="20" y="107"/>
                      <a:pt x="19" y="109"/>
                    </a:cubicBezTo>
                    <a:cubicBezTo>
                      <a:pt x="18" y="111"/>
                      <a:pt x="15" y="113"/>
                      <a:pt x="12" y="115"/>
                    </a:cubicBezTo>
                    <a:cubicBezTo>
                      <a:pt x="10" y="117"/>
                      <a:pt x="7" y="119"/>
                      <a:pt x="7" y="120"/>
                    </a:cubicBezTo>
                    <a:cubicBezTo>
                      <a:pt x="7" y="122"/>
                      <a:pt x="6" y="123"/>
                      <a:pt x="5" y="124"/>
                    </a:cubicBezTo>
                    <a:cubicBezTo>
                      <a:pt x="4" y="126"/>
                      <a:pt x="3" y="128"/>
                      <a:pt x="4" y="130"/>
                    </a:cubicBezTo>
                    <a:cubicBezTo>
                      <a:pt x="5" y="132"/>
                      <a:pt x="7" y="132"/>
                      <a:pt x="8" y="132"/>
                    </a:cubicBezTo>
                    <a:cubicBezTo>
                      <a:pt x="10" y="132"/>
                      <a:pt x="12" y="132"/>
                      <a:pt x="13" y="134"/>
                    </a:cubicBezTo>
                    <a:cubicBezTo>
                      <a:pt x="14" y="135"/>
                      <a:pt x="15" y="135"/>
                      <a:pt x="16" y="135"/>
                    </a:cubicBezTo>
                    <a:cubicBezTo>
                      <a:pt x="18" y="135"/>
                      <a:pt x="19" y="135"/>
                      <a:pt x="20" y="137"/>
                    </a:cubicBezTo>
                    <a:cubicBezTo>
                      <a:pt x="20" y="137"/>
                      <a:pt x="21" y="138"/>
                      <a:pt x="24" y="138"/>
                    </a:cubicBezTo>
                    <a:cubicBezTo>
                      <a:pt x="27" y="138"/>
                      <a:pt x="32" y="136"/>
                      <a:pt x="36" y="132"/>
                    </a:cubicBezTo>
                    <a:cubicBezTo>
                      <a:pt x="40" y="129"/>
                      <a:pt x="41" y="126"/>
                      <a:pt x="41" y="125"/>
                    </a:cubicBezTo>
                    <a:cubicBezTo>
                      <a:pt x="41" y="123"/>
                      <a:pt x="41" y="122"/>
                      <a:pt x="43" y="121"/>
                    </a:cubicBezTo>
                    <a:cubicBezTo>
                      <a:pt x="44" y="120"/>
                      <a:pt x="45" y="118"/>
                      <a:pt x="46" y="116"/>
                    </a:cubicBezTo>
                    <a:cubicBezTo>
                      <a:pt x="46" y="114"/>
                      <a:pt x="47" y="113"/>
                      <a:pt x="47" y="112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9" y="108"/>
                      <a:pt x="51" y="104"/>
                      <a:pt x="59" y="104"/>
                    </a:cubicBezTo>
                    <a:cubicBezTo>
                      <a:pt x="61" y="104"/>
                      <a:pt x="62" y="104"/>
                      <a:pt x="63" y="104"/>
                    </a:cubicBezTo>
                    <a:cubicBezTo>
                      <a:pt x="63" y="104"/>
                      <a:pt x="62" y="104"/>
                      <a:pt x="62" y="103"/>
                    </a:cubicBezTo>
                    <a:cubicBezTo>
                      <a:pt x="62" y="103"/>
                      <a:pt x="61" y="102"/>
                      <a:pt x="61" y="100"/>
                    </a:cubicBezTo>
                    <a:cubicBezTo>
                      <a:pt x="61" y="98"/>
                      <a:pt x="63" y="97"/>
                      <a:pt x="64" y="95"/>
                    </a:cubicBezTo>
                    <a:cubicBezTo>
                      <a:pt x="66" y="94"/>
                      <a:pt x="68" y="93"/>
                      <a:pt x="68" y="91"/>
                    </a:cubicBezTo>
                    <a:cubicBezTo>
                      <a:pt x="68" y="89"/>
                      <a:pt x="70" y="86"/>
                      <a:pt x="72" y="84"/>
                    </a:cubicBezTo>
                    <a:cubicBezTo>
                      <a:pt x="74" y="82"/>
                      <a:pt x="76" y="80"/>
                      <a:pt x="75" y="79"/>
                    </a:cubicBezTo>
                    <a:cubicBezTo>
                      <a:pt x="74" y="77"/>
                      <a:pt x="75" y="75"/>
                      <a:pt x="75" y="74"/>
                    </a:cubicBezTo>
                    <a:cubicBezTo>
                      <a:pt x="75" y="73"/>
                      <a:pt x="75" y="72"/>
                      <a:pt x="74" y="72"/>
                    </a:cubicBezTo>
                    <a:cubicBezTo>
                      <a:pt x="73" y="70"/>
                      <a:pt x="72" y="71"/>
                      <a:pt x="70" y="72"/>
                    </a:cubicBezTo>
                    <a:cubicBezTo>
                      <a:pt x="70" y="73"/>
                      <a:pt x="69" y="73"/>
                      <a:pt x="68" y="74"/>
                    </a:cubicBezTo>
                    <a:cubicBezTo>
                      <a:pt x="67" y="74"/>
                      <a:pt x="67" y="74"/>
                      <a:pt x="66" y="74"/>
                    </a:cubicBezTo>
                    <a:cubicBezTo>
                      <a:pt x="65" y="74"/>
                      <a:pt x="64" y="73"/>
                      <a:pt x="62" y="72"/>
                    </a:cubicBezTo>
                    <a:cubicBezTo>
                      <a:pt x="61" y="71"/>
                      <a:pt x="60" y="70"/>
                      <a:pt x="60" y="70"/>
                    </a:cubicBezTo>
                    <a:close/>
                    <a:moveTo>
                      <a:pt x="88" y="79"/>
                    </a:moveTo>
                    <a:cubicBezTo>
                      <a:pt x="85" y="79"/>
                      <a:pt x="83" y="78"/>
                      <a:pt x="82" y="77"/>
                    </a:cubicBezTo>
                    <a:cubicBezTo>
                      <a:pt x="81" y="75"/>
                      <a:pt x="82" y="73"/>
                      <a:pt x="84" y="71"/>
                    </a:cubicBezTo>
                    <a:cubicBezTo>
                      <a:pt x="86" y="67"/>
                      <a:pt x="87" y="63"/>
                      <a:pt x="85" y="61"/>
                    </a:cubicBezTo>
                    <a:cubicBezTo>
                      <a:pt x="84" y="60"/>
                      <a:pt x="82" y="59"/>
                      <a:pt x="80" y="58"/>
                    </a:cubicBezTo>
                    <a:cubicBezTo>
                      <a:pt x="76" y="56"/>
                      <a:pt x="72" y="54"/>
                      <a:pt x="71" y="51"/>
                    </a:cubicBezTo>
                    <a:cubicBezTo>
                      <a:pt x="71" y="50"/>
                      <a:pt x="71" y="49"/>
                      <a:pt x="72" y="48"/>
                    </a:cubicBezTo>
                    <a:cubicBezTo>
                      <a:pt x="73" y="47"/>
                      <a:pt x="75" y="46"/>
                      <a:pt x="76" y="45"/>
                    </a:cubicBezTo>
                    <a:cubicBezTo>
                      <a:pt x="78" y="44"/>
                      <a:pt x="80" y="43"/>
                      <a:pt x="80" y="40"/>
                    </a:cubicBezTo>
                    <a:cubicBezTo>
                      <a:pt x="80" y="38"/>
                      <a:pt x="81" y="35"/>
                      <a:pt x="81" y="32"/>
                    </a:cubicBezTo>
                    <a:cubicBezTo>
                      <a:pt x="82" y="30"/>
                      <a:pt x="83" y="27"/>
                      <a:pt x="82" y="27"/>
                    </a:cubicBezTo>
                    <a:cubicBezTo>
                      <a:pt x="79" y="26"/>
                      <a:pt x="75" y="21"/>
                      <a:pt x="76" y="18"/>
                    </a:cubicBezTo>
                    <a:cubicBezTo>
                      <a:pt x="76" y="17"/>
                      <a:pt x="74" y="16"/>
                      <a:pt x="73" y="15"/>
                    </a:cubicBezTo>
                    <a:cubicBezTo>
                      <a:pt x="71" y="14"/>
                      <a:pt x="70" y="13"/>
                      <a:pt x="69" y="12"/>
                    </a:cubicBezTo>
                    <a:cubicBezTo>
                      <a:pt x="69" y="12"/>
                      <a:pt x="63" y="5"/>
                      <a:pt x="64" y="1"/>
                    </a:cubicBezTo>
                    <a:cubicBezTo>
                      <a:pt x="65" y="1"/>
                      <a:pt x="65" y="0"/>
                      <a:pt x="67" y="0"/>
                    </a:cubicBezTo>
                    <a:cubicBezTo>
                      <a:pt x="72" y="0"/>
                      <a:pt x="80" y="4"/>
                      <a:pt x="80" y="10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5"/>
                      <a:pt x="84" y="16"/>
                      <a:pt x="84" y="19"/>
                    </a:cubicBezTo>
                    <a:cubicBezTo>
                      <a:pt x="84" y="22"/>
                      <a:pt x="85" y="24"/>
                      <a:pt x="86" y="24"/>
                    </a:cubicBezTo>
                    <a:cubicBezTo>
                      <a:pt x="87" y="24"/>
                      <a:pt x="88" y="25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5"/>
                      <a:pt x="89" y="25"/>
                    </a:cubicBezTo>
                    <a:cubicBezTo>
                      <a:pt x="88" y="24"/>
                      <a:pt x="88" y="23"/>
                      <a:pt x="88" y="22"/>
                    </a:cubicBezTo>
                    <a:cubicBezTo>
                      <a:pt x="89" y="21"/>
                      <a:pt x="90" y="21"/>
                      <a:pt x="90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4" y="21"/>
                      <a:pt x="96" y="25"/>
                      <a:pt x="96" y="30"/>
                    </a:cubicBezTo>
                    <a:cubicBezTo>
                      <a:pt x="96" y="32"/>
                      <a:pt x="97" y="34"/>
                      <a:pt x="100" y="34"/>
                    </a:cubicBezTo>
                    <a:cubicBezTo>
                      <a:pt x="102" y="34"/>
                      <a:pt x="104" y="35"/>
                      <a:pt x="105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9" y="36"/>
                      <a:pt x="109" y="36"/>
                    </a:cubicBezTo>
                    <a:cubicBezTo>
                      <a:pt x="110" y="33"/>
                      <a:pt x="114" y="32"/>
                      <a:pt x="117" y="32"/>
                    </a:cubicBezTo>
                    <a:cubicBezTo>
                      <a:pt x="118" y="32"/>
                      <a:pt x="119" y="32"/>
                      <a:pt x="120" y="33"/>
                    </a:cubicBezTo>
                    <a:cubicBezTo>
                      <a:pt x="120" y="34"/>
                      <a:pt x="121" y="35"/>
                      <a:pt x="120" y="36"/>
                    </a:cubicBezTo>
                    <a:cubicBezTo>
                      <a:pt x="120" y="38"/>
                      <a:pt x="119" y="39"/>
                      <a:pt x="119" y="41"/>
                    </a:cubicBezTo>
                    <a:cubicBezTo>
                      <a:pt x="119" y="43"/>
                      <a:pt x="119" y="45"/>
                      <a:pt x="116" y="45"/>
                    </a:cubicBezTo>
                    <a:cubicBezTo>
                      <a:pt x="115" y="45"/>
                      <a:pt x="115" y="46"/>
                      <a:pt x="115" y="48"/>
                    </a:cubicBezTo>
                    <a:cubicBezTo>
                      <a:pt x="114" y="49"/>
                      <a:pt x="114" y="51"/>
                      <a:pt x="112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09" y="51"/>
                      <a:pt x="108" y="51"/>
                      <a:pt x="106" y="53"/>
                    </a:cubicBezTo>
                    <a:cubicBezTo>
                      <a:pt x="106" y="54"/>
                      <a:pt x="106" y="55"/>
                      <a:pt x="106" y="56"/>
                    </a:cubicBezTo>
                    <a:cubicBezTo>
                      <a:pt x="106" y="58"/>
                      <a:pt x="106" y="61"/>
                      <a:pt x="103" y="63"/>
                    </a:cubicBezTo>
                    <a:cubicBezTo>
                      <a:pt x="102" y="64"/>
                      <a:pt x="101" y="67"/>
                      <a:pt x="100" y="69"/>
                    </a:cubicBezTo>
                    <a:cubicBezTo>
                      <a:pt x="98" y="73"/>
                      <a:pt x="95" y="77"/>
                      <a:pt x="92" y="78"/>
                    </a:cubicBezTo>
                    <a:cubicBezTo>
                      <a:pt x="91" y="79"/>
                      <a:pt x="89" y="79"/>
                      <a:pt x="88" y="79"/>
                    </a:cubicBezTo>
                    <a:close/>
                    <a:moveTo>
                      <a:pt x="67" y="2"/>
                    </a:moveTo>
                    <a:cubicBezTo>
                      <a:pt x="67" y="2"/>
                      <a:pt x="66" y="2"/>
                      <a:pt x="66" y="2"/>
                    </a:cubicBezTo>
                    <a:cubicBezTo>
                      <a:pt x="66" y="3"/>
                      <a:pt x="68" y="8"/>
                      <a:pt x="71" y="11"/>
                    </a:cubicBezTo>
                    <a:cubicBezTo>
                      <a:pt x="72" y="12"/>
                      <a:pt x="73" y="13"/>
                      <a:pt x="74" y="13"/>
                    </a:cubicBezTo>
                    <a:cubicBezTo>
                      <a:pt x="76" y="15"/>
                      <a:pt x="78" y="17"/>
                      <a:pt x="78" y="18"/>
                    </a:cubicBezTo>
                    <a:cubicBezTo>
                      <a:pt x="77" y="20"/>
                      <a:pt x="81" y="24"/>
                      <a:pt x="83" y="25"/>
                    </a:cubicBezTo>
                    <a:cubicBezTo>
                      <a:pt x="85" y="26"/>
                      <a:pt x="84" y="29"/>
                      <a:pt x="83" y="33"/>
                    </a:cubicBezTo>
                    <a:cubicBezTo>
                      <a:pt x="83" y="35"/>
                      <a:pt x="82" y="38"/>
                      <a:pt x="82" y="40"/>
                    </a:cubicBezTo>
                    <a:cubicBezTo>
                      <a:pt x="82" y="45"/>
                      <a:pt x="80" y="46"/>
                      <a:pt x="77" y="47"/>
                    </a:cubicBezTo>
                    <a:cubicBezTo>
                      <a:pt x="76" y="48"/>
                      <a:pt x="75" y="48"/>
                      <a:pt x="74" y="50"/>
                    </a:cubicBezTo>
                    <a:cubicBezTo>
                      <a:pt x="73" y="50"/>
                      <a:pt x="73" y="50"/>
                      <a:pt x="73" y="51"/>
                    </a:cubicBezTo>
                    <a:cubicBezTo>
                      <a:pt x="74" y="52"/>
                      <a:pt x="78" y="54"/>
                      <a:pt x="81" y="56"/>
                    </a:cubicBezTo>
                    <a:cubicBezTo>
                      <a:pt x="83" y="57"/>
                      <a:pt x="85" y="59"/>
                      <a:pt x="86" y="60"/>
                    </a:cubicBezTo>
                    <a:cubicBezTo>
                      <a:pt x="90" y="63"/>
                      <a:pt x="87" y="68"/>
                      <a:pt x="85" y="72"/>
                    </a:cubicBezTo>
                    <a:cubicBezTo>
                      <a:pt x="85" y="73"/>
                      <a:pt x="84" y="75"/>
                      <a:pt x="84" y="76"/>
                    </a:cubicBezTo>
                    <a:cubicBezTo>
                      <a:pt x="84" y="76"/>
                      <a:pt x="85" y="77"/>
                      <a:pt x="88" y="77"/>
                    </a:cubicBezTo>
                    <a:cubicBezTo>
                      <a:pt x="89" y="77"/>
                      <a:pt x="90" y="77"/>
                      <a:pt x="92" y="76"/>
                    </a:cubicBezTo>
                    <a:cubicBezTo>
                      <a:pt x="94" y="76"/>
                      <a:pt x="96" y="72"/>
                      <a:pt x="98" y="68"/>
                    </a:cubicBezTo>
                    <a:cubicBezTo>
                      <a:pt x="99" y="65"/>
                      <a:pt x="100" y="63"/>
                      <a:pt x="102" y="62"/>
                    </a:cubicBezTo>
                    <a:cubicBezTo>
                      <a:pt x="104" y="60"/>
                      <a:pt x="104" y="58"/>
                      <a:pt x="104" y="56"/>
                    </a:cubicBezTo>
                    <a:cubicBezTo>
                      <a:pt x="104" y="54"/>
                      <a:pt x="104" y="53"/>
                      <a:pt x="105" y="52"/>
                    </a:cubicBezTo>
                    <a:cubicBezTo>
                      <a:pt x="106" y="49"/>
                      <a:pt x="109" y="49"/>
                      <a:pt x="111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9"/>
                      <a:pt x="112" y="48"/>
                      <a:pt x="113" y="47"/>
                    </a:cubicBezTo>
                    <a:cubicBezTo>
                      <a:pt x="113" y="46"/>
                      <a:pt x="114" y="43"/>
                      <a:pt x="116" y="43"/>
                    </a:cubicBezTo>
                    <a:cubicBezTo>
                      <a:pt x="117" y="43"/>
                      <a:pt x="117" y="43"/>
                      <a:pt x="117" y="41"/>
                    </a:cubicBezTo>
                    <a:cubicBezTo>
                      <a:pt x="117" y="39"/>
                      <a:pt x="118" y="37"/>
                      <a:pt x="118" y="35"/>
                    </a:cubicBezTo>
                    <a:cubicBezTo>
                      <a:pt x="118" y="35"/>
                      <a:pt x="118" y="35"/>
                      <a:pt x="118" y="34"/>
                    </a:cubicBezTo>
                    <a:cubicBezTo>
                      <a:pt x="118" y="34"/>
                      <a:pt x="118" y="34"/>
                      <a:pt x="117" y="34"/>
                    </a:cubicBezTo>
                    <a:cubicBezTo>
                      <a:pt x="114" y="34"/>
                      <a:pt x="111" y="35"/>
                      <a:pt x="111" y="37"/>
                    </a:cubicBezTo>
                    <a:cubicBezTo>
                      <a:pt x="110" y="38"/>
                      <a:pt x="109" y="38"/>
                      <a:pt x="108" y="38"/>
                    </a:cubicBezTo>
                    <a:cubicBezTo>
                      <a:pt x="107" y="38"/>
                      <a:pt x="105" y="38"/>
                      <a:pt x="104" y="37"/>
                    </a:cubicBezTo>
                    <a:cubicBezTo>
                      <a:pt x="103" y="37"/>
                      <a:pt x="102" y="36"/>
                      <a:pt x="100" y="36"/>
                    </a:cubicBezTo>
                    <a:cubicBezTo>
                      <a:pt x="96" y="36"/>
                      <a:pt x="94" y="34"/>
                      <a:pt x="94" y="30"/>
                    </a:cubicBezTo>
                    <a:cubicBezTo>
                      <a:pt x="94" y="29"/>
                      <a:pt x="93" y="23"/>
                      <a:pt x="91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4"/>
                      <a:pt x="91" y="24"/>
                    </a:cubicBezTo>
                    <a:cubicBezTo>
                      <a:pt x="91" y="25"/>
                      <a:pt x="92" y="27"/>
                      <a:pt x="91" y="28"/>
                    </a:cubicBezTo>
                    <a:cubicBezTo>
                      <a:pt x="90" y="28"/>
                      <a:pt x="90" y="29"/>
                      <a:pt x="89" y="29"/>
                    </a:cubicBezTo>
                    <a:cubicBezTo>
                      <a:pt x="88" y="29"/>
                      <a:pt x="88" y="28"/>
                      <a:pt x="87" y="27"/>
                    </a:cubicBezTo>
                    <a:cubicBezTo>
                      <a:pt x="87" y="27"/>
                      <a:pt x="86" y="26"/>
                      <a:pt x="86" y="26"/>
                    </a:cubicBezTo>
                    <a:cubicBezTo>
                      <a:pt x="84" y="26"/>
                      <a:pt x="82" y="24"/>
                      <a:pt x="82" y="19"/>
                    </a:cubicBezTo>
                    <a:cubicBezTo>
                      <a:pt x="82" y="17"/>
                      <a:pt x="81" y="16"/>
                      <a:pt x="80" y="15"/>
                    </a:cubicBezTo>
                    <a:cubicBezTo>
                      <a:pt x="79" y="14"/>
                      <a:pt x="78" y="13"/>
                      <a:pt x="78" y="10"/>
                    </a:cubicBezTo>
                    <a:cubicBezTo>
                      <a:pt x="78" y="6"/>
                      <a:pt x="71" y="2"/>
                      <a:pt x="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7" name="Google Shape;378;p3">
                <a:extLst>
                  <a:ext uri="{FF2B5EF4-FFF2-40B4-BE49-F238E27FC236}">
                    <a16:creationId xmlns:a16="http://schemas.microsoft.com/office/drawing/2014/main" id="{AC2B4E56-EFB2-4A46-B96F-2CB4BF5D4843}"/>
                  </a:ext>
                </a:extLst>
              </p:cNvPr>
              <p:cNvSpPr/>
              <p:nvPr/>
            </p:nvSpPr>
            <p:spPr>
              <a:xfrm>
                <a:off x="5643" y="3281"/>
                <a:ext cx="2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26" h="23" extrusionOk="0">
                    <a:moveTo>
                      <a:pt x="3" y="20"/>
                    </a:moveTo>
                    <a:cubicBezTo>
                      <a:pt x="7" y="23"/>
                      <a:pt x="14" y="23"/>
                      <a:pt x="14" y="17"/>
                    </a:cubicBezTo>
                    <a:cubicBezTo>
                      <a:pt x="15" y="11"/>
                      <a:pt x="0" y="17"/>
                      <a:pt x="3" y="20"/>
                    </a:cubicBezTo>
                    <a:close/>
                    <a:moveTo>
                      <a:pt x="16" y="9"/>
                    </a:moveTo>
                    <a:cubicBezTo>
                      <a:pt x="19" y="10"/>
                      <a:pt x="26" y="7"/>
                      <a:pt x="26" y="3"/>
                    </a:cubicBezTo>
                    <a:cubicBezTo>
                      <a:pt x="26" y="0"/>
                      <a:pt x="13" y="7"/>
                      <a:pt x="16" y="9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8" name="Google Shape;379;p3">
                <a:extLst>
                  <a:ext uri="{FF2B5EF4-FFF2-40B4-BE49-F238E27FC236}">
                    <a16:creationId xmlns:a16="http://schemas.microsoft.com/office/drawing/2014/main" id="{D99A80B8-EE87-EE42-A44C-E627FAA2971E}"/>
                  </a:ext>
                </a:extLst>
              </p:cNvPr>
              <p:cNvSpPr/>
              <p:nvPr/>
            </p:nvSpPr>
            <p:spPr>
              <a:xfrm>
                <a:off x="5644" y="3282"/>
                <a:ext cx="2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7" h="22" extrusionOk="0">
                    <a:moveTo>
                      <a:pt x="8" y="22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3" y="21"/>
                      <a:pt x="1" y="20"/>
                    </a:cubicBezTo>
                    <a:cubicBezTo>
                      <a:pt x="1" y="19"/>
                      <a:pt x="0" y="18"/>
                      <a:pt x="1" y="17"/>
                    </a:cubicBezTo>
                    <a:cubicBezTo>
                      <a:pt x="2" y="15"/>
                      <a:pt x="7" y="12"/>
                      <a:pt x="10" y="12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4"/>
                      <a:pt x="14" y="15"/>
                      <a:pt x="14" y="16"/>
                    </a:cubicBezTo>
                    <a:cubicBezTo>
                      <a:pt x="14" y="20"/>
                      <a:pt x="12" y="22"/>
                      <a:pt x="8" y="22"/>
                    </a:cubicBezTo>
                    <a:close/>
                    <a:moveTo>
                      <a:pt x="10" y="14"/>
                    </a:moveTo>
                    <a:cubicBezTo>
                      <a:pt x="7" y="14"/>
                      <a:pt x="3" y="16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20"/>
                      <a:pt x="6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12" y="20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1" y="14"/>
                      <a:pt x="10" y="14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4" y="8"/>
                      <a:pt x="14" y="7"/>
                      <a:pt x="14" y="7"/>
                    </a:cubicBezTo>
                    <a:cubicBezTo>
                      <a:pt x="14" y="4"/>
                      <a:pt x="21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4"/>
                      <a:pt x="25" y="6"/>
                      <a:pt x="23" y="7"/>
                    </a:cubicBezTo>
                    <a:cubicBezTo>
                      <a:pt x="21" y="8"/>
                      <a:pt x="18" y="9"/>
                      <a:pt x="17" y="9"/>
                    </a:cubicBezTo>
                    <a:close/>
                    <a:moveTo>
                      <a:pt x="16" y="7"/>
                    </a:move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20" y="6"/>
                      <a:pt x="22" y="5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17" y="5"/>
                      <a:pt x="1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9" name="Google Shape;380;p3">
                <a:extLst>
                  <a:ext uri="{FF2B5EF4-FFF2-40B4-BE49-F238E27FC236}">
                    <a16:creationId xmlns:a16="http://schemas.microsoft.com/office/drawing/2014/main" id="{705826D0-184C-C34A-9BA2-AA4D8922C189}"/>
                  </a:ext>
                </a:extLst>
              </p:cNvPr>
              <p:cNvSpPr/>
              <p:nvPr/>
            </p:nvSpPr>
            <p:spPr>
              <a:xfrm>
                <a:off x="4673" y="2792"/>
                <a:ext cx="112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38" h="88" extrusionOk="0">
                    <a:moveTo>
                      <a:pt x="138" y="56"/>
                    </a:moveTo>
                    <a:cubicBezTo>
                      <a:pt x="138" y="56"/>
                      <a:pt x="131" y="52"/>
                      <a:pt x="129" y="53"/>
                    </a:cubicBezTo>
                    <a:cubicBezTo>
                      <a:pt x="127" y="53"/>
                      <a:pt x="123" y="48"/>
                      <a:pt x="119" y="46"/>
                    </a:cubicBezTo>
                    <a:cubicBezTo>
                      <a:pt x="115" y="45"/>
                      <a:pt x="110" y="42"/>
                      <a:pt x="108" y="40"/>
                    </a:cubicBezTo>
                    <a:cubicBezTo>
                      <a:pt x="106" y="37"/>
                      <a:pt x="99" y="34"/>
                      <a:pt x="98" y="32"/>
                    </a:cubicBezTo>
                    <a:cubicBezTo>
                      <a:pt x="97" y="30"/>
                      <a:pt x="96" y="27"/>
                      <a:pt x="94" y="24"/>
                    </a:cubicBezTo>
                    <a:cubicBezTo>
                      <a:pt x="92" y="22"/>
                      <a:pt x="92" y="18"/>
                      <a:pt x="90" y="18"/>
                    </a:cubicBezTo>
                    <a:cubicBezTo>
                      <a:pt x="88" y="18"/>
                      <a:pt x="76" y="18"/>
                      <a:pt x="76" y="16"/>
                    </a:cubicBezTo>
                    <a:cubicBezTo>
                      <a:pt x="76" y="15"/>
                      <a:pt x="75" y="7"/>
                      <a:pt x="72" y="6"/>
                    </a:cubicBezTo>
                    <a:cubicBezTo>
                      <a:pt x="70" y="6"/>
                      <a:pt x="66" y="5"/>
                      <a:pt x="65" y="4"/>
                    </a:cubicBezTo>
                    <a:cubicBezTo>
                      <a:pt x="63" y="2"/>
                      <a:pt x="59" y="0"/>
                      <a:pt x="58" y="2"/>
                    </a:cubicBezTo>
                    <a:cubicBezTo>
                      <a:pt x="57" y="3"/>
                      <a:pt x="55" y="4"/>
                      <a:pt x="54" y="4"/>
                    </a:cubicBezTo>
                    <a:cubicBezTo>
                      <a:pt x="53" y="4"/>
                      <a:pt x="53" y="8"/>
                      <a:pt x="50" y="8"/>
                    </a:cubicBezTo>
                    <a:cubicBezTo>
                      <a:pt x="48" y="7"/>
                      <a:pt x="44" y="11"/>
                      <a:pt x="44" y="13"/>
                    </a:cubicBezTo>
                    <a:cubicBezTo>
                      <a:pt x="44" y="15"/>
                      <a:pt x="44" y="18"/>
                      <a:pt x="40" y="17"/>
                    </a:cubicBezTo>
                    <a:cubicBezTo>
                      <a:pt x="38" y="17"/>
                      <a:pt x="36" y="17"/>
                      <a:pt x="33" y="16"/>
                    </a:cubicBezTo>
                    <a:cubicBezTo>
                      <a:pt x="33" y="16"/>
                      <a:pt x="30" y="18"/>
                      <a:pt x="27" y="14"/>
                    </a:cubicBezTo>
                    <a:cubicBezTo>
                      <a:pt x="23" y="9"/>
                      <a:pt x="18" y="5"/>
                      <a:pt x="15" y="5"/>
                    </a:cubicBezTo>
                    <a:cubicBezTo>
                      <a:pt x="12" y="5"/>
                      <a:pt x="3" y="5"/>
                      <a:pt x="5" y="10"/>
                    </a:cubicBezTo>
                    <a:cubicBezTo>
                      <a:pt x="6" y="9"/>
                      <a:pt x="7" y="8"/>
                      <a:pt x="9" y="8"/>
                    </a:cubicBezTo>
                    <a:cubicBezTo>
                      <a:pt x="16" y="9"/>
                      <a:pt x="13" y="17"/>
                      <a:pt x="17" y="17"/>
                    </a:cubicBezTo>
                    <a:cubicBezTo>
                      <a:pt x="21" y="18"/>
                      <a:pt x="25" y="23"/>
                      <a:pt x="21" y="23"/>
                    </a:cubicBezTo>
                    <a:cubicBezTo>
                      <a:pt x="18" y="23"/>
                      <a:pt x="15" y="26"/>
                      <a:pt x="12" y="25"/>
                    </a:cubicBezTo>
                    <a:cubicBezTo>
                      <a:pt x="8" y="24"/>
                      <a:pt x="4" y="21"/>
                      <a:pt x="3" y="25"/>
                    </a:cubicBezTo>
                    <a:cubicBezTo>
                      <a:pt x="2" y="29"/>
                      <a:pt x="0" y="33"/>
                      <a:pt x="5" y="33"/>
                    </a:cubicBezTo>
                    <a:cubicBezTo>
                      <a:pt x="9" y="33"/>
                      <a:pt x="9" y="36"/>
                      <a:pt x="5" y="39"/>
                    </a:cubicBezTo>
                    <a:cubicBezTo>
                      <a:pt x="2" y="42"/>
                      <a:pt x="10" y="38"/>
                      <a:pt x="11" y="41"/>
                    </a:cubicBezTo>
                    <a:cubicBezTo>
                      <a:pt x="11" y="44"/>
                      <a:pt x="14" y="44"/>
                      <a:pt x="13" y="49"/>
                    </a:cubicBezTo>
                    <a:cubicBezTo>
                      <a:pt x="12" y="52"/>
                      <a:pt x="13" y="58"/>
                      <a:pt x="13" y="62"/>
                    </a:cubicBezTo>
                    <a:cubicBezTo>
                      <a:pt x="16" y="62"/>
                      <a:pt x="20" y="62"/>
                      <a:pt x="21" y="60"/>
                    </a:cubicBezTo>
                    <a:cubicBezTo>
                      <a:pt x="22" y="58"/>
                      <a:pt x="27" y="54"/>
                      <a:pt x="29" y="54"/>
                    </a:cubicBezTo>
                    <a:cubicBezTo>
                      <a:pt x="32" y="54"/>
                      <a:pt x="35" y="56"/>
                      <a:pt x="36" y="54"/>
                    </a:cubicBezTo>
                    <a:cubicBezTo>
                      <a:pt x="38" y="52"/>
                      <a:pt x="46" y="52"/>
                      <a:pt x="47" y="54"/>
                    </a:cubicBezTo>
                    <a:cubicBezTo>
                      <a:pt x="49" y="56"/>
                      <a:pt x="53" y="57"/>
                      <a:pt x="54" y="57"/>
                    </a:cubicBezTo>
                    <a:cubicBezTo>
                      <a:pt x="56" y="57"/>
                      <a:pt x="56" y="60"/>
                      <a:pt x="59" y="59"/>
                    </a:cubicBezTo>
                    <a:cubicBezTo>
                      <a:pt x="62" y="59"/>
                      <a:pt x="67" y="60"/>
                      <a:pt x="67" y="62"/>
                    </a:cubicBezTo>
                    <a:cubicBezTo>
                      <a:pt x="67" y="64"/>
                      <a:pt x="69" y="65"/>
                      <a:pt x="72" y="65"/>
                    </a:cubicBezTo>
                    <a:cubicBezTo>
                      <a:pt x="74" y="65"/>
                      <a:pt x="76" y="71"/>
                      <a:pt x="78" y="71"/>
                    </a:cubicBezTo>
                    <a:cubicBezTo>
                      <a:pt x="80" y="70"/>
                      <a:pt x="85" y="70"/>
                      <a:pt x="85" y="72"/>
                    </a:cubicBezTo>
                    <a:cubicBezTo>
                      <a:pt x="85" y="73"/>
                      <a:pt x="85" y="80"/>
                      <a:pt x="87" y="84"/>
                    </a:cubicBezTo>
                    <a:cubicBezTo>
                      <a:pt x="88" y="83"/>
                      <a:pt x="88" y="83"/>
                      <a:pt x="89" y="83"/>
                    </a:cubicBezTo>
                    <a:cubicBezTo>
                      <a:pt x="90" y="84"/>
                      <a:pt x="95" y="83"/>
                      <a:pt x="96" y="85"/>
                    </a:cubicBezTo>
                    <a:cubicBezTo>
                      <a:pt x="96" y="88"/>
                      <a:pt x="104" y="87"/>
                      <a:pt x="104" y="82"/>
                    </a:cubicBezTo>
                    <a:cubicBezTo>
                      <a:pt x="104" y="78"/>
                      <a:pt x="117" y="78"/>
                      <a:pt x="118" y="74"/>
                    </a:cubicBezTo>
                    <a:cubicBezTo>
                      <a:pt x="119" y="71"/>
                      <a:pt x="120" y="64"/>
                      <a:pt x="124" y="65"/>
                    </a:cubicBezTo>
                    <a:cubicBezTo>
                      <a:pt x="127" y="66"/>
                      <a:pt x="128" y="60"/>
                      <a:pt x="131" y="60"/>
                    </a:cubicBezTo>
                    <a:cubicBezTo>
                      <a:pt x="134" y="61"/>
                      <a:pt x="135" y="62"/>
                      <a:pt x="138" y="62"/>
                    </a:cubicBezTo>
                    <a:lnTo>
                      <a:pt x="138" y="56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0" name="Google Shape;381;p3">
                <a:extLst>
                  <a:ext uri="{FF2B5EF4-FFF2-40B4-BE49-F238E27FC236}">
                    <a16:creationId xmlns:a16="http://schemas.microsoft.com/office/drawing/2014/main" id="{A5F57677-A98D-9C4F-9C6E-8403FE60C5B2}"/>
                  </a:ext>
                </a:extLst>
              </p:cNvPr>
              <p:cNvSpPr/>
              <p:nvPr/>
            </p:nvSpPr>
            <p:spPr>
              <a:xfrm>
                <a:off x="4673" y="2792"/>
                <a:ext cx="113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8" extrusionOk="0">
                    <a:moveTo>
                      <a:pt x="98" y="88"/>
                    </a:moveTo>
                    <a:cubicBezTo>
                      <a:pt x="96" y="88"/>
                      <a:pt x="95" y="87"/>
                      <a:pt x="95" y="86"/>
                    </a:cubicBezTo>
                    <a:cubicBezTo>
                      <a:pt x="95" y="85"/>
                      <a:pt x="94" y="85"/>
                      <a:pt x="92" y="85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89" y="85"/>
                      <a:pt x="89" y="85"/>
                      <a:pt x="88" y="84"/>
                    </a:cubicBezTo>
                    <a:cubicBezTo>
                      <a:pt x="88" y="84"/>
                      <a:pt x="88" y="84"/>
                      <a:pt x="87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4" y="80"/>
                      <a:pt x="84" y="73"/>
                      <a:pt x="84" y="72"/>
                    </a:cubicBezTo>
                    <a:cubicBezTo>
                      <a:pt x="84" y="72"/>
                      <a:pt x="83" y="72"/>
                      <a:pt x="81" y="72"/>
                    </a:cubicBezTo>
                    <a:cubicBezTo>
                      <a:pt x="80" y="72"/>
                      <a:pt x="79" y="72"/>
                      <a:pt x="78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6" y="72"/>
                      <a:pt x="75" y="70"/>
                      <a:pt x="74" y="69"/>
                    </a:cubicBezTo>
                    <a:cubicBezTo>
                      <a:pt x="73" y="68"/>
                      <a:pt x="72" y="66"/>
                      <a:pt x="72" y="66"/>
                    </a:cubicBezTo>
                    <a:cubicBezTo>
                      <a:pt x="69" y="66"/>
                      <a:pt x="66" y="64"/>
                      <a:pt x="66" y="62"/>
                    </a:cubicBezTo>
                    <a:cubicBezTo>
                      <a:pt x="66" y="61"/>
                      <a:pt x="63" y="60"/>
                      <a:pt x="60" y="60"/>
                    </a:cubicBezTo>
                    <a:cubicBezTo>
                      <a:pt x="60" y="60"/>
                      <a:pt x="59" y="60"/>
                      <a:pt x="59" y="60"/>
                    </a:cubicBezTo>
                    <a:cubicBezTo>
                      <a:pt x="57" y="61"/>
                      <a:pt x="56" y="59"/>
                      <a:pt x="55" y="59"/>
                    </a:cubicBezTo>
                    <a:cubicBezTo>
                      <a:pt x="55" y="58"/>
                      <a:pt x="55" y="58"/>
                      <a:pt x="54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3" y="58"/>
                      <a:pt x="48" y="56"/>
                      <a:pt x="47" y="55"/>
                    </a:cubicBezTo>
                    <a:cubicBezTo>
                      <a:pt x="46" y="54"/>
                      <a:pt x="44" y="53"/>
                      <a:pt x="41" y="53"/>
                    </a:cubicBezTo>
                    <a:cubicBezTo>
                      <a:pt x="39" y="53"/>
                      <a:pt x="37" y="54"/>
                      <a:pt x="37" y="54"/>
                    </a:cubicBezTo>
                    <a:cubicBezTo>
                      <a:pt x="36" y="56"/>
                      <a:pt x="34" y="56"/>
                      <a:pt x="33" y="56"/>
                    </a:cubicBezTo>
                    <a:cubicBezTo>
                      <a:pt x="33" y="56"/>
                      <a:pt x="32" y="56"/>
                      <a:pt x="31" y="56"/>
                    </a:cubicBezTo>
                    <a:cubicBezTo>
                      <a:pt x="31" y="56"/>
                      <a:pt x="30" y="55"/>
                      <a:pt x="29" y="55"/>
                    </a:cubicBezTo>
                    <a:cubicBezTo>
                      <a:pt x="27" y="55"/>
                      <a:pt x="23" y="59"/>
                      <a:pt x="22" y="61"/>
                    </a:cubicBezTo>
                    <a:cubicBezTo>
                      <a:pt x="21" y="62"/>
                      <a:pt x="20" y="63"/>
                      <a:pt x="13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1"/>
                      <a:pt x="12" y="60"/>
                      <a:pt x="12" y="59"/>
                    </a:cubicBezTo>
                    <a:cubicBezTo>
                      <a:pt x="11" y="56"/>
                      <a:pt x="11" y="51"/>
                      <a:pt x="12" y="49"/>
                    </a:cubicBezTo>
                    <a:cubicBezTo>
                      <a:pt x="12" y="46"/>
                      <a:pt x="12" y="45"/>
                      <a:pt x="11" y="44"/>
                    </a:cubicBezTo>
                    <a:cubicBezTo>
                      <a:pt x="11" y="44"/>
                      <a:pt x="10" y="43"/>
                      <a:pt x="10" y="41"/>
                    </a:cubicBezTo>
                    <a:cubicBezTo>
                      <a:pt x="10" y="41"/>
                      <a:pt x="9" y="41"/>
                      <a:pt x="9" y="41"/>
                    </a:cubicBezTo>
                    <a:cubicBezTo>
                      <a:pt x="8" y="41"/>
                      <a:pt x="7" y="41"/>
                      <a:pt x="7" y="41"/>
                    </a:cubicBezTo>
                    <a:cubicBezTo>
                      <a:pt x="5" y="41"/>
                      <a:pt x="4" y="41"/>
                      <a:pt x="4" y="41"/>
                    </a:cubicBezTo>
                    <a:cubicBezTo>
                      <a:pt x="3" y="40"/>
                      <a:pt x="4" y="39"/>
                      <a:pt x="5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6" y="34"/>
                      <a:pt x="5" y="34"/>
                    </a:cubicBezTo>
                    <a:cubicBezTo>
                      <a:pt x="3" y="34"/>
                      <a:pt x="2" y="34"/>
                      <a:pt x="1" y="33"/>
                    </a:cubicBezTo>
                    <a:cubicBezTo>
                      <a:pt x="0" y="31"/>
                      <a:pt x="1" y="28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2"/>
                      <a:pt x="4" y="22"/>
                      <a:pt x="5" y="22"/>
                    </a:cubicBezTo>
                    <a:cubicBezTo>
                      <a:pt x="7" y="22"/>
                      <a:pt x="8" y="23"/>
                      <a:pt x="10" y="23"/>
                    </a:cubicBezTo>
                    <a:cubicBezTo>
                      <a:pt x="11" y="24"/>
                      <a:pt x="11" y="24"/>
                      <a:pt x="12" y="24"/>
                    </a:cubicBezTo>
                    <a:cubicBezTo>
                      <a:pt x="13" y="24"/>
                      <a:pt x="15" y="24"/>
                      <a:pt x="17" y="23"/>
                    </a:cubicBezTo>
                    <a:cubicBezTo>
                      <a:pt x="18" y="22"/>
                      <a:pt x="20" y="22"/>
                      <a:pt x="21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1"/>
                      <a:pt x="19" y="18"/>
                      <a:pt x="17" y="18"/>
                    </a:cubicBezTo>
                    <a:cubicBezTo>
                      <a:pt x="14" y="18"/>
                      <a:pt x="14" y="16"/>
                      <a:pt x="13" y="14"/>
                    </a:cubicBezTo>
                    <a:cubicBezTo>
                      <a:pt x="13" y="12"/>
                      <a:pt x="12" y="10"/>
                      <a:pt x="9" y="9"/>
                    </a:cubicBezTo>
                    <a:cubicBezTo>
                      <a:pt x="7" y="9"/>
                      <a:pt x="6" y="10"/>
                      <a:pt x="6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6" y="4"/>
                      <a:pt x="11" y="4"/>
                      <a:pt x="15" y="4"/>
                    </a:cubicBezTo>
                    <a:cubicBezTo>
                      <a:pt x="18" y="4"/>
                      <a:pt x="24" y="9"/>
                      <a:pt x="27" y="13"/>
                    </a:cubicBezTo>
                    <a:cubicBezTo>
                      <a:pt x="29" y="15"/>
                      <a:pt x="30" y="16"/>
                      <a:pt x="31" y="16"/>
                    </a:cubicBezTo>
                    <a:cubicBezTo>
                      <a:pt x="32" y="16"/>
                      <a:pt x="33" y="15"/>
                      <a:pt x="33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6" y="16"/>
                      <a:pt x="38" y="16"/>
                      <a:pt x="40" y="16"/>
                    </a:cubicBezTo>
                    <a:cubicBezTo>
                      <a:pt x="41" y="16"/>
                      <a:pt x="42" y="16"/>
                      <a:pt x="42" y="16"/>
                    </a:cubicBezTo>
                    <a:cubicBezTo>
                      <a:pt x="43" y="15"/>
                      <a:pt x="43" y="14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0"/>
                      <a:pt x="47" y="6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7"/>
                      <a:pt x="52" y="6"/>
                      <a:pt x="52" y="5"/>
                    </a:cubicBezTo>
                    <a:cubicBezTo>
                      <a:pt x="53" y="4"/>
                      <a:pt x="53" y="3"/>
                      <a:pt x="54" y="3"/>
                    </a:cubicBezTo>
                    <a:cubicBezTo>
                      <a:pt x="55" y="3"/>
                      <a:pt x="56" y="2"/>
                      <a:pt x="57" y="1"/>
                    </a:cubicBezTo>
                    <a:cubicBezTo>
                      <a:pt x="57" y="1"/>
                      <a:pt x="58" y="0"/>
                      <a:pt x="59" y="0"/>
                    </a:cubicBezTo>
                    <a:cubicBezTo>
                      <a:pt x="61" y="0"/>
                      <a:pt x="64" y="2"/>
                      <a:pt x="66" y="3"/>
                    </a:cubicBezTo>
                    <a:cubicBezTo>
                      <a:pt x="67" y="4"/>
                      <a:pt x="69" y="4"/>
                      <a:pt x="71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6" y="6"/>
                      <a:pt x="77" y="14"/>
                      <a:pt x="77" y="16"/>
                    </a:cubicBezTo>
                    <a:cubicBezTo>
                      <a:pt x="78" y="17"/>
                      <a:pt x="84" y="17"/>
                      <a:pt x="87" y="17"/>
                    </a:cubicBezTo>
                    <a:cubicBezTo>
                      <a:pt x="88" y="17"/>
                      <a:pt x="89" y="17"/>
                      <a:pt x="90" y="17"/>
                    </a:cubicBezTo>
                    <a:cubicBezTo>
                      <a:pt x="92" y="17"/>
                      <a:pt x="92" y="19"/>
                      <a:pt x="93" y="21"/>
                    </a:cubicBezTo>
                    <a:cubicBezTo>
                      <a:pt x="94" y="22"/>
                      <a:pt x="94" y="23"/>
                      <a:pt x="95" y="24"/>
                    </a:cubicBezTo>
                    <a:cubicBezTo>
                      <a:pt x="97" y="26"/>
                      <a:pt x="98" y="30"/>
                      <a:pt x="99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99" y="33"/>
                      <a:pt x="102" y="34"/>
                      <a:pt x="103" y="35"/>
                    </a:cubicBezTo>
                    <a:cubicBezTo>
                      <a:pt x="105" y="36"/>
                      <a:pt x="108" y="37"/>
                      <a:pt x="109" y="39"/>
                    </a:cubicBezTo>
                    <a:cubicBezTo>
                      <a:pt x="110" y="41"/>
                      <a:pt x="115" y="44"/>
                      <a:pt x="119" y="45"/>
                    </a:cubicBezTo>
                    <a:cubicBezTo>
                      <a:pt x="122" y="46"/>
                      <a:pt x="123" y="48"/>
                      <a:pt x="125" y="49"/>
                    </a:cubicBezTo>
                    <a:cubicBezTo>
                      <a:pt x="127" y="50"/>
                      <a:pt x="128" y="52"/>
                      <a:pt x="129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32" y="52"/>
                      <a:pt x="137" y="54"/>
                      <a:pt x="138" y="55"/>
                    </a:cubicBezTo>
                    <a:cubicBezTo>
                      <a:pt x="139" y="55"/>
                      <a:pt x="139" y="55"/>
                      <a:pt x="139" y="55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8" y="63"/>
                      <a:pt x="138" y="63"/>
                      <a:pt x="137" y="63"/>
                    </a:cubicBezTo>
                    <a:cubicBezTo>
                      <a:pt x="137" y="63"/>
                      <a:pt x="137" y="63"/>
                      <a:pt x="137" y="63"/>
                    </a:cubicBezTo>
                    <a:cubicBezTo>
                      <a:pt x="136" y="63"/>
                      <a:pt x="135" y="63"/>
                      <a:pt x="133" y="62"/>
                    </a:cubicBezTo>
                    <a:cubicBezTo>
                      <a:pt x="133" y="62"/>
                      <a:pt x="132" y="61"/>
                      <a:pt x="131" y="61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30" y="61"/>
                      <a:pt x="129" y="62"/>
                      <a:pt x="129" y="63"/>
                    </a:cubicBezTo>
                    <a:cubicBezTo>
                      <a:pt x="127" y="64"/>
                      <a:pt x="126" y="66"/>
                      <a:pt x="124" y="66"/>
                    </a:cubicBezTo>
                    <a:cubicBezTo>
                      <a:pt x="124" y="66"/>
                      <a:pt x="124" y="66"/>
                      <a:pt x="123" y="66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1" y="66"/>
                      <a:pt x="120" y="71"/>
                      <a:pt x="119" y="73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8" y="77"/>
                      <a:pt x="115" y="78"/>
                      <a:pt x="111" y="79"/>
                    </a:cubicBezTo>
                    <a:cubicBezTo>
                      <a:pt x="108" y="80"/>
                      <a:pt x="105" y="81"/>
                      <a:pt x="105" y="82"/>
                    </a:cubicBezTo>
                    <a:cubicBezTo>
                      <a:pt x="105" y="83"/>
                      <a:pt x="105" y="85"/>
                      <a:pt x="104" y="85"/>
                    </a:cubicBezTo>
                    <a:cubicBezTo>
                      <a:pt x="103" y="87"/>
                      <a:pt x="100" y="88"/>
                      <a:pt x="98" y="88"/>
                    </a:cubicBezTo>
                    <a:close/>
                    <a:moveTo>
                      <a:pt x="92" y="83"/>
                    </a:moveTo>
                    <a:cubicBezTo>
                      <a:pt x="93" y="83"/>
                      <a:pt x="96" y="83"/>
                      <a:pt x="97" y="85"/>
                    </a:cubicBezTo>
                    <a:cubicBezTo>
                      <a:pt x="97" y="85"/>
                      <a:pt x="97" y="86"/>
                      <a:pt x="98" y="86"/>
                    </a:cubicBezTo>
                    <a:cubicBezTo>
                      <a:pt x="100" y="86"/>
                      <a:pt x="102" y="85"/>
                      <a:pt x="102" y="84"/>
                    </a:cubicBezTo>
                    <a:cubicBezTo>
                      <a:pt x="103" y="84"/>
                      <a:pt x="103" y="83"/>
                      <a:pt x="103" y="82"/>
                    </a:cubicBezTo>
                    <a:cubicBezTo>
                      <a:pt x="103" y="79"/>
                      <a:pt x="107" y="78"/>
                      <a:pt x="111" y="77"/>
                    </a:cubicBezTo>
                    <a:cubicBezTo>
                      <a:pt x="113" y="76"/>
                      <a:pt x="116" y="75"/>
                      <a:pt x="117" y="74"/>
                    </a:cubicBezTo>
                    <a:cubicBezTo>
                      <a:pt x="117" y="73"/>
                      <a:pt x="117" y="73"/>
                      <a:pt x="117" y="73"/>
                    </a:cubicBezTo>
                    <a:cubicBezTo>
                      <a:pt x="118" y="69"/>
                      <a:pt x="120" y="64"/>
                      <a:pt x="123" y="64"/>
                    </a:cubicBezTo>
                    <a:cubicBezTo>
                      <a:pt x="123" y="64"/>
                      <a:pt x="124" y="64"/>
                      <a:pt x="124" y="64"/>
                    </a:cubicBezTo>
                    <a:cubicBezTo>
                      <a:pt x="125" y="64"/>
                      <a:pt x="126" y="63"/>
                      <a:pt x="127" y="62"/>
                    </a:cubicBezTo>
                    <a:cubicBezTo>
                      <a:pt x="128" y="60"/>
                      <a:pt x="130" y="59"/>
                      <a:pt x="131" y="59"/>
                    </a:cubicBezTo>
                    <a:cubicBezTo>
                      <a:pt x="132" y="59"/>
                      <a:pt x="133" y="60"/>
                      <a:pt x="134" y="60"/>
                    </a:cubicBezTo>
                    <a:cubicBezTo>
                      <a:pt x="135" y="61"/>
                      <a:pt x="136" y="61"/>
                      <a:pt x="137" y="61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5" y="55"/>
                      <a:pt x="131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7" y="54"/>
                      <a:pt x="126" y="52"/>
                      <a:pt x="124" y="51"/>
                    </a:cubicBezTo>
                    <a:cubicBezTo>
                      <a:pt x="122" y="49"/>
                      <a:pt x="120" y="48"/>
                      <a:pt x="119" y="47"/>
                    </a:cubicBezTo>
                    <a:cubicBezTo>
                      <a:pt x="117" y="47"/>
                      <a:pt x="109" y="44"/>
                      <a:pt x="107" y="40"/>
                    </a:cubicBezTo>
                    <a:cubicBezTo>
                      <a:pt x="106" y="39"/>
                      <a:pt x="104" y="38"/>
                      <a:pt x="102" y="37"/>
                    </a:cubicBezTo>
                    <a:cubicBezTo>
                      <a:pt x="99" y="35"/>
                      <a:pt x="98" y="34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6" y="31"/>
                      <a:pt x="95" y="27"/>
                      <a:pt x="93" y="25"/>
                    </a:cubicBezTo>
                    <a:cubicBezTo>
                      <a:pt x="92" y="24"/>
                      <a:pt x="92" y="23"/>
                      <a:pt x="91" y="21"/>
                    </a:cubicBezTo>
                    <a:cubicBezTo>
                      <a:pt x="91" y="20"/>
                      <a:pt x="90" y="19"/>
                      <a:pt x="90" y="19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78" y="19"/>
                      <a:pt x="75" y="18"/>
                      <a:pt x="75" y="16"/>
                    </a:cubicBezTo>
                    <a:cubicBezTo>
                      <a:pt x="75" y="14"/>
                      <a:pt x="73" y="7"/>
                      <a:pt x="72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68" y="6"/>
                      <a:pt x="65" y="6"/>
                      <a:pt x="64" y="4"/>
                    </a:cubicBezTo>
                    <a:cubicBezTo>
                      <a:pt x="63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4"/>
                      <a:pt x="56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7"/>
                      <a:pt x="53" y="9"/>
                      <a:pt x="50" y="9"/>
                    </a:cubicBezTo>
                    <a:cubicBezTo>
                      <a:pt x="48" y="8"/>
                      <a:pt x="45" y="11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4"/>
                      <a:pt x="45" y="16"/>
                      <a:pt x="44" y="17"/>
                    </a:cubicBezTo>
                    <a:cubicBezTo>
                      <a:pt x="43" y="18"/>
                      <a:pt x="42" y="18"/>
                      <a:pt x="40" y="18"/>
                    </a:cubicBezTo>
                    <a:cubicBezTo>
                      <a:pt x="37" y="18"/>
                      <a:pt x="35" y="18"/>
                      <a:pt x="34" y="17"/>
                    </a:cubicBezTo>
                    <a:cubicBezTo>
                      <a:pt x="33" y="17"/>
                      <a:pt x="32" y="18"/>
                      <a:pt x="31" y="18"/>
                    </a:cubicBezTo>
                    <a:cubicBezTo>
                      <a:pt x="29" y="18"/>
                      <a:pt x="27" y="17"/>
                      <a:pt x="26" y="15"/>
                    </a:cubicBezTo>
                    <a:cubicBezTo>
                      <a:pt x="22" y="10"/>
                      <a:pt x="17" y="6"/>
                      <a:pt x="15" y="6"/>
                    </a:cubicBezTo>
                    <a:cubicBezTo>
                      <a:pt x="9" y="6"/>
                      <a:pt x="6" y="7"/>
                      <a:pt x="6" y="8"/>
                    </a:cubicBezTo>
                    <a:cubicBezTo>
                      <a:pt x="7" y="7"/>
                      <a:pt x="8" y="7"/>
                      <a:pt x="9" y="7"/>
                    </a:cubicBezTo>
                    <a:cubicBezTo>
                      <a:pt x="14" y="8"/>
                      <a:pt x="15" y="11"/>
                      <a:pt x="15" y="14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20" y="17"/>
                      <a:pt x="24" y="20"/>
                      <a:pt x="24" y="22"/>
                    </a:cubicBezTo>
                    <a:cubicBezTo>
                      <a:pt x="24" y="23"/>
                      <a:pt x="23" y="24"/>
                      <a:pt x="21" y="24"/>
                    </a:cubicBezTo>
                    <a:cubicBezTo>
                      <a:pt x="20" y="24"/>
                      <a:pt x="19" y="24"/>
                      <a:pt x="17" y="25"/>
                    </a:cubicBezTo>
                    <a:cubicBezTo>
                      <a:pt x="16" y="26"/>
                      <a:pt x="15" y="26"/>
                      <a:pt x="13" y="26"/>
                    </a:cubicBezTo>
                    <a:cubicBezTo>
                      <a:pt x="12" y="26"/>
                      <a:pt x="12" y="26"/>
                      <a:pt x="11" y="26"/>
                    </a:cubicBezTo>
                    <a:cubicBezTo>
                      <a:pt x="11" y="26"/>
                      <a:pt x="10" y="25"/>
                      <a:pt x="9" y="25"/>
                    </a:cubicBezTo>
                    <a:cubicBezTo>
                      <a:pt x="8" y="25"/>
                      <a:pt x="6" y="24"/>
                      <a:pt x="5" y="24"/>
                    </a:cubicBezTo>
                    <a:cubicBezTo>
                      <a:pt x="5" y="24"/>
                      <a:pt x="4" y="24"/>
                      <a:pt x="4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8"/>
                      <a:pt x="2" y="31"/>
                      <a:pt x="3" y="32"/>
                    </a:cubicBezTo>
                    <a:cubicBezTo>
                      <a:pt x="3" y="32"/>
                      <a:pt x="4" y="32"/>
                      <a:pt x="5" y="32"/>
                    </a:cubicBezTo>
                    <a:cubicBezTo>
                      <a:pt x="8" y="32"/>
                      <a:pt x="8" y="33"/>
                      <a:pt x="9" y="34"/>
                    </a:cubicBezTo>
                    <a:cubicBezTo>
                      <a:pt x="10" y="35"/>
                      <a:pt x="8" y="38"/>
                      <a:pt x="7" y="39"/>
                    </a:cubicBezTo>
                    <a:cubicBezTo>
                      <a:pt x="7" y="39"/>
                      <a:pt x="8" y="39"/>
                      <a:pt x="9" y="39"/>
                    </a:cubicBezTo>
                    <a:cubicBezTo>
                      <a:pt x="11" y="39"/>
                      <a:pt x="12" y="40"/>
                      <a:pt x="12" y="41"/>
                    </a:cubicBezTo>
                    <a:cubicBezTo>
                      <a:pt x="12" y="42"/>
                      <a:pt x="12" y="42"/>
                      <a:pt x="13" y="43"/>
                    </a:cubicBezTo>
                    <a:cubicBezTo>
                      <a:pt x="14" y="44"/>
                      <a:pt x="15" y="46"/>
                      <a:pt x="14" y="49"/>
                    </a:cubicBezTo>
                    <a:cubicBezTo>
                      <a:pt x="13" y="51"/>
                      <a:pt x="13" y="56"/>
                      <a:pt x="14" y="59"/>
                    </a:cubicBezTo>
                    <a:cubicBezTo>
                      <a:pt x="14" y="60"/>
                      <a:pt x="14" y="60"/>
                      <a:pt x="14" y="61"/>
                    </a:cubicBezTo>
                    <a:cubicBezTo>
                      <a:pt x="19" y="61"/>
                      <a:pt x="20" y="60"/>
                      <a:pt x="20" y="60"/>
                    </a:cubicBezTo>
                    <a:cubicBezTo>
                      <a:pt x="21" y="58"/>
                      <a:pt x="26" y="53"/>
                      <a:pt x="29" y="53"/>
                    </a:cubicBezTo>
                    <a:cubicBezTo>
                      <a:pt x="30" y="53"/>
                      <a:pt x="31" y="53"/>
                      <a:pt x="32" y="54"/>
                    </a:cubicBezTo>
                    <a:cubicBezTo>
                      <a:pt x="32" y="54"/>
                      <a:pt x="33" y="54"/>
                      <a:pt x="33" y="54"/>
                    </a:cubicBezTo>
                    <a:cubicBezTo>
                      <a:pt x="34" y="54"/>
                      <a:pt x="35" y="53"/>
                      <a:pt x="35" y="53"/>
                    </a:cubicBezTo>
                    <a:cubicBezTo>
                      <a:pt x="36" y="52"/>
                      <a:pt x="39" y="51"/>
                      <a:pt x="41" y="51"/>
                    </a:cubicBezTo>
                    <a:cubicBezTo>
                      <a:pt x="43" y="51"/>
                      <a:pt x="47" y="52"/>
                      <a:pt x="48" y="53"/>
                    </a:cubicBezTo>
                    <a:cubicBezTo>
                      <a:pt x="49" y="55"/>
                      <a:pt x="54" y="56"/>
                      <a:pt x="54" y="56"/>
                    </a:cubicBezTo>
                    <a:cubicBezTo>
                      <a:pt x="55" y="56"/>
                      <a:pt x="56" y="57"/>
                      <a:pt x="56" y="57"/>
                    </a:cubicBezTo>
                    <a:cubicBezTo>
                      <a:pt x="57" y="58"/>
                      <a:pt x="58" y="58"/>
                      <a:pt x="59" y="58"/>
                    </a:cubicBezTo>
                    <a:cubicBezTo>
                      <a:pt x="59" y="58"/>
                      <a:pt x="60" y="58"/>
                      <a:pt x="60" y="58"/>
                    </a:cubicBezTo>
                    <a:cubicBezTo>
                      <a:pt x="63" y="58"/>
                      <a:pt x="68" y="59"/>
                      <a:pt x="68" y="62"/>
                    </a:cubicBezTo>
                    <a:cubicBezTo>
                      <a:pt x="68" y="63"/>
                      <a:pt x="70" y="64"/>
                      <a:pt x="72" y="64"/>
                    </a:cubicBezTo>
                    <a:cubicBezTo>
                      <a:pt x="73" y="64"/>
                      <a:pt x="74" y="66"/>
                      <a:pt x="76" y="67"/>
                    </a:cubicBezTo>
                    <a:cubicBezTo>
                      <a:pt x="76" y="68"/>
                      <a:pt x="77" y="70"/>
                      <a:pt x="78" y="70"/>
                    </a:cubicBezTo>
                    <a:cubicBezTo>
                      <a:pt x="79" y="70"/>
                      <a:pt x="80" y="70"/>
                      <a:pt x="81" y="70"/>
                    </a:cubicBezTo>
                    <a:cubicBezTo>
                      <a:pt x="82" y="70"/>
                      <a:pt x="86" y="70"/>
                      <a:pt x="86" y="72"/>
                    </a:cubicBezTo>
                    <a:cubicBezTo>
                      <a:pt x="86" y="73"/>
                      <a:pt x="86" y="79"/>
                      <a:pt x="87" y="82"/>
                    </a:cubicBezTo>
                    <a:cubicBezTo>
                      <a:pt x="88" y="82"/>
                      <a:pt x="89" y="82"/>
                      <a:pt x="89" y="83"/>
                    </a:cubicBezTo>
                    <a:cubicBezTo>
                      <a:pt x="89" y="83"/>
                      <a:pt x="90" y="83"/>
                      <a:pt x="90" y="83"/>
                    </a:cubicBezTo>
                    <a:lnTo>
                      <a:pt x="92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1" name="Google Shape;382;p3">
                <a:extLst>
                  <a:ext uri="{FF2B5EF4-FFF2-40B4-BE49-F238E27FC236}">
                    <a16:creationId xmlns:a16="http://schemas.microsoft.com/office/drawing/2014/main" id="{22E4B5F4-342D-7248-82A2-813DD06FA6A5}"/>
                  </a:ext>
                </a:extLst>
              </p:cNvPr>
              <p:cNvSpPr/>
              <p:nvPr/>
            </p:nvSpPr>
            <p:spPr>
              <a:xfrm>
                <a:off x="4605" y="2818"/>
                <a:ext cx="155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62" extrusionOk="0">
                    <a:moveTo>
                      <a:pt x="186" y="140"/>
                    </a:moveTo>
                    <a:cubicBezTo>
                      <a:pt x="183" y="139"/>
                      <a:pt x="186" y="131"/>
                      <a:pt x="181" y="129"/>
                    </a:cubicBezTo>
                    <a:cubicBezTo>
                      <a:pt x="177" y="127"/>
                      <a:pt x="173" y="124"/>
                      <a:pt x="171" y="121"/>
                    </a:cubicBezTo>
                    <a:cubicBezTo>
                      <a:pt x="170" y="117"/>
                      <a:pt x="164" y="114"/>
                      <a:pt x="165" y="112"/>
                    </a:cubicBezTo>
                    <a:cubicBezTo>
                      <a:pt x="165" y="110"/>
                      <a:pt x="176" y="103"/>
                      <a:pt x="175" y="98"/>
                    </a:cubicBezTo>
                    <a:cubicBezTo>
                      <a:pt x="173" y="94"/>
                      <a:pt x="166" y="95"/>
                      <a:pt x="165" y="93"/>
                    </a:cubicBezTo>
                    <a:cubicBezTo>
                      <a:pt x="164" y="92"/>
                      <a:pt x="166" y="87"/>
                      <a:pt x="164" y="82"/>
                    </a:cubicBezTo>
                    <a:cubicBezTo>
                      <a:pt x="162" y="78"/>
                      <a:pt x="165" y="74"/>
                      <a:pt x="164" y="72"/>
                    </a:cubicBezTo>
                    <a:cubicBezTo>
                      <a:pt x="162" y="70"/>
                      <a:pt x="164" y="65"/>
                      <a:pt x="165" y="64"/>
                    </a:cubicBezTo>
                    <a:cubicBezTo>
                      <a:pt x="165" y="62"/>
                      <a:pt x="169" y="60"/>
                      <a:pt x="169" y="56"/>
                    </a:cubicBezTo>
                    <a:cubicBezTo>
                      <a:pt x="168" y="54"/>
                      <a:pt x="170" y="52"/>
                      <a:pt x="171" y="52"/>
                    </a:cubicBezTo>
                    <a:cubicBezTo>
                      <a:pt x="169" y="48"/>
                      <a:pt x="169" y="41"/>
                      <a:pt x="169" y="40"/>
                    </a:cubicBezTo>
                    <a:cubicBezTo>
                      <a:pt x="169" y="38"/>
                      <a:pt x="164" y="38"/>
                      <a:pt x="162" y="39"/>
                    </a:cubicBezTo>
                    <a:cubicBezTo>
                      <a:pt x="160" y="39"/>
                      <a:pt x="158" y="33"/>
                      <a:pt x="156" y="33"/>
                    </a:cubicBezTo>
                    <a:cubicBezTo>
                      <a:pt x="153" y="33"/>
                      <a:pt x="151" y="32"/>
                      <a:pt x="151" y="30"/>
                    </a:cubicBezTo>
                    <a:cubicBezTo>
                      <a:pt x="151" y="28"/>
                      <a:pt x="146" y="27"/>
                      <a:pt x="143" y="27"/>
                    </a:cubicBezTo>
                    <a:cubicBezTo>
                      <a:pt x="140" y="28"/>
                      <a:pt x="140" y="25"/>
                      <a:pt x="138" y="25"/>
                    </a:cubicBezTo>
                    <a:cubicBezTo>
                      <a:pt x="137" y="25"/>
                      <a:pt x="133" y="24"/>
                      <a:pt x="131" y="22"/>
                    </a:cubicBezTo>
                    <a:cubicBezTo>
                      <a:pt x="130" y="20"/>
                      <a:pt x="122" y="20"/>
                      <a:pt x="120" y="22"/>
                    </a:cubicBezTo>
                    <a:cubicBezTo>
                      <a:pt x="119" y="24"/>
                      <a:pt x="116" y="22"/>
                      <a:pt x="113" y="22"/>
                    </a:cubicBezTo>
                    <a:cubicBezTo>
                      <a:pt x="111" y="22"/>
                      <a:pt x="106" y="26"/>
                      <a:pt x="105" y="28"/>
                    </a:cubicBezTo>
                    <a:cubicBezTo>
                      <a:pt x="104" y="30"/>
                      <a:pt x="100" y="30"/>
                      <a:pt x="97" y="30"/>
                    </a:cubicBezTo>
                    <a:cubicBezTo>
                      <a:pt x="97" y="32"/>
                      <a:pt x="97" y="34"/>
                      <a:pt x="97" y="35"/>
                    </a:cubicBezTo>
                    <a:cubicBezTo>
                      <a:pt x="95" y="37"/>
                      <a:pt x="84" y="39"/>
                      <a:pt x="76" y="40"/>
                    </a:cubicBezTo>
                    <a:cubicBezTo>
                      <a:pt x="67" y="40"/>
                      <a:pt x="67" y="29"/>
                      <a:pt x="58" y="29"/>
                    </a:cubicBezTo>
                    <a:cubicBezTo>
                      <a:pt x="52" y="29"/>
                      <a:pt x="47" y="23"/>
                      <a:pt x="46" y="18"/>
                    </a:cubicBezTo>
                    <a:cubicBezTo>
                      <a:pt x="42" y="16"/>
                      <a:pt x="39" y="14"/>
                      <a:pt x="39" y="13"/>
                    </a:cubicBezTo>
                    <a:cubicBezTo>
                      <a:pt x="40" y="11"/>
                      <a:pt x="42" y="2"/>
                      <a:pt x="37" y="4"/>
                    </a:cubicBezTo>
                    <a:cubicBezTo>
                      <a:pt x="33" y="6"/>
                      <a:pt x="26" y="13"/>
                      <a:pt x="18" y="12"/>
                    </a:cubicBezTo>
                    <a:cubicBezTo>
                      <a:pt x="10" y="11"/>
                      <a:pt x="16" y="10"/>
                      <a:pt x="12" y="8"/>
                    </a:cubicBezTo>
                    <a:cubicBezTo>
                      <a:pt x="7" y="6"/>
                      <a:pt x="10" y="2"/>
                      <a:pt x="6" y="1"/>
                    </a:cubicBezTo>
                    <a:cubicBezTo>
                      <a:pt x="2" y="0"/>
                      <a:pt x="5" y="6"/>
                      <a:pt x="2" y="6"/>
                    </a:cubicBezTo>
                    <a:cubicBezTo>
                      <a:pt x="0" y="6"/>
                      <a:pt x="2" y="13"/>
                      <a:pt x="3" y="14"/>
                    </a:cubicBezTo>
                    <a:cubicBezTo>
                      <a:pt x="3" y="16"/>
                      <a:pt x="1" y="24"/>
                      <a:pt x="3" y="24"/>
                    </a:cubicBezTo>
                    <a:cubicBezTo>
                      <a:pt x="4" y="25"/>
                      <a:pt x="8" y="31"/>
                      <a:pt x="7" y="32"/>
                    </a:cubicBezTo>
                    <a:cubicBezTo>
                      <a:pt x="7" y="33"/>
                      <a:pt x="11" y="37"/>
                      <a:pt x="11" y="40"/>
                    </a:cubicBezTo>
                    <a:cubicBezTo>
                      <a:pt x="11" y="42"/>
                      <a:pt x="14" y="45"/>
                      <a:pt x="16" y="45"/>
                    </a:cubicBezTo>
                    <a:cubicBezTo>
                      <a:pt x="18" y="45"/>
                      <a:pt x="21" y="47"/>
                      <a:pt x="20" y="49"/>
                    </a:cubicBezTo>
                    <a:cubicBezTo>
                      <a:pt x="19" y="51"/>
                      <a:pt x="21" y="55"/>
                      <a:pt x="19" y="55"/>
                    </a:cubicBezTo>
                    <a:cubicBezTo>
                      <a:pt x="16" y="55"/>
                      <a:pt x="17" y="61"/>
                      <a:pt x="15" y="62"/>
                    </a:cubicBezTo>
                    <a:cubicBezTo>
                      <a:pt x="13" y="63"/>
                      <a:pt x="15" y="70"/>
                      <a:pt x="16" y="71"/>
                    </a:cubicBezTo>
                    <a:cubicBezTo>
                      <a:pt x="18" y="72"/>
                      <a:pt x="21" y="74"/>
                      <a:pt x="21" y="76"/>
                    </a:cubicBezTo>
                    <a:cubicBezTo>
                      <a:pt x="20" y="79"/>
                      <a:pt x="29" y="83"/>
                      <a:pt x="31" y="84"/>
                    </a:cubicBezTo>
                    <a:cubicBezTo>
                      <a:pt x="34" y="84"/>
                      <a:pt x="34" y="88"/>
                      <a:pt x="36" y="89"/>
                    </a:cubicBezTo>
                    <a:cubicBezTo>
                      <a:pt x="37" y="91"/>
                      <a:pt x="35" y="94"/>
                      <a:pt x="35" y="96"/>
                    </a:cubicBezTo>
                    <a:cubicBezTo>
                      <a:pt x="36" y="98"/>
                      <a:pt x="39" y="99"/>
                      <a:pt x="39" y="102"/>
                    </a:cubicBezTo>
                    <a:cubicBezTo>
                      <a:pt x="38" y="104"/>
                      <a:pt x="41" y="107"/>
                      <a:pt x="44" y="110"/>
                    </a:cubicBezTo>
                    <a:cubicBezTo>
                      <a:pt x="45" y="110"/>
                      <a:pt x="46" y="109"/>
                      <a:pt x="46" y="109"/>
                    </a:cubicBezTo>
                    <a:cubicBezTo>
                      <a:pt x="49" y="109"/>
                      <a:pt x="49" y="107"/>
                      <a:pt x="51" y="108"/>
                    </a:cubicBezTo>
                    <a:cubicBezTo>
                      <a:pt x="53" y="110"/>
                      <a:pt x="56" y="108"/>
                      <a:pt x="58" y="108"/>
                    </a:cubicBezTo>
                    <a:cubicBezTo>
                      <a:pt x="60" y="108"/>
                      <a:pt x="65" y="118"/>
                      <a:pt x="67" y="123"/>
                    </a:cubicBezTo>
                    <a:cubicBezTo>
                      <a:pt x="70" y="128"/>
                      <a:pt x="70" y="130"/>
                      <a:pt x="73" y="132"/>
                    </a:cubicBezTo>
                    <a:cubicBezTo>
                      <a:pt x="76" y="134"/>
                      <a:pt x="80" y="133"/>
                      <a:pt x="85" y="138"/>
                    </a:cubicBezTo>
                    <a:cubicBezTo>
                      <a:pt x="89" y="143"/>
                      <a:pt x="102" y="146"/>
                      <a:pt x="107" y="146"/>
                    </a:cubicBezTo>
                    <a:cubicBezTo>
                      <a:pt x="112" y="147"/>
                      <a:pt x="116" y="141"/>
                      <a:pt x="122" y="142"/>
                    </a:cubicBezTo>
                    <a:cubicBezTo>
                      <a:pt x="129" y="143"/>
                      <a:pt x="127" y="152"/>
                      <a:pt x="130" y="155"/>
                    </a:cubicBezTo>
                    <a:cubicBezTo>
                      <a:pt x="132" y="158"/>
                      <a:pt x="159" y="160"/>
                      <a:pt x="163" y="161"/>
                    </a:cubicBezTo>
                    <a:cubicBezTo>
                      <a:pt x="165" y="161"/>
                      <a:pt x="169" y="162"/>
                      <a:pt x="173" y="162"/>
                    </a:cubicBezTo>
                    <a:cubicBezTo>
                      <a:pt x="173" y="161"/>
                      <a:pt x="173" y="160"/>
                      <a:pt x="173" y="159"/>
                    </a:cubicBezTo>
                    <a:cubicBezTo>
                      <a:pt x="173" y="155"/>
                      <a:pt x="176" y="151"/>
                      <a:pt x="179" y="149"/>
                    </a:cubicBezTo>
                    <a:cubicBezTo>
                      <a:pt x="182" y="148"/>
                      <a:pt x="185" y="147"/>
                      <a:pt x="188" y="147"/>
                    </a:cubicBezTo>
                    <a:cubicBezTo>
                      <a:pt x="191" y="146"/>
                      <a:pt x="188" y="140"/>
                      <a:pt x="186" y="14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2" name="Google Shape;383;p3">
                <a:extLst>
                  <a:ext uri="{FF2B5EF4-FFF2-40B4-BE49-F238E27FC236}">
                    <a16:creationId xmlns:a16="http://schemas.microsoft.com/office/drawing/2014/main" id="{21573F2B-A795-C342-BBC6-D8474FBA29B0}"/>
                  </a:ext>
                </a:extLst>
              </p:cNvPr>
              <p:cNvSpPr/>
              <p:nvPr/>
            </p:nvSpPr>
            <p:spPr>
              <a:xfrm>
                <a:off x="4605" y="2818"/>
                <a:ext cx="155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63" extrusionOk="0">
                    <a:moveTo>
                      <a:pt x="176" y="163"/>
                    </a:moveTo>
                    <a:cubicBezTo>
                      <a:pt x="174" y="163"/>
                      <a:pt x="174" y="163"/>
                      <a:pt x="174" y="163"/>
                    </a:cubicBezTo>
                    <a:cubicBezTo>
                      <a:pt x="172" y="163"/>
                      <a:pt x="166" y="163"/>
                      <a:pt x="164" y="162"/>
                    </a:cubicBezTo>
                    <a:cubicBezTo>
                      <a:pt x="163" y="162"/>
                      <a:pt x="158" y="161"/>
                      <a:pt x="154" y="160"/>
                    </a:cubicBezTo>
                    <a:cubicBezTo>
                      <a:pt x="141" y="159"/>
                      <a:pt x="132" y="157"/>
                      <a:pt x="130" y="155"/>
                    </a:cubicBezTo>
                    <a:cubicBezTo>
                      <a:pt x="129" y="154"/>
                      <a:pt x="128" y="152"/>
                      <a:pt x="128" y="150"/>
                    </a:cubicBezTo>
                    <a:cubicBezTo>
                      <a:pt x="127" y="147"/>
                      <a:pt x="127" y="144"/>
                      <a:pt x="123" y="143"/>
                    </a:cubicBezTo>
                    <a:cubicBezTo>
                      <a:pt x="120" y="142"/>
                      <a:pt x="117" y="144"/>
                      <a:pt x="115" y="145"/>
                    </a:cubicBezTo>
                    <a:cubicBezTo>
                      <a:pt x="112" y="146"/>
                      <a:pt x="110" y="147"/>
                      <a:pt x="108" y="147"/>
                    </a:cubicBezTo>
                    <a:cubicBezTo>
                      <a:pt x="102" y="147"/>
                      <a:pt x="90" y="144"/>
                      <a:pt x="85" y="139"/>
                    </a:cubicBezTo>
                    <a:cubicBezTo>
                      <a:pt x="82" y="136"/>
                      <a:pt x="80" y="135"/>
                      <a:pt x="78" y="134"/>
                    </a:cubicBezTo>
                    <a:cubicBezTo>
                      <a:pt x="76" y="134"/>
                      <a:pt x="75" y="134"/>
                      <a:pt x="73" y="133"/>
                    </a:cubicBezTo>
                    <a:cubicBezTo>
                      <a:pt x="71" y="131"/>
                      <a:pt x="70" y="129"/>
                      <a:pt x="69" y="127"/>
                    </a:cubicBezTo>
                    <a:cubicBezTo>
                      <a:pt x="69" y="126"/>
                      <a:pt x="68" y="125"/>
                      <a:pt x="67" y="124"/>
                    </a:cubicBezTo>
                    <a:cubicBezTo>
                      <a:pt x="63" y="115"/>
                      <a:pt x="60" y="109"/>
                      <a:pt x="58" y="109"/>
                    </a:cubicBezTo>
                    <a:cubicBezTo>
                      <a:pt x="58" y="109"/>
                      <a:pt x="57" y="109"/>
                      <a:pt x="57" y="109"/>
                    </a:cubicBezTo>
                    <a:cubicBezTo>
                      <a:pt x="56" y="110"/>
                      <a:pt x="55" y="110"/>
                      <a:pt x="54" y="110"/>
                    </a:cubicBezTo>
                    <a:cubicBezTo>
                      <a:pt x="53" y="110"/>
                      <a:pt x="52" y="110"/>
                      <a:pt x="51" y="109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09"/>
                      <a:pt x="51" y="109"/>
                      <a:pt x="50" y="109"/>
                    </a:cubicBezTo>
                    <a:cubicBezTo>
                      <a:pt x="50" y="110"/>
                      <a:pt x="49" y="110"/>
                      <a:pt x="47" y="110"/>
                    </a:cubicBezTo>
                    <a:cubicBezTo>
                      <a:pt x="47" y="110"/>
                      <a:pt x="46" y="11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0" y="107"/>
                      <a:pt x="38" y="104"/>
                      <a:pt x="39" y="102"/>
                    </a:cubicBezTo>
                    <a:cubicBezTo>
                      <a:pt x="39" y="101"/>
                      <a:pt x="38" y="100"/>
                      <a:pt x="37" y="99"/>
                    </a:cubicBezTo>
                    <a:cubicBezTo>
                      <a:pt x="36" y="98"/>
                      <a:pt x="35" y="97"/>
                      <a:pt x="35" y="96"/>
                    </a:cubicBezTo>
                    <a:cubicBezTo>
                      <a:pt x="35" y="95"/>
                      <a:pt x="35" y="94"/>
                      <a:pt x="36" y="93"/>
                    </a:cubicBezTo>
                    <a:cubicBezTo>
                      <a:pt x="36" y="91"/>
                      <a:pt x="37" y="90"/>
                      <a:pt x="36" y="90"/>
                    </a:cubicBezTo>
                    <a:cubicBezTo>
                      <a:pt x="35" y="89"/>
                      <a:pt x="35" y="88"/>
                      <a:pt x="35" y="87"/>
                    </a:cubicBezTo>
                    <a:cubicBezTo>
                      <a:pt x="34" y="86"/>
                      <a:pt x="33" y="85"/>
                      <a:pt x="32" y="85"/>
                    </a:cubicBezTo>
                    <a:cubicBezTo>
                      <a:pt x="30" y="84"/>
                      <a:pt x="20" y="80"/>
                      <a:pt x="21" y="76"/>
                    </a:cubicBezTo>
                    <a:cubicBezTo>
                      <a:pt x="21" y="75"/>
                      <a:pt x="19" y="73"/>
                      <a:pt x="17" y="72"/>
                    </a:cubicBezTo>
                    <a:cubicBezTo>
                      <a:pt x="15" y="71"/>
                      <a:pt x="14" y="67"/>
                      <a:pt x="14" y="65"/>
                    </a:cubicBezTo>
                    <a:cubicBezTo>
                      <a:pt x="14" y="63"/>
                      <a:pt x="14" y="62"/>
                      <a:pt x="15" y="61"/>
                    </a:cubicBezTo>
                    <a:cubicBezTo>
                      <a:pt x="16" y="61"/>
                      <a:pt x="16" y="59"/>
                      <a:pt x="17" y="58"/>
                    </a:cubicBezTo>
                    <a:cubicBezTo>
                      <a:pt x="17" y="56"/>
                      <a:pt x="18" y="53"/>
                      <a:pt x="20" y="53"/>
                    </a:cubicBezTo>
                    <a:cubicBezTo>
                      <a:pt x="20" y="53"/>
                      <a:pt x="20" y="52"/>
                      <a:pt x="20" y="52"/>
                    </a:cubicBezTo>
                    <a:cubicBezTo>
                      <a:pt x="20" y="51"/>
                      <a:pt x="20" y="50"/>
                      <a:pt x="20" y="48"/>
                    </a:cubicBezTo>
                    <a:cubicBezTo>
                      <a:pt x="20" y="48"/>
                      <a:pt x="20" y="48"/>
                      <a:pt x="20" y="47"/>
                    </a:cubicBezTo>
                    <a:cubicBezTo>
                      <a:pt x="19" y="47"/>
                      <a:pt x="18" y="46"/>
                      <a:pt x="17" y="46"/>
                    </a:cubicBezTo>
                    <a:cubicBezTo>
                      <a:pt x="15" y="46"/>
                      <a:pt x="11" y="43"/>
                      <a:pt x="11" y="40"/>
                    </a:cubicBezTo>
                    <a:cubicBezTo>
                      <a:pt x="11" y="38"/>
                      <a:pt x="10" y="37"/>
                      <a:pt x="9" y="35"/>
                    </a:cubicBezTo>
                    <a:cubicBezTo>
                      <a:pt x="8" y="34"/>
                      <a:pt x="7" y="33"/>
                      <a:pt x="7" y="32"/>
                    </a:cubicBezTo>
                    <a:cubicBezTo>
                      <a:pt x="7" y="31"/>
                      <a:pt x="5" y="26"/>
                      <a:pt x="3" y="25"/>
                    </a:cubicBezTo>
                    <a:cubicBezTo>
                      <a:pt x="2" y="25"/>
                      <a:pt x="2" y="22"/>
                      <a:pt x="3" y="19"/>
                    </a:cubicBezTo>
                    <a:cubicBezTo>
                      <a:pt x="3" y="17"/>
                      <a:pt x="3" y="15"/>
                      <a:pt x="3" y="15"/>
                    </a:cubicBezTo>
                    <a:cubicBezTo>
                      <a:pt x="2" y="14"/>
                      <a:pt x="0" y="8"/>
                      <a:pt x="2" y="6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3"/>
                      <a:pt x="3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10" y="1"/>
                      <a:pt x="10" y="3"/>
                      <a:pt x="11" y="4"/>
                    </a:cubicBezTo>
                    <a:cubicBezTo>
                      <a:pt x="11" y="6"/>
                      <a:pt x="11" y="7"/>
                      <a:pt x="13" y="7"/>
                    </a:cubicBezTo>
                    <a:cubicBezTo>
                      <a:pt x="15" y="8"/>
                      <a:pt x="15" y="9"/>
                      <a:pt x="15" y="10"/>
                    </a:cubicBezTo>
                    <a:cubicBezTo>
                      <a:pt x="16" y="10"/>
                      <a:pt x="16" y="11"/>
                      <a:pt x="19" y="11"/>
                    </a:cubicBezTo>
                    <a:cubicBezTo>
                      <a:pt x="25" y="12"/>
                      <a:pt x="30" y="8"/>
                      <a:pt x="34" y="6"/>
                    </a:cubicBezTo>
                    <a:cubicBezTo>
                      <a:pt x="35" y="5"/>
                      <a:pt x="37" y="4"/>
                      <a:pt x="38" y="3"/>
                    </a:cubicBezTo>
                    <a:cubicBezTo>
                      <a:pt x="40" y="2"/>
                      <a:pt x="41" y="2"/>
                      <a:pt x="42" y="4"/>
                    </a:cubicBezTo>
                    <a:cubicBezTo>
                      <a:pt x="43" y="6"/>
                      <a:pt x="42" y="11"/>
                      <a:pt x="41" y="13"/>
                    </a:cubicBezTo>
                    <a:cubicBezTo>
                      <a:pt x="42" y="13"/>
                      <a:pt x="44" y="15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22"/>
                      <a:pt x="53" y="28"/>
                      <a:pt x="59" y="28"/>
                    </a:cubicBezTo>
                    <a:cubicBezTo>
                      <a:pt x="64" y="28"/>
                      <a:pt x="67" y="31"/>
                      <a:pt x="69" y="34"/>
                    </a:cubicBezTo>
                    <a:cubicBezTo>
                      <a:pt x="71" y="36"/>
                      <a:pt x="73" y="39"/>
                      <a:pt x="76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86" y="38"/>
                      <a:pt x="96" y="36"/>
                      <a:pt x="97" y="34"/>
                    </a:cubicBezTo>
                    <a:cubicBezTo>
                      <a:pt x="97" y="34"/>
                      <a:pt x="97" y="33"/>
                      <a:pt x="97" y="30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104" y="29"/>
                      <a:pt x="105" y="28"/>
                      <a:pt x="105" y="28"/>
                    </a:cubicBezTo>
                    <a:cubicBezTo>
                      <a:pt x="106" y="26"/>
                      <a:pt x="111" y="21"/>
                      <a:pt x="114" y="21"/>
                    </a:cubicBezTo>
                    <a:cubicBezTo>
                      <a:pt x="115" y="21"/>
                      <a:pt x="116" y="21"/>
                      <a:pt x="117" y="22"/>
                    </a:cubicBezTo>
                    <a:cubicBezTo>
                      <a:pt x="117" y="22"/>
                      <a:pt x="118" y="22"/>
                      <a:pt x="118" y="22"/>
                    </a:cubicBezTo>
                    <a:cubicBezTo>
                      <a:pt x="119" y="22"/>
                      <a:pt x="120" y="21"/>
                      <a:pt x="120" y="21"/>
                    </a:cubicBezTo>
                    <a:cubicBezTo>
                      <a:pt x="121" y="20"/>
                      <a:pt x="124" y="19"/>
                      <a:pt x="126" y="19"/>
                    </a:cubicBezTo>
                    <a:cubicBezTo>
                      <a:pt x="128" y="19"/>
                      <a:pt x="132" y="20"/>
                      <a:pt x="133" y="21"/>
                    </a:cubicBezTo>
                    <a:cubicBezTo>
                      <a:pt x="134" y="23"/>
                      <a:pt x="139" y="24"/>
                      <a:pt x="139" y="24"/>
                    </a:cubicBezTo>
                    <a:cubicBezTo>
                      <a:pt x="140" y="24"/>
                      <a:pt x="141" y="25"/>
                      <a:pt x="141" y="25"/>
                    </a:cubicBezTo>
                    <a:cubicBezTo>
                      <a:pt x="142" y="26"/>
                      <a:pt x="143" y="26"/>
                      <a:pt x="144" y="26"/>
                    </a:cubicBezTo>
                    <a:cubicBezTo>
                      <a:pt x="144" y="26"/>
                      <a:pt x="145" y="26"/>
                      <a:pt x="145" y="26"/>
                    </a:cubicBezTo>
                    <a:cubicBezTo>
                      <a:pt x="148" y="26"/>
                      <a:pt x="153" y="27"/>
                      <a:pt x="153" y="30"/>
                    </a:cubicBezTo>
                    <a:cubicBezTo>
                      <a:pt x="153" y="31"/>
                      <a:pt x="155" y="32"/>
                      <a:pt x="157" y="32"/>
                    </a:cubicBezTo>
                    <a:cubicBezTo>
                      <a:pt x="158" y="32"/>
                      <a:pt x="159" y="34"/>
                      <a:pt x="161" y="35"/>
                    </a:cubicBezTo>
                    <a:cubicBezTo>
                      <a:pt x="161" y="36"/>
                      <a:pt x="162" y="38"/>
                      <a:pt x="163" y="38"/>
                    </a:cubicBezTo>
                    <a:cubicBezTo>
                      <a:pt x="164" y="38"/>
                      <a:pt x="165" y="38"/>
                      <a:pt x="166" y="38"/>
                    </a:cubicBezTo>
                    <a:cubicBezTo>
                      <a:pt x="167" y="38"/>
                      <a:pt x="171" y="38"/>
                      <a:pt x="171" y="40"/>
                    </a:cubicBezTo>
                    <a:cubicBezTo>
                      <a:pt x="171" y="41"/>
                      <a:pt x="172" y="48"/>
                      <a:pt x="173" y="51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2" y="53"/>
                      <a:pt x="172" y="53"/>
                      <a:pt x="172" y="53"/>
                    </a:cubicBezTo>
                    <a:cubicBezTo>
                      <a:pt x="172" y="53"/>
                      <a:pt x="170" y="54"/>
                      <a:pt x="171" y="56"/>
                    </a:cubicBezTo>
                    <a:cubicBezTo>
                      <a:pt x="171" y="59"/>
                      <a:pt x="169" y="61"/>
                      <a:pt x="168" y="63"/>
                    </a:cubicBezTo>
                    <a:cubicBezTo>
                      <a:pt x="167" y="63"/>
                      <a:pt x="167" y="64"/>
                      <a:pt x="167" y="64"/>
                    </a:cubicBezTo>
                    <a:cubicBezTo>
                      <a:pt x="167" y="64"/>
                      <a:pt x="167" y="65"/>
                      <a:pt x="166" y="65"/>
                    </a:cubicBezTo>
                    <a:cubicBezTo>
                      <a:pt x="166" y="67"/>
                      <a:pt x="165" y="70"/>
                      <a:pt x="166" y="71"/>
                    </a:cubicBezTo>
                    <a:cubicBezTo>
                      <a:pt x="166" y="73"/>
                      <a:pt x="166" y="75"/>
                      <a:pt x="166" y="76"/>
                    </a:cubicBezTo>
                    <a:cubicBezTo>
                      <a:pt x="165" y="78"/>
                      <a:pt x="165" y="80"/>
                      <a:pt x="166" y="82"/>
                    </a:cubicBezTo>
                    <a:cubicBezTo>
                      <a:pt x="167" y="85"/>
                      <a:pt x="167" y="88"/>
                      <a:pt x="167" y="90"/>
                    </a:cubicBezTo>
                    <a:cubicBezTo>
                      <a:pt x="167" y="91"/>
                      <a:pt x="167" y="93"/>
                      <a:pt x="167" y="93"/>
                    </a:cubicBezTo>
                    <a:cubicBezTo>
                      <a:pt x="167" y="93"/>
                      <a:pt x="168" y="93"/>
                      <a:pt x="169" y="94"/>
                    </a:cubicBezTo>
                    <a:cubicBezTo>
                      <a:pt x="172" y="94"/>
                      <a:pt x="176" y="95"/>
                      <a:pt x="177" y="98"/>
                    </a:cubicBezTo>
                    <a:cubicBezTo>
                      <a:pt x="178" y="101"/>
                      <a:pt x="174" y="105"/>
                      <a:pt x="170" y="109"/>
                    </a:cubicBezTo>
                    <a:cubicBezTo>
                      <a:pt x="169" y="110"/>
                      <a:pt x="167" y="112"/>
                      <a:pt x="167" y="112"/>
                    </a:cubicBezTo>
                    <a:cubicBezTo>
                      <a:pt x="167" y="113"/>
                      <a:pt x="168" y="114"/>
                      <a:pt x="170" y="116"/>
                    </a:cubicBezTo>
                    <a:cubicBezTo>
                      <a:pt x="171" y="117"/>
                      <a:pt x="173" y="118"/>
                      <a:pt x="173" y="120"/>
                    </a:cubicBezTo>
                    <a:cubicBezTo>
                      <a:pt x="174" y="123"/>
                      <a:pt x="178" y="126"/>
                      <a:pt x="183" y="128"/>
                    </a:cubicBezTo>
                    <a:cubicBezTo>
                      <a:pt x="186" y="129"/>
                      <a:pt x="186" y="133"/>
                      <a:pt x="187" y="136"/>
                    </a:cubicBezTo>
                    <a:cubicBezTo>
                      <a:pt x="187" y="137"/>
                      <a:pt x="187" y="138"/>
                      <a:pt x="187" y="139"/>
                    </a:cubicBezTo>
                    <a:cubicBezTo>
                      <a:pt x="189" y="139"/>
                      <a:pt x="192" y="143"/>
                      <a:pt x="191" y="146"/>
                    </a:cubicBezTo>
                    <a:cubicBezTo>
                      <a:pt x="191" y="147"/>
                      <a:pt x="190" y="148"/>
                      <a:pt x="189" y="148"/>
                    </a:cubicBezTo>
                    <a:cubicBezTo>
                      <a:pt x="186" y="148"/>
                      <a:pt x="184" y="149"/>
                      <a:pt x="181" y="150"/>
                    </a:cubicBezTo>
                    <a:cubicBezTo>
                      <a:pt x="178" y="152"/>
                      <a:pt x="175" y="155"/>
                      <a:pt x="175" y="159"/>
                    </a:cubicBezTo>
                    <a:cubicBezTo>
                      <a:pt x="175" y="160"/>
                      <a:pt x="175" y="161"/>
                      <a:pt x="175" y="162"/>
                    </a:cubicBezTo>
                    <a:lnTo>
                      <a:pt x="176" y="163"/>
                    </a:lnTo>
                    <a:close/>
                    <a:moveTo>
                      <a:pt x="121" y="141"/>
                    </a:moveTo>
                    <a:cubicBezTo>
                      <a:pt x="122" y="141"/>
                      <a:pt x="123" y="141"/>
                      <a:pt x="123" y="141"/>
                    </a:cubicBezTo>
                    <a:cubicBezTo>
                      <a:pt x="128" y="142"/>
                      <a:pt x="129" y="146"/>
                      <a:pt x="130" y="150"/>
                    </a:cubicBezTo>
                    <a:cubicBezTo>
                      <a:pt x="130" y="152"/>
                      <a:pt x="131" y="153"/>
                      <a:pt x="131" y="154"/>
                    </a:cubicBezTo>
                    <a:cubicBezTo>
                      <a:pt x="133" y="156"/>
                      <a:pt x="147" y="157"/>
                      <a:pt x="154" y="158"/>
                    </a:cubicBezTo>
                    <a:cubicBezTo>
                      <a:pt x="159" y="159"/>
                      <a:pt x="163" y="159"/>
                      <a:pt x="165" y="160"/>
                    </a:cubicBezTo>
                    <a:cubicBezTo>
                      <a:pt x="166" y="160"/>
                      <a:pt x="169" y="161"/>
                      <a:pt x="173" y="161"/>
                    </a:cubicBezTo>
                    <a:cubicBezTo>
                      <a:pt x="173" y="160"/>
                      <a:pt x="173" y="160"/>
                      <a:pt x="173" y="159"/>
                    </a:cubicBezTo>
                    <a:cubicBezTo>
                      <a:pt x="173" y="154"/>
                      <a:pt x="176" y="150"/>
                      <a:pt x="180" y="149"/>
                    </a:cubicBezTo>
                    <a:cubicBezTo>
                      <a:pt x="183" y="147"/>
                      <a:pt x="186" y="146"/>
                      <a:pt x="189" y="146"/>
                    </a:cubicBezTo>
                    <a:cubicBezTo>
                      <a:pt x="189" y="146"/>
                      <a:pt x="189" y="146"/>
                      <a:pt x="189" y="145"/>
                    </a:cubicBezTo>
                    <a:cubicBezTo>
                      <a:pt x="189" y="144"/>
                      <a:pt x="188" y="141"/>
                      <a:pt x="186" y="141"/>
                    </a:cubicBezTo>
                    <a:cubicBezTo>
                      <a:pt x="185" y="140"/>
                      <a:pt x="185" y="138"/>
                      <a:pt x="184" y="136"/>
                    </a:cubicBezTo>
                    <a:cubicBezTo>
                      <a:pt x="184" y="133"/>
                      <a:pt x="184" y="131"/>
                      <a:pt x="182" y="130"/>
                    </a:cubicBezTo>
                    <a:cubicBezTo>
                      <a:pt x="177" y="128"/>
                      <a:pt x="173" y="124"/>
                      <a:pt x="171" y="121"/>
                    </a:cubicBezTo>
                    <a:cubicBezTo>
                      <a:pt x="171" y="120"/>
                      <a:pt x="169" y="118"/>
                      <a:pt x="168" y="117"/>
                    </a:cubicBezTo>
                    <a:cubicBezTo>
                      <a:pt x="166" y="115"/>
                      <a:pt x="164" y="114"/>
                      <a:pt x="165" y="112"/>
                    </a:cubicBezTo>
                    <a:cubicBezTo>
                      <a:pt x="165" y="111"/>
                      <a:pt x="166" y="110"/>
                      <a:pt x="169" y="107"/>
                    </a:cubicBezTo>
                    <a:cubicBezTo>
                      <a:pt x="171" y="105"/>
                      <a:pt x="175" y="101"/>
                      <a:pt x="175" y="99"/>
                    </a:cubicBezTo>
                    <a:cubicBezTo>
                      <a:pt x="174" y="97"/>
                      <a:pt x="171" y="96"/>
                      <a:pt x="169" y="96"/>
                    </a:cubicBezTo>
                    <a:cubicBezTo>
                      <a:pt x="167" y="95"/>
                      <a:pt x="166" y="95"/>
                      <a:pt x="165" y="94"/>
                    </a:cubicBezTo>
                    <a:cubicBezTo>
                      <a:pt x="165" y="93"/>
                      <a:pt x="165" y="92"/>
                      <a:pt x="165" y="90"/>
                    </a:cubicBezTo>
                    <a:cubicBezTo>
                      <a:pt x="165" y="88"/>
                      <a:pt x="165" y="85"/>
                      <a:pt x="164" y="83"/>
                    </a:cubicBezTo>
                    <a:cubicBezTo>
                      <a:pt x="163" y="80"/>
                      <a:pt x="163" y="78"/>
                      <a:pt x="164" y="76"/>
                    </a:cubicBezTo>
                    <a:cubicBezTo>
                      <a:pt x="164" y="74"/>
                      <a:pt x="164" y="73"/>
                      <a:pt x="164" y="73"/>
                    </a:cubicBezTo>
                    <a:cubicBezTo>
                      <a:pt x="162" y="70"/>
                      <a:pt x="164" y="67"/>
                      <a:pt x="164" y="65"/>
                    </a:cubicBezTo>
                    <a:cubicBezTo>
                      <a:pt x="165" y="64"/>
                      <a:pt x="165" y="64"/>
                      <a:pt x="165" y="63"/>
                    </a:cubicBezTo>
                    <a:cubicBezTo>
                      <a:pt x="165" y="63"/>
                      <a:pt x="166" y="62"/>
                      <a:pt x="166" y="61"/>
                    </a:cubicBezTo>
                    <a:cubicBezTo>
                      <a:pt x="167" y="60"/>
                      <a:pt x="169" y="58"/>
                      <a:pt x="169" y="56"/>
                    </a:cubicBezTo>
                    <a:cubicBezTo>
                      <a:pt x="168" y="54"/>
                      <a:pt x="169" y="52"/>
                      <a:pt x="171" y="51"/>
                    </a:cubicBezTo>
                    <a:cubicBezTo>
                      <a:pt x="169" y="47"/>
                      <a:pt x="169" y="41"/>
                      <a:pt x="169" y="40"/>
                    </a:cubicBezTo>
                    <a:cubicBezTo>
                      <a:pt x="169" y="40"/>
                      <a:pt x="168" y="40"/>
                      <a:pt x="166" y="40"/>
                    </a:cubicBezTo>
                    <a:cubicBezTo>
                      <a:pt x="165" y="40"/>
                      <a:pt x="164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1" y="40"/>
                      <a:pt x="160" y="38"/>
                      <a:pt x="159" y="37"/>
                    </a:cubicBezTo>
                    <a:cubicBezTo>
                      <a:pt x="158" y="36"/>
                      <a:pt x="157" y="34"/>
                      <a:pt x="157" y="34"/>
                    </a:cubicBezTo>
                    <a:cubicBezTo>
                      <a:pt x="154" y="34"/>
                      <a:pt x="151" y="32"/>
                      <a:pt x="151" y="30"/>
                    </a:cubicBezTo>
                    <a:cubicBezTo>
                      <a:pt x="151" y="29"/>
                      <a:pt x="148" y="28"/>
                      <a:pt x="145" y="28"/>
                    </a:cubicBezTo>
                    <a:cubicBezTo>
                      <a:pt x="145" y="28"/>
                      <a:pt x="144" y="28"/>
                      <a:pt x="144" y="28"/>
                    </a:cubicBezTo>
                    <a:cubicBezTo>
                      <a:pt x="142" y="29"/>
                      <a:pt x="141" y="27"/>
                      <a:pt x="140" y="27"/>
                    </a:cubicBezTo>
                    <a:cubicBezTo>
                      <a:pt x="140" y="26"/>
                      <a:pt x="140" y="26"/>
                      <a:pt x="139" y="26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8" y="26"/>
                      <a:pt x="133" y="24"/>
                      <a:pt x="132" y="23"/>
                    </a:cubicBezTo>
                    <a:cubicBezTo>
                      <a:pt x="131" y="22"/>
                      <a:pt x="129" y="21"/>
                      <a:pt x="126" y="21"/>
                    </a:cubicBezTo>
                    <a:cubicBezTo>
                      <a:pt x="124" y="21"/>
                      <a:pt x="122" y="22"/>
                      <a:pt x="122" y="22"/>
                    </a:cubicBezTo>
                    <a:cubicBezTo>
                      <a:pt x="121" y="24"/>
                      <a:pt x="119" y="24"/>
                      <a:pt x="118" y="24"/>
                    </a:cubicBezTo>
                    <a:cubicBezTo>
                      <a:pt x="118" y="24"/>
                      <a:pt x="117" y="24"/>
                      <a:pt x="116" y="24"/>
                    </a:cubicBezTo>
                    <a:cubicBezTo>
                      <a:pt x="116" y="24"/>
                      <a:pt x="115" y="23"/>
                      <a:pt x="114" y="23"/>
                    </a:cubicBezTo>
                    <a:cubicBezTo>
                      <a:pt x="112" y="23"/>
                      <a:pt x="108" y="27"/>
                      <a:pt x="107" y="29"/>
                    </a:cubicBezTo>
                    <a:cubicBezTo>
                      <a:pt x="106" y="30"/>
                      <a:pt x="105" y="31"/>
                      <a:pt x="99" y="31"/>
                    </a:cubicBezTo>
                    <a:cubicBezTo>
                      <a:pt x="99" y="34"/>
                      <a:pt x="99" y="35"/>
                      <a:pt x="98" y="36"/>
                    </a:cubicBezTo>
                    <a:cubicBezTo>
                      <a:pt x="96" y="39"/>
                      <a:pt x="83" y="40"/>
                      <a:pt x="77" y="41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2" y="41"/>
                      <a:pt x="70" y="38"/>
                      <a:pt x="67" y="35"/>
                    </a:cubicBezTo>
                    <a:cubicBezTo>
                      <a:pt x="65" y="32"/>
                      <a:pt x="63" y="30"/>
                      <a:pt x="59" y="30"/>
                    </a:cubicBezTo>
                    <a:cubicBezTo>
                      <a:pt x="52" y="30"/>
                      <a:pt x="47" y="24"/>
                      <a:pt x="46" y="18"/>
                    </a:cubicBezTo>
                    <a:cubicBezTo>
                      <a:pt x="44" y="17"/>
                      <a:pt x="40" y="15"/>
                      <a:pt x="39" y="13"/>
                    </a:cubicBezTo>
                    <a:cubicBezTo>
                      <a:pt x="39" y="13"/>
                      <a:pt x="39" y="12"/>
                      <a:pt x="39" y="12"/>
                    </a:cubicBezTo>
                    <a:cubicBezTo>
                      <a:pt x="40" y="11"/>
                      <a:pt x="41" y="6"/>
                      <a:pt x="40" y="5"/>
                    </a:cubicBezTo>
                    <a:cubicBezTo>
                      <a:pt x="40" y="4"/>
                      <a:pt x="40" y="4"/>
                      <a:pt x="39" y="5"/>
                    </a:cubicBezTo>
                    <a:cubicBezTo>
                      <a:pt x="38" y="5"/>
                      <a:pt x="36" y="6"/>
                      <a:pt x="35" y="7"/>
                    </a:cubicBezTo>
                    <a:cubicBezTo>
                      <a:pt x="31" y="10"/>
                      <a:pt x="25" y="14"/>
                      <a:pt x="19" y="13"/>
                    </a:cubicBezTo>
                    <a:cubicBezTo>
                      <a:pt x="14" y="13"/>
                      <a:pt x="13" y="12"/>
                      <a:pt x="13" y="10"/>
                    </a:cubicBezTo>
                    <a:cubicBezTo>
                      <a:pt x="13" y="10"/>
                      <a:pt x="13" y="10"/>
                      <a:pt x="12" y="9"/>
                    </a:cubicBezTo>
                    <a:cubicBezTo>
                      <a:pt x="10" y="8"/>
                      <a:pt x="9" y="6"/>
                      <a:pt x="9" y="5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4"/>
                    </a:cubicBezTo>
                    <a:cubicBezTo>
                      <a:pt x="5" y="5"/>
                      <a:pt x="5" y="7"/>
                      <a:pt x="3" y="7"/>
                    </a:cubicBezTo>
                    <a:cubicBezTo>
                      <a:pt x="3" y="8"/>
                      <a:pt x="4" y="12"/>
                      <a:pt x="5" y="14"/>
                    </a:cubicBezTo>
                    <a:cubicBezTo>
                      <a:pt x="5" y="15"/>
                      <a:pt x="5" y="16"/>
                      <a:pt x="5" y="19"/>
                    </a:cubicBezTo>
                    <a:cubicBezTo>
                      <a:pt x="4" y="20"/>
                      <a:pt x="4" y="23"/>
                      <a:pt x="4" y="23"/>
                    </a:cubicBezTo>
                    <a:cubicBezTo>
                      <a:pt x="6" y="24"/>
                      <a:pt x="7" y="27"/>
                      <a:pt x="8" y="28"/>
                    </a:cubicBezTo>
                    <a:cubicBezTo>
                      <a:pt x="10" y="31"/>
                      <a:pt x="9" y="32"/>
                      <a:pt x="9" y="32"/>
                    </a:cubicBezTo>
                    <a:cubicBezTo>
                      <a:pt x="9" y="33"/>
                      <a:pt x="10" y="34"/>
                      <a:pt x="10" y="34"/>
                    </a:cubicBezTo>
                    <a:cubicBezTo>
                      <a:pt x="12" y="36"/>
                      <a:pt x="13" y="38"/>
                      <a:pt x="13" y="40"/>
                    </a:cubicBezTo>
                    <a:cubicBezTo>
                      <a:pt x="13" y="42"/>
                      <a:pt x="16" y="44"/>
                      <a:pt x="17" y="44"/>
                    </a:cubicBezTo>
                    <a:cubicBezTo>
                      <a:pt x="19" y="44"/>
                      <a:pt x="21" y="45"/>
                      <a:pt x="21" y="46"/>
                    </a:cubicBezTo>
                    <a:cubicBezTo>
                      <a:pt x="22" y="47"/>
                      <a:pt x="22" y="48"/>
                      <a:pt x="22" y="49"/>
                    </a:cubicBezTo>
                    <a:cubicBezTo>
                      <a:pt x="22" y="50"/>
                      <a:pt x="22" y="51"/>
                      <a:pt x="22" y="52"/>
                    </a:cubicBezTo>
                    <a:cubicBezTo>
                      <a:pt x="22" y="53"/>
                      <a:pt x="22" y="54"/>
                      <a:pt x="21" y="55"/>
                    </a:cubicBezTo>
                    <a:cubicBezTo>
                      <a:pt x="21" y="55"/>
                      <a:pt x="20" y="56"/>
                      <a:pt x="20" y="56"/>
                    </a:cubicBezTo>
                    <a:cubicBezTo>
                      <a:pt x="19" y="56"/>
                      <a:pt x="19" y="58"/>
                      <a:pt x="19" y="59"/>
                    </a:cubicBezTo>
                    <a:cubicBezTo>
                      <a:pt x="18" y="60"/>
                      <a:pt x="18" y="62"/>
                      <a:pt x="16" y="63"/>
                    </a:cubicBezTo>
                    <a:cubicBezTo>
                      <a:pt x="16" y="63"/>
                      <a:pt x="16" y="63"/>
                      <a:pt x="16" y="65"/>
                    </a:cubicBezTo>
                    <a:cubicBezTo>
                      <a:pt x="16" y="67"/>
                      <a:pt x="17" y="70"/>
                      <a:pt x="18" y="70"/>
                    </a:cubicBezTo>
                    <a:cubicBezTo>
                      <a:pt x="21" y="72"/>
                      <a:pt x="23" y="74"/>
                      <a:pt x="23" y="76"/>
                    </a:cubicBezTo>
                    <a:cubicBezTo>
                      <a:pt x="22" y="78"/>
                      <a:pt x="30" y="82"/>
                      <a:pt x="32" y="82"/>
                    </a:cubicBezTo>
                    <a:cubicBezTo>
                      <a:pt x="35" y="83"/>
                      <a:pt x="36" y="85"/>
                      <a:pt x="36" y="86"/>
                    </a:cubicBezTo>
                    <a:cubicBezTo>
                      <a:pt x="37" y="87"/>
                      <a:pt x="37" y="88"/>
                      <a:pt x="38" y="89"/>
                    </a:cubicBezTo>
                    <a:cubicBezTo>
                      <a:pt x="39" y="90"/>
                      <a:pt x="38" y="92"/>
                      <a:pt x="38" y="93"/>
                    </a:cubicBezTo>
                    <a:cubicBezTo>
                      <a:pt x="37" y="94"/>
                      <a:pt x="37" y="95"/>
                      <a:pt x="37" y="96"/>
                    </a:cubicBezTo>
                    <a:cubicBezTo>
                      <a:pt x="37" y="96"/>
                      <a:pt x="38" y="97"/>
                      <a:pt x="38" y="97"/>
                    </a:cubicBezTo>
                    <a:cubicBezTo>
                      <a:pt x="40" y="98"/>
                      <a:pt x="41" y="100"/>
                      <a:pt x="41" y="102"/>
                    </a:cubicBezTo>
                    <a:cubicBezTo>
                      <a:pt x="40" y="104"/>
                      <a:pt x="43" y="107"/>
                      <a:pt x="45" y="109"/>
                    </a:cubicBezTo>
                    <a:cubicBezTo>
                      <a:pt x="46" y="108"/>
                      <a:pt x="47" y="108"/>
                      <a:pt x="47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49" y="107"/>
                      <a:pt x="50" y="107"/>
                      <a:pt x="51" y="107"/>
                    </a:cubicBezTo>
                    <a:cubicBezTo>
                      <a:pt x="51" y="107"/>
                      <a:pt x="52" y="107"/>
                      <a:pt x="52" y="107"/>
                    </a:cubicBezTo>
                    <a:cubicBezTo>
                      <a:pt x="53" y="108"/>
                      <a:pt x="55" y="108"/>
                      <a:pt x="56" y="107"/>
                    </a:cubicBezTo>
                    <a:cubicBezTo>
                      <a:pt x="57" y="107"/>
                      <a:pt x="58" y="107"/>
                      <a:pt x="58" y="107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61" y="107"/>
                      <a:pt x="64" y="112"/>
                      <a:pt x="69" y="123"/>
                    </a:cubicBezTo>
                    <a:cubicBezTo>
                      <a:pt x="70" y="124"/>
                      <a:pt x="70" y="125"/>
                      <a:pt x="71" y="126"/>
                    </a:cubicBezTo>
                    <a:cubicBezTo>
                      <a:pt x="72" y="129"/>
                      <a:pt x="72" y="130"/>
                      <a:pt x="75" y="131"/>
                    </a:cubicBezTo>
                    <a:cubicBezTo>
                      <a:pt x="76" y="132"/>
                      <a:pt x="77" y="132"/>
                      <a:pt x="78" y="132"/>
                    </a:cubicBezTo>
                    <a:cubicBezTo>
                      <a:pt x="81" y="133"/>
                      <a:pt x="83" y="134"/>
                      <a:pt x="86" y="137"/>
                    </a:cubicBezTo>
                    <a:cubicBezTo>
                      <a:pt x="91" y="142"/>
                      <a:pt x="103" y="145"/>
                      <a:pt x="108" y="145"/>
                    </a:cubicBezTo>
                    <a:cubicBezTo>
                      <a:pt x="108" y="145"/>
                      <a:pt x="108" y="145"/>
                      <a:pt x="108" y="145"/>
                    </a:cubicBezTo>
                    <a:cubicBezTo>
                      <a:pt x="110" y="145"/>
                      <a:pt x="112" y="144"/>
                      <a:pt x="114" y="143"/>
                    </a:cubicBezTo>
                    <a:cubicBezTo>
                      <a:pt x="116" y="142"/>
                      <a:pt x="118" y="141"/>
                      <a:pt x="121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3" name="Google Shape;384;p3">
                <a:extLst>
                  <a:ext uri="{FF2B5EF4-FFF2-40B4-BE49-F238E27FC236}">
                    <a16:creationId xmlns:a16="http://schemas.microsoft.com/office/drawing/2014/main" id="{577E7EF2-B750-3A47-ADA3-96F6D70895A1}"/>
                  </a:ext>
                </a:extLst>
              </p:cNvPr>
              <p:cNvSpPr/>
              <p:nvPr/>
            </p:nvSpPr>
            <p:spPr>
              <a:xfrm>
                <a:off x="4626" y="2664"/>
                <a:ext cx="318" cy="1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185" extrusionOk="0">
                    <a:moveTo>
                      <a:pt x="391" y="76"/>
                    </a:moveTo>
                    <a:cubicBezTo>
                      <a:pt x="391" y="74"/>
                      <a:pt x="389" y="75"/>
                      <a:pt x="388" y="75"/>
                    </a:cubicBezTo>
                    <a:cubicBezTo>
                      <a:pt x="386" y="76"/>
                      <a:pt x="382" y="77"/>
                      <a:pt x="380" y="77"/>
                    </a:cubicBezTo>
                    <a:cubicBezTo>
                      <a:pt x="378" y="77"/>
                      <a:pt x="375" y="75"/>
                      <a:pt x="375" y="73"/>
                    </a:cubicBezTo>
                    <a:cubicBezTo>
                      <a:pt x="375" y="71"/>
                      <a:pt x="375" y="69"/>
                      <a:pt x="373" y="69"/>
                    </a:cubicBezTo>
                    <a:cubicBezTo>
                      <a:pt x="371" y="69"/>
                      <a:pt x="369" y="68"/>
                      <a:pt x="367" y="64"/>
                    </a:cubicBezTo>
                    <a:cubicBezTo>
                      <a:pt x="365" y="60"/>
                      <a:pt x="363" y="60"/>
                      <a:pt x="361" y="59"/>
                    </a:cubicBezTo>
                    <a:cubicBezTo>
                      <a:pt x="359" y="58"/>
                      <a:pt x="354" y="61"/>
                      <a:pt x="351" y="62"/>
                    </a:cubicBezTo>
                    <a:cubicBezTo>
                      <a:pt x="349" y="63"/>
                      <a:pt x="345" y="61"/>
                      <a:pt x="342" y="60"/>
                    </a:cubicBezTo>
                    <a:cubicBezTo>
                      <a:pt x="339" y="60"/>
                      <a:pt x="337" y="54"/>
                      <a:pt x="334" y="55"/>
                    </a:cubicBezTo>
                    <a:cubicBezTo>
                      <a:pt x="331" y="56"/>
                      <a:pt x="331" y="61"/>
                      <a:pt x="329" y="61"/>
                    </a:cubicBezTo>
                    <a:cubicBezTo>
                      <a:pt x="327" y="61"/>
                      <a:pt x="323" y="50"/>
                      <a:pt x="319" y="44"/>
                    </a:cubicBezTo>
                    <a:cubicBezTo>
                      <a:pt x="315" y="38"/>
                      <a:pt x="307" y="25"/>
                      <a:pt x="301" y="23"/>
                    </a:cubicBezTo>
                    <a:cubicBezTo>
                      <a:pt x="294" y="21"/>
                      <a:pt x="296" y="17"/>
                      <a:pt x="298" y="16"/>
                    </a:cubicBezTo>
                    <a:cubicBezTo>
                      <a:pt x="300" y="14"/>
                      <a:pt x="294" y="14"/>
                      <a:pt x="292" y="15"/>
                    </a:cubicBezTo>
                    <a:cubicBezTo>
                      <a:pt x="289" y="17"/>
                      <a:pt x="286" y="19"/>
                      <a:pt x="283" y="20"/>
                    </a:cubicBezTo>
                    <a:cubicBezTo>
                      <a:pt x="280" y="21"/>
                      <a:pt x="276" y="25"/>
                      <a:pt x="272" y="24"/>
                    </a:cubicBezTo>
                    <a:cubicBezTo>
                      <a:pt x="269" y="23"/>
                      <a:pt x="268" y="28"/>
                      <a:pt x="265" y="26"/>
                    </a:cubicBezTo>
                    <a:cubicBezTo>
                      <a:pt x="263" y="24"/>
                      <a:pt x="269" y="22"/>
                      <a:pt x="269" y="20"/>
                    </a:cubicBezTo>
                    <a:cubicBezTo>
                      <a:pt x="269" y="18"/>
                      <a:pt x="264" y="20"/>
                      <a:pt x="263" y="19"/>
                    </a:cubicBezTo>
                    <a:cubicBezTo>
                      <a:pt x="262" y="18"/>
                      <a:pt x="259" y="17"/>
                      <a:pt x="259" y="18"/>
                    </a:cubicBezTo>
                    <a:cubicBezTo>
                      <a:pt x="259" y="20"/>
                      <a:pt x="256" y="19"/>
                      <a:pt x="256" y="18"/>
                    </a:cubicBezTo>
                    <a:cubicBezTo>
                      <a:pt x="256" y="16"/>
                      <a:pt x="254" y="14"/>
                      <a:pt x="252" y="15"/>
                    </a:cubicBezTo>
                    <a:cubicBezTo>
                      <a:pt x="251" y="17"/>
                      <a:pt x="245" y="18"/>
                      <a:pt x="244" y="17"/>
                    </a:cubicBezTo>
                    <a:cubicBezTo>
                      <a:pt x="242" y="15"/>
                      <a:pt x="245" y="15"/>
                      <a:pt x="245" y="13"/>
                    </a:cubicBezTo>
                    <a:cubicBezTo>
                      <a:pt x="245" y="11"/>
                      <a:pt x="243" y="8"/>
                      <a:pt x="243" y="6"/>
                    </a:cubicBezTo>
                    <a:cubicBezTo>
                      <a:pt x="243" y="4"/>
                      <a:pt x="239" y="1"/>
                      <a:pt x="237" y="2"/>
                    </a:cubicBezTo>
                    <a:cubicBezTo>
                      <a:pt x="235" y="3"/>
                      <a:pt x="232" y="2"/>
                      <a:pt x="229" y="1"/>
                    </a:cubicBezTo>
                    <a:cubicBezTo>
                      <a:pt x="227" y="0"/>
                      <a:pt x="218" y="2"/>
                      <a:pt x="217" y="4"/>
                    </a:cubicBezTo>
                    <a:cubicBezTo>
                      <a:pt x="217" y="6"/>
                      <a:pt x="205" y="8"/>
                      <a:pt x="203" y="9"/>
                    </a:cubicBezTo>
                    <a:cubicBezTo>
                      <a:pt x="201" y="9"/>
                      <a:pt x="192" y="11"/>
                      <a:pt x="189" y="11"/>
                    </a:cubicBezTo>
                    <a:cubicBezTo>
                      <a:pt x="186" y="12"/>
                      <a:pt x="183" y="14"/>
                      <a:pt x="180" y="14"/>
                    </a:cubicBezTo>
                    <a:cubicBezTo>
                      <a:pt x="176" y="14"/>
                      <a:pt x="168" y="15"/>
                      <a:pt x="165" y="17"/>
                    </a:cubicBezTo>
                    <a:cubicBezTo>
                      <a:pt x="162" y="20"/>
                      <a:pt x="156" y="18"/>
                      <a:pt x="153" y="18"/>
                    </a:cubicBezTo>
                    <a:cubicBezTo>
                      <a:pt x="151" y="19"/>
                      <a:pt x="147" y="18"/>
                      <a:pt x="145" y="19"/>
                    </a:cubicBezTo>
                    <a:cubicBezTo>
                      <a:pt x="144" y="20"/>
                      <a:pt x="144" y="25"/>
                      <a:pt x="146" y="27"/>
                    </a:cubicBezTo>
                    <a:cubicBezTo>
                      <a:pt x="147" y="29"/>
                      <a:pt x="154" y="30"/>
                      <a:pt x="154" y="31"/>
                    </a:cubicBezTo>
                    <a:cubicBezTo>
                      <a:pt x="155" y="33"/>
                      <a:pt x="147" y="33"/>
                      <a:pt x="144" y="33"/>
                    </a:cubicBezTo>
                    <a:cubicBezTo>
                      <a:pt x="141" y="33"/>
                      <a:pt x="141" y="38"/>
                      <a:pt x="142" y="40"/>
                    </a:cubicBezTo>
                    <a:cubicBezTo>
                      <a:pt x="143" y="42"/>
                      <a:pt x="139" y="44"/>
                      <a:pt x="136" y="45"/>
                    </a:cubicBezTo>
                    <a:cubicBezTo>
                      <a:pt x="134" y="46"/>
                      <a:pt x="136" y="50"/>
                      <a:pt x="139" y="50"/>
                    </a:cubicBezTo>
                    <a:cubicBezTo>
                      <a:pt x="141" y="50"/>
                      <a:pt x="144" y="52"/>
                      <a:pt x="146" y="52"/>
                    </a:cubicBezTo>
                    <a:cubicBezTo>
                      <a:pt x="148" y="52"/>
                      <a:pt x="148" y="57"/>
                      <a:pt x="148" y="59"/>
                    </a:cubicBezTo>
                    <a:cubicBezTo>
                      <a:pt x="148" y="62"/>
                      <a:pt x="146" y="63"/>
                      <a:pt x="142" y="63"/>
                    </a:cubicBezTo>
                    <a:cubicBezTo>
                      <a:pt x="139" y="63"/>
                      <a:pt x="137" y="60"/>
                      <a:pt x="135" y="60"/>
                    </a:cubicBezTo>
                    <a:cubicBezTo>
                      <a:pt x="133" y="59"/>
                      <a:pt x="133" y="63"/>
                      <a:pt x="132" y="64"/>
                    </a:cubicBezTo>
                    <a:cubicBezTo>
                      <a:pt x="130" y="65"/>
                      <a:pt x="129" y="61"/>
                      <a:pt x="127" y="61"/>
                    </a:cubicBezTo>
                    <a:cubicBezTo>
                      <a:pt x="124" y="61"/>
                      <a:pt x="121" y="61"/>
                      <a:pt x="120" y="58"/>
                    </a:cubicBezTo>
                    <a:cubicBezTo>
                      <a:pt x="120" y="56"/>
                      <a:pt x="114" y="55"/>
                      <a:pt x="111" y="58"/>
                    </a:cubicBezTo>
                    <a:cubicBezTo>
                      <a:pt x="108" y="60"/>
                      <a:pt x="108" y="59"/>
                      <a:pt x="105" y="57"/>
                    </a:cubicBezTo>
                    <a:cubicBezTo>
                      <a:pt x="103" y="56"/>
                      <a:pt x="97" y="58"/>
                      <a:pt x="96" y="60"/>
                    </a:cubicBezTo>
                    <a:cubicBezTo>
                      <a:pt x="95" y="63"/>
                      <a:pt x="90" y="63"/>
                      <a:pt x="87" y="61"/>
                    </a:cubicBezTo>
                    <a:cubicBezTo>
                      <a:pt x="84" y="59"/>
                      <a:pt x="81" y="58"/>
                      <a:pt x="81" y="61"/>
                    </a:cubicBezTo>
                    <a:cubicBezTo>
                      <a:pt x="81" y="64"/>
                      <a:pt x="79" y="62"/>
                      <a:pt x="79" y="60"/>
                    </a:cubicBezTo>
                    <a:cubicBezTo>
                      <a:pt x="79" y="58"/>
                      <a:pt x="73" y="55"/>
                      <a:pt x="71" y="53"/>
                    </a:cubicBezTo>
                    <a:cubicBezTo>
                      <a:pt x="68" y="51"/>
                      <a:pt x="60" y="51"/>
                      <a:pt x="60" y="50"/>
                    </a:cubicBezTo>
                    <a:cubicBezTo>
                      <a:pt x="59" y="48"/>
                      <a:pt x="54" y="47"/>
                      <a:pt x="53" y="50"/>
                    </a:cubicBezTo>
                    <a:cubicBezTo>
                      <a:pt x="52" y="53"/>
                      <a:pt x="49" y="51"/>
                      <a:pt x="48" y="50"/>
                    </a:cubicBezTo>
                    <a:cubicBezTo>
                      <a:pt x="46" y="49"/>
                      <a:pt x="42" y="51"/>
                      <a:pt x="40" y="52"/>
                    </a:cubicBezTo>
                    <a:cubicBezTo>
                      <a:pt x="39" y="53"/>
                      <a:pt x="33" y="57"/>
                      <a:pt x="30" y="57"/>
                    </a:cubicBezTo>
                    <a:cubicBezTo>
                      <a:pt x="27" y="57"/>
                      <a:pt x="29" y="60"/>
                      <a:pt x="25" y="61"/>
                    </a:cubicBezTo>
                    <a:cubicBezTo>
                      <a:pt x="21" y="62"/>
                      <a:pt x="22" y="65"/>
                      <a:pt x="22" y="66"/>
                    </a:cubicBezTo>
                    <a:cubicBezTo>
                      <a:pt x="23" y="68"/>
                      <a:pt x="25" y="71"/>
                      <a:pt x="22" y="72"/>
                    </a:cubicBezTo>
                    <a:cubicBezTo>
                      <a:pt x="18" y="74"/>
                      <a:pt x="17" y="68"/>
                      <a:pt x="14" y="66"/>
                    </a:cubicBezTo>
                    <a:cubicBezTo>
                      <a:pt x="11" y="64"/>
                      <a:pt x="8" y="66"/>
                      <a:pt x="8" y="69"/>
                    </a:cubicBezTo>
                    <a:cubicBezTo>
                      <a:pt x="8" y="72"/>
                      <a:pt x="5" y="72"/>
                      <a:pt x="3" y="75"/>
                    </a:cubicBezTo>
                    <a:cubicBezTo>
                      <a:pt x="1" y="78"/>
                      <a:pt x="6" y="79"/>
                      <a:pt x="6" y="80"/>
                    </a:cubicBezTo>
                    <a:cubicBezTo>
                      <a:pt x="6" y="81"/>
                      <a:pt x="4" y="83"/>
                      <a:pt x="3" y="83"/>
                    </a:cubicBezTo>
                    <a:cubicBezTo>
                      <a:pt x="2" y="84"/>
                      <a:pt x="0" y="88"/>
                      <a:pt x="1" y="89"/>
                    </a:cubicBezTo>
                    <a:cubicBezTo>
                      <a:pt x="1" y="90"/>
                      <a:pt x="7" y="90"/>
                      <a:pt x="6" y="93"/>
                    </a:cubicBezTo>
                    <a:cubicBezTo>
                      <a:pt x="6" y="96"/>
                      <a:pt x="5" y="99"/>
                      <a:pt x="8" y="98"/>
                    </a:cubicBezTo>
                    <a:cubicBezTo>
                      <a:pt x="10" y="97"/>
                      <a:pt x="13" y="98"/>
                      <a:pt x="15" y="98"/>
                    </a:cubicBezTo>
                    <a:cubicBezTo>
                      <a:pt x="16" y="98"/>
                      <a:pt x="18" y="101"/>
                      <a:pt x="21" y="105"/>
                    </a:cubicBezTo>
                    <a:cubicBezTo>
                      <a:pt x="24" y="108"/>
                      <a:pt x="25" y="110"/>
                      <a:pt x="22" y="111"/>
                    </a:cubicBezTo>
                    <a:cubicBezTo>
                      <a:pt x="19" y="111"/>
                      <a:pt x="20" y="113"/>
                      <a:pt x="24" y="115"/>
                    </a:cubicBezTo>
                    <a:cubicBezTo>
                      <a:pt x="25" y="115"/>
                      <a:pt x="26" y="116"/>
                      <a:pt x="27" y="117"/>
                    </a:cubicBezTo>
                    <a:cubicBezTo>
                      <a:pt x="28" y="116"/>
                      <a:pt x="28" y="116"/>
                      <a:pt x="29" y="115"/>
                    </a:cubicBezTo>
                    <a:cubicBezTo>
                      <a:pt x="34" y="111"/>
                      <a:pt x="43" y="107"/>
                      <a:pt x="49" y="109"/>
                    </a:cubicBezTo>
                    <a:cubicBezTo>
                      <a:pt x="56" y="111"/>
                      <a:pt x="61" y="108"/>
                      <a:pt x="64" y="112"/>
                    </a:cubicBezTo>
                    <a:cubicBezTo>
                      <a:pt x="67" y="116"/>
                      <a:pt x="64" y="123"/>
                      <a:pt x="65" y="126"/>
                    </a:cubicBezTo>
                    <a:cubicBezTo>
                      <a:pt x="66" y="129"/>
                      <a:pt x="60" y="129"/>
                      <a:pt x="56" y="129"/>
                    </a:cubicBezTo>
                    <a:cubicBezTo>
                      <a:pt x="52" y="128"/>
                      <a:pt x="43" y="130"/>
                      <a:pt x="44" y="133"/>
                    </a:cubicBezTo>
                    <a:cubicBezTo>
                      <a:pt x="45" y="135"/>
                      <a:pt x="48" y="141"/>
                      <a:pt x="42" y="138"/>
                    </a:cubicBezTo>
                    <a:cubicBezTo>
                      <a:pt x="37" y="135"/>
                      <a:pt x="34" y="141"/>
                      <a:pt x="38" y="141"/>
                    </a:cubicBezTo>
                    <a:cubicBezTo>
                      <a:pt x="41" y="141"/>
                      <a:pt x="45" y="145"/>
                      <a:pt x="45" y="148"/>
                    </a:cubicBezTo>
                    <a:cubicBezTo>
                      <a:pt x="45" y="150"/>
                      <a:pt x="45" y="156"/>
                      <a:pt x="48" y="155"/>
                    </a:cubicBezTo>
                    <a:cubicBezTo>
                      <a:pt x="51" y="154"/>
                      <a:pt x="51" y="159"/>
                      <a:pt x="55" y="159"/>
                    </a:cubicBezTo>
                    <a:cubicBezTo>
                      <a:pt x="59" y="159"/>
                      <a:pt x="63" y="160"/>
                      <a:pt x="60" y="164"/>
                    </a:cubicBezTo>
                    <a:cubicBezTo>
                      <a:pt x="56" y="168"/>
                      <a:pt x="62" y="178"/>
                      <a:pt x="63" y="176"/>
                    </a:cubicBezTo>
                    <a:cubicBezTo>
                      <a:pt x="63" y="174"/>
                      <a:pt x="63" y="171"/>
                      <a:pt x="64" y="169"/>
                    </a:cubicBezTo>
                    <a:cubicBezTo>
                      <a:pt x="62" y="164"/>
                      <a:pt x="71" y="164"/>
                      <a:pt x="74" y="164"/>
                    </a:cubicBezTo>
                    <a:cubicBezTo>
                      <a:pt x="77" y="164"/>
                      <a:pt x="82" y="168"/>
                      <a:pt x="86" y="173"/>
                    </a:cubicBezTo>
                    <a:cubicBezTo>
                      <a:pt x="89" y="178"/>
                      <a:pt x="93" y="175"/>
                      <a:pt x="93" y="175"/>
                    </a:cubicBezTo>
                    <a:cubicBezTo>
                      <a:pt x="94" y="132"/>
                      <a:pt x="94" y="132"/>
                      <a:pt x="94" y="132"/>
                    </a:cubicBezTo>
                    <a:cubicBezTo>
                      <a:pt x="118" y="125"/>
                      <a:pt x="118" y="125"/>
                      <a:pt x="118" y="125"/>
                    </a:cubicBezTo>
                    <a:cubicBezTo>
                      <a:pt x="118" y="125"/>
                      <a:pt x="119" y="124"/>
                      <a:pt x="119" y="124"/>
                    </a:cubicBezTo>
                    <a:cubicBezTo>
                      <a:pt x="122" y="119"/>
                      <a:pt x="126" y="123"/>
                      <a:pt x="128" y="124"/>
                    </a:cubicBezTo>
                    <a:cubicBezTo>
                      <a:pt x="129" y="125"/>
                      <a:pt x="128" y="119"/>
                      <a:pt x="132" y="119"/>
                    </a:cubicBezTo>
                    <a:cubicBezTo>
                      <a:pt x="135" y="120"/>
                      <a:pt x="131" y="125"/>
                      <a:pt x="134" y="125"/>
                    </a:cubicBezTo>
                    <a:cubicBezTo>
                      <a:pt x="136" y="125"/>
                      <a:pt x="141" y="132"/>
                      <a:pt x="139" y="138"/>
                    </a:cubicBezTo>
                    <a:cubicBezTo>
                      <a:pt x="143" y="141"/>
                      <a:pt x="150" y="148"/>
                      <a:pt x="151" y="150"/>
                    </a:cubicBezTo>
                    <a:cubicBezTo>
                      <a:pt x="151" y="152"/>
                      <a:pt x="161" y="149"/>
                      <a:pt x="163" y="149"/>
                    </a:cubicBezTo>
                    <a:cubicBezTo>
                      <a:pt x="165" y="150"/>
                      <a:pt x="180" y="150"/>
                      <a:pt x="183" y="150"/>
                    </a:cubicBezTo>
                    <a:cubicBezTo>
                      <a:pt x="185" y="150"/>
                      <a:pt x="187" y="155"/>
                      <a:pt x="190" y="156"/>
                    </a:cubicBezTo>
                    <a:cubicBezTo>
                      <a:pt x="193" y="157"/>
                      <a:pt x="192" y="162"/>
                      <a:pt x="192" y="165"/>
                    </a:cubicBezTo>
                    <a:cubicBezTo>
                      <a:pt x="193" y="168"/>
                      <a:pt x="197" y="172"/>
                      <a:pt x="198" y="175"/>
                    </a:cubicBezTo>
                    <a:cubicBezTo>
                      <a:pt x="198" y="178"/>
                      <a:pt x="203" y="176"/>
                      <a:pt x="206" y="177"/>
                    </a:cubicBezTo>
                    <a:cubicBezTo>
                      <a:pt x="209" y="178"/>
                      <a:pt x="214" y="179"/>
                      <a:pt x="214" y="182"/>
                    </a:cubicBezTo>
                    <a:cubicBezTo>
                      <a:pt x="215" y="185"/>
                      <a:pt x="218" y="183"/>
                      <a:pt x="219" y="181"/>
                    </a:cubicBezTo>
                    <a:cubicBezTo>
                      <a:pt x="219" y="178"/>
                      <a:pt x="223" y="175"/>
                      <a:pt x="229" y="173"/>
                    </a:cubicBezTo>
                    <a:cubicBezTo>
                      <a:pt x="231" y="172"/>
                      <a:pt x="233" y="172"/>
                      <a:pt x="234" y="173"/>
                    </a:cubicBezTo>
                    <a:cubicBezTo>
                      <a:pt x="235" y="170"/>
                      <a:pt x="236" y="167"/>
                      <a:pt x="237" y="167"/>
                    </a:cubicBezTo>
                    <a:cubicBezTo>
                      <a:pt x="239" y="166"/>
                      <a:pt x="243" y="163"/>
                      <a:pt x="243" y="161"/>
                    </a:cubicBezTo>
                    <a:cubicBezTo>
                      <a:pt x="243" y="158"/>
                      <a:pt x="251" y="158"/>
                      <a:pt x="256" y="160"/>
                    </a:cubicBezTo>
                    <a:cubicBezTo>
                      <a:pt x="261" y="163"/>
                      <a:pt x="265" y="163"/>
                      <a:pt x="265" y="159"/>
                    </a:cubicBezTo>
                    <a:cubicBezTo>
                      <a:pt x="265" y="155"/>
                      <a:pt x="273" y="154"/>
                      <a:pt x="275" y="155"/>
                    </a:cubicBezTo>
                    <a:cubicBezTo>
                      <a:pt x="277" y="156"/>
                      <a:pt x="284" y="160"/>
                      <a:pt x="288" y="159"/>
                    </a:cubicBezTo>
                    <a:cubicBezTo>
                      <a:pt x="291" y="157"/>
                      <a:pt x="308" y="159"/>
                      <a:pt x="313" y="160"/>
                    </a:cubicBezTo>
                    <a:cubicBezTo>
                      <a:pt x="317" y="161"/>
                      <a:pt x="318" y="158"/>
                      <a:pt x="322" y="163"/>
                    </a:cubicBezTo>
                    <a:cubicBezTo>
                      <a:pt x="325" y="166"/>
                      <a:pt x="326" y="163"/>
                      <a:pt x="330" y="166"/>
                    </a:cubicBezTo>
                    <a:cubicBezTo>
                      <a:pt x="330" y="165"/>
                      <a:pt x="330" y="163"/>
                      <a:pt x="330" y="162"/>
                    </a:cubicBezTo>
                    <a:cubicBezTo>
                      <a:pt x="330" y="159"/>
                      <a:pt x="334" y="157"/>
                      <a:pt x="335" y="155"/>
                    </a:cubicBezTo>
                    <a:cubicBezTo>
                      <a:pt x="336" y="152"/>
                      <a:pt x="331" y="146"/>
                      <a:pt x="331" y="144"/>
                    </a:cubicBezTo>
                    <a:cubicBezTo>
                      <a:pt x="331" y="142"/>
                      <a:pt x="331" y="137"/>
                      <a:pt x="329" y="135"/>
                    </a:cubicBezTo>
                    <a:cubicBezTo>
                      <a:pt x="327" y="134"/>
                      <a:pt x="333" y="132"/>
                      <a:pt x="334" y="132"/>
                    </a:cubicBezTo>
                    <a:cubicBezTo>
                      <a:pt x="337" y="132"/>
                      <a:pt x="342" y="129"/>
                      <a:pt x="343" y="130"/>
                    </a:cubicBezTo>
                    <a:cubicBezTo>
                      <a:pt x="345" y="131"/>
                      <a:pt x="347" y="132"/>
                      <a:pt x="350" y="132"/>
                    </a:cubicBezTo>
                    <a:cubicBezTo>
                      <a:pt x="353" y="132"/>
                      <a:pt x="352" y="129"/>
                      <a:pt x="350" y="127"/>
                    </a:cubicBezTo>
                    <a:cubicBezTo>
                      <a:pt x="349" y="126"/>
                      <a:pt x="355" y="113"/>
                      <a:pt x="356" y="109"/>
                    </a:cubicBezTo>
                    <a:cubicBezTo>
                      <a:pt x="357" y="104"/>
                      <a:pt x="360" y="108"/>
                      <a:pt x="363" y="109"/>
                    </a:cubicBezTo>
                    <a:cubicBezTo>
                      <a:pt x="366" y="109"/>
                      <a:pt x="370" y="108"/>
                      <a:pt x="372" y="109"/>
                    </a:cubicBezTo>
                    <a:cubicBezTo>
                      <a:pt x="374" y="110"/>
                      <a:pt x="379" y="108"/>
                      <a:pt x="381" y="106"/>
                    </a:cubicBezTo>
                    <a:cubicBezTo>
                      <a:pt x="382" y="104"/>
                      <a:pt x="379" y="103"/>
                      <a:pt x="379" y="98"/>
                    </a:cubicBezTo>
                    <a:cubicBezTo>
                      <a:pt x="380" y="93"/>
                      <a:pt x="382" y="91"/>
                      <a:pt x="386" y="91"/>
                    </a:cubicBezTo>
                    <a:cubicBezTo>
                      <a:pt x="389" y="91"/>
                      <a:pt x="390" y="88"/>
                      <a:pt x="390" y="86"/>
                    </a:cubicBezTo>
                    <a:cubicBezTo>
                      <a:pt x="390" y="83"/>
                      <a:pt x="392" y="82"/>
                      <a:pt x="393" y="79"/>
                    </a:cubicBezTo>
                    <a:cubicBezTo>
                      <a:pt x="392" y="78"/>
                      <a:pt x="391" y="77"/>
                      <a:pt x="391" y="76"/>
                    </a:cubicBezTo>
                    <a:close/>
                    <a:moveTo>
                      <a:pt x="147" y="118"/>
                    </a:moveTo>
                    <a:cubicBezTo>
                      <a:pt x="146" y="119"/>
                      <a:pt x="134" y="116"/>
                      <a:pt x="133" y="114"/>
                    </a:cubicBezTo>
                    <a:cubicBezTo>
                      <a:pt x="132" y="111"/>
                      <a:pt x="149" y="114"/>
                      <a:pt x="147" y="118"/>
                    </a:cubicBezTo>
                    <a:close/>
                    <a:moveTo>
                      <a:pt x="309" y="117"/>
                    </a:moveTo>
                    <a:cubicBezTo>
                      <a:pt x="301" y="117"/>
                      <a:pt x="283" y="113"/>
                      <a:pt x="276" y="120"/>
                    </a:cubicBezTo>
                    <a:cubicBezTo>
                      <a:pt x="269" y="128"/>
                      <a:pt x="274" y="132"/>
                      <a:pt x="271" y="133"/>
                    </a:cubicBezTo>
                    <a:cubicBezTo>
                      <a:pt x="267" y="133"/>
                      <a:pt x="266" y="121"/>
                      <a:pt x="270" y="117"/>
                    </a:cubicBezTo>
                    <a:cubicBezTo>
                      <a:pt x="274" y="113"/>
                      <a:pt x="287" y="111"/>
                      <a:pt x="295" y="113"/>
                    </a:cubicBezTo>
                    <a:cubicBezTo>
                      <a:pt x="303" y="115"/>
                      <a:pt x="317" y="111"/>
                      <a:pt x="319" y="112"/>
                    </a:cubicBezTo>
                    <a:cubicBezTo>
                      <a:pt x="321" y="113"/>
                      <a:pt x="317" y="117"/>
                      <a:pt x="309" y="11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4" name="Google Shape;385;p3">
                <a:extLst>
                  <a:ext uri="{FF2B5EF4-FFF2-40B4-BE49-F238E27FC236}">
                    <a16:creationId xmlns:a16="http://schemas.microsoft.com/office/drawing/2014/main" id="{12212D2B-AFC8-2444-B45F-02229ED831FA}"/>
                  </a:ext>
                </a:extLst>
              </p:cNvPr>
              <p:cNvSpPr/>
              <p:nvPr/>
            </p:nvSpPr>
            <p:spPr>
              <a:xfrm>
                <a:off x="4625" y="2664"/>
                <a:ext cx="319" cy="149"/>
              </a:xfrm>
              <a:custGeom>
                <a:avLst/>
                <a:gdLst/>
                <a:ahLst/>
                <a:cxnLst/>
                <a:rect l="l" t="t" r="r" b="b"/>
                <a:pathLst>
                  <a:path w="395" h="185" extrusionOk="0">
                    <a:moveTo>
                      <a:pt x="217" y="185"/>
                    </a:moveTo>
                    <a:cubicBezTo>
                      <a:pt x="216" y="185"/>
                      <a:pt x="214" y="184"/>
                      <a:pt x="214" y="182"/>
                    </a:cubicBezTo>
                    <a:cubicBezTo>
                      <a:pt x="214" y="180"/>
                      <a:pt x="210" y="179"/>
                      <a:pt x="207" y="178"/>
                    </a:cubicBezTo>
                    <a:cubicBezTo>
                      <a:pt x="206" y="178"/>
                      <a:pt x="205" y="178"/>
                      <a:pt x="204" y="178"/>
                    </a:cubicBezTo>
                    <a:cubicBezTo>
                      <a:pt x="201" y="178"/>
                      <a:pt x="198" y="178"/>
                      <a:pt x="198" y="175"/>
                    </a:cubicBezTo>
                    <a:cubicBezTo>
                      <a:pt x="198" y="174"/>
                      <a:pt x="196" y="172"/>
                      <a:pt x="195" y="171"/>
                    </a:cubicBezTo>
                    <a:cubicBezTo>
                      <a:pt x="194" y="169"/>
                      <a:pt x="193" y="167"/>
                      <a:pt x="192" y="165"/>
                    </a:cubicBezTo>
                    <a:cubicBezTo>
                      <a:pt x="192" y="164"/>
                      <a:pt x="192" y="163"/>
                      <a:pt x="192" y="162"/>
                    </a:cubicBezTo>
                    <a:cubicBezTo>
                      <a:pt x="192" y="159"/>
                      <a:pt x="192" y="157"/>
                      <a:pt x="191" y="157"/>
                    </a:cubicBezTo>
                    <a:cubicBezTo>
                      <a:pt x="189" y="156"/>
                      <a:pt x="188" y="155"/>
                      <a:pt x="187" y="154"/>
                    </a:cubicBezTo>
                    <a:cubicBezTo>
                      <a:pt x="186" y="152"/>
                      <a:pt x="184" y="151"/>
                      <a:pt x="184" y="151"/>
                    </a:cubicBezTo>
                    <a:cubicBezTo>
                      <a:pt x="172" y="151"/>
                      <a:pt x="165" y="151"/>
                      <a:pt x="164" y="150"/>
                    </a:cubicBezTo>
                    <a:cubicBezTo>
                      <a:pt x="164" y="150"/>
                      <a:pt x="164" y="150"/>
                      <a:pt x="164" y="150"/>
                    </a:cubicBezTo>
                    <a:cubicBezTo>
                      <a:pt x="164" y="150"/>
                      <a:pt x="164" y="150"/>
                      <a:pt x="163" y="150"/>
                    </a:cubicBezTo>
                    <a:cubicBezTo>
                      <a:pt x="162" y="150"/>
                      <a:pt x="161" y="151"/>
                      <a:pt x="159" y="151"/>
                    </a:cubicBezTo>
                    <a:cubicBezTo>
                      <a:pt x="157" y="151"/>
                      <a:pt x="155" y="152"/>
                      <a:pt x="153" y="152"/>
                    </a:cubicBezTo>
                    <a:cubicBezTo>
                      <a:pt x="152" y="152"/>
                      <a:pt x="151" y="151"/>
                      <a:pt x="151" y="151"/>
                    </a:cubicBezTo>
                    <a:cubicBezTo>
                      <a:pt x="150" y="149"/>
                      <a:pt x="144" y="142"/>
                      <a:pt x="140" y="139"/>
                    </a:cubicBezTo>
                    <a:cubicBezTo>
                      <a:pt x="139" y="138"/>
                      <a:pt x="139" y="138"/>
                      <a:pt x="139" y="138"/>
                    </a:cubicBezTo>
                    <a:cubicBezTo>
                      <a:pt x="139" y="138"/>
                      <a:pt x="139" y="138"/>
                      <a:pt x="139" y="138"/>
                    </a:cubicBezTo>
                    <a:cubicBezTo>
                      <a:pt x="140" y="135"/>
                      <a:pt x="139" y="131"/>
                      <a:pt x="137" y="128"/>
                    </a:cubicBezTo>
                    <a:cubicBezTo>
                      <a:pt x="136" y="127"/>
                      <a:pt x="135" y="126"/>
                      <a:pt x="135" y="126"/>
                    </a:cubicBezTo>
                    <a:cubicBezTo>
                      <a:pt x="135" y="126"/>
                      <a:pt x="135" y="126"/>
                      <a:pt x="135" y="126"/>
                    </a:cubicBezTo>
                    <a:cubicBezTo>
                      <a:pt x="134" y="126"/>
                      <a:pt x="134" y="126"/>
                      <a:pt x="134" y="126"/>
                    </a:cubicBezTo>
                    <a:cubicBezTo>
                      <a:pt x="133" y="125"/>
                      <a:pt x="133" y="124"/>
                      <a:pt x="133" y="123"/>
                    </a:cubicBezTo>
                    <a:cubicBezTo>
                      <a:pt x="133" y="122"/>
                      <a:pt x="133" y="121"/>
                      <a:pt x="133" y="121"/>
                    </a:cubicBezTo>
                    <a:cubicBezTo>
                      <a:pt x="133" y="121"/>
                      <a:pt x="133" y="121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2" y="120"/>
                      <a:pt x="131" y="121"/>
                      <a:pt x="131" y="123"/>
                    </a:cubicBezTo>
                    <a:cubicBezTo>
                      <a:pt x="130" y="124"/>
                      <a:pt x="130" y="125"/>
                      <a:pt x="129" y="125"/>
                    </a:cubicBezTo>
                    <a:cubicBezTo>
                      <a:pt x="129" y="125"/>
                      <a:pt x="128" y="125"/>
                      <a:pt x="128" y="125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5" y="123"/>
                      <a:pt x="124" y="123"/>
                    </a:cubicBezTo>
                    <a:cubicBezTo>
                      <a:pt x="122" y="123"/>
                      <a:pt x="122" y="123"/>
                      <a:pt x="121" y="124"/>
                    </a:cubicBezTo>
                    <a:cubicBezTo>
                      <a:pt x="121" y="125"/>
                      <a:pt x="120" y="125"/>
                      <a:pt x="120" y="126"/>
                    </a:cubicBezTo>
                    <a:cubicBezTo>
                      <a:pt x="120" y="126"/>
                      <a:pt x="120" y="126"/>
                      <a:pt x="120" y="126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4" y="175"/>
                      <a:pt x="94" y="175"/>
                      <a:pt x="94" y="175"/>
                    </a:cubicBezTo>
                    <a:cubicBezTo>
                      <a:pt x="94" y="176"/>
                      <a:pt x="93" y="177"/>
                      <a:pt x="91" y="177"/>
                    </a:cubicBezTo>
                    <a:cubicBezTo>
                      <a:pt x="90" y="177"/>
                      <a:pt x="88" y="176"/>
                      <a:pt x="86" y="174"/>
                    </a:cubicBezTo>
                    <a:cubicBezTo>
                      <a:pt x="82" y="169"/>
                      <a:pt x="77" y="165"/>
                      <a:pt x="75" y="165"/>
                    </a:cubicBezTo>
                    <a:cubicBezTo>
                      <a:pt x="68" y="165"/>
                      <a:pt x="66" y="166"/>
                      <a:pt x="66" y="167"/>
                    </a:cubicBezTo>
                    <a:cubicBezTo>
                      <a:pt x="66" y="167"/>
                      <a:pt x="65" y="168"/>
                      <a:pt x="66" y="169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5" y="171"/>
                      <a:pt x="65" y="172"/>
                      <a:pt x="65" y="173"/>
                    </a:cubicBez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4" y="177"/>
                      <a:pt x="63" y="177"/>
                    </a:cubicBezTo>
                    <a:cubicBezTo>
                      <a:pt x="62" y="177"/>
                      <a:pt x="61" y="175"/>
                      <a:pt x="60" y="174"/>
                    </a:cubicBezTo>
                    <a:cubicBezTo>
                      <a:pt x="59" y="170"/>
                      <a:pt x="58" y="166"/>
                      <a:pt x="60" y="163"/>
                    </a:cubicBezTo>
                    <a:cubicBezTo>
                      <a:pt x="60" y="162"/>
                      <a:pt x="61" y="162"/>
                      <a:pt x="61" y="161"/>
                    </a:cubicBezTo>
                    <a:cubicBezTo>
                      <a:pt x="60" y="161"/>
                      <a:pt x="59" y="160"/>
                      <a:pt x="57" y="160"/>
                    </a:cubicBezTo>
                    <a:cubicBezTo>
                      <a:pt x="57" y="160"/>
                      <a:pt x="56" y="160"/>
                      <a:pt x="56" y="160"/>
                    </a:cubicBezTo>
                    <a:cubicBezTo>
                      <a:pt x="53" y="160"/>
                      <a:pt x="52" y="159"/>
                      <a:pt x="51" y="157"/>
                    </a:cubicBezTo>
                    <a:cubicBezTo>
                      <a:pt x="50" y="156"/>
                      <a:pt x="50" y="156"/>
                      <a:pt x="49" y="156"/>
                    </a:cubicBezTo>
                    <a:cubicBezTo>
                      <a:pt x="49" y="156"/>
                      <a:pt x="49" y="156"/>
                      <a:pt x="49" y="156"/>
                    </a:cubicBezTo>
                    <a:cubicBezTo>
                      <a:pt x="46" y="156"/>
                      <a:pt x="45" y="153"/>
                      <a:pt x="45" y="148"/>
                    </a:cubicBezTo>
                    <a:cubicBezTo>
                      <a:pt x="45" y="146"/>
                      <a:pt x="41" y="142"/>
                      <a:pt x="39" y="142"/>
                    </a:cubicBezTo>
                    <a:cubicBezTo>
                      <a:pt x="37" y="142"/>
                      <a:pt x="36" y="142"/>
                      <a:pt x="36" y="140"/>
                    </a:cubicBezTo>
                    <a:cubicBezTo>
                      <a:pt x="36" y="138"/>
                      <a:pt x="38" y="136"/>
                      <a:pt x="40" y="136"/>
                    </a:cubicBezTo>
                    <a:cubicBezTo>
                      <a:pt x="41" y="136"/>
                      <a:pt x="43" y="137"/>
                      <a:pt x="44" y="137"/>
                    </a:cubicBezTo>
                    <a:cubicBezTo>
                      <a:pt x="45" y="138"/>
                      <a:pt x="45" y="138"/>
                      <a:pt x="46" y="138"/>
                    </a:cubicBezTo>
                    <a:cubicBezTo>
                      <a:pt x="46" y="137"/>
                      <a:pt x="45" y="135"/>
                      <a:pt x="44" y="134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3"/>
                      <a:pt x="44" y="132"/>
                      <a:pt x="44" y="131"/>
                    </a:cubicBezTo>
                    <a:cubicBezTo>
                      <a:pt x="46" y="129"/>
                      <a:pt x="52" y="127"/>
                      <a:pt x="55" y="127"/>
                    </a:cubicBezTo>
                    <a:cubicBezTo>
                      <a:pt x="56" y="127"/>
                      <a:pt x="56" y="127"/>
                      <a:pt x="57" y="128"/>
                    </a:cubicBezTo>
                    <a:cubicBezTo>
                      <a:pt x="58" y="128"/>
                      <a:pt x="59" y="128"/>
                      <a:pt x="60" y="128"/>
                    </a:cubicBezTo>
                    <a:cubicBezTo>
                      <a:pt x="63" y="128"/>
                      <a:pt x="65" y="127"/>
                      <a:pt x="65" y="127"/>
                    </a:cubicBezTo>
                    <a:cubicBezTo>
                      <a:pt x="65" y="127"/>
                      <a:pt x="65" y="127"/>
                      <a:pt x="65" y="126"/>
                    </a:cubicBezTo>
                    <a:cubicBezTo>
                      <a:pt x="65" y="125"/>
                      <a:pt x="65" y="123"/>
                      <a:pt x="65" y="121"/>
                    </a:cubicBezTo>
                    <a:cubicBezTo>
                      <a:pt x="65" y="118"/>
                      <a:pt x="66" y="114"/>
                      <a:pt x="64" y="112"/>
                    </a:cubicBezTo>
                    <a:cubicBezTo>
                      <a:pt x="63" y="111"/>
                      <a:pt x="62" y="110"/>
                      <a:pt x="59" y="110"/>
                    </a:cubicBezTo>
                    <a:cubicBezTo>
                      <a:pt x="59" y="110"/>
                      <a:pt x="58" y="111"/>
                      <a:pt x="58" y="111"/>
                    </a:cubicBezTo>
                    <a:cubicBezTo>
                      <a:pt x="57" y="111"/>
                      <a:pt x="56" y="111"/>
                      <a:pt x="56" y="111"/>
                    </a:cubicBezTo>
                    <a:cubicBezTo>
                      <a:pt x="54" y="111"/>
                      <a:pt x="52" y="110"/>
                      <a:pt x="50" y="110"/>
                    </a:cubicBezTo>
                    <a:cubicBezTo>
                      <a:pt x="49" y="110"/>
                      <a:pt x="48" y="110"/>
                      <a:pt x="47" y="110"/>
                    </a:cubicBezTo>
                    <a:cubicBezTo>
                      <a:pt x="41" y="110"/>
                      <a:pt x="34" y="113"/>
                      <a:pt x="31" y="116"/>
                    </a:cubicBezTo>
                    <a:cubicBezTo>
                      <a:pt x="30" y="117"/>
                      <a:pt x="29" y="117"/>
                      <a:pt x="29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6" y="117"/>
                      <a:pt x="25" y="116"/>
                      <a:pt x="25" y="116"/>
                    </a:cubicBezTo>
                    <a:cubicBezTo>
                      <a:pt x="22" y="114"/>
                      <a:pt x="20" y="113"/>
                      <a:pt x="20" y="112"/>
                    </a:cubicBezTo>
                    <a:cubicBezTo>
                      <a:pt x="20" y="111"/>
                      <a:pt x="21" y="110"/>
                      <a:pt x="23" y="110"/>
                    </a:cubicBezTo>
                    <a:cubicBezTo>
                      <a:pt x="23" y="109"/>
                      <a:pt x="24" y="109"/>
                      <a:pt x="24" y="109"/>
                    </a:cubicBezTo>
                    <a:cubicBezTo>
                      <a:pt x="24" y="109"/>
                      <a:pt x="22" y="106"/>
                      <a:pt x="21" y="105"/>
                    </a:cubicBezTo>
                    <a:cubicBezTo>
                      <a:pt x="20" y="104"/>
                      <a:pt x="19" y="103"/>
                      <a:pt x="18" y="101"/>
                    </a:cubicBezTo>
                    <a:cubicBezTo>
                      <a:pt x="17" y="100"/>
                      <a:pt x="16" y="99"/>
                      <a:pt x="16" y="99"/>
                    </a:cubicBezTo>
                    <a:cubicBezTo>
                      <a:pt x="15" y="99"/>
                      <a:pt x="15" y="99"/>
                      <a:pt x="14" y="99"/>
                    </a:cubicBezTo>
                    <a:cubicBezTo>
                      <a:pt x="14" y="99"/>
                      <a:pt x="13" y="99"/>
                      <a:pt x="13" y="99"/>
                    </a:cubicBezTo>
                    <a:cubicBezTo>
                      <a:pt x="11" y="99"/>
                      <a:pt x="10" y="99"/>
                      <a:pt x="9" y="99"/>
                    </a:cubicBezTo>
                    <a:cubicBezTo>
                      <a:pt x="8" y="100"/>
                      <a:pt x="7" y="99"/>
                      <a:pt x="6" y="99"/>
                    </a:cubicBezTo>
                    <a:cubicBezTo>
                      <a:pt x="5" y="97"/>
                      <a:pt x="6" y="95"/>
                      <a:pt x="6" y="93"/>
                    </a:cubicBezTo>
                    <a:cubicBezTo>
                      <a:pt x="6" y="92"/>
                      <a:pt x="6" y="92"/>
                      <a:pt x="3" y="91"/>
                    </a:cubicBezTo>
                    <a:cubicBezTo>
                      <a:pt x="2" y="91"/>
                      <a:pt x="1" y="91"/>
                      <a:pt x="1" y="90"/>
                    </a:cubicBezTo>
                    <a:cubicBezTo>
                      <a:pt x="0" y="89"/>
                      <a:pt x="0" y="88"/>
                      <a:pt x="1" y="87"/>
                    </a:cubicBezTo>
                    <a:cubicBezTo>
                      <a:pt x="1" y="85"/>
                      <a:pt x="2" y="83"/>
                      <a:pt x="3" y="82"/>
                    </a:cubicBezTo>
                    <a:cubicBezTo>
                      <a:pt x="5" y="81"/>
                      <a:pt x="6" y="81"/>
                      <a:pt x="6" y="80"/>
                    </a:cubicBezTo>
                    <a:cubicBezTo>
                      <a:pt x="6" y="80"/>
                      <a:pt x="5" y="80"/>
                      <a:pt x="5" y="80"/>
                    </a:cubicBezTo>
                    <a:cubicBezTo>
                      <a:pt x="5" y="79"/>
                      <a:pt x="4" y="79"/>
                      <a:pt x="3" y="78"/>
                    </a:cubicBezTo>
                    <a:cubicBezTo>
                      <a:pt x="3" y="78"/>
                      <a:pt x="2" y="76"/>
                      <a:pt x="3" y="75"/>
                    </a:cubicBezTo>
                    <a:cubicBezTo>
                      <a:pt x="4" y="73"/>
                      <a:pt x="5" y="73"/>
                      <a:pt x="6" y="72"/>
                    </a:cubicBezTo>
                    <a:cubicBezTo>
                      <a:pt x="8" y="71"/>
                      <a:pt x="8" y="71"/>
                      <a:pt x="8" y="69"/>
                    </a:cubicBezTo>
                    <a:cubicBezTo>
                      <a:pt x="8" y="67"/>
                      <a:pt x="10" y="64"/>
                      <a:pt x="13" y="64"/>
                    </a:cubicBezTo>
                    <a:cubicBezTo>
                      <a:pt x="14" y="64"/>
                      <a:pt x="15" y="65"/>
                      <a:pt x="15" y="65"/>
                    </a:cubicBezTo>
                    <a:cubicBezTo>
                      <a:pt x="17" y="66"/>
                      <a:pt x="18" y="67"/>
                      <a:pt x="18" y="69"/>
                    </a:cubicBezTo>
                    <a:cubicBezTo>
                      <a:pt x="20" y="70"/>
                      <a:pt x="21" y="72"/>
                      <a:pt x="22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4" y="70"/>
                      <a:pt x="23" y="69"/>
                      <a:pt x="23" y="68"/>
                    </a:cubicBezTo>
                    <a:cubicBezTo>
                      <a:pt x="23" y="68"/>
                      <a:pt x="22" y="67"/>
                      <a:pt x="22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5"/>
                      <a:pt x="22" y="64"/>
                      <a:pt x="22" y="62"/>
                    </a:cubicBezTo>
                    <a:cubicBezTo>
                      <a:pt x="23" y="61"/>
                      <a:pt x="24" y="61"/>
                      <a:pt x="26" y="60"/>
                    </a:cubicBezTo>
                    <a:cubicBezTo>
                      <a:pt x="27" y="60"/>
                      <a:pt x="28" y="59"/>
                      <a:pt x="28" y="58"/>
                    </a:cubicBezTo>
                    <a:cubicBezTo>
                      <a:pt x="28" y="57"/>
                      <a:pt x="29" y="56"/>
                      <a:pt x="31" y="56"/>
                    </a:cubicBezTo>
                    <a:cubicBezTo>
                      <a:pt x="33" y="56"/>
                      <a:pt x="37" y="53"/>
                      <a:pt x="39" y="52"/>
                    </a:cubicBezTo>
                    <a:cubicBezTo>
                      <a:pt x="40" y="52"/>
                      <a:pt x="41" y="51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4" y="50"/>
                      <a:pt x="47" y="48"/>
                      <a:pt x="49" y="49"/>
                    </a:cubicBezTo>
                    <a:cubicBezTo>
                      <a:pt x="49" y="49"/>
                      <a:pt x="50" y="49"/>
                      <a:pt x="50" y="49"/>
                    </a:cubicBezTo>
                    <a:cubicBezTo>
                      <a:pt x="51" y="50"/>
                      <a:pt x="52" y="50"/>
                      <a:pt x="52" y="50"/>
                    </a:cubicBezTo>
                    <a:cubicBezTo>
                      <a:pt x="52" y="50"/>
                      <a:pt x="52" y="50"/>
                      <a:pt x="53" y="49"/>
                    </a:cubicBezTo>
                    <a:cubicBezTo>
                      <a:pt x="54" y="48"/>
                      <a:pt x="55" y="47"/>
                      <a:pt x="57" y="47"/>
                    </a:cubicBezTo>
                    <a:cubicBezTo>
                      <a:pt x="59" y="47"/>
                      <a:pt x="61" y="48"/>
                      <a:pt x="62" y="50"/>
                    </a:cubicBezTo>
                    <a:cubicBezTo>
                      <a:pt x="62" y="50"/>
                      <a:pt x="64" y="50"/>
                      <a:pt x="66" y="51"/>
                    </a:cubicBezTo>
                    <a:cubicBezTo>
                      <a:pt x="68" y="51"/>
                      <a:pt x="71" y="51"/>
                      <a:pt x="72" y="52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78" y="56"/>
                      <a:pt x="81" y="58"/>
                      <a:pt x="81" y="60"/>
                    </a:cubicBezTo>
                    <a:cubicBezTo>
                      <a:pt x="81" y="60"/>
                      <a:pt x="81" y="61"/>
                      <a:pt x="81" y="61"/>
                    </a:cubicBezTo>
                    <a:cubicBezTo>
                      <a:pt x="82" y="59"/>
                      <a:pt x="83" y="58"/>
                      <a:pt x="84" y="58"/>
                    </a:cubicBezTo>
                    <a:cubicBezTo>
                      <a:pt x="85" y="58"/>
                      <a:pt x="87" y="59"/>
                      <a:pt x="89" y="60"/>
                    </a:cubicBezTo>
                    <a:cubicBezTo>
                      <a:pt x="90" y="61"/>
                      <a:pt x="91" y="62"/>
                      <a:pt x="93" y="62"/>
                    </a:cubicBezTo>
                    <a:cubicBezTo>
                      <a:pt x="94" y="62"/>
                      <a:pt x="96" y="61"/>
                      <a:pt x="96" y="60"/>
                    </a:cubicBezTo>
                    <a:cubicBezTo>
                      <a:pt x="97" y="58"/>
                      <a:pt x="102" y="56"/>
                      <a:pt x="104" y="56"/>
                    </a:cubicBezTo>
                    <a:cubicBezTo>
                      <a:pt x="106" y="56"/>
                      <a:pt x="106" y="56"/>
                      <a:pt x="107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9" y="58"/>
                      <a:pt x="109" y="58"/>
                      <a:pt x="110" y="58"/>
                    </a:cubicBezTo>
                    <a:cubicBezTo>
                      <a:pt x="110" y="58"/>
                      <a:pt x="111" y="58"/>
                      <a:pt x="111" y="57"/>
                    </a:cubicBezTo>
                    <a:cubicBezTo>
                      <a:pt x="113" y="56"/>
                      <a:pt x="115" y="55"/>
                      <a:pt x="117" y="55"/>
                    </a:cubicBezTo>
                    <a:cubicBezTo>
                      <a:pt x="120" y="55"/>
                      <a:pt x="122" y="56"/>
                      <a:pt x="122" y="58"/>
                    </a:cubicBezTo>
                    <a:cubicBezTo>
                      <a:pt x="123" y="60"/>
                      <a:pt x="125" y="60"/>
                      <a:pt x="128" y="60"/>
                    </a:cubicBezTo>
                    <a:cubicBezTo>
                      <a:pt x="130" y="60"/>
                      <a:pt x="131" y="62"/>
                      <a:pt x="131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3" y="63"/>
                      <a:pt x="133" y="62"/>
                      <a:pt x="133" y="62"/>
                    </a:cubicBezTo>
                    <a:cubicBezTo>
                      <a:pt x="134" y="60"/>
                      <a:pt x="134" y="58"/>
                      <a:pt x="136" y="59"/>
                    </a:cubicBezTo>
                    <a:cubicBezTo>
                      <a:pt x="137" y="59"/>
                      <a:pt x="138" y="59"/>
                      <a:pt x="139" y="60"/>
                    </a:cubicBezTo>
                    <a:cubicBezTo>
                      <a:pt x="140" y="61"/>
                      <a:pt x="142" y="62"/>
                      <a:pt x="143" y="62"/>
                    </a:cubicBezTo>
                    <a:cubicBezTo>
                      <a:pt x="148" y="62"/>
                      <a:pt x="148" y="60"/>
                      <a:pt x="148" y="59"/>
                    </a:cubicBezTo>
                    <a:cubicBezTo>
                      <a:pt x="148" y="56"/>
                      <a:pt x="148" y="53"/>
                      <a:pt x="147" y="53"/>
                    </a:cubicBezTo>
                    <a:cubicBezTo>
                      <a:pt x="146" y="53"/>
                      <a:pt x="144" y="53"/>
                      <a:pt x="143" y="52"/>
                    </a:cubicBezTo>
                    <a:cubicBezTo>
                      <a:pt x="142" y="52"/>
                      <a:pt x="141" y="51"/>
                      <a:pt x="140" y="51"/>
                    </a:cubicBezTo>
                    <a:cubicBezTo>
                      <a:pt x="138" y="51"/>
                      <a:pt x="136" y="49"/>
                      <a:pt x="135" y="47"/>
                    </a:cubicBezTo>
                    <a:cubicBezTo>
                      <a:pt x="135" y="46"/>
                      <a:pt x="136" y="44"/>
                      <a:pt x="137" y="44"/>
                    </a:cubicBezTo>
                    <a:cubicBezTo>
                      <a:pt x="139" y="43"/>
                      <a:pt x="142" y="42"/>
                      <a:pt x="142" y="41"/>
                    </a:cubicBezTo>
                    <a:cubicBezTo>
                      <a:pt x="142" y="41"/>
                      <a:pt x="142" y="40"/>
                      <a:pt x="142" y="40"/>
                    </a:cubicBezTo>
                    <a:cubicBezTo>
                      <a:pt x="142" y="40"/>
                      <a:pt x="141" y="36"/>
                      <a:pt x="142" y="34"/>
                    </a:cubicBezTo>
                    <a:cubicBezTo>
                      <a:pt x="143" y="33"/>
                      <a:pt x="143" y="32"/>
                      <a:pt x="145" y="32"/>
                    </a:cubicBezTo>
                    <a:cubicBezTo>
                      <a:pt x="146" y="32"/>
                      <a:pt x="147" y="32"/>
                      <a:pt x="148" y="32"/>
                    </a:cubicBezTo>
                    <a:cubicBezTo>
                      <a:pt x="150" y="32"/>
                      <a:pt x="152" y="31"/>
                      <a:pt x="153" y="31"/>
                    </a:cubicBezTo>
                    <a:cubicBezTo>
                      <a:pt x="153" y="31"/>
                      <a:pt x="152" y="31"/>
                      <a:pt x="152" y="31"/>
                    </a:cubicBezTo>
                    <a:cubicBezTo>
                      <a:pt x="149" y="30"/>
                      <a:pt x="147" y="29"/>
                      <a:pt x="146" y="28"/>
                    </a:cubicBezTo>
                    <a:cubicBezTo>
                      <a:pt x="145" y="25"/>
                      <a:pt x="144" y="19"/>
                      <a:pt x="146" y="18"/>
                    </a:cubicBezTo>
                    <a:cubicBezTo>
                      <a:pt x="147" y="18"/>
                      <a:pt x="148" y="18"/>
                      <a:pt x="150" y="18"/>
                    </a:cubicBezTo>
                    <a:cubicBezTo>
                      <a:pt x="151" y="18"/>
                      <a:pt x="153" y="18"/>
                      <a:pt x="154" y="17"/>
                    </a:cubicBezTo>
                    <a:cubicBezTo>
                      <a:pt x="155" y="17"/>
                      <a:pt x="157" y="17"/>
                      <a:pt x="158" y="17"/>
                    </a:cubicBezTo>
                    <a:cubicBezTo>
                      <a:pt x="159" y="17"/>
                      <a:pt x="160" y="17"/>
                      <a:pt x="161" y="17"/>
                    </a:cubicBezTo>
                    <a:cubicBezTo>
                      <a:pt x="163" y="17"/>
                      <a:pt x="164" y="17"/>
                      <a:pt x="165" y="16"/>
                    </a:cubicBezTo>
                    <a:cubicBezTo>
                      <a:pt x="169" y="13"/>
                      <a:pt x="177" y="13"/>
                      <a:pt x="181" y="13"/>
                    </a:cubicBezTo>
                    <a:cubicBezTo>
                      <a:pt x="183" y="13"/>
                      <a:pt x="184" y="12"/>
                      <a:pt x="186" y="12"/>
                    </a:cubicBezTo>
                    <a:cubicBezTo>
                      <a:pt x="188" y="11"/>
                      <a:pt x="189" y="10"/>
                      <a:pt x="190" y="10"/>
                    </a:cubicBezTo>
                    <a:cubicBezTo>
                      <a:pt x="195" y="9"/>
                      <a:pt x="202" y="8"/>
                      <a:pt x="204" y="8"/>
                    </a:cubicBezTo>
                    <a:cubicBezTo>
                      <a:pt x="205" y="7"/>
                      <a:pt x="206" y="7"/>
                      <a:pt x="208" y="7"/>
                    </a:cubicBezTo>
                    <a:cubicBezTo>
                      <a:pt x="211" y="6"/>
                      <a:pt x="217" y="5"/>
                      <a:pt x="217" y="4"/>
                    </a:cubicBezTo>
                    <a:cubicBezTo>
                      <a:pt x="218" y="1"/>
                      <a:pt x="225" y="0"/>
                      <a:pt x="228" y="0"/>
                    </a:cubicBezTo>
                    <a:cubicBezTo>
                      <a:pt x="229" y="0"/>
                      <a:pt x="230" y="0"/>
                      <a:pt x="231" y="0"/>
                    </a:cubicBezTo>
                    <a:cubicBezTo>
                      <a:pt x="232" y="1"/>
                      <a:pt x="234" y="2"/>
                      <a:pt x="236" y="2"/>
                    </a:cubicBezTo>
                    <a:cubicBezTo>
                      <a:pt x="236" y="2"/>
                      <a:pt x="237" y="1"/>
                      <a:pt x="237" y="1"/>
                    </a:cubicBezTo>
                    <a:cubicBezTo>
                      <a:pt x="239" y="0"/>
                      <a:pt x="243" y="2"/>
                      <a:pt x="244" y="3"/>
                    </a:cubicBezTo>
                    <a:cubicBezTo>
                      <a:pt x="245" y="4"/>
                      <a:pt x="245" y="5"/>
                      <a:pt x="245" y="6"/>
                    </a:cubicBezTo>
                    <a:cubicBezTo>
                      <a:pt x="245" y="7"/>
                      <a:pt x="245" y="8"/>
                      <a:pt x="246" y="10"/>
                    </a:cubicBezTo>
                    <a:cubicBezTo>
                      <a:pt x="246" y="11"/>
                      <a:pt x="247" y="12"/>
                      <a:pt x="247" y="13"/>
                    </a:cubicBezTo>
                    <a:cubicBezTo>
                      <a:pt x="247" y="14"/>
                      <a:pt x="246" y="15"/>
                      <a:pt x="246" y="15"/>
                    </a:cubicBezTo>
                    <a:cubicBezTo>
                      <a:pt x="246" y="16"/>
                      <a:pt x="245" y="16"/>
                      <a:pt x="245" y="16"/>
                    </a:cubicBezTo>
                    <a:cubicBezTo>
                      <a:pt x="245" y="16"/>
                      <a:pt x="245" y="16"/>
                      <a:pt x="245" y="16"/>
                    </a:cubicBezTo>
                    <a:cubicBezTo>
                      <a:pt x="245" y="16"/>
                      <a:pt x="245" y="16"/>
                      <a:pt x="245" y="16"/>
                    </a:cubicBezTo>
                    <a:cubicBezTo>
                      <a:pt x="246" y="16"/>
                      <a:pt x="246" y="17"/>
                      <a:pt x="247" y="17"/>
                    </a:cubicBezTo>
                    <a:cubicBezTo>
                      <a:pt x="249" y="17"/>
                      <a:pt x="252" y="16"/>
                      <a:pt x="253" y="15"/>
                    </a:cubicBezTo>
                    <a:cubicBezTo>
                      <a:pt x="253" y="14"/>
                      <a:pt x="254" y="14"/>
                      <a:pt x="255" y="14"/>
                    </a:cubicBezTo>
                    <a:cubicBezTo>
                      <a:pt x="257" y="14"/>
                      <a:pt x="258" y="16"/>
                      <a:pt x="258" y="18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59" y="17"/>
                      <a:pt x="260" y="16"/>
                      <a:pt x="261" y="16"/>
                    </a:cubicBezTo>
                    <a:cubicBezTo>
                      <a:pt x="262" y="16"/>
                      <a:pt x="264" y="17"/>
                      <a:pt x="265" y="18"/>
                    </a:cubicBezTo>
                    <a:cubicBezTo>
                      <a:pt x="265" y="18"/>
                      <a:pt x="265" y="18"/>
                      <a:pt x="265" y="18"/>
                    </a:cubicBezTo>
                    <a:cubicBezTo>
                      <a:pt x="266" y="18"/>
                      <a:pt x="266" y="18"/>
                      <a:pt x="267" y="18"/>
                    </a:cubicBezTo>
                    <a:cubicBezTo>
                      <a:pt x="267" y="18"/>
                      <a:pt x="268" y="18"/>
                      <a:pt x="269" y="18"/>
                    </a:cubicBezTo>
                    <a:cubicBezTo>
                      <a:pt x="270" y="18"/>
                      <a:pt x="271" y="19"/>
                      <a:pt x="271" y="20"/>
                    </a:cubicBezTo>
                    <a:cubicBezTo>
                      <a:pt x="271" y="21"/>
                      <a:pt x="269" y="22"/>
                      <a:pt x="268" y="23"/>
                    </a:cubicBezTo>
                    <a:cubicBezTo>
                      <a:pt x="268" y="24"/>
                      <a:pt x="266" y="24"/>
                      <a:pt x="266" y="25"/>
                    </a:cubicBezTo>
                    <a:cubicBezTo>
                      <a:pt x="266" y="25"/>
                      <a:pt x="267" y="25"/>
                      <a:pt x="267" y="25"/>
                    </a:cubicBezTo>
                    <a:cubicBezTo>
                      <a:pt x="267" y="26"/>
                      <a:pt x="267" y="26"/>
                      <a:pt x="267" y="26"/>
                    </a:cubicBezTo>
                    <a:cubicBezTo>
                      <a:pt x="268" y="26"/>
                      <a:pt x="268" y="25"/>
                      <a:pt x="269" y="25"/>
                    </a:cubicBezTo>
                    <a:cubicBezTo>
                      <a:pt x="270" y="24"/>
                      <a:pt x="271" y="23"/>
                      <a:pt x="272" y="23"/>
                    </a:cubicBezTo>
                    <a:cubicBezTo>
                      <a:pt x="273" y="23"/>
                      <a:pt x="273" y="23"/>
                      <a:pt x="274" y="23"/>
                    </a:cubicBezTo>
                    <a:cubicBezTo>
                      <a:pt x="275" y="24"/>
                      <a:pt x="277" y="22"/>
                      <a:pt x="279" y="21"/>
                    </a:cubicBezTo>
                    <a:cubicBezTo>
                      <a:pt x="281" y="20"/>
                      <a:pt x="282" y="19"/>
                      <a:pt x="284" y="19"/>
                    </a:cubicBezTo>
                    <a:cubicBezTo>
                      <a:pt x="286" y="19"/>
                      <a:pt x="288" y="17"/>
                      <a:pt x="290" y="16"/>
                    </a:cubicBezTo>
                    <a:cubicBezTo>
                      <a:pt x="290" y="15"/>
                      <a:pt x="291" y="15"/>
                      <a:pt x="292" y="14"/>
                    </a:cubicBezTo>
                    <a:cubicBezTo>
                      <a:pt x="293" y="14"/>
                      <a:pt x="295" y="13"/>
                      <a:pt x="297" y="13"/>
                    </a:cubicBezTo>
                    <a:cubicBezTo>
                      <a:pt x="298" y="13"/>
                      <a:pt x="300" y="13"/>
                      <a:pt x="300" y="15"/>
                    </a:cubicBezTo>
                    <a:cubicBezTo>
                      <a:pt x="300" y="15"/>
                      <a:pt x="301" y="16"/>
                      <a:pt x="300" y="16"/>
                    </a:cubicBezTo>
                    <a:cubicBezTo>
                      <a:pt x="299" y="17"/>
                      <a:pt x="298" y="18"/>
                      <a:pt x="298" y="19"/>
                    </a:cubicBezTo>
                    <a:cubicBezTo>
                      <a:pt x="299" y="20"/>
                      <a:pt x="300" y="21"/>
                      <a:pt x="302" y="22"/>
                    </a:cubicBezTo>
                    <a:cubicBezTo>
                      <a:pt x="308" y="24"/>
                      <a:pt x="315" y="34"/>
                      <a:pt x="319" y="41"/>
                    </a:cubicBezTo>
                    <a:cubicBezTo>
                      <a:pt x="319" y="42"/>
                      <a:pt x="320" y="43"/>
                      <a:pt x="320" y="43"/>
                    </a:cubicBezTo>
                    <a:cubicBezTo>
                      <a:pt x="322" y="46"/>
                      <a:pt x="324" y="50"/>
                      <a:pt x="325" y="53"/>
                    </a:cubicBezTo>
                    <a:cubicBezTo>
                      <a:pt x="327" y="56"/>
                      <a:pt x="329" y="60"/>
                      <a:pt x="330" y="60"/>
                    </a:cubicBezTo>
                    <a:cubicBezTo>
                      <a:pt x="330" y="60"/>
                      <a:pt x="331" y="59"/>
                      <a:pt x="331" y="58"/>
                    </a:cubicBezTo>
                    <a:cubicBezTo>
                      <a:pt x="332" y="56"/>
                      <a:pt x="333" y="55"/>
                      <a:pt x="335" y="54"/>
                    </a:cubicBezTo>
                    <a:cubicBezTo>
                      <a:pt x="335" y="54"/>
                      <a:pt x="335" y="54"/>
                      <a:pt x="336" y="54"/>
                    </a:cubicBezTo>
                    <a:cubicBezTo>
                      <a:pt x="337" y="54"/>
                      <a:pt x="339" y="56"/>
                      <a:pt x="340" y="57"/>
                    </a:cubicBezTo>
                    <a:cubicBezTo>
                      <a:pt x="341" y="58"/>
                      <a:pt x="342" y="59"/>
                      <a:pt x="343" y="59"/>
                    </a:cubicBezTo>
                    <a:cubicBezTo>
                      <a:pt x="344" y="60"/>
                      <a:pt x="345" y="60"/>
                      <a:pt x="346" y="60"/>
                    </a:cubicBezTo>
                    <a:cubicBezTo>
                      <a:pt x="348" y="61"/>
                      <a:pt x="351" y="61"/>
                      <a:pt x="352" y="61"/>
                    </a:cubicBezTo>
                    <a:cubicBezTo>
                      <a:pt x="352" y="61"/>
                      <a:pt x="353" y="60"/>
                      <a:pt x="354" y="60"/>
                    </a:cubicBezTo>
                    <a:cubicBezTo>
                      <a:pt x="357" y="59"/>
                      <a:pt x="361" y="57"/>
                      <a:pt x="362" y="58"/>
                    </a:cubicBezTo>
                    <a:cubicBezTo>
                      <a:pt x="363" y="59"/>
                      <a:pt x="363" y="59"/>
                      <a:pt x="364" y="59"/>
                    </a:cubicBezTo>
                    <a:cubicBezTo>
                      <a:pt x="365" y="60"/>
                      <a:pt x="368" y="60"/>
                      <a:pt x="369" y="64"/>
                    </a:cubicBezTo>
                    <a:cubicBezTo>
                      <a:pt x="371" y="68"/>
                      <a:pt x="373" y="68"/>
                      <a:pt x="374" y="68"/>
                    </a:cubicBezTo>
                    <a:cubicBezTo>
                      <a:pt x="375" y="68"/>
                      <a:pt x="377" y="69"/>
                      <a:pt x="377" y="73"/>
                    </a:cubicBezTo>
                    <a:cubicBezTo>
                      <a:pt x="377" y="74"/>
                      <a:pt x="380" y="76"/>
                      <a:pt x="381" y="76"/>
                    </a:cubicBezTo>
                    <a:cubicBezTo>
                      <a:pt x="383" y="76"/>
                      <a:pt x="387" y="75"/>
                      <a:pt x="388" y="75"/>
                    </a:cubicBezTo>
                    <a:cubicBezTo>
                      <a:pt x="389" y="74"/>
                      <a:pt x="390" y="73"/>
                      <a:pt x="391" y="73"/>
                    </a:cubicBezTo>
                    <a:cubicBezTo>
                      <a:pt x="391" y="73"/>
                      <a:pt x="393" y="74"/>
                      <a:pt x="393" y="76"/>
                    </a:cubicBezTo>
                    <a:cubicBezTo>
                      <a:pt x="393" y="76"/>
                      <a:pt x="394" y="78"/>
                      <a:pt x="395" y="79"/>
                    </a:cubicBezTo>
                    <a:cubicBezTo>
                      <a:pt x="395" y="79"/>
                      <a:pt x="395" y="79"/>
                      <a:pt x="395" y="79"/>
                    </a:cubicBezTo>
                    <a:cubicBezTo>
                      <a:pt x="395" y="80"/>
                      <a:pt x="395" y="80"/>
                      <a:pt x="395" y="80"/>
                    </a:cubicBezTo>
                    <a:cubicBezTo>
                      <a:pt x="395" y="81"/>
                      <a:pt x="394" y="82"/>
                      <a:pt x="393" y="83"/>
                    </a:cubicBezTo>
                    <a:cubicBezTo>
                      <a:pt x="392" y="84"/>
                      <a:pt x="392" y="85"/>
                      <a:pt x="392" y="86"/>
                    </a:cubicBezTo>
                    <a:cubicBezTo>
                      <a:pt x="392" y="89"/>
                      <a:pt x="390" y="92"/>
                      <a:pt x="387" y="92"/>
                    </a:cubicBezTo>
                    <a:cubicBezTo>
                      <a:pt x="384" y="92"/>
                      <a:pt x="382" y="94"/>
                      <a:pt x="381" y="98"/>
                    </a:cubicBezTo>
                    <a:cubicBezTo>
                      <a:pt x="381" y="101"/>
                      <a:pt x="382" y="102"/>
                      <a:pt x="382" y="103"/>
                    </a:cubicBezTo>
                    <a:cubicBezTo>
                      <a:pt x="383" y="104"/>
                      <a:pt x="384" y="105"/>
                      <a:pt x="383" y="107"/>
                    </a:cubicBezTo>
                    <a:cubicBezTo>
                      <a:pt x="381" y="109"/>
                      <a:pt x="377" y="111"/>
                      <a:pt x="374" y="111"/>
                    </a:cubicBezTo>
                    <a:cubicBezTo>
                      <a:pt x="374" y="111"/>
                      <a:pt x="374" y="111"/>
                      <a:pt x="374" y="111"/>
                    </a:cubicBezTo>
                    <a:cubicBezTo>
                      <a:pt x="373" y="111"/>
                      <a:pt x="373" y="110"/>
                      <a:pt x="372" y="110"/>
                    </a:cubicBezTo>
                    <a:cubicBezTo>
                      <a:pt x="371" y="110"/>
                      <a:pt x="369" y="110"/>
                      <a:pt x="367" y="110"/>
                    </a:cubicBezTo>
                    <a:cubicBezTo>
                      <a:pt x="366" y="110"/>
                      <a:pt x="365" y="110"/>
                      <a:pt x="364" y="110"/>
                    </a:cubicBezTo>
                    <a:cubicBezTo>
                      <a:pt x="362" y="109"/>
                      <a:pt x="361" y="109"/>
                      <a:pt x="360" y="108"/>
                    </a:cubicBezTo>
                    <a:cubicBezTo>
                      <a:pt x="360" y="108"/>
                      <a:pt x="359" y="108"/>
                      <a:pt x="359" y="108"/>
                    </a:cubicBezTo>
                    <a:cubicBezTo>
                      <a:pt x="359" y="108"/>
                      <a:pt x="359" y="108"/>
                      <a:pt x="359" y="108"/>
                    </a:cubicBezTo>
                    <a:cubicBezTo>
                      <a:pt x="359" y="108"/>
                      <a:pt x="358" y="108"/>
                      <a:pt x="358" y="109"/>
                    </a:cubicBezTo>
                    <a:cubicBezTo>
                      <a:pt x="358" y="110"/>
                      <a:pt x="357" y="113"/>
                      <a:pt x="355" y="116"/>
                    </a:cubicBezTo>
                    <a:cubicBezTo>
                      <a:pt x="354" y="120"/>
                      <a:pt x="352" y="125"/>
                      <a:pt x="352" y="126"/>
                    </a:cubicBezTo>
                    <a:cubicBezTo>
                      <a:pt x="353" y="128"/>
                      <a:pt x="354" y="130"/>
                      <a:pt x="354" y="131"/>
                    </a:cubicBezTo>
                    <a:cubicBezTo>
                      <a:pt x="354" y="132"/>
                      <a:pt x="353" y="133"/>
                      <a:pt x="351" y="133"/>
                    </a:cubicBezTo>
                    <a:cubicBezTo>
                      <a:pt x="348" y="133"/>
                      <a:pt x="345" y="132"/>
                      <a:pt x="344" y="131"/>
                    </a:cubicBezTo>
                    <a:cubicBezTo>
                      <a:pt x="344" y="131"/>
                      <a:pt x="344" y="131"/>
                      <a:pt x="344" y="131"/>
                    </a:cubicBezTo>
                    <a:cubicBezTo>
                      <a:pt x="344" y="131"/>
                      <a:pt x="344" y="131"/>
                      <a:pt x="343" y="131"/>
                    </a:cubicBezTo>
                    <a:cubicBezTo>
                      <a:pt x="343" y="131"/>
                      <a:pt x="342" y="131"/>
                      <a:pt x="340" y="131"/>
                    </a:cubicBezTo>
                    <a:cubicBezTo>
                      <a:pt x="339" y="132"/>
                      <a:pt x="337" y="133"/>
                      <a:pt x="335" y="133"/>
                    </a:cubicBezTo>
                    <a:cubicBezTo>
                      <a:pt x="335" y="133"/>
                      <a:pt x="335" y="133"/>
                      <a:pt x="335" y="133"/>
                    </a:cubicBezTo>
                    <a:cubicBezTo>
                      <a:pt x="335" y="133"/>
                      <a:pt x="335" y="133"/>
                      <a:pt x="335" y="133"/>
                    </a:cubicBezTo>
                    <a:cubicBezTo>
                      <a:pt x="334" y="133"/>
                      <a:pt x="331" y="134"/>
                      <a:pt x="331" y="135"/>
                    </a:cubicBezTo>
                    <a:cubicBezTo>
                      <a:pt x="333" y="136"/>
                      <a:pt x="333" y="140"/>
                      <a:pt x="333" y="144"/>
                    </a:cubicBezTo>
                    <a:cubicBezTo>
                      <a:pt x="333" y="144"/>
                      <a:pt x="334" y="146"/>
                      <a:pt x="335" y="148"/>
                    </a:cubicBezTo>
                    <a:cubicBezTo>
                      <a:pt x="336" y="151"/>
                      <a:pt x="337" y="153"/>
                      <a:pt x="337" y="155"/>
                    </a:cubicBezTo>
                    <a:cubicBezTo>
                      <a:pt x="336" y="156"/>
                      <a:pt x="335" y="157"/>
                      <a:pt x="334" y="158"/>
                    </a:cubicBezTo>
                    <a:cubicBezTo>
                      <a:pt x="333" y="159"/>
                      <a:pt x="332" y="161"/>
                      <a:pt x="332" y="162"/>
                    </a:cubicBezTo>
                    <a:cubicBezTo>
                      <a:pt x="332" y="163"/>
                      <a:pt x="332" y="163"/>
                      <a:pt x="332" y="164"/>
                    </a:cubicBezTo>
                    <a:cubicBezTo>
                      <a:pt x="332" y="165"/>
                      <a:pt x="332" y="165"/>
                      <a:pt x="332" y="166"/>
                    </a:cubicBezTo>
                    <a:cubicBezTo>
                      <a:pt x="332" y="168"/>
                      <a:pt x="332" y="168"/>
                      <a:pt x="332" y="168"/>
                    </a:cubicBezTo>
                    <a:cubicBezTo>
                      <a:pt x="330" y="167"/>
                      <a:pt x="330" y="167"/>
                      <a:pt x="330" y="167"/>
                    </a:cubicBezTo>
                    <a:cubicBezTo>
                      <a:pt x="329" y="166"/>
                      <a:pt x="328" y="165"/>
                      <a:pt x="327" y="165"/>
                    </a:cubicBezTo>
                    <a:cubicBezTo>
                      <a:pt x="326" y="166"/>
                      <a:pt x="326" y="166"/>
                      <a:pt x="326" y="166"/>
                    </a:cubicBezTo>
                    <a:cubicBezTo>
                      <a:pt x="325" y="166"/>
                      <a:pt x="324" y="165"/>
                      <a:pt x="322" y="163"/>
                    </a:cubicBezTo>
                    <a:cubicBezTo>
                      <a:pt x="320" y="161"/>
                      <a:pt x="319" y="161"/>
                      <a:pt x="319" y="161"/>
                    </a:cubicBezTo>
                    <a:cubicBezTo>
                      <a:pt x="318" y="161"/>
                      <a:pt x="318" y="161"/>
                      <a:pt x="317" y="161"/>
                    </a:cubicBezTo>
                    <a:cubicBezTo>
                      <a:pt x="316" y="161"/>
                      <a:pt x="315" y="161"/>
                      <a:pt x="313" y="161"/>
                    </a:cubicBezTo>
                    <a:cubicBezTo>
                      <a:pt x="310" y="160"/>
                      <a:pt x="301" y="159"/>
                      <a:pt x="294" y="159"/>
                    </a:cubicBezTo>
                    <a:cubicBezTo>
                      <a:pt x="291" y="159"/>
                      <a:pt x="290" y="159"/>
                      <a:pt x="289" y="160"/>
                    </a:cubicBezTo>
                    <a:cubicBezTo>
                      <a:pt x="289" y="160"/>
                      <a:pt x="288" y="160"/>
                      <a:pt x="287" y="160"/>
                    </a:cubicBezTo>
                    <a:cubicBezTo>
                      <a:pt x="283" y="160"/>
                      <a:pt x="279" y="157"/>
                      <a:pt x="276" y="156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5" y="156"/>
                      <a:pt x="274" y="155"/>
                      <a:pt x="273" y="155"/>
                    </a:cubicBezTo>
                    <a:cubicBezTo>
                      <a:pt x="271" y="155"/>
                      <a:pt x="267" y="157"/>
                      <a:pt x="267" y="159"/>
                    </a:cubicBezTo>
                    <a:cubicBezTo>
                      <a:pt x="267" y="163"/>
                      <a:pt x="264" y="163"/>
                      <a:pt x="263" y="163"/>
                    </a:cubicBezTo>
                    <a:cubicBezTo>
                      <a:pt x="261" y="163"/>
                      <a:pt x="259" y="162"/>
                      <a:pt x="257" y="161"/>
                    </a:cubicBezTo>
                    <a:cubicBezTo>
                      <a:pt x="255" y="160"/>
                      <a:pt x="252" y="159"/>
                      <a:pt x="249" y="159"/>
                    </a:cubicBezTo>
                    <a:cubicBezTo>
                      <a:pt x="247" y="159"/>
                      <a:pt x="245" y="160"/>
                      <a:pt x="245" y="161"/>
                    </a:cubicBezTo>
                    <a:cubicBezTo>
                      <a:pt x="245" y="164"/>
                      <a:pt x="241" y="167"/>
                      <a:pt x="239" y="168"/>
                    </a:cubicBezTo>
                    <a:cubicBezTo>
                      <a:pt x="239" y="168"/>
                      <a:pt x="238" y="169"/>
                      <a:pt x="236" y="173"/>
                    </a:cubicBezTo>
                    <a:cubicBezTo>
                      <a:pt x="236" y="174"/>
                      <a:pt x="236" y="174"/>
                      <a:pt x="236" y="174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4" y="173"/>
                      <a:pt x="232" y="173"/>
                      <a:pt x="230" y="174"/>
                    </a:cubicBezTo>
                    <a:cubicBezTo>
                      <a:pt x="224" y="176"/>
                      <a:pt x="221" y="179"/>
                      <a:pt x="221" y="181"/>
                    </a:cubicBezTo>
                    <a:cubicBezTo>
                      <a:pt x="220" y="183"/>
                      <a:pt x="218" y="185"/>
                      <a:pt x="217" y="185"/>
                    </a:cubicBezTo>
                    <a:close/>
                    <a:moveTo>
                      <a:pt x="163" y="148"/>
                    </a:moveTo>
                    <a:cubicBezTo>
                      <a:pt x="164" y="148"/>
                      <a:pt x="164" y="148"/>
                      <a:pt x="164" y="148"/>
                    </a:cubicBezTo>
                    <a:cubicBezTo>
                      <a:pt x="165" y="149"/>
                      <a:pt x="171" y="149"/>
                      <a:pt x="184" y="149"/>
                    </a:cubicBezTo>
                    <a:cubicBezTo>
                      <a:pt x="185" y="149"/>
                      <a:pt x="187" y="151"/>
                      <a:pt x="188" y="152"/>
                    </a:cubicBezTo>
                    <a:cubicBezTo>
                      <a:pt x="189" y="153"/>
                      <a:pt x="190" y="155"/>
                      <a:pt x="191" y="155"/>
                    </a:cubicBezTo>
                    <a:cubicBezTo>
                      <a:pt x="194" y="156"/>
                      <a:pt x="194" y="159"/>
                      <a:pt x="194" y="162"/>
                    </a:cubicBezTo>
                    <a:cubicBezTo>
                      <a:pt x="194" y="163"/>
                      <a:pt x="194" y="164"/>
                      <a:pt x="194" y="165"/>
                    </a:cubicBezTo>
                    <a:cubicBezTo>
                      <a:pt x="195" y="166"/>
                      <a:pt x="196" y="168"/>
                      <a:pt x="197" y="170"/>
                    </a:cubicBezTo>
                    <a:cubicBezTo>
                      <a:pt x="198" y="171"/>
                      <a:pt x="200" y="173"/>
                      <a:pt x="200" y="175"/>
                    </a:cubicBezTo>
                    <a:cubicBezTo>
                      <a:pt x="200" y="176"/>
                      <a:pt x="201" y="176"/>
                      <a:pt x="204" y="176"/>
                    </a:cubicBezTo>
                    <a:cubicBezTo>
                      <a:pt x="205" y="176"/>
                      <a:pt x="206" y="176"/>
                      <a:pt x="207" y="176"/>
                    </a:cubicBezTo>
                    <a:cubicBezTo>
                      <a:pt x="211" y="177"/>
                      <a:pt x="216" y="178"/>
                      <a:pt x="216" y="182"/>
                    </a:cubicBezTo>
                    <a:cubicBezTo>
                      <a:pt x="216" y="183"/>
                      <a:pt x="216" y="183"/>
                      <a:pt x="217" y="183"/>
                    </a:cubicBezTo>
                    <a:cubicBezTo>
                      <a:pt x="217" y="183"/>
                      <a:pt x="219" y="182"/>
                      <a:pt x="219" y="181"/>
                    </a:cubicBezTo>
                    <a:cubicBezTo>
                      <a:pt x="219" y="178"/>
                      <a:pt x="223" y="175"/>
                      <a:pt x="229" y="172"/>
                    </a:cubicBezTo>
                    <a:cubicBezTo>
                      <a:pt x="231" y="171"/>
                      <a:pt x="233" y="171"/>
                      <a:pt x="235" y="171"/>
                    </a:cubicBezTo>
                    <a:cubicBezTo>
                      <a:pt x="236" y="167"/>
                      <a:pt x="237" y="166"/>
                      <a:pt x="238" y="166"/>
                    </a:cubicBezTo>
                    <a:cubicBezTo>
                      <a:pt x="240" y="165"/>
                      <a:pt x="243" y="163"/>
                      <a:pt x="243" y="160"/>
                    </a:cubicBezTo>
                    <a:cubicBezTo>
                      <a:pt x="243" y="158"/>
                      <a:pt x="246" y="157"/>
                      <a:pt x="249" y="157"/>
                    </a:cubicBezTo>
                    <a:cubicBezTo>
                      <a:pt x="252" y="157"/>
                      <a:pt x="255" y="158"/>
                      <a:pt x="258" y="159"/>
                    </a:cubicBezTo>
                    <a:cubicBezTo>
                      <a:pt x="260" y="160"/>
                      <a:pt x="262" y="161"/>
                      <a:pt x="263" y="161"/>
                    </a:cubicBezTo>
                    <a:cubicBezTo>
                      <a:pt x="264" y="161"/>
                      <a:pt x="265" y="161"/>
                      <a:pt x="265" y="159"/>
                    </a:cubicBezTo>
                    <a:cubicBezTo>
                      <a:pt x="265" y="155"/>
                      <a:pt x="270" y="153"/>
                      <a:pt x="273" y="153"/>
                    </a:cubicBezTo>
                    <a:cubicBezTo>
                      <a:pt x="274" y="153"/>
                      <a:pt x="275" y="154"/>
                      <a:pt x="276" y="154"/>
                    </a:cubicBezTo>
                    <a:cubicBezTo>
                      <a:pt x="277" y="154"/>
                      <a:pt x="277" y="154"/>
                      <a:pt x="277" y="154"/>
                    </a:cubicBezTo>
                    <a:cubicBezTo>
                      <a:pt x="279" y="155"/>
                      <a:pt x="284" y="158"/>
                      <a:pt x="287" y="158"/>
                    </a:cubicBezTo>
                    <a:cubicBezTo>
                      <a:pt x="287" y="158"/>
                      <a:pt x="288" y="158"/>
                      <a:pt x="288" y="158"/>
                    </a:cubicBezTo>
                    <a:cubicBezTo>
                      <a:pt x="289" y="157"/>
                      <a:pt x="291" y="157"/>
                      <a:pt x="294" y="157"/>
                    </a:cubicBezTo>
                    <a:cubicBezTo>
                      <a:pt x="301" y="157"/>
                      <a:pt x="311" y="158"/>
                      <a:pt x="314" y="159"/>
                    </a:cubicBezTo>
                    <a:cubicBezTo>
                      <a:pt x="315" y="159"/>
                      <a:pt x="316" y="159"/>
                      <a:pt x="317" y="159"/>
                    </a:cubicBezTo>
                    <a:cubicBezTo>
                      <a:pt x="318" y="159"/>
                      <a:pt x="318" y="159"/>
                      <a:pt x="319" y="159"/>
                    </a:cubicBezTo>
                    <a:cubicBezTo>
                      <a:pt x="320" y="159"/>
                      <a:pt x="322" y="160"/>
                      <a:pt x="323" y="162"/>
                    </a:cubicBezTo>
                    <a:cubicBezTo>
                      <a:pt x="325" y="163"/>
                      <a:pt x="326" y="163"/>
                      <a:pt x="326" y="163"/>
                    </a:cubicBezTo>
                    <a:cubicBezTo>
                      <a:pt x="327" y="163"/>
                      <a:pt x="327" y="163"/>
                      <a:pt x="327" y="163"/>
                    </a:cubicBezTo>
                    <a:cubicBezTo>
                      <a:pt x="328" y="163"/>
                      <a:pt x="329" y="163"/>
                      <a:pt x="330" y="164"/>
                    </a:cubicBezTo>
                    <a:cubicBezTo>
                      <a:pt x="330" y="163"/>
                      <a:pt x="330" y="162"/>
                      <a:pt x="330" y="162"/>
                    </a:cubicBezTo>
                    <a:cubicBezTo>
                      <a:pt x="330" y="160"/>
                      <a:pt x="331" y="158"/>
                      <a:pt x="333" y="156"/>
                    </a:cubicBezTo>
                    <a:cubicBezTo>
                      <a:pt x="334" y="156"/>
                      <a:pt x="334" y="155"/>
                      <a:pt x="335" y="154"/>
                    </a:cubicBezTo>
                    <a:cubicBezTo>
                      <a:pt x="335" y="153"/>
                      <a:pt x="334" y="150"/>
                      <a:pt x="333" y="149"/>
                    </a:cubicBezTo>
                    <a:cubicBezTo>
                      <a:pt x="332" y="147"/>
                      <a:pt x="331" y="145"/>
                      <a:pt x="331" y="144"/>
                    </a:cubicBezTo>
                    <a:cubicBezTo>
                      <a:pt x="331" y="139"/>
                      <a:pt x="330" y="137"/>
                      <a:pt x="329" y="136"/>
                    </a:cubicBezTo>
                    <a:cubicBezTo>
                      <a:pt x="328" y="136"/>
                      <a:pt x="328" y="135"/>
                      <a:pt x="328" y="135"/>
                    </a:cubicBezTo>
                    <a:cubicBezTo>
                      <a:pt x="329" y="133"/>
                      <a:pt x="334" y="131"/>
                      <a:pt x="335" y="131"/>
                    </a:cubicBezTo>
                    <a:cubicBezTo>
                      <a:pt x="335" y="131"/>
                      <a:pt x="335" y="131"/>
                      <a:pt x="335" y="131"/>
                    </a:cubicBezTo>
                    <a:cubicBezTo>
                      <a:pt x="337" y="131"/>
                      <a:pt x="338" y="130"/>
                      <a:pt x="340" y="130"/>
                    </a:cubicBezTo>
                    <a:cubicBezTo>
                      <a:pt x="342" y="129"/>
                      <a:pt x="344" y="128"/>
                      <a:pt x="345" y="129"/>
                    </a:cubicBezTo>
                    <a:cubicBezTo>
                      <a:pt x="346" y="130"/>
                      <a:pt x="347" y="131"/>
                      <a:pt x="351" y="131"/>
                    </a:cubicBezTo>
                    <a:cubicBezTo>
                      <a:pt x="352" y="131"/>
                      <a:pt x="352" y="131"/>
                      <a:pt x="352" y="130"/>
                    </a:cubicBezTo>
                    <a:cubicBezTo>
                      <a:pt x="352" y="130"/>
                      <a:pt x="352" y="129"/>
                      <a:pt x="351" y="128"/>
                    </a:cubicBezTo>
                    <a:cubicBezTo>
                      <a:pt x="349" y="127"/>
                      <a:pt x="350" y="123"/>
                      <a:pt x="353" y="116"/>
                    </a:cubicBezTo>
                    <a:cubicBezTo>
                      <a:pt x="355" y="113"/>
                      <a:pt x="356" y="110"/>
                      <a:pt x="356" y="108"/>
                    </a:cubicBezTo>
                    <a:cubicBezTo>
                      <a:pt x="356" y="108"/>
                      <a:pt x="357" y="105"/>
                      <a:pt x="359" y="105"/>
                    </a:cubicBezTo>
                    <a:cubicBezTo>
                      <a:pt x="360" y="105"/>
                      <a:pt x="360" y="106"/>
                      <a:pt x="361" y="106"/>
                    </a:cubicBezTo>
                    <a:cubicBezTo>
                      <a:pt x="362" y="107"/>
                      <a:pt x="363" y="107"/>
                      <a:pt x="364" y="107"/>
                    </a:cubicBezTo>
                    <a:cubicBezTo>
                      <a:pt x="365" y="108"/>
                      <a:pt x="366" y="108"/>
                      <a:pt x="367" y="108"/>
                    </a:cubicBezTo>
                    <a:cubicBezTo>
                      <a:pt x="370" y="108"/>
                      <a:pt x="372" y="108"/>
                      <a:pt x="373" y="108"/>
                    </a:cubicBezTo>
                    <a:cubicBezTo>
                      <a:pt x="373" y="108"/>
                      <a:pt x="373" y="109"/>
                      <a:pt x="374" y="109"/>
                    </a:cubicBezTo>
                    <a:cubicBezTo>
                      <a:pt x="376" y="109"/>
                      <a:pt x="380" y="107"/>
                      <a:pt x="381" y="105"/>
                    </a:cubicBezTo>
                    <a:cubicBezTo>
                      <a:pt x="381" y="105"/>
                      <a:pt x="381" y="105"/>
                      <a:pt x="381" y="104"/>
                    </a:cubicBezTo>
                    <a:cubicBezTo>
                      <a:pt x="380" y="103"/>
                      <a:pt x="379" y="101"/>
                      <a:pt x="379" y="98"/>
                    </a:cubicBezTo>
                    <a:cubicBezTo>
                      <a:pt x="380" y="92"/>
                      <a:pt x="383" y="90"/>
                      <a:pt x="387" y="90"/>
                    </a:cubicBezTo>
                    <a:cubicBezTo>
                      <a:pt x="390" y="90"/>
                      <a:pt x="390" y="87"/>
                      <a:pt x="390" y="86"/>
                    </a:cubicBezTo>
                    <a:cubicBezTo>
                      <a:pt x="390" y="84"/>
                      <a:pt x="391" y="83"/>
                      <a:pt x="391" y="82"/>
                    </a:cubicBezTo>
                    <a:cubicBezTo>
                      <a:pt x="392" y="81"/>
                      <a:pt x="393" y="80"/>
                      <a:pt x="393" y="80"/>
                    </a:cubicBezTo>
                    <a:cubicBezTo>
                      <a:pt x="392" y="79"/>
                      <a:pt x="391" y="77"/>
                      <a:pt x="391" y="76"/>
                    </a:cubicBezTo>
                    <a:cubicBezTo>
                      <a:pt x="391" y="76"/>
                      <a:pt x="391" y="76"/>
                      <a:pt x="391" y="76"/>
                    </a:cubicBezTo>
                    <a:cubicBezTo>
                      <a:pt x="391" y="76"/>
                      <a:pt x="390" y="76"/>
                      <a:pt x="389" y="76"/>
                    </a:cubicBezTo>
                    <a:cubicBezTo>
                      <a:pt x="388" y="77"/>
                      <a:pt x="383" y="78"/>
                      <a:pt x="381" y="78"/>
                    </a:cubicBezTo>
                    <a:cubicBezTo>
                      <a:pt x="379" y="78"/>
                      <a:pt x="375" y="75"/>
                      <a:pt x="375" y="73"/>
                    </a:cubicBezTo>
                    <a:cubicBezTo>
                      <a:pt x="375" y="72"/>
                      <a:pt x="375" y="70"/>
                      <a:pt x="374" y="70"/>
                    </a:cubicBezTo>
                    <a:cubicBezTo>
                      <a:pt x="372" y="70"/>
                      <a:pt x="369" y="70"/>
                      <a:pt x="367" y="65"/>
                    </a:cubicBezTo>
                    <a:cubicBezTo>
                      <a:pt x="366" y="62"/>
                      <a:pt x="364" y="61"/>
                      <a:pt x="363" y="61"/>
                    </a:cubicBezTo>
                    <a:cubicBezTo>
                      <a:pt x="362" y="61"/>
                      <a:pt x="362" y="60"/>
                      <a:pt x="361" y="60"/>
                    </a:cubicBezTo>
                    <a:cubicBezTo>
                      <a:pt x="361" y="60"/>
                      <a:pt x="361" y="60"/>
                      <a:pt x="361" y="60"/>
                    </a:cubicBezTo>
                    <a:cubicBezTo>
                      <a:pt x="359" y="60"/>
                      <a:pt x="357" y="61"/>
                      <a:pt x="355" y="62"/>
                    </a:cubicBezTo>
                    <a:cubicBezTo>
                      <a:pt x="354" y="62"/>
                      <a:pt x="353" y="63"/>
                      <a:pt x="353" y="63"/>
                    </a:cubicBezTo>
                    <a:cubicBezTo>
                      <a:pt x="351" y="64"/>
                      <a:pt x="348" y="63"/>
                      <a:pt x="345" y="62"/>
                    </a:cubicBezTo>
                    <a:cubicBezTo>
                      <a:pt x="344" y="62"/>
                      <a:pt x="343" y="62"/>
                      <a:pt x="343" y="61"/>
                    </a:cubicBezTo>
                    <a:cubicBezTo>
                      <a:pt x="341" y="61"/>
                      <a:pt x="340" y="60"/>
                      <a:pt x="338" y="58"/>
                    </a:cubicBezTo>
                    <a:cubicBezTo>
                      <a:pt x="337" y="57"/>
                      <a:pt x="336" y="56"/>
                      <a:pt x="336" y="56"/>
                    </a:cubicBezTo>
                    <a:cubicBezTo>
                      <a:pt x="335" y="56"/>
                      <a:pt x="334" y="58"/>
                      <a:pt x="333" y="59"/>
                    </a:cubicBezTo>
                    <a:cubicBezTo>
                      <a:pt x="332" y="61"/>
                      <a:pt x="331" y="62"/>
                      <a:pt x="330" y="62"/>
                    </a:cubicBezTo>
                    <a:cubicBezTo>
                      <a:pt x="328" y="62"/>
                      <a:pt x="326" y="60"/>
                      <a:pt x="324" y="54"/>
                    </a:cubicBezTo>
                    <a:cubicBezTo>
                      <a:pt x="322" y="51"/>
                      <a:pt x="320" y="47"/>
                      <a:pt x="319" y="45"/>
                    </a:cubicBezTo>
                    <a:cubicBezTo>
                      <a:pt x="318" y="44"/>
                      <a:pt x="318" y="43"/>
                      <a:pt x="317" y="42"/>
                    </a:cubicBezTo>
                    <a:cubicBezTo>
                      <a:pt x="313" y="36"/>
                      <a:pt x="307" y="26"/>
                      <a:pt x="301" y="24"/>
                    </a:cubicBezTo>
                    <a:cubicBezTo>
                      <a:pt x="299" y="23"/>
                      <a:pt x="297" y="21"/>
                      <a:pt x="296" y="20"/>
                    </a:cubicBezTo>
                    <a:cubicBezTo>
                      <a:pt x="296" y="18"/>
                      <a:pt x="297" y="17"/>
                      <a:pt x="298" y="15"/>
                    </a:cubicBezTo>
                    <a:cubicBezTo>
                      <a:pt x="298" y="15"/>
                      <a:pt x="297" y="15"/>
                      <a:pt x="297" y="15"/>
                    </a:cubicBezTo>
                    <a:cubicBezTo>
                      <a:pt x="295" y="15"/>
                      <a:pt x="294" y="15"/>
                      <a:pt x="293" y="16"/>
                    </a:cubicBezTo>
                    <a:cubicBezTo>
                      <a:pt x="292" y="16"/>
                      <a:pt x="292" y="17"/>
                      <a:pt x="291" y="18"/>
                    </a:cubicBezTo>
                    <a:cubicBezTo>
                      <a:pt x="289" y="19"/>
                      <a:pt x="286" y="21"/>
                      <a:pt x="284" y="21"/>
                    </a:cubicBezTo>
                    <a:cubicBezTo>
                      <a:pt x="283" y="21"/>
                      <a:pt x="282" y="22"/>
                      <a:pt x="280" y="23"/>
                    </a:cubicBezTo>
                    <a:cubicBezTo>
                      <a:pt x="278" y="24"/>
                      <a:pt x="276" y="25"/>
                      <a:pt x="274" y="25"/>
                    </a:cubicBezTo>
                    <a:cubicBezTo>
                      <a:pt x="274" y="25"/>
                      <a:pt x="273" y="25"/>
                      <a:pt x="273" y="25"/>
                    </a:cubicBezTo>
                    <a:cubicBezTo>
                      <a:pt x="272" y="25"/>
                      <a:pt x="271" y="26"/>
                      <a:pt x="270" y="26"/>
                    </a:cubicBezTo>
                    <a:cubicBezTo>
                      <a:pt x="269" y="27"/>
                      <a:pt x="269" y="28"/>
                      <a:pt x="267" y="28"/>
                    </a:cubicBezTo>
                    <a:cubicBezTo>
                      <a:pt x="267" y="28"/>
                      <a:pt x="266" y="27"/>
                      <a:pt x="265" y="27"/>
                    </a:cubicBezTo>
                    <a:cubicBezTo>
                      <a:pt x="265" y="26"/>
                      <a:pt x="264" y="25"/>
                      <a:pt x="264" y="25"/>
                    </a:cubicBezTo>
                    <a:cubicBezTo>
                      <a:pt x="264" y="23"/>
                      <a:pt x="266" y="22"/>
                      <a:pt x="267" y="21"/>
                    </a:cubicBezTo>
                    <a:cubicBezTo>
                      <a:pt x="267" y="21"/>
                      <a:pt x="268" y="20"/>
                      <a:pt x="268" y="20"/>
                    </a:cubicBezTo>
                    <a:cubicBezTo>
                      <a:pt x="268" y="20"/>
                      <a:pt x="268" y="20"/>
                      <a:pt x="267" y="20"/>
                    </a:cubicBezTo>
                    <a:cubicBezTo>
                      <a:pt x="266" y="21"/>
                      <a:pt x="264" y="21"/>
                      <a:pt x="264" y="20"/>
                    </a:cubicBezTo>
                    <a:cubicBezTo>
                      <a:pt x="263" y="19"/>
                      <a:pt x="262" y="19"/>
                      <a:pt x="261" y="19"/>
                    </a:cubicBezTo>
                    <a:cubicBezTo>
                      <a:pt x="261" y="20"/>
                      <a:pt x="260" y="21"/>
                      <a:pt x="259" y="21"/>
                    </a:cubicBezTo>
                    <a:cubicBezTo>
                      <a:pt x="258" y="21"/>
                      <a:pt x="258" y="20"/>
                      <a:pt x="257" y="20"/>
                    </a:cubicBezTo>
                    <a:cubicBezTo>
                      <a:pt x="256" y="19"/>
                      <a:pt x="256" y="19"/>
                      <a:pt x="256" y="18"/>
                    </a:cubicBezTo>
                    <a:cubicBezTo>
                      <a:pt x="256" y="17"/>
                      <a:pt x="255" y="16"/>
                      <a:pt x="255" y="16"/>
                    </a:cubicBezTo>
                    <a:cubicBezTo>
                      <a:pt x="255" y="16"/>
                      <a:pt x="254" y="16"/>
                      <a:pt x="254" y="16"/>
                    </a:cubicBezTo>
                    <a:cubicBezTo>
                      <a:pt x="253" y="18"/>
                      <a:pt x="249" y="19"/>
                      <a:pt x="247" y="19"/>
                    </a:cubicBezTo>
                    <a:cubicBezTo>
                      <a:pt x="246" y="19"/>
                      <a:pt x="244" y="18"/>
                      <a:pt x="244" y="18"/>
                    </a:cubicBezTo>
                    <a:cubicBezTo>
                      <a:pt x="243" y="16"/>
                      <a:pt x="243" y="15"/>
                      <a:pt x="244" y="14"/>
                    </a:cubicBezTo>
                    <a:cubicBezTo>
                      <a:pt x="244" y="14"/>
                      <a:pt x="245" y="13"/>
                      <a:pt x="245" y="13"/>
                    </a:cubicBezTo>
                    <a:cubicBezTo>
                      <a:pt x="245" y="12"/>
                      <a:pt x="244" y="11"/>
                      <a:pt x="244" y="10"/>
                    </a:cubicBezTo>
                    <a:cubicBezTo>
                      <a:pt x="243" y="9"/>
                      <a:pt x="243" y="7"/>
                      <a:pt x="243" y="6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42" y="4"/>
                      <a:pt x="240" y="3"/>
                      <a:pt x="239" y="3"/>
                    </a:cubicBezTo>
                    <a:cubicBezTo>
                      <a:pt x="239" y="3"/>
                      <a:pt x="238" y="3"/>
                      <a:pt x="238" y="3"/>
                    </a:cubicBezTo>
                    <a:cubicBezTo>
                      <a:pt x="237" y="3"/>
                      <a:pt x="237" y="4"/>
                      <a:pt x="236" y="4"/>
                    </a:cubicBezTo>
                    <a:cubicBezTo>
                      <a:pt x="234" y="4"/>
                      <a:pt x="231" y="3"/>
                      <a:pt x="230" y="2"/>
                    </a:cubicBezTo>
                    <a:cubicBezTo>
                      <a:pt x="230" y="2"/>
                      <a:pt x="229" y="2"/>
                      <a:pt x="228" y="2"/>
                    </a:cubicBezTo>
                    <a:cubicBezTo>
                      <a:pt x="224" y="2"/>
                      <a:pt x="220" y="3"/>
                      <a:pt x="219" y="4"/>
                    </a:cubicBezTo>
                    <a:cubicBezTo>
                      <a:pt x="219" y="6"/>
                      <a:pt x="216" y="7"/>
                      <a:pt x="208" y="9"/>
                    </a:cubicBezTo>
                    <a:cubicBezTo>
                      <a:pt x="207" y="9"/>
                      <a:pt x="205" y="9"/>
                      <a:pt x="205" y="10"/>
                    </a:cubicBezTo>
                    <a:cubicBezTo>
                      <a:pt x="202" y="11"/>
                      <a:pt x="193" y="12"/>
                      <a:pt x="191" y="12"/>
                    </a:cubicBezTo>
                    <a:cubicBezTo>
                      <a:pt x="189" y="12"/>
                      <a:pt x="188" y="13"/>
                      <a:pt x="187" y="13"/>
                    </a:cubicBezTo>
                    <a:cubicBezTo>
                      <a:pt x="185" y="14"/>
                      <a:pt x="183" y="15"/>
                      <a:pt x="181" y="15"/>
                    </a:cubicBezTo>
                    <a:cubicBezTo>
                      <a:pt x="178" y="15"/>
                      <a:pt x="170" y="15"/>
                      <a:pt x="167" y="18"/>
                    </a:cubicBezTo>
                    <a:cubicBezTo>
                      <a:pt x="165" y="19"/>
                      <a:pt x="163" y="20"/>
                      <a:pt x="161" y="20"/>
                    </a:cubicBezTo>
                    <a:cubicBezTo>
                      <a:pt x="160" y="20"/>
                      <a:pt x="159" y="19"/>
                      <a:pt x="158" y="19"/>
                    </a:cubicBezTo>
                    <a:cubicBezTo>
                      <a:pt x="157" y="19"/>
                      <a:pt x="155" y="19"/>
                      <a:pt x="155" y="19"/>
                    </a:cubicBezTo>
                    <a:cubicBezTo>
                      <a:pt x="154" y="20"/>
                      <a:pt x="153" y="20"/>
                      <a:pt x="152" y="20"/>
                    </a:cubicBezTo>
                    <a:cubicBezTo>
                      <a:pt x="151" y="20"/>
                      <a:pt x="150" y="20"/>
                      <a:pt x="150" y="20"/>
                    </a:cubicBezTo>
                    <a:cubicBezTo>
                      <a:pt x="149" y="20"/>
                      <a:pt x="149" y="20"/>
                      <a:pt x="148" y="20"/>
                    </a:cubicBezTo>
                    <a:cubicBezTo>
                      <a:pt x="147" y="20"/>
                      <a:pt x="147" y="20"/>
                      <a:pt x="147" y="20"/>
                    </a:cubicBezTo>
                    <a:cubicBezTo>
                      <a:pt x="146" y="20"/>
                      <a:pt x="147" y="25"/>
                      <a:pt x="148" y="27"/>
                    </a:cubicBezTo>
                    <a:cubicBezTo>
                      <a:pt x="148" y="27"/>
                      <a:pt x="151" y="28"/>
                      <a:pt x="152" y="29"/>
                    </a:cubicBezTo>
                    <a:cubicBezTo>
                      <a:pt x="155" y="29"/>
                      <a:pt x="156" y="30"/>
                      <a:pt x="156" y="31"/>
                    </a:cubicBezTo>
                    <a:cubicBezTo>
                      <a:pt x="156" y="31"/>
                      <a:pt x="156" y="32"/>
                      <a:pt x="156" y="32"/>
                    </a:cubicBezTo>
                    <a:cubicBezTo>
                      <a:pt x="155" y="33"/>
                      <a:pt x="153" y="33"/>
                      <a:pt x="149" y="34"/>
                    </a:cubicBezTo>
                    <a:cubicBezTo>
                      <a:pt x="147" y="34"/>
                      <a:pt x="146" y="34"/>
                      <a:pt x="145" y="34"/>
                    </a:cubicBezTo>
                    <a:cubicBezTo>
                      <a:pt x="144" y="34"/>
                      <a:pt x="144" y="35"/>
                      <a:pt x="144" y="35"/>
                    </a:cubicBezTo>
                    <a:cubicBezTo>
                      <a:pt x="143" y="36"/>
                      <a:pt x="144" y="38"/>
                      <a:pt x="144" y="40"/>
                    </a:cubicBezTo>
                    <a:cubicBezTo>
                      <a:pt x="145" y="40"/>
                      <a:pt x="145" y="41"/>
                      <a:pt x="144" y="42"/>
                    </a:cubicBezTo>
                    <a:cubicBezTo>
                      <a:pt x="143" y="44"/>
                      <a:pt x="139" y="46"/>
                      <a:pt x="138" y="46"/>
                    </a:cubicBezTo>
                    <a:cubicBezTo>
                      <a:pt x="137" y="46"/>
                      <a:pt x="137" y="46"/>
                      <a:pt x="137" y="47"/>
                    </a:cubicBezTo>
                    <a:cubicBezTo>
                      <a:pt x="138" y="48"/>
                      <a:pt x="139" y="49"/>
                      <a:pt x="140" y="49"/>
                    </a:cubicBezTo>
                    <a:cubicBezTo>
                      <a:pt x="141" y="49"/>
                      <a:pt x="143" y="50"/>
                      <a:pt x="144" y="50"/>
                    </a:cubicBezTo>
                    <a:cubicBezTo>
                      <a:pt x="145" y="51"/>
                      <a:pt x="146" y="51"/>
                      <a:pt x="147" y="51"/>
                    </a:cubicBezTo>
                    <a:cubicBezTo>
                      <a:pt x="150" y="51"/>
                      <a:pt x="150" y="56"/>
                      <a:pt x="150" y="59"/>
                    </a:cubicBezTo>
                    <a:cubicBezTo>
                      <a:pt x="150" y="61"/>
                      <a:pt x="149" y="64"/>
                      <a:pt x="143" y="64"/>
                    </a:cubicBezTo>
                    <a:cubicBezTo>
                      <a:pt x="141" y="64"/>
                      <a:pt x="139" y="63"/>
                      <a:pt x="138" y="62"/>
                    </a:cubicBezTo>
                    <a:cubicBezTo>
                      <a:pt x="137" y="61"/>
                      <a:pt x="137" y="61"/>
                      <a:pt x="136" y="61"/>
                    </a:cubicBezTo>
                    <a:cubicBezTo>
                      <a:pt x="136" y="61"/>
                      <a:pt x="135" y="62"/>
                      <a:pt x="135" y="62"/>
                    </a:cubicBezTo>
                    <a:cubicBezTo>
                      <a:pt x="135" y="63"/>
                      <a:pt x="134" y="65"/>
                      <a:pt x="133" y="65"/>
                    </a:cubicBezTo>
                    <a:cubicBezTo>
                      <a:pt x="133" y="65"/>
                      <a:pt x="132" y="65"/>
                      <a:pt x="132" y="65"/>
                    </a:cubicBezTo>
                    <a:cubicBezTo>
                      <a:pt x="131" y="65"/>
                      <a:pt x="130" y="65"/>
                      <a:pt x="130" y="64"/>
                    </a:cubicBezTo>
                    <a:cubicBezTo>
                      <a:pt x="129" y="63"/>
                      <a:pt x="129" y="62"/>
                      <a:pt x="128" y="62"/>
                    </a:cubicBezTo>
                    <a:cubicBezTo>
                      <a:pt x="126" y="62"/>
                      <a:pt x="122" y="62"/>
                      <a:pt x="121" y="59"/>
                    </a:cubicBezTo>
                    <a:cubicBezTo>
                      <a:pt x="120" y="58"/>
                      <a:pt x="119" y="57"/>
                      <a:pt x="117" y="57"/>
                    </a:cubicBezTo>
                    <a:cubicBezTo>
                      <a:pt x="115" y="57"/>
                      <a:pt x="114" y="58"/>
                      <a:pt x="113" y="59"/>
                    </a:cubicBezTo>
                    <a:cubicBezTo>
                      <a:pt x="112" y="60"/>
                      <a:pt x="111" y="60"/>
                      <a:pt x="110" y="60"/>
                    </a:cubicBezTo>
                    <a:cubicBezTo>
                      <a:pt x="108" y="60"/>
                      <a:pt x="107" y="60"/>
                      <a:pt x="106" y="59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5" y="58"/>
                      <a:pt x="104" y="58"/>
                    </a:cubicBezTo>
                    <a:cubicBezTo>
                      <a:pt x="102" y="58"/>
                      <a:pt x="98" y="60"/>
                      <a:pt x="98" y="61"/>
                    </a:cubicBezTo>
                    <a:cubicBezTo>
                      <a:pt x="97" y="63"/>
                      <a:pt x="95" y="64"/>
                      <a:pt x="93" y="64"/>
                    </a:cubicBezTo>
                    <a:cubicBezTo>
                      <a:pt x="91" y="64"/>
                      <a:pt x="89" y="63"/>
                      <a:pt x="88" y="62"/>
                    </a:cubicBezTo>
                    <a:cubicBezTo>
                      <a:pt x="87" y="62"/>
                      <a:pt x="85" y="60"/>
                      <a:pt x="84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84" y="61"/>
                      <a:pt x="84" y="61"/>
                    </a:cubicBezTo>
                    <a:cubicBezTo>
                      <a:pt x="84" y="64"/>
                      <a:pt x="82" y="64"/>
                      <a:pt x="82" y="64"/>
                    </a:cubicBezTo>
                    <a:cubicBezTo>
                      <a:pt x="81" y="64"/>
                      <a:pt x="80" y="63"/>
                      <a:pt x="80" y="62"/>
                    </a:cubicBezTo>
                    <a:cubicBezTo>
                      <a:pt x="79" y="62"/>
                      <a:pt x="79" y="61"/>
                      <a:pt x="79" y="60"/>
                    </a:cubicBezTo>
                    <a:cubicBezTo>
                      <a:pt x="79" y="59"/>
                      <a:pt x="74" y="56"/>
                      <a:pt x="72" y="55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70" y="53"/>
                      <a:pt x="68" y="53"/>
                      <a:pt x="66" y="53"/>
                    </a:cubicBezTo>
                    <a:cubicBezTo>
                      <a:pt x="62" y="52"/>
                      <a:pt x="60" y="52"/>
                      <a:pt x="60" y="50"/>
                    </a:cubicBezTo>
                    <a:cubicBezTo>
                      <a:pt x="60" y="50"/>
                      <a:pt x="58" y="49"/>
                      <a:pt x="57" y="49"/>
                    </a:cubicBezTo>
                    <a:cubicBezTo>
                      <a:pt x="56" y="49"/>
                      <a:pt x="55" y="49"/>
                      <a:pt x="55" y="50"/>
                    </a:cubicBezTo>
                    <a:cubicBezTo>
                      <a:pt x="54" y="52"/>
                      <a:pt x="53" y="52"/>
                      <a:pt x="52" y="52"/>
                    </a:cubicBezTo>
                    <a:cubicBezTo>
                      <a:pt x="51" y="52"/>
                      <a:pt x="50" y="52"/>
                      <a:pt x="49" y="51"/>
                    </a:cubicBezTo>
                    <a:cubicBezTo>
                      <a:pt x="49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6" y="51"/>
                      <a:pt x="44" y="52"/>
                      <a:pt x="42" y="53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1" y="53"/>
                      <a:pt x="41" y="53"/>
                      <a:pt x="40" y="54"/>
                    </a:cubicBezTo>
                    <a:cubicBezTo>
                      <a:pt x="38" y="55"/>
                      <a:pt x="34" y="58"/>
                      <a:pt x="31" y="58"/>
                    </a:cubicBezTo>
                    <a:cubicBezTo>
                      <a:pt x="30" y="58"/>
                      <a:pt x="30" y="58"/>
                      <a:pt x="30" y="59"/>
                    </a:cubicBezTo>
                    <a:cubicBezTo>
                      <a:pt x="29" y="60"/>
                      <a:pt x="29" y="62"/>
                      <a:pt x="26" y="62"/>
                    </a:cubicBezTo>
                    <a:cubicBezTo>
                      <a:pt x="25" y="63"/>
                      <a:pt x="25" y="63"/>
                      <a:pt x="24" y="63"/>
                    </a:cubicBezTo>
                    <a:cubicBezTo>
                      <a:pt x="24" y="64"/>
                      <a:pt x="24" y="65"/>
                      <a:pt x="24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7"/>
                      <a:pt x="25" y="67"/>
                      <a:pt x="25" y="67"/>
                    </a:cubicBezTo>
                    <a:cubicBezTo>
                      <a:pt x="25" y="68"/>
                      <a:pt x="26" y="70"/>
                      <a:pt x="25" y="71"/>
                    </a:cubicBezTo>
                    <a:cubicBezTo>
                      <a:pt x="25" y="72"/>
                      <a:pt x="24" y="73"/>
                      <a:pt x="23" y="73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19" y="74"/>
                      <a:pt x="18" y="72"/>
                      <a:pt x="17" y="70"/>
                    </a:cubicBezTo>
                    <a:cubicBezTo>
                      <a:pt x="16" y="69"/>
                      <a:pt x="15" y="68"/>
                      <a:pt x="14" y="67"/>
                    </a:cubicBezTo>
                    <a:cubicBezTo>
                      <a:pt x="14" y="66"/>
                      <a:pt x="13" y="66"/>
                      <a:pt x="13" y="66"/>
                    </a:cubicBezTo>
                    <a:cubicBezTo>
                      <a:pt x="11" y="66"/>
                      <a:pt x="10" y="68"/>
                      <a:pt x="10" y="69"/>
                    </a:cubicBezTo>
                    <a:cubicBezTo>
                      <a:pt x="10" y="72"/>
                      <a:pt x="9" y="73"/>
                      <a:pt x="7" y="74"/>
                    </a:cubicBezTo>
                    <a:cubicBezTo>
                      <a:pt x="7" y="74"/>
                      <a:pt x="6" y="75"/>
                      <a:pt x="5" y="76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77"/>
                      <a:pt x="6" y="78"/>
                      <a:pt x="6" y="78"/>
                    </a:cubicBezTo>
                    <a:cubicBezTo>
                      <a:pt x="7" y="79"/>
                      <a:pt x="8" y="79"/>
                      <a:pt x="8" y="80"/>
                    </a:cubicBezTo>
                    <a:cubicBezTo>
                      <a:pt x="8" y="82"/>
                      <a:pt x="6" y="83"/>
                      <a:pt x="4" y="84"/>
                    </a:cubicBezTo>
                    <a:cubicBezTo>
                      <a:pt x="3" y="85"/>
                      <a:pt x="2" y="88"/>
                      <a:pt x="2" y="89"/>
                    </a:cubicBezTo>
                    <a:cubicBezTo>
                      <a:pt x="3" y="89"/>
                      <a:pt x="3" y="89"/>
                      <a:pt x="4" y="89"/>
                    </a:cubicBezTo>
                    <a:cubicBezTo>
                      <a:pt x="6" y="90"/>
                      <a:pt x="9" y="90"/>
                      <a:pt x="8" y="93"/>
                    </a:cubicBezTo>
                    <a:cubicBezTo>
                      <a:pt x="8" y="94"/>
                      <a:pt x="8" y="97"/>
                      <a:pt x="8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10" y="97"/>
                      <a:pt x="11" y="97"/>
                      <a:pt x="13" y="97"/>
                    </a:cubicBezTo>
                    <a:cubicBezTo>
                      <a:pt x="13" y="97"/>
                      <a:pt x="14" y="97"/>
                      <a:pt x="14" y="97"/>
                    </a:cubicBezTo>
                    <a:cubicBezTo>
                      <a:pt x="15" y="97"/>
                      <a:pt x="15" y="97"/>
                      <a:pt x="16" y="97"/>
                    </a:cubicBezTo>
                    <a:cubicBezTo>
                      <a:pt x="17" y="97"/>
                      <a:pt x="18" y="98"/>
                      <a:pt x="20" y="100"/>
                    </a:cubicBezTo>
                    <a:cubicBezTo>
                      <a:pt x="20" y="101"/>
                      <a:pt x="21" y="103"/>
                      <a:pt x="22" y="104"/>
                    </a:cubicBezTo>
                    <a:cubicBezTo>
                      <a:pt x="25" y="106"/>
                      <a:pt x="26" y="108"/>
                      <a:pt x="26" y="110"/>
                    </a:cubicBezTo>
                    <a:cubicBezTo>
                      <a:pt x="25" y="111"/>
                      <a:pt x="24" y="111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3" y="113"/>
                      <a:pt x="26" y="114"/>
                    </a:cubicBezTo>
                    <a:cubicBezTo>
                      <a:pt x="26" y="114"/>
                      <a:pt x="27" y="115"/>
                      <a:pt x="28" y="11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33" y="111"/>
                      <a:pt x="40" y="107"/>
                      <a:pt x="47" y="107"/>
                    </a:cubicBezTo>
                    <a:cubicBezTo>
                      <a:pt x="48" y="107"/>
                      <a:pt x="49" y="108"/>
                      <a:pt x="50" y="108"/>
                    </a:cubicBezTo>
                    <a:cubicBezTo>
                      <a:pt x="52" y="108"/>
                      <a:pt x="54" y="108"/>
                      <a:pt x="56" y="108"/>
                    </a:cubicBezTo>
                    <a:cubicBezTo>
                      <a:pt x="56" y="108"/>
                      <a:pt x="57" y="108"/>
                      <a:pt x="58" y="108"/>
                    </a:cubicBezTo>
                    <a:cubicBezTo>
                      <a:pt x="58" y="108"/>
                      <a:pt x="59" y="108"/>
                      <a:pt x="59" y="108"/>
                    </a:cubicBezTo>
                    <a:cubicBezTo>
                      <a:pt x="61" y="108"/>
                      <a:pt x="64" y="109"/>
                      <a:pt x="66" y="111"/>
                    </a:cubicBezTo>
                    <a:cubicBezTo>
                      <a:pt x="68" y="114"/>
                      <a:pt x="68" y="118"/>
                      <a:pt x="67" y="121"/>
                    </a:cubicBezTo>
                    <a:cubicBezTo>
                      <a:pt x="67" y="123"/>
                      <a:pt x="67" y="125"/>
                      <a:pt x="67" y="126"/>
                    </a:cubicBezTo>
                    <a:cubicBezTo>
                      <a:pt x="68" y="127"/>
                      <a:pt x="67" y="127"/>
                      <a:pt x="67" y="128"/>
                    </a:cubicBezTo>
                    <a:cubicBezTo>
                      <a:pt x="66" y="129"/>
                      <a:pt x="64" y="130"/>
                      <a:pt x="60" y="130"/>
                    </a:cubicBezTo>
                    <a:cubicBezTo>
                      <a:pt x="59" y="130"/>
                      <a:pt x="58" y="130"/>
                      <a:pt x="57" y="130"/>
                    </a:cubicBezTo>
                    <a:cubicBezTo>
                      <a:pt x="56" y="130"/>
                      <a:pt x="56" y="130"/>
                      <a:pt x="55" y="130"/>
                    </a:cubicBezTo>
                    <a:cubicBezTo>
                      <a:pt x="51" y="130"/>
                      <a:pt x="47" y="131"/>
                      <a:pt x="46" y="132"/>
                    </a:cubicBezTo>
                    <a:cubicBezTo>
                      <a:pt x="46" y="133"/>
                      <a:pt x="46" y="133"/>
                      <a:pt x="46" y="133"/>
                    </a:cubicBezTo>
                    <a:cubicBezTo>
                      <a:pt x="47" y="136"/>
                      <a:pt x="48" y="138"/>
                      <a:pt x="47" y="139"/>
                    </a:cubicBezTo>
                    <a:cubicBezTo>
                      <a:pt x="47" y="140"/>
                      <a:pt x="47" y="140"/>
                      <a:pt x="46" y="140"/>
                    </a:cubicBezTo>
                    <a:cubicBezTo>
                      <a:pt x="45" y="140"/>
                      <a:pt x="44" y="140"/>
                      <a:pt x="43" y="139"/>
                    </a:cubicBezTo>
                    <a:cubicBezTo>
                      <a:pt x="42" y="139"/>
                      <a:pt x="41" y="138"/>
                      <a:pt x="40" y="138"/>
                    </a:cubicBezTo>
                    <a:cubicBezTo>
                      <a:pt x="39" y="138"/>
                      <a:pt x="38" y="140"/>
                      <a:pt x="38" y="140"/>
                    </a:cubicBezTo>
                    <a:cubicBezTo>
                      <a:pt x="38" y="140"/>
                      <a:pt x="38" y="140"/>
                      <a:pt x="39" y="140"/>
                    </a:cubicBezTo>
                    <a:cubicBezTo>
                      <a:pt x="42" y="140"/>
                      <a:pt x="47" y="145"/>
                      <a:pt x="47" y="148"/>
                    </a:cubicBezTo>
                    <a:cubicBezTo>
                      <a:pt x="47" y="152"/>
                      <a:pt x="48" y="154"/>
                      <a:pt x="49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4"/>
                      <a:pt x="49" y="154"/>
                      <a:pt x="50" y="154"/>
                    </a:cubicBezTo>
                    <a:cubicBezTo>
                      <a:pt x="51" y="154"/>
                      <a:pt x="52" y="155"/>
                      <a:pt x="53" y="156"/>
                    </a:cubicBezTo>
                    <a:cubicBezTo>
                      <a:pt x="54" y="157"/>
                      <a:pt x="54" y="158"/>
                      <a:pt x="56" y="158"/>
                    </a:cubicBezTo>
                    <a:cubicBezTo>
                      <a:pt x="56" y="158"/>
                      <a:pt x="56" y="158"/>
                      <a:pt x="56" y="158"/>
                    </a:cubicBezTo>
                    <a:cubicBezTo>
                      <a:pt x="59" y="158"/>
                      <a:pt x="62" y="159"/>
                      <a:pt x="62" y="160"/>
                    </a:cubicBezTo>
                    <a:cubicBezTo>
                      <a:pt x="63" y="161"/>
                      <a:pt x="63" y="163"/>
                      <a:pt x="61" y="165"/>
                    </a:cubicBezTo>
                    <a:cubicBezTo>
                      <a:pt x="61" y="166"/>
                      <a:pt x="60" y="167"/>
                      <a:pt x="61" y="169"/>
                    </a:cubicBezTo>
                    <a:cubicBezTo>
                      <a:pt x="61" y="172"/>
                      <a:pt x="62" y="174"/>
                      <a:pt x="63" y="175"/>
                    </a:cubicBezTo>
                    <a:cubicBezTo>
                      <a:pt x="63" y="174"/>
                      <a:pt x="63" y="174"/>
                      <a:pt x="63" y="173"/>
                    </a:cubicBezTo>
                    <a:cubicBezTo>
                      <a:pt x="63" y="172"/>
                      <a:pt x="63" y="170"/>
                      <a:pt x="64" y="169"/>
                    </a:cubicBezTo>
                    <a:cubicBezTo>
                      <a:pt x="63" y="168"/>
                      <a:pt x="64" y="166"/>
                      <a:pt x="64" y="166"/>
                    </a:cubicBezTo>
                    <a:cubicBezTo>
                      <a:pt x="66" y="163"/>
                      <a:pt x="71" y="163"/>
                      <a:pt x="75" y="163"/>
                    </a:cubicBezTo>
                    <a:cubicBezTo>
                      <a:pt x="78" y="163"/>
                      <a:pt x="84" y="168"/>
                      <a:pt x="87" y="172"/>
                    </a:cubicBezTo>
                    <a:cubicBezTo>
                      <a:pt x="89" y="174"/>
                      <a:pt x="90" y="175"/>
                      <a:pt x="91" y="175"/>
                    </a:cubicBezTo>
                    <a:cubicBezTo>
                      <a:pt x="92" y="175"/>
                      <a:pt x="92" y="174"/>
                      <a:pt x="93" y="174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19" y="124"/>
                      <a:pt x="119" y="124"/>
                      <a:pt x="119" y="123"/>
                    </a:cubicBezTo>
                    <a:cubicBezTo>
                      <a:pt x="120" y="121"/>
                      <a:pt x="122" y="120"/>
                      <a:pt x="124" y="120"/>
                    </a:cubicBezTo>
                    <a:cubicBezTo>
                      <a:pt x="126" y="120"/>
                      <a:pt x="128" y="122"/>
                      <a:pt x="129" y="123"/>
                    </a:cubicBezTo>
                    <a:cubicBezTo>
                      <a:pt x="129" y="123"/>
                      <a:pt x="129" y="123"/>
                      <a:pt x="129" y="122"/>
                    </a:cubicBezTo>
                    <a:cubicBezTo>
                      <a:pt x="129" y="121"/>
                      <a:pt x="130" y="118"/>
                      <a:pt x="133" y="118"/>
                    </a:cubicBezTo>
                    <a:cubicBezTo>
                      <a:pt x="134" y="118"/>
                      <a:pt x="134" y="119"/>
                      <a:pt x="135" y="119"/>
                    </a:cubicBezTo>
                    <a:cubicBezTo>
                      <a:pt x="136" y="120"/>
                      <a:pt x="135" y="122"/>
                      <a:pt x="135" y="123"/>
                    </a:cubicBezTo>
                    <a:cubicBezTo>
                      <a:pt x="135" y="123"/>
                      <a:pt x="135" y="124"/>
                      <a:pt x="135" y="124"/>
                    </a:cubicBezTo>
                    <a:cubicBezTo>
                      <a:pt x="136" y="124"/>
                      <a:pt x="137" y="125"/>
                      <a:pt x="138" y="126"/>
                    </a:cubicBezTo>
                    <a:cubicBezTo>
                      <a:pt x="140" y="129"/>
                      <a:pt x="142" y="133"/>
                      <a:pt x="141" y="137"/>
                    </a:cubicBezTo>
                    <a:cubicBezTo>
                      <a:pt x="145" y="141"/>
                      <a:pt x="152" y="148"/>
                      <a:pt x="152" y="150"/>
                    </a:cubicBezTo>
                    <a:cubicBezTo>
                      <a:pt x="152" y="150"/>
                      <a:pt x="153" y="150"/>
                      <a:pt x="153" y="150"/>
                    </a:cubicBezTo>
                    <a:cubicBezTo>
                      <a:pt x="155" y="150"/>
                      <a:pt x="157" y="149"/>
                      <a:pt x="159" y="149"/>
                    </a:cubicBezTo>
                    <a:cubicBezTo>
                      <a:pt x="161" y="149"/>
                      <a:pt x="162" y="148"/>
                      <a:pt x="163" y="148"/>
                    </a:cubicBezTo>
                    <a:close/>
                    <a:moveTo>
                      <a:pt x="272" y="134"/>
                    </a:moveTo>
                    <a:cubicBezTo>
                      <a:pt x="271" y="134"/>
                      <a:pt x="269" y="133"/>
                      <a:pt x="268" y="131"/>
                    </a:cubicBezTo>
                    <a:cubicBezTo>
                      <a:pt x="267" y="127"/>
                      <a:pt x="267" y="119"/>
                      <a:pt x="270" y="116"/>
                    </a:cubicBezTo>
                    <a:cubicBezTo>
                      <a:pt x="273" y="113"/>
                      <a:pt x="281" y="111"/>
                      <a:pt x="288" y="111"/>
                    </a:cubicBezTo>
                    <a:cubicBezTo>
                      <a:pt x="291" y="111"/>
                      <a:pt x="294" y="112"/>
                      <a:pt x="296" y="112"/>
                    </a:cubicBezTo>
                    <a:cubicBezTo>
                      <a:pt x="297" y="113"/>
                      <a:pt x="299" y="113"/>
                      <a:pt x="301" y="113"/>
                    </a:cubicBezTo>
                    <a:cubicBezTo>
                      <a:pt x="306" y="113"/>
                      <a:pt x="311" y="112"/>
                      <a:pt x="314" y="112"/>
                    </a:cubicBezTo>
                    <a:cubicBezTo>
                      <a:pt x="317" y="111"/>
                      <a:pt x="319" y="111"/>
                      <a:pt x="320" y="111"/>
                    </a:cubicBezTo>
                    <a:cubicBezTo>
                      <a:pt x="321" y="111"/>
                      <a:pt x="321" y="112"/>
                      <a:pt x="321" y="113"/>
                    </a:cubicBezTo>
                    <a:cubicBezTo>
                      <a:pt x="321" y="115"/>
                      <a:pt x="316" y="118"/>
                      <a:pt x="310" y="118"/>
                    </a:cubicBezTo>
                    <a:cubicBezTo>
                      <a:pt x="308" y="118"/>
                      <a:pt x="306" y="117"/>
                      <a:pt x="303" y="117"/>
                    </a:cubicBezTo>
                    <a:cubicBezTo>
                      <a:pt x="300" y="117"/>
                      <a:pt x="296" y="117"/>
                      <a:pt x="293" y="117"/>
                    </a:cubicBezTo>
                    <a:cubicBezTo>
                      <a:pt x="285" y="117"/>
                      <a:pt x="281" y="118"/>
                      <a:pt x="278" y="121"/>
                    </a:cubicBezTo>
                    <a:cubicBezTo>
                      <a:pt x="274" y="125"/>
                      <a:pt x="274" y="128"/>
                      <a:pt x="274" y="130"/>
                    </a:cubicBezTo>
                    <a:cubicBezTo>
                      <a:pt x="274" y="132"/>
                      <a:pt x="274" y="133"/>
                      <a:pt x="272" y="134"/>
                    </a:cubicBezTo>
                    <a:cubicBezTo>
                      <a:pt x="272" y="134"/>
                      <a:pt x="272" y="134"/>
                      <a:pt x="272" y="134"/>
                    </a:cubicBezTo>
                    <a:close/>
                    <a:moveTo>
                      <a:pt x="288" y="113"/>
                    </a:moveTo>
                    <a:cubicBezTo>
                      <a:pt x="281" y="113"/>
                      <a:pt x="274" y="115"/>
                      <a:pt x="271" y="118"/>
                    </a:cubicBezTo>
                    <a:cubicBezTo>
                      <a:pt x="269" y="120"/>
                      <a:pt x="269" y="127"/>
                      <a:pt x="270" y="130"/>
                    </a:cubicBezTo>
                    <a:cubicBezTo>
                      <a:pt x="271" y="131"/>
                      <a:pt x="271" y="132"/>
                      <a:pt x="272" y="132"/>
                    </a:cubicBezTo>
                    <a:cubicBezTo>
                      <a:pt x="272" y="132"/>
                      <a:pt x="272" y="131"/>
                      <a:pt x="272" y="131"/>
                    </a:cubicBezTo>
                    <a:cubicBezTo>
                      <a:pt x="272" y="131"/>
                      <a:pt x="272" y="131"/>
                      <a:pt x="272" y="130"/>
                    </a:cubicBezTo>
                    <a:cubicBezTo>
                      <a:pt x="272" y="128"/>
                      <a:pt x="272" y="125"/>
                      <a:pt x="276" y="120"/>
                    </a:cubicBezTo>
                    <a:cubicBezTo>
                      <a:pt x="279" y="116"/>
                      <a:pt x="285" y="115"/>
                      <a:pt x="293" y="115"/>
                    </a:cubicBezTo>
                    <a:cubicBezTo>
                      <a:pt x="296" y="115"/>
                      <a:pt x="300" y="115"/>
                      <a:pt x="303" y="115"/>
                    </a:cubicBezTo>
                    <a:cubicBezTo>
                      <a:pt x="306" y="115"/>
                      <a:pt x="308" y="116"/>
                      <a:pt x="310" y="116"/>
                    </a:cubicBezTo>
                    <a:cubicBezTo>
                      <a:pt x="315" y="116"/>
                      <a:pt x="318" y="114"/>
                      <a:pt x="319" y="113"/>
                    </a:cubicBezTo>
                    <a:cubicBezTo>
                      <a:pt x="318" y="113"/>
                      <a:pt x="316" y="113"/>
                      <a:pt x="314" y="114"/>
                    </a:cubicBezTo>
                    <a:cubicBezTo>
                      <a:pt x="311" y="114"/>
                      <a:pt x="306" y="115"/>
                      <a:pt x="301" y="115"/>
                    </a:cubicBezTo>
                    <a:cubicBezTo>
                      <a:pt x="299" y="115"/>
                      <a:pt x="297" y="115"/>
                      <a:pt x="295" y="114"/>
                    </a:cubicBezTo>
                    <a:cubicBezTo>
                      <a:pt x="293" y="114"/>
                      <a:pt x="291" y="113"/>
                      <a:pt x="288" y="113"/>
                    </a:cubicBezTo>
                    <a:close/>
                    <a:moveTo>
                      <a:pt x="146" y="119"/>
                    </a:moveTo>
                    <a:cubicBezTo>
                      <a:pt x="143" y="119"/>
                      <a:pt x="134" y="117"/>
                      <a:pt x="133" y="114"/>
                    </a:cubicBezTo>
                    <a:cubicBezTo>
                      <a:pt x="133" y="114"/>
                      <a:pt x="133" y="113"/>
                      <a:pt x="133" y="113"/>
                    </a:cubicBezTo>
                    <a:cubicBezTo>
                      <a:pt x="134" y="112"/>
                      <a:pt x="135" y="112"/>
                      <a:pt x="137" y="112"/>
                    </a:cubicBezTo>
                    <a:cubicBezTo>
                      <a:pt x="140" y="112"/>
                      <a:pt x="147" y="113"/>
                      <a:pt x="149" y="116"/>
                    </a:cubicBezTo>
                    <a:cubicBezTo>
                      <a:pt x="149" y="117"/>
                      <a:pt x="149" y="118"/>
                      <a:pt x="149" y="118"/>
                    </a:cubicBezTo>
                    <a:cubicBezTo>
                      <a:pt x="148" y="119"/>
                      <a:pt x="147" y="119"/>
                      <a:pt x="146" y="119"/>
                    </a:cubicBezTo>
                    <a:close/>
                    <a:moveTo>
                      <a:pt x="136" y="114"/>
                    </a:moveTo>
                    <a:cubicBezTo>
                      <a:pt x="137" y="115"/>
                      <a:pt x="143" y="117"/>
                      <a:pt x="146" y="11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7" y="116"/>
                      <a:pt x="141" y="114"/>
                      <a:pt x="137" y="114"/>
                    </a:cubicBezTo>
                    <a:cubicBezTo>
                      <a:pt x="136" y="114"/>
                      <a:pt x="136" y="114"/>
                      <a:pt x="136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5" name="Google Shape;386;p3">
                <a:extLst>
                  <a:ext uri="{FF2B5EF4-FFF2-40B4-BE49-F238E27FC236}">
                    <a16:creationId xmlns:a16="http://schemas.microsoft.com/office/drawing/2014/main" id="{68D19C01-79B6-464A-A8C7-F83AB5E66253}"/>
                  </a:ext>
                </a:extLst>
              </p:cNvPr>
              <p:cNvSpPr/>
              <p:nvPr/>
            </p:nvSpPr>
            <p:spPr>
              <a:xfrm>
                <a:off x="4416" y="2296"/>
                <a:ext cx="1335" cy="512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633" extrusionOk="0">
                    <a:moveTo>
                      <a:pt x="25" y="457"/>
                    </a:moveTo>
                    <a:cubicBezTo>
                      <a:pt x="24" y="458"/>
                      <a:pt x="20" y="457"/>
                      <a:pt x="19" y="455"/>
                    </a:cubicBezTo>
                    <a:cubicBezTo>
                      <a:pt x="19" y="454"/>
                      <a:pt x="16" y="455"/>
                      <a:pt x="14" y="455"/>
                    </a:cubicBezTo>
                    <a:cubicBezTo>
                      <a:pt x="14" y="455"/>
                      <a:pt x="15" y="455"/>
                      <a:pt x="15" y="456"/>
                    </a:cubicBezTo>
                    <a:cubicBezTo>
                      <a:pt x="16" y="459"/>
                      <a:pt x="10" y="459"/>
                      <a:pt x="12" y="461"/>
                    </a:cubicBezTo>
                    <a:cubicBezTo>
                      <a:pt x="14" y="464"/>
                      <a:pt x="7" y="464"/>
                      <a:pt x="7" y="461"/>
                    </a:cubicBezTo>
                    <a:cubicBezTo>
                      <a:pt x="7" y="459"/>
                      <a:pt x="0" y="460"/>
                      <a:pt x="1" y="462"/>
                    </a:cubicBezTo>
                    <a:cubicBezTo>
                      <a:pt x="1" y="463"/>
                      <a:pt x="1" y="463"/>
                      <a:pt x="0" y="464"/>
                    </a:cubicBezTo>
                    <a:cubicBezTo>
                      <a:pt x="2" y="465"/>
                      <a:pt x="4" y="466"/>
                      <a:pt x="5" y="466"/>
                    </a:cubicBezTo>
                    <a:cubicBezTo>
                      <a:pt x="6" y="467"/>
                      <a:pt x="23" y="468"/>
                      <a:pt x="30" y="467"/>
                    </a:cubicBezTo>
                    <a:cubicBezTo>
                      <a:pt x="30" y="466"/>
                      <a:pt x="31" y="462"/>
                      <a:pt x="31" y="461"/>
                    </a:cubicBezTo>
                    <a:cubicBezTo>
                      <a:pt x="31" y="459"/>
                      <a:pt x="26" y="457"/>
                      <a:pt x="25" y="457"/>
                    </a:cubicBezTo>
                    <a:close/>
                    <a:moveTo>
                      <a:pt x="438" y="18"/>
                    </a:moveTo>
                    <a:cubicBezTo>
                      <a:pt x="449" y="16"/>
                      <a:pt x="449" y="10"/>
                      <a:pt x="443" y="9"/>
                    </a:cubicBezTo>
                    <a:cubicBezTo>
                      <a:pt x="438" y="8"/>
                      <a:pt x="437" y="13"/>
                      <a:pt x="434" y="12"/>
                    </a:cubicBezTo>
                    <a:cubicBezTo>
                      <a:pt x="431" y="12"/>
                      <a:pt x="420" y="14"/>
                      <a:pt x="422" y="17"/>
                    </a:cubicBezTo>
                    <a:cubicBezTo>
                      <a:pt x="425" y="20"/>
                      <a:pt x="433" y="18"/>
                      <a:pt x="438" y="18"/>
                    </a:cubicBezTo>
                    <a:close/>
                    <a:moveTo>
                      <a:pt x="494" y="176"/>
                    </a:moveTo>
                    <a:cubicBezTo>
                      <a:pt x="497" y="177"/>
                      <a:pt x="507" y="175"/>
                      <a:pt x="508" y="173"/>
                    </a:cubicBezTo>
                    <a:cubicBezTo>
                      <a:pt x="510" y="171"/>
                      <a:pt x="504" y="169"/>
                      <a:pt x="498" y="169"/>
                    </a:cubicBezTo>
                    <a:cubicBezTo>
                      <a:pt x="491" y="169"/>
                      <a:pt x="490" y="176"/>
                      <a:pt x="494" y="176"/>
                    </a:cubicBezTo>
                    <a:close/>
                    <a:moveTo>
                      <a:pt x="705" y="30"/>
                    </a:moveTo>
                    <a:cubicBezTo>
                      <a:pt x="710" y="33"/>
                      <a:pt x="708" y="34"/>
                      <a:pt x="702" y="34"/>
                    </a:cubicBezTo>
                    <a:cubicBezTo>
                      <a:pt x="697" y="34"/>
                      <a:pt x="692" y="36"/>
                      <a:pt x="696" y="38"/>
                    </a:cubicBezTo>
                    <a:cubicBezTo>
                      <a:pt x="698" y="39"/>
                      <a:pt x="698" y="42"/>
                      <a:pt x="704" y="43"/>
                    </a:cubicBezTo>
                    <a:cubicBezTo>
                      <a:pt x="710" y="45"/>
                      <a:pt x="716" y="40"/>
                      <a:pt x="716" y="36"/>
                    </a:cubicBezTo>
                    <a:cubicBezTo>
                      <a:pt x="715" y="33"/>
                      <a:pt x="736" y="30"/>
                      <a:pt x="742" y="28"/>
                    </a:cubicBezTo>
                    <a:cubicBezTo>
                      <a:pt x="748" y="27"/>
                      <a:pt x="738" y="21"/>
                      <a:pt x="745" y="20"/>
                    </a:cubicBezTo>
                    <a:cubicBezTo>
                      <a:pt x="751" y="20"/>
                      <a:pt x="748" y="17"/>
                      <a:pt x="741" y="16"/>
                    </a:cubicBezTo>
                    <a:cubicBezTo>
                      <a:pt x="733" y="15"/>
                      <a:pt x="736" y="8"/>
                      <a:pt x="734" y="6"/>
                    </a:cubicBezTo>
                    <a:cubicBezTo>
                      <a:pt x="731" y="4"/>
                      <a:pt x="730" y="9"/>
                      <a:pt x="720" y="11"/>
                    </a:cubicBezTo>
                    <a:cubicBezTo>
                      <a:pt x="710" y="13"/>
                      <a:pt x="705" y="15"/>
                      <a:pt x="709" y="17"/>
                    </a:cubicBezTo>
                    <a:cubicBezTo>
                      <a:pt x="713" y="19"/>
                      <a:pt x="709" y="24"/>
                      <a:pt x="704" y="24"/>
                    </a:cubicBezTo>
                    <a:cubicBezTo>
                      <a:pt x="700" y="24"/>
                      <a:pt x="699" y="28"/>
                      <a:pt x="705" y="30"/>
                    </a:cubicBezTo>
                    <a:close/>
                    <a:moveTo>
                      <a:pt x="720" y="38"/>
                    </a:moveTo>
                    <a:cubicBezTo>
                      <a:pt x="720" y="41"/>
                      <a:pt x="711" y="45"/>
                      <a:pt x="713" y="47"/>
                    </a:cubicBezTo>
                    <a:cubicBezTo>
                      <a:pt x="716" y="49"/>
                      <a:pt x="718" y="48"/>
                      <a:pt x="720" y="49"/>
                    </a:cubicBezTo>
                    <a:cubicBezTo>
                      <a:pt x="723" y="49"/>
                      <a:pt x="725" y="57"/>
                      <a:pt x="730" y="56"/>
                    </a:cubicBezTo>
                    <a:cubicBezTo>
                      <a:pt x="735" y="54"/>
                      <a:pt x="749" y="61"/>
                      <a:pt x="757" y="61"/>
                    </a:cubicBezTo>
                    <a:cubicBezTo>
                      <a:pt x="765" y="61"/>
                      <a:pt x="766" y="54"/>
                      <a:pt x="764" y="54"/>
                    </a:cubicBezTo>
                    <a:cubicBezTo>
                      <a:pt x="761" y="54"/>
                      <a:pt x="763" y="50"/>
                      <a:pt x="768" y="43"/>
                    </a:cubicBezTo>
                    <a:cubicBezTo>
                      <a:pt x="773" y="37"/>
                      <a:pt x="754" y="32"/>
                      <a:pt x="754" y="37"/>
                    </a:cubicBezTo>
                    <a:cubicBezTo>
                      <a:pt x="754" y="42"/>
                      <a:pt x="748" y="36"/>
                      <a:pt x="747" y="33"/>
                    </a:cubicBezTo>
                    <a:cubicBezTo>
                      <a:pt x="745" y="30"/>
                      <a:pt x="720" y="35"/>
                      <a:pt x="720" y="38"/>
                    </a:cubicBezTo>
                    <a:close/>
                    <a:moveTo>
                      <a:pt x="577" y="181"/>
                    </a:moveTo>
                    <a:cubicBezTo>
                      <a:pt x="582" y="183"/>
                      <a:pt x="585" y="182"/>
                      <a:pt x="584" y="177"/>
                    </a:cubicBezTo>
                    <a:cubicBezTo>
                      <a:pt x="584" y="173"/>
                      <a:pt x="573" y="179"/>
                      <a:pt x="577" y="181"/>
                    </a:cubicBezTo>
                    <a:close/>
                    <a:moveTo>
                      <a:pt x="697" y="10"/>
                    </a:moveTo>
                    <a:cubicBezTo>
                      <a:pt x="698" y="6"/>
                      <a:pt x="679" y="8"/>
                      <a:pt x="684" y="12"/>
                    </a:cubicBezTo>
                    <a:cubicBezTo>
                      <a:pt x="686" y="13"/>
                      <a:pt x="696" y="14"/>
                      <a:pt x="697" y="10"/>
                    </a:cubicBezTo>
                    <a:close/>
                    <a:moveTo>
                      <a:pt x="1538" y="217"/>
                    </a:moveTo>
                    <a:cubicBezTo>
                      <a:pt x="1543" y="220"/>
                      <a:pt x="1547" y="214"/>
                      <a:pt x="1551" y="217"/>
                    </a:cubicBezTo>
                    <a:cubicBezTo>
                      <a:pt x="1556" y="220"/>
                      <a:pt x="1567" y="215"/>
                      <a:pt x="1572" y="215"/>
                    </a:cubicBezTo>
                    <a:cubicBezTo>
                      <a:pt x="1576" y="214"/>
                      <a:pt x="1574" y="208"/>
                      <a:pt x="1561" y="206"/>
                    </a:cubicBezTo>
                    <a:cubicBezTo>
                      <a:pt x="1548" y="205"/>
                      <a:pt x="1532" y="214"/>
                      <a:pt x="1538" y="217"/>
                    </a:cubicBezTo>
                    <a:close/>
                    <a:moveTo>
                      <a:pt x="764" y="79"/>
                    </a:moveTo>
                    <a:cubicBezTo>
                      <a:pt x="768" y="81"/>
                      <a:pt x="781" y="76"/>
                      <a:pt x="789" y="76"/>
                    </a:cubicBezTo>
                    <a:cubicBezTo>
                      <a:pt x="798" y="76"/>
                      <a:pt x="822" y="69"/>
                      <a:pt x="823" y="65"/>
                    </a:cubicBezTo>
                    <a:cubicBezTo>
                      <a:pt x="824" y="60"/>
                      <a:pt x="814" y="61"/>
                      <a:pt x="810" y="57"/>
                    </a:cubicBezTo>
                    <a:cubicBezTo>
                      <a:pt x="807" y="53"/>
                      <a:pt x="798" y="56"/>
                      <a:pt x="796" y="59"/>
                    </a:cubicBezTo>
                    <a:cubicBezTo>
                      <a:pt x="794" y="63"/>
                      <a:pt x="792" y="60"/>
                      <a:pt x="797" y="54"/>
                    </a:cubicBezTo>
                    <a:cubicBezTo>
                      <a:pt x="803" y="49"/>
                      <a:pt x="792" y="45"/>
                      <a:pt x="792" y="48"/>
                    </a:cubicBezTo>
                    <a:cubicBezTo>
                      <a:pt x="791" y="51"/>
                      <a:pt x="781" y="49"/>
                      <a:pt x="781" y="52"/>
                    </a:cubicBezTo>
                    <a:cubicBezTo>
                      <a:pt x="781" y="55"/>
                      <a:pt x="778" y="56"/>
                      <a:pt x="778" y="59"/>
                    </a:cubicBezTo>
                    <a:cubicBezTo>
                      <a:pt x="778" y="63"/>
                      <a:pt x="771" y="58"/>
                      <a:pt x="771" y="65"/>
                    </a:cubicBezTo>
                    <a:cubicBezTo>
                      <a:pt x="771" y="72"/>
                      <a:pt x="760" y="76"/>
                      <a:pt x="764" y="79"/>
                    </a:cubicBezTo>
                    <a:close/>
                    <a:moveTo>
                      <a:pt x="1133" y="137"/>
                    </a:moveTo>
                    <a:cubicBezTo>
                      <a:pt x="1136" y="139"/>
                      <a:pt x="1138" y="141"/>
                      <a:pt x="1140" y="144"/>
                    </a:cubicBezTo>
                    <a:cubicBezTo>
                      <a:pt x="1143" y="146"/>
                      <a:pt x="1151" y="143"/>
                      <a:pt x="1154" y="141"/>
                    </a:cubicBezTo>
                    <a:cubicBezTo>
                      <a:pt x="1158" y="140"/>
                      <a:pt x="1158" y="147"/>
                      <a:pt x="1164" y="143"/>
                    </a:cubicBezTo>
                    <a:cubicBezTo>
                      <a:pt x="1169" y="140"/>
                      <a:pt x="1174" y="141"/>
                      <a:pt x="1181" y="141"/>
                    </a:cubicBezTo>
                    <a:cubicBezTo>
                      <a:pt x="1187" y="141"/>
                      <a:pt x="1180" y="134"/>
                      <a:pt x="1180" y="130"/>
                    </a:cubicBezTo>
                    <a:cubicBezTo>
                      <a:pt x="1180" y="127"/>
                      <a:pt x="1187" y="129"/>
                      <a:pt x="1185" y="132"/>
                    </a:cubicBezTo>
                    <a:cubicBezTo>
                      <a:pt x="1183" y="135"/>
                      <a:pt x="1188" y="141"/>
                      <a:pt x="1198" y="141"/>
                    </a:cubicBezTo>
                    <a:cubicBezTo>
                      <a:pt x="1207" y="140"/>
                      <a:pt x="1200" y="135"/>
                      <a:pt x="1204" y="133"/>
                    </a:cubicBezTo>
                    <a:cubicBezTo>
                      <a:pt x="1209" y="131"/>
                      <a:pt x="1208" y="128"/>
                      <a:pt x="1202" y="124"/>
                    </a:cubicBezTo>
                    <a:cubicBezTo>
                      <a:pt x="1195" y="120"/>
                      <a:pt x="1187" y="123"/>
                      <a:pt x="1181" y="120"/>
                    </a:cubicBezTo>
                    <a:cubicBezTo>
                      <a:pt x="1175" y="118"/>
                      <a:pt x="1168" y="117"/>
                      <a:pt x="1167" y="124"/>
                    </a:cubicBezTo>
                    <a:cubicBezTo>
                      <a:pt x="1167" y="130"/>
                      <a:pt x="1155" y="117"/>
                      <a:pt x="1149" y="115"/>
                    </a:cubicBezTo>
                    <a:cubicBezTo>
                      <a:pt x="1143" y="113"/>
                      <a:pt x="1123" y="133"/>
                      <a:pt x="1133" y="137"/>
                    </a:cubicBezTo>
                    <a:close/>
                    <a:moveTo>
                      <a:pt x="1192" y="174"/>
                    </a:moveTo>
                    <a:cubicBezTo>
                      <a:pt x="1197" y="173"/>
                      <a:pt x="1188" y="163"/>
                      <a:pt x="1180" y="162"/>
                    </a:cubicBezTo>
                    <a:cubicBezTo>
                      <a:pt x="1171" y="161"/>
                      <a:pt x="1163" y="168"/>
                      <a:pt x="1164" y="169"/>
                    </a:cubicBezTo>
                    <a:cubicBezTo>
                      <a:pt x="1166" y="173"/>
                      <a:pt x="1187" y="175"/>
                      <a:pt x="1192" y="174"/>
                    </a:cubicBezTo>
                    <a:close/>
                    <a:moveTo>
                      <a:pt x="1169" y="155"/>
                    </a:moveTo>
                    <a:cubicBezTo>
                      <a:pt x="1169" y="151"/>
                      <a:pt x="1154" y="157"/>
                      <a:pt x="1160" y="159"/>
                    </a:cubicBezTo>
                    <a:cubicBezTo>
                      <a:pt x="1164" y="160"/>
                      <a:pt x="1169" y="159"/>
                      <a:pt x="1169" y="155"/>
                    </a:cubicBezTo>
                    <a:close/>
                    <a:moveTo>
                      <a:pt x="1219" y="137"/>
                    </a:moveTo>
                    <a:cubicBezTo>
                      <a:pt x="1226" y="138"/>
                      <a:pt x="1229" y="144"/>
                      <a:pt x="1242" y="145"/>
                    </a:cubicBezTo>
                    <a:cubicBezTo>
                      <a:pt x="1256" y="146"/>
                      <a:pt x="1265" y="143"/>
                      <a:pt x="1266" y="141"/>
                    </a:cubicBezTo>
                    <a:cubicBezTo>
                      <a:pt x="1266" y="138"/>
                      <a:pt x="1254" y="133"/>
                      <a:pt x="1250" y="136"/>
                    </a:cubicBezTo>
                    <a:cubicBezTo>
                      <a:pt x="1246" y="138"/>
                      <a:pt x="1243" y="132"/>
                      <a:pt x="1239" y="133"/>
                    </a:cubicBezTo>
                    <a:cubicBezTo>
                      <a:pt x="1234" y="135"/>
                      <a:pt x="1228" y="135"/>
                      <a:pt x="1226" y="131"/>
                    </a:cubicBezTo>
                    <a:cubicBezTo>
                      <a:pt x="1223" y="127"/>
                      <a:pt x="1216" y="137"/>
                      <a:pt x="1219" y="137"/>
                    </a:cubicBezTo>
                    <a:close/>
                    <a:moveTo>
                      <a:pt x="265" y="21"/>
                    </a:moveTo>
                    <a:cubicBezTo>
                      <a:pt x="271" y="15"/>
                      <a:pt x="280" y="21"/>
                      <a:pt x="281" y="18"/>
                    </a:cubicBezTo>
                    <a:cubicBezTo>
                      <a:pt x="282" y="15"/>
                      <a:pt x="269" y="14"/>
                      <a:pt x="264" y="17"/>
                    </a:cubicBezTo>
                    <a:cubicBezTo>
                      <a:pt x="259" y="20"/>
                      <a:pt x="248" y="17"/>
                      <a:pt x="249" y="21"/>
                    </a:cubicBezTo>
                    <a:cubicBezTo>
                      <a:pt x="250" y="23"/>
                      <a:pt x="258" y="27"/>
                      <a:pt x="265" y="21"/>
                    </a:cubicBezTo>
                    <a:close/>
                    <a:moveTo>
                      <a:pt x="1190" y="504"/>
                    </a:moveTo>
                    <a:cubicBezTo>
                      <a:pt x="1187" y="496"/>
                      <a:pt x="1194" y="488"/>
                      <a:pt x="1189" y="483"/>
                    </a:cubicBezTo>
                    <a:cubicBezTo>
                      <a:pt x="1183" y="479"/>
                      <a:pt x="1185" y="470"/>
                      <a:pt x="1182" y="472"/>
                    </a:cubicBezTo>
                    <a:cubicBezTo>
                      <a:pt x="1180" y="474"/>
                      <a:pt x="1182" y="481"/>
                      <a:pt x="1178" y="482"/>
                    </a:cubicBezTo>
                    <a:cubicBezTo>
                      <a:pt x="1173" y="482"/>
                      <a:pt x="1178" y="487"/>
                      <a:pt x="1176" y="492"/>
                    </a:cubicBezTo>
                    <a:cubicBezTo>
                      <a:pt x="1174" y="498"/>
                      <a:pt x="1177" y="506"/>
                      <a:pt x="1179" y="512"/>
                    </a:cubicBezTo>
                    <a:cubicBezTo>
                      <a:pt x="1181" y="517"/>
                      <a:pt x="1176" y="544"/>
                      <a:pt x="1178" y="549"/>
                    </a:cubicBezTo>
                    <a:cubicBezTo>
                      <a:pt x="1180" y="553"/>
                      <a:pt x="1174" y="574"/>
                      <a:pt x="1176" y="576"/>
                    </a:cubicBezTo>
                    <a:cubicBezTo>
                      <a:pt x="1180" y="580"/>
                      <a:pt x="1178" y="570"/>
                      <a:pt x="1183" y="570"/>
                    </a:cubicBezTo>
                    <a:cubicBezTo>
                      <a:pt x="1188" y="569"/>
                      <a:pt x="1188" y="575"/>
                      <a:pt x="1191" y="577"/>
                    </a:cubicBezTo>
                    <a:cubicBezTo>
                      <a:pt x="1194" y="578"/>
                      <a:pt x="1192" y="568"/>
                      <a:pt x="1189" y="568"/>
                    </a:cubicBezTo>
                    <a:cubicBezTo>
                      <a:pt x="1186" y="569"/>
                      <a:pt x="1184" y="561"/>
                      <a:pt x="1183" y="557"/>
                    </a:cubicBezTo>
                    <a:cubicBezTo>
                      <a:pt x="1181" y="552"/>
                      <a:pt x="1186" y="547"/>
                      <a:pt x="1186" y="541"/>
                    </a:cubicBezTo>
                    <a:cubicBezTo>
                      <a:pt x="1186" y="535"/>
                      <a:pt x="1193" y="536"/>
                      <a:pt x="1197" y="540"/>
                    </a:cubicBezTo>
                    <a:cubicBezTo>
                      <a:pt x="1201" y="544"/>
                      <a:pt x="1202" y="541"/>
                      <a:pt x="1200" y="538"/>
                    </a:cubicBezTo>
                    <a:cubicBezTo>
                      <a:pt x="1198" y="535"/>
                      <a:pt x="1193" y="512"/>
                      <a:pt x="1190" y="504"/>
                    </a:cubicBezTo>
                    <a:close/>
                    <a:moveTo>
                      <a:pt x="292" y="19"/>
                    </a:moveTo>
                    <a:cubicBezTo>
                      <a:pt x="296" y="22"/>
                      <a:pt x="281" y="21"/>
                      <a:pt x="279" y="24"/>
                    </a:cubicBezTo>
                    <a:cubicBezTo>
                      <a:pt x="277" y="26"/>
                      <a:pt x="268" y="25"/>
                      <a:pt x="269" y="29"/>
                    </a:cubicBezTo>
                    <a:cubicBezTo>
                      <a:pt x="271" y="32"/>
                      <a:pt x="285" y="32"/>
                      <a:pt x="285" y="30"/>
                    </a:cubicBezTo>
                    <a:cubicBezTo>
                      <a:pt x="285" y="27"/>
                      <a:pt x="293" y="29"/>
                      <a:pt x="293" y="27"/>
                    </a:cubicBezTo>
                    <a:cubicBezTo>
                      <a:pt x="293" y="24"/>
                      <a:pt x="297" y="21"/>
                      <a:pt x="305" y="21"/>
                    </a:cubicBezTo>
                    <a:cubicBezTo>
                      <a:pt x="313" y="20"/>
                      <a:pt x="313" y="17"/>
                      <a:pt x="305" y="14"/>
                    </a:cubicBezTo>
                    <a:cubicBezTo>
                      <a:pt x="298" y="10"/>
                      <a:pt x="288" y="16"/>
                      <a:pt x="292" y="19"/>
                    </a:cubicBezTo>
                    <a:close/>
                    <a:moveTo>
                      <a:pt x="279" y="249"/>
                    </a:moveTo>
                    <a:cubicBezTo>
                      <a:pt x="287" y="257"/>
                      <a:pt x="294" y="246"/>
                      <a:pt x="297" y="246"/>
                    </a:cubicBezTo>
                    <a:cubicBezTo>
                      <a:pt x="301" y="245"/>
                      <a:pt x="295" y="241"/>
                      <a:pt x="289" y="239"/>
                    </a:cubicBezTo>
                    <a:cubicBezTo>
                      <a:pt x="283" y="238"/>
                      <a:pt x="274" y="244"/>
                      <a:pt x="279" y="249"/>
                    </a:cubicBezTo>
                    <a:close/>
                    <a:moveTo>
                      <a:pt x="1648" y="298"/>
                    </a:moveTo>
                    <a:cubicBezTo>
                      <a:pt x="1645" y="297"/>
                      <a:pt x="1636" y="291"/>
                      <a:pt x="1633" y="288"/>
                    </a:cubicBezTo>
                    <a:cubicBezTo>
                      <a:pt x="1631" y="285"/>
                      <a:pt x="1620" y="283"/>
                      <a:pt x="1620" y="285"/>
                    </a:cubicBezTo>
                    <a:cubicBezTo>
                      <a:pt x="1620" y="287"/>
                      <a:pt x="1616" y="284"/>
                      <a:pt x="1616" y="283"/>
                    </a:cubicBezTo>
                    <a:cubicBezTo>
                      <a:pt x="1615" y="281"/>
                      <a:pt x="1603" y="280"/>
                      <a:pt x="1603" y="282"/>
                    </a:cubicBezTo>
                    <a:cubicBezTo>
                      <a:pt x="1603" y="284"/>
                      <a:pt x="1606" y="285"/>
                      <a:pt x="1607" y="287"/>
                    </a:cubicBezTo>
                    <a:cubicBezTo>
                      <a:pt x="1609" y="289"/>
                      <a:pt x="1605" y="290"/>
                      <a:pt x="1606" y="293"/>
                    </a:cubicBezTo>
                    <a:cubicBezTo>
                      <a:pt x="1607" y="296"/>
                      <a:pt x="1602" y="292"/>
                      <a:pt x="1600" y="290"/>
                    </a:cubicBezTo>
                    <a:cubicBezTo>
                      <a:pt x="1598" y="289"/>
                      <a:pt x="1599" y="283"/>
                      <a:pt x="1599" y="280"/>
                    </a:cubicBezTo>
                    <a:cubicBezTo>
                      <a:pt x="1600" y="278"/>
                      <a:pt x="1596" y="278"/>
                      <a:pt x="1596" y="275"/>
                    </a:cubicBezTo>
                    <a:cubicBezTo>
                      <a:pt x="1595" y="272"/>
                      <a:pt x="1582" y="267"/>
                      <a:pt x="1577" y="264"/>
                    </a:cubicBezTo>
                    <a:cubicBezTo>
                      <a:pt x="1572" y="262"/>
                      <a:pt x="1565" y="260"/>
                      <a:pt x="1563" y="257"/>
                    </a:cubicBezTo>
                    <a:cubicBezTo>
                      <a:pt x="1561" y="254"/>
                      <a:pt x="1551" y="254"/>
                      <a:pt x="1547" y="250"/>
                    </a:cubicBezTo>
                    <a:cubicBezTo>
                      <a:pt x="1544" y="246"/>
                      <a:pt x="1528" y="239"/>
                      <a:pt x="1520" y="239"/>
                    </a:cubicBezTo>
                    <a:cubicBezTo>
                      <a:pt x="1514" y="239"/>
                      <a:pt x="1515" y="235"/>
                      <a:pt x="1512" y="235"/>
                    </a:cubicBezTo>
                    <a:cubicBezTo>
                      <a:pt x="1508" y="236"/>
                      <a:pt x="1494" y="235"/>
                      <a:pt x="1489" y="234"/>
                    </a:cubicBezTo>
                    <a:cubicBezTo>
                      <a:pt x="1484" y="234"/>
                      <a:pt x="1483" y="237"/>
                      <a:pt x="1480" y="236"/>
                    </a:cubicBezTo>
                    <a:cubicBezTo>
                      <a:pt x="1477" y="235"/>
                      <a:pt x="1460" y="228"/>
                      <a:pt x="1458" y="231"/>
                    </a:cubicBezTo>
                    <a:cubicBezTo>
                      <a:pt x="1456" y="233"/>
                      <a:pt x="1457" y="236"/>
                      <a:pt x="1455" y="237"/>
                    </a:cubicBezTo>
                    <a:cubicBezTo>
                      <a:pt x="1453" y="237"/>
                      <a:pt x="1455" y="240"/>
                      <a:pt x="1459" y="245"/>
                    </a:cubicBezTo>
                    <a:cubicBezTo>
                      <a:pt x="1464" y="249"/>
                      <a:pt x="1461" y="252"/>
                      <a:pt x="1457" y="254"/>
                    </a:cubicBezTo>
                    <a:cubicBezTo>
                      <a:pt x="1453" y="256"/>
                      <a:pt x="1446" y="252"/>
                      <a:pt x="1444" y="249"/>
                    </a:cubicBezTo>
                    <a:cubicBezTo>
                      <a:pt x="1442" y="246"/>
                      <a:pt x="1436" y="247"/>
                      <a:pt x="1434" y="243"/>
                    </a:cubicBezTo>
                    <a:cubicBezTo>
                      <a:pt x="1433" y="239"/>
                      <a:pt x="1436" y="238"/>
                      <a:pt x="1439" y="240"/>
                    </a:cubicBezTo>
                    <a:cubicBezTo>
                      <a:pt x="1442" y="243"/>
                      <a:pt x="1446" y="241"/>
                      <a:pt x="1446" y="238"/>
                    </a:cubicBezTo>
                    <a:cubicBezTo>
                      <a:pt x="1446" y="234"/>
                      <a:pt x="1438" y="232"/>
                      <a:pt x="1434" y="233"/>
                    </a:cubicBezTo>
                    <a:cubicBezTo>
                      <a:pt x="1429" y="233"/>
                      <a:pt x="1427" y="239"/>
                      <a:pt x="1422" y="242"/>
                    </a:cubicBezTo>
                    <a:cubicBezTo>
                      <a:pt x="1418" y="244"/>
                      <a:pt x="1400" y="241"/>
                      <a:pt x="1398" y="239"/>
                    </a:cubicBezTo>
                    <a:cubicBezTo>
                      <a:pt x="1396" y="237"/>
                      <a:pt x="1372" y="239"/>
                      <a:pt x="1369" y="241"/>
                    </a:cubicBezTo>
                    <a:cubicBezTo>
                      <a:pt x="1367" y="242"/>
                      <a:pt x="1368" y="249"/>
                      <a:pt x="1367" y="250"/>
                    </a:cubicBezTo>
                    <a:cubicBezTo>
                      <a:pt x="1366" y="250"/>
                      <a:pt x="1365" y="242"/>
                      <a:pt x="1365" y="240"/>
                    </a:cubicBezTo>
                    <a:cubicBezTo>
                      <a:pt x="1365" y="239"/>
                      <a:pt x="1362" y="238"/>
                      <a:pt x="1357" y="238"/>
                    </a:cubicBezTo>
                    <a:cubicBezTo>
                      <a:pt x="1353" y="238"/>
                      <a:pt x="1350" y="237"/>
                      <a:pt x="1352" y="236"/>
                    </a:cubicBezTo>
                    <a:cubicBezTo>
                      <a:pt x="1354" y="234"/>
                      <a:pt x="1350" y="232"/>
                      <a:pt x="1354" y="229"/>
                    </a:cubicBezTo>
                    <a:cubicBezTo>
                      <a:pt x="1357" y="227"/>
                      <a:pt x="1347" y="219"/>
                      <a:pt x="1338" y="216"/>
                    </a:cubicBezTo>
                    <a:cubicBezTo>
                      <a:pt x="1329" y="212"/>
                      <a:pt x="1307" y="214"/>
                      <a:pt x="1301" y="216"/>
                    </a:cubicBezTo>
                    <a:cubicBezTo>
                      <a:pt x="1296" y="218"/>
                      <a:pt x="1284" y="217"/>
                      <a:pt x="1279" y="217"/>
                    </a:cubicBezTo>
                    <a:cubicBezTo>
                      <a:pt x="1273" y="217"/>
                      <a:pt x="1278" y="215"/>
                      <a:pt x="1276" y="212"/>
                    </a:cubicBezTo>
                    <a:cubicBezTo>
                      <a:pt x="1275" y="210"/>
                      <a:pt x="1265" y="207"/>
                      <a:pt x="1264" y="209"/>
                    </a:cubicBezTo>
                    <a:cubicBezTo>
                      <a:pt x="1263" y="211"/>
                      <a:pt x="1260" y="209"/>
                      <a:pt x="1260" y="207"/>
                    </a:cubicBezTo>
                    <a:cubicBezTo>
                      <a:pt x="1260" y="206"/>
                      <a:pt x="1252" y="203"/>
                      <a:pt x="1248" y="203"/>
                    </a:cubicBezTo>
                    <a:cubicBezTo>
                      <a:pt x="1245" y="204"/>
                      <a:pt x="1243" y="200"/>
                      <a:pt x="1247" y="200"/>
                    </a:cubicBezTo>
                    <a:cubicBezTo>
                      <a:pt x="1251" y="200"/>
                      <a:pt x="1258" y="201"/>
                      <a:pt x="1255" y="196"/>
                    </a:cubicBezTo>
                    <a:cubicBezTo>
                      <a:pt x="1252" y="192"/>
                      <a:pt x="1226" y="190"/>
                      <a:pt x="1224" y="191"/>
                    </a:cubicBezTo>
                    <a:cubicBezTo>
                      <a:pt x="1222" y="192"/>
                      <a:pt x="1224" y="195"/>
                      <a:pt x="1218" y="201"/>
                    </a:cubicBezTo>
                    <a:cubicBezTo>
                      <a:pt x="1213" y="206"/>
                      <a:pt x="1207" y="202"/>
                      <a:pt x="1208" y="200"/>
                    </a:cubicBezTo>
                    <a:cubicBezTo>
                      <a:pt x="1209" y="197"/>
                      <a:pt x="1216" y="198"/>
                      <a:pt x="1216" y="195"/>
                    </a:cubicBezTo>
                    <a:cubicBezTo>
                      <a:pt x="1216" y="193"/>
                      <a:pt x="1206" y="194"/>
                      <a:pt x="1205" y="192"/>
                    </a:cubicBezTo>
                    <a:cubicBezTo>
                      <a:pt x="1203" y="190"/>
                      <a:pt x="1207" y="188"/>
                      <a:pt x="1210" y="189"/>
                    </a:cubicBezTo>
                    <a:cubicBezTo>
                      <a:pt x="1214" y="190"/>
                      <a:pt x="1220" y="191"/>
                      <a:pt x="1220" y="189"/>
                    </a:cubicBezTo>
                    <a:cubicBezTo>
                      <a:pt x="1220" y="188"/>
                      <a:pt x="1216" y="187"/>
                      <a:pt x="1211" y="186"/>
                    </a:cubicBezTo>
                    <a:cubicBezTo>
                      <a:pt x="1205" y="185"/>
                      <a:pt x="1191" y="182"/>
                      <a:pt x="1184" y="183"/>
                    </a:cubicBezTo>
                    <a:cubicBezTo>
                      <a:pt x="1176" y="184"/>
                      <a:pt x="1173" y="180"/>
                      <a:pt x="1169" y="180"/>
                    </a:cubicBezTo>
                    <a:cubicBezTo>
                      <a:pt x="1165" y="180"/>
                      <a:pt x="1165" y="182"/>
                      <a:pt x="1167" y="184"/>
                    </a:cubicBezTo>
                    <a:cubicBezTo>
                      <a:pt x="1169" y="187"/>
                      <a:pt x="1163" y="188"/>
                      <a:pt x="1158" y="187"/>
                    </a:cubicBezTo>
                    <a:cubicBezTo>
                      <a:pt x="1154" y="187"/>
                      <a:pt x="1147" y="190"/>
                      <a:pt x="1150" y="193"/>
                    </a:cubicBezTo>
                    <a:cubicBezTo>
                      <a:pt x="1152" y="197"/>
                      <a:pt x="1155" y="192"/>
                      <a:pt x="1157" y="193"/>
                    </a:cubicBezTo>
                    <a:cubicBezTo>
                      <a:pt x="1160" y="195"/>
                      <a:pt x="1151" y="197"/>
                      <a:pt x="1155" y="199"/>
                    </a:cubicBezTo>
                    <a:cubicBezTo>
                      <a:pt x="1158" y="200"/>
                      <a:pt x="1158" y="203"/>
                      <a:pt x="1158" y="205"/>
                    </a:cubicBezTo>
                    <a:cubicBezTo>
                      <a:pt x="1158" y="207"/>
                      <a:pt x="1152" y="208"/>
                      <a:pt x="1150" y="205"/>
                    </a:cubicBezTo>
                    <a:cubicBezTo>
                      <a:pt x="1148" y="203"/>
                      <a:pt x="1145" y="205"/>
                      <a:pt x="1141" y="205"/>
                    </a:cubicBezTo>
                    <a:cubicBezTo>
                      <a:pt x="1137" y="204"/>
                      <a:pt x="1134" y="206"/>
                      <a:pt x="1138" y="207"/>
                    </a:cubicBezTo>
                    <a:cubicBezTo>
                      <a:pt x="1142" y="207"/>
                      <a:pt x="1144" y="210"/>
                      <a:pt x="1138" y="211"/>
                    </a:cubicBezTo>
                    <a:cubicBezTo>
                      <a:pt x="1132" y="211"/>
                      <a:pt x="1134" y="205"/>
                      <a:pt x="1130" y="206"/>
                    </a:cubicBezTo>
                    <a:cubicBezTo>
                      <a:pt x="1127" y="207"/>
                      <a:pt x="1120" y="203"/>
                      <a:pt x="1116" y="203"/>
                    </a:cubicBezTo>
                    <a:cubicBezTo>
                      <a:pt x="1112" y="204"/>
                      <a:pt x="1110" y="207"/>
                      <a:pt x="1104" y="207"/>
                    </a:cubicBezTo>
                    <a:cubicBezTo>
                      <a:pt x="1099" y="208"/>
                      <a:pt x="1092" y="204"/>
                      <a:pt x="1090" y="202"/>
                    </a:cubicBezTo>
                    <a:cubicBezTo>
                      <a:pt x="1088" y="199"/>
                      <a:pt x="1087" y="198"/>
                      <a:pt x="1084" y="201"/>
                    </a:cubicBezTo>
                    <a:cubicBezTo>
                      <a:pt x="1082" y="204"/>
                      <a:pt x="1082" y="211"/>
                      <a:pt x="1079" y="211"/>
                    </a:cubicBezTo>
                    <a:cubicBezTo>
                      <a:pt x="1077" y="212"/>
                      <a:pt x="1076" y="217"/>
                      <a:pt x="1073" y="219"/>
                    </a:cubicBezTo>
                    <a:cubicBezTo>
                      <a:pt x="1070" y="220"/>
                      <a:pt x="1070" y="216"/>
                      <a:pt x="1067" y="217"/>
                    </a:cubicBezTo>
                    <a:cubicBezTo>
                      <a:pt x="1064" y="217"/>
                      <a:pt x="1053" y="207"/>
                      <a:pt x="1053" y="204"/>
                    </a:cubicBezTo>
                    <a:cubicBezTo>
                      <a:pt x="1052" y="201"/>
                      <a:pt x="1045" y="195"/>
                      <a:pt x="1044" y="194"/>
                    </a:cubicBezTo>
                    <a:cubicBezTo>
                      <a:pt x="1042" y="193"/>
                      <a:pt x="1045" y="192"/>
                      <a:pt x="1048" y="194"/>
                    </a:cubicBezTo>
                    <a:cubicBezTo>
                      <a:pt x="1050" y="196"/>
                      <a:pt x="1052" y="196"/>
                      <a:pt x="1055" y="195"/>
                    </a:cubicBezTo>
                    <a:cubicBezTo>
                      <a:pt x="1057" y="194"/>
                      <a:pt x="1056" y="188"/>
                      <a:pt x="1053" y="188"/>
                    </a:cubicBezTo>
                    <a:cubicBezTo>
                      <a:pt x="1049" y="188"/>
                      <a:pt x="1050" y="185"/>
                      <a:pt x="1052" y="184"/>
                    </a:cubicBezTo>
                    <a:cubicBezTo>
                      <a:pt x="1054" y="184"/>
                      <a:pt x="1048" y="178"/>
                      <a:pt x="1050" y="178"/>
                    </a:cubicBezTo>
                    <a:cubicBezTo>
                      <a:pt x="1053" y="177"/>
                      <a:pt x="1052" y="175"/>
                      <a:pt x="1048" y="174"/>
                    </a:cubicBezTo>
                    <a:cubicBezTo>
                      <a:pt x="1045" y="174"/>
                      <a:pt x="1042" y="171"/>
                      <a:pt x="1042" y="170"/>
                    </a:cubicBezTo>
                    <a:cubicBezTo>
                      <a:pt x="1042" y="168"/>
                      <a:pt x="1028" y="167"/>
                      <a:pt x="1029" y="170"/>
                    </a:cubicBezTo>
                    <a:cubicBezTo>
                      <a:pt x="1030" y="172"/>
                      <a:pt x="1025" y="171"/>
                      <a:pt x="1025" y="169"/>
                    </a:cubicBezTo>
                    <a:cubicBezTo>
                      <a:pt x="1026" y="168"/>
                      <a:pt x="1021" y="168"/>
                      <a:pt x="1014" y="166"/>
                    </a:cubicBezTo>
                    <a:cubicBezTo>
                      <a:pt x="1008" y="165"/>
                      <a:pt x="1008" y="160"/>
                      <a:pt x="1006" y="160"/>
                    </a:cubicBezTo>
                    <a:cubicBezTo>
                      <a:pt x="1004" y="160"/>
                      <a:pt x="1004" y="166"/>
                      <a:pt x="1001" y="165"/>
                    </a:cubicBezTo>
                    <a:cubicBezTo>
                      <a:pt x="998" y="163"/>
                      <a:pt x="995" y="166"/>
                      <a:pt x="996" y="170"/>
                    </a:cubicBezTo>
                    <a:cubicBezTo>
                      <a:pt x="998" y="173"/>
                      <a:pt x="997" y="174"/>
                      <a:pt x="996" y="177"/>
                    </a:cubicBezTo>
                    <a:cubicBezTo>
                      <a:pt x="996" y="180"/>
                      <a:pt x="994" y="179"/>
                      <a:pt x="991" y="177"/>
                    </a:cubicBezTo>
                    <a:cubicBezTo>
                      <a:pt x="987" y="176"/>
                      <a:pt x="987" y="181"/>
                      <a:pt x="979" y="179"/>
                    </a:cubicBezTo>
                    <a:cubicBezTo>
                      <a:pt x="971" y="177"/>
                      <a:pt x="967" y="179"/>
                      <a:pt x="966" y="176"/>
                    </a:cubicBezTo>
                    <a:cubicBezTo>
                      <a:pt x="964" y="174"/>
                      <a:pt x="962" y="173"/>
                      <a:pt x="962" y="175"/>
                    </a:cubicBezTo>
                    <a:cubicBezTo>
                      <a:pt x="961" y="178"/>
                      <a:pt x="949" y="177"/>
                      <a:pt x="948" y="174"/>
                    </a:cubicBezTo>
                    <a:cubicBezTo>
                      <a:pt x="947" y="170"/>
                      <a:pt x="950" y="170"/>
                      <a:pt x="952" y="169"/>
                    </a:cubicBezTo>
                    <a:cubicBezTo>
                      <a:pt x="954" y="168"/>
                      <a:pt x="950" y="167"/>
                      <a:pt x="943" y="167"/>
                    </a:cubicBezTo>
                    <a:cubicBezTo>
                      <a:pt x="937" y="168"/>
                      <a:pt x="932" y="164"/>
                      <a:pt x="926" y="165"/>
                    </a:cubicBezTo>
                    <a:cubicBezTo>
                      <a:pt x="919" y="165"/>
                      <a:pt x="903" y="167"/>
                      <a:pt x="901" y="168"/>
                    </a:cubicBezTo>
                    <a:cubicBezTo>
                      <a:pt x="899" y="169"/>
                      <a:pt x="903" y="173"/>
                      <a:pt x="900" y="173"/>
                    </a:cubicBezTo>
                    <a:cubicBezTo>
                      <a:pt x="897" y="173"/>
                      <a:pt x="899" y="167"/>
                      <a:pt x="898" y="163"/>
                    </a:cubicBezTo>
                    <a:cubicBezTo>
                      <a:pt x="898" y="160"/>
                      <a:pt x="893" y="160"/>
                      <a:pt x="894" y="162"/>
                    </a:cubicBezTo>
                    <a:cubicBezTo>
                      <a:pt x="894" y="165"/>
                      <a:pt x="886" y="166"/>
                      <a:pt x="884" y="164"/>
                    </a:cubicBezTo>
                    <a:cubicBezTo>
                      <a:pt x="881" y="162"/>
                      <a:pt x="878" y="159"/>
                      <a:pt x="872" y="158"/>
                    </a:cubicBezTo>
                    <a:cubicBezTo>
                      <a:pt x="867" y="157"/>
                      <a:pt x="860" y="163"/>
                      <a:pt x="862" y="164"/>
                    </a:cubicBezTo>
                    <a:cubicBezTo>
                      <a:pt x="863" y="166"/>
                      <a:pt x="867" y="165"/>
                      <a:pt x="867" y="166"/>
                    </a:cubicBezTo>
                    <a:cubicBezTo>
                      <a:pt x="868" y="168"/>
                      <a:pt x="856" y="167"/>
                      <a:pt x="856" y="169"/>
                    </a:cubicBezTo>
                    <a:cubicBezTo>
                      <a:pt x="856" y="171"/>
                      <a:pt x="844" y="174"/>
                      <a:pt x="841" y="174"/>
                    </a:cubicBezTo>
                    <a:cubicBezTo>
                      <a:pt x="832" y="176"/>
                      <a:pt x="829" y="176"/>
                      <a:pt x="825" y="179"/>
                    </a:cubicBezTo>
                    <a:cubicBezTo>
                      <a:pt x="821" y="183"/>
                      <a:pt x="824" y="176"/>
                      <a:pt x="827" y="173"/>
                    </a:cubicBezTo>
                    <a:cubicBezTo>
                      <a:pt x="831" y="169"/>
                      <a:pt x="834" y="171"/>
                      <a:pt x="836" y="168"/>
                    </a:cubicBezTo>
                    <a:cubicBezTo>
                      <a:pt x="838" y="165"/>
                      <a:pt x="842" y="165"/>
                      <a:pt x="847" y="165"/>
                    </a:cubicBezTo>
                    <a:cubicBezTo>
                      <a:pt x="852" y="164"/>
                      <a:pt x="852" y="161"/>
                      <a:pt x="855" y="159"/>
                    </a:cubicBezTo>
                    <a:cubicBezTo>
                      <a:pt x="857" y="158"/>
                      <a:pt x="864" y="156"/>
                      <a:pt x="865" y="153"/>
                    </a:cubicBezTo>
                    <a:cubicBezTo>
                      <a:pt x="866" y="151"/>
                      <a:pt x="879" y="146"/>
                      <a:pt x="881" y="147"/>
                    </a:cubicBezTo>
                    <a:cubicBezTo>
                      <a:pt x="884" y="147"/>
                      <a:pt x="884" y="141"/>
                      <a:pt x="886" y="141"/>
                    </a:cubicBezTo>
                    <a:cubicBezTo>
                      <a:pt x="887" y="141"/>
                      <a:pt x="895" y="138"/>
                      <a:pt x="898" y="137"/>
                    </a:cubicBezTo>
                    <a:cubicBezTo>
                      <a:pt x="900" y="136"/>
                      <a:pt x="902" y="133"/>
                      <a:pt x="902" y="131"/>
                    </a:cubicBezTo>
                    <a:cubicBezTo>
                      <a:pt x="902" y="129"/>
                      <a:pt x="898" y="129"/>
                      <a:pt x="898" y="128"/>
                    </a:cubicBezTo>
                    <a:cubicBezTo>
                      <a:pt x="897" y="126"/>
                      <a:pt x="900" y="127"/>
                      <a:pt x="903" y="126"/>
                    </a:cubicBezTo>
                    <a:cubicBezTo>
                      <a:pt x="906" y="125"/>
                      <a:pt x="903" y="121"/>
                      <a:pt x="900" y="122"/>
                    </a:cubicBezTo>
                    <a:cubicBezTo>
                      <a:pt x="898" y="122"/>
                      <a:pt x="901" y="119"/>
                      <a:pt x="899" y="117"/>
                    </a:cubicBezTo>
                    <a:cubicBezTo>
                      <a:pt x="897" y="114"/>
                      <a:pt x="893" y="118"/>
                      <a:pt x="893" y="116"/>
                    </a:cubicBezTo>
                    <a:cubicBezTo>
                      <a:pt x="893" y="113"/>
                      <a:pt x="893" y="110"/>
                      <a:pt x="891" y="108"/>
                    </a:cubicBezTo>
                    <a:cubicBezTo>
                      <a:pt x="889" y="106"/>
                      <a:pt x="886" y="111"/>
                      <a:pt x="883" y="108"/>
                    </a:cubicBezTo>
                    <a:cubicBezTo>
                      <a:pt x="879" y="105"/>
                      <a:pt x="869" y="104"/>
                      <a:pt x="869" y="105"/>
                    </a:cubicBezTo>
                    <a:cubicBezTo>
                      <a:pt x="869" y="106"/>
                      <a:pt x="864" y="103"/>
                      <a:pt x="863" y="104"/>
                    </a:cubicBezTo>
                    <a:cubicBezTo>
                      <a:pt x="862" y="105"/>
                      <a:pt x="853" y="105"/>
                      <a:pt x="851" y="105"/>
                    </a:cubicBezTo>
                    <a:cubicBezTo>
                      <a:pt x="848" y="104"/>
                      <a:pt x="845" y="106"/>
                      <a:pt x="844" y="108"/>
                    </a:cubicBezTo>
                    <a:cubicBezTo>
                      <a:pt x="844" y="111"/>
                      <a:pt x="834" y="110"/>
                      <a:pt x="832" y="109"/>
                    </a:cubicBezTo>
                    <a:cubicBezTo>
                      <a:pt x="830" y="109"/>
                      <a:pt x="839" y="102"/>
                      <a:pt x="839" y="100"/>
                    </a:cubicBezTo>
                    <a:cubicBezTo>
                      <a:pt x="839" y="99"/>
                      <a:pt x="824" y="101"/>
                      <a:pt x="823" y="99"/>
                    </a:cubicBezTo>
                    <a:cubicBezTo>
                      <a:pt x="823" y="98"/>
                      <a:pt x="815" y="97"/>
                      <a:pt x="812" y="97"/>
                    </a:cubicBezTo>
                    <a:cubicBezTo>
                      <a:pt x="809" y="98"/>
                      <a:pt x="812" y="97"/>
                      <a:pt x="815" y="96"/>
                    </a:cubicBezTo>
                    <a:cubicBezTo>
                      <a:pt x="818" y="96"/>
                      <a:pt x="821" y="93"/>
                      <a:pt x="824" y="93"/>
                    </a:cubicBezTo>
                    <a:cubicBezTo>
                      <a:pt x="827" y="92"/>
                      <a:pt x="826" y="91"/>
                      <a:pt x="825" y="89"/>
                    </a:cubicBezTo>
                    <a:cubicBezTo>
                      <a:pt x="824" y="87"/>
                      <a:pt x="820" y="88"/>
                      <a:pt x="817" y="87"/>
                    </a:cubicBezTo>
                    <a:cubicBezTo>
                      <a:pt x="814" y="86"/>
                      <a:pt x="810" y="85"/>
                      <a:pt x="807" y="85"/>
                    </a:cubicBezTo>
                    <a:cubicBezTo>
                      <a:pt x="804" y="84"/>
                      <a:pt x="801" y="86"/>
                      <a:pt x="794" y="87"/>
                    </a:cubicBezTo>
                    <a:cubicBezTo>
                      <a:pt x="787" y="89"/>
                      <a:pt x="787" y="94"/>
                      <a:pt x="783" y="95"/>
                    </a:cubicBezTo>
                    <a:cubicBezTo>
                      <a:pt x="780" y="97"/>
                      <a:pt x="774" y="103"/>
                      <a:pt x="777" y="104"/>
                    </a:cubicBezTo>
                    <a:cubicBezTo>
                      <a:pt x="780" y="104"/>
                      <a:pt x="778" y="106"/>
                      <a:pt x="779" y="108"/>
                    </a:cubicBezTo>
                    <a:cubicBezTo>
                      <a:pt x="779" y="110"/>
                      <a:pt x="776" y="110"/>
                      <a:pt x="773" y="110"/>
                    </a:cubicBezTo>
                    <a:cubicBezTo>
                      <a:pt x="770" y="109"/>
                      <a:pt x="758" y="109"/>
                      <a:pt x="758" y="112"/>
                    </a:cubicBezTo>
                    <a:cubicBezTo>
                      <a:pt x="759" y="114"/>
                      <a:pt x="765" y="115"/>
                      <a:pt x="765" y="116"/>
                    </a:cubicBezTo>
                    <a:cubicBezTo>
                      <a:pt x="764" y="118"/>
                      <a:pt x="760" y="116"/>
                      <a:pt x="758" y="115"/>
                    </a:cubicBezTo>
                    <a:cubicBezTo>
                      <a:pt x="755" y="114"/>
                      <a:pt x="750" y="114"/>
                      <a:pt x="749" y="117"/>
                    </a:cubicBezTo>
                    <a:cubicBezTo>
                      <a:pt x="748" y="119"/>
                      <a:pt x="744" y="119"/>
                      <a:pt x="743" y="118"/>
                    </a:cubicBezTo>
                    <a:cubicBezTo>
                      <a:pt x="742" y="118"/>
                      <a:pt x="739" y="119"/>
                      <a:pt x="737" y="119"/>
                    </a:cubicBezTo>
                    <a:cubicBezTo>
                      <a:pt x="734" y="118"/>
                      <a:pt x="741" y="115"/>
                      <a:pt x="739" y="113"/>
                    </a:cubicBezTo>
                    <a:cubicBezTo>
                      <a:pt x="738" y="112"/>
                      <a:pt x="731" y="113"/>
                      <a:pt x="730" y="116"/>
                    </a:cubicBezTo>
                    <a:cubicBezTo>
                      <a:pt x="729" y="118"/>
                      <a:pt x="725" y="114"/>
                      <a:pt x="724" y="115"/>
                    </a:cubicBezTo>
                    <a:cubicBezTo>
                      <a:pt x="722" y="115"/>
                      <a:pt x="720" y="116"/>
                      <a:pt x="717" y="118"/>
                    </a:cubicBezTo>
                    <a:cubicBezTo>
                      <a:pt x="714" y="119"/>
                      <a:pt x="709" y="116"/>
                      <a:pt x="708" y="119"/>
                    </a:cubicBezTo>
                    <a:cubicBezTo>
                      <a:pt x="707" y="121"/>
                      <a:pt x="714" y="122"/>
                      <a:pt x="714" y="123"/>
                    </a:cubicBezTo>
                    <a:cubicBezTo>
                      <a:pt x="714" y="124"/>
                      <a:pt x="698" y="123"/>
                      <a:pt x="698" y="125"/>
                    </a:cubicBezTo>
                    <a:cubicBezTo>
                      <a:pt x="698" y="127"/>
                      <a:pt x="692" y="127"/>
                      <a:pt x="686" y="127"/>
                    </a:cubicBezTo>
                    <a:cubicBezTo>
                      <a:pt x="679" y="127"/>
                      <a:pt x="682" y="130"/>
                      <a:pt x="677" y="131"/>
                    </a:cubicBezTo>
                    <a:cubicBezTo>
                      <a:pt x="672" y="132"/>
                      <a:pt x="669" y="132"/>
                      <a:pt x="668" y="135"/>
                    </a:cubicBezTo>
                    <a:cubicBezTo>
                      <a:pt x="666" y="137"/>
                      <a:pt x="662" y="138"/>
                      <a:pt x="660" y="136"/>
                    </a:cubicBezTo>
                    <a:cubicBezTo>
                      <a:pt x="659" y="134"/>
                      <a:pt x="654" y="137"/>
                      <a:pt x="656" y="137"/>
                    </a:cubicBezTo>
                    <a:cubicBezTo>
                      <a:pt x="659" y="137"/>
                      <a:pt x="657" y="140"/>
                      <a:pt x="655" y="139"/>
                    </a:cubicBezTo>
                    <a:cubicBezTo>
                      <a:pt x="653" y="139"/>
                      <a:pt x="649" y="142"/>
                      <a:pt x="651" y="142"/>
                    </a:cubicBezTo>
                    <a:cubicBezTo>
                      <a:pt x="654" y="141"/>
                      <a:pt x="655" y="144"/>
                      <a:pt x="654" y="145"/>
                    </a:cubicBezTo>
                    <a:cubicBezTo>
                      <a:pt x="653" y="147"/>
                      <a:pt x="647" y="143"/>
                      <a:pt x="646" y="145"/>
                    </a:cubicBezTo>
                    <a:cubicBezTo>
                      <a:pt x="644" y="146"/>
                      <a:pt x="648" y="148"/>
                      <a:pt x="651" y="148"/>
                    </a:cubicBezTo>
                    <a:cubicBezTo>
                      <a:pt x="654" y="147"/>
                      <a:pt x="655" y="149"/>
                      <a:pt x="655" y="151"/>
                    </a:cubicBezTo>
                    <a:cubicBezTo>
                      <a:pt x="656" y="153"/>
                      <a:pt x="649" y="150"/>
                      <a:pt x="648" y="151"/>
                    </a:cubicBezTo>
                    <a:cubicBezTo>
                      <a:pt x="647" y="153"/>
                      <a:pt x="649" y="154"/>
                      <a:pt x="652" y="154"/>
                    </a:cubicBezTo>
                    <a:cubicBezTo>
                      <a:pt x="654" y="154"/>
                      <a:pt x="652" y="155"/>
                      <a:pt x="655" y="157"/>
                    </a:cubicBezTo>
                    <a:cubicBezTo>
                      <a:pt x="655" y="158"/>
                      <a:pt x="655" y="158"/>
                      <a:pt x="655" y="158"/>
                    </a:cubicBezTo>
                    <a:cubicBezTo>
                      <a:pt x="657" y="160"/>
                      <a:pt x="654" y="160"/>
                      <a:pt x="654" y="162"/>
                    </a:cubicBezTo>
                    <a:cubicBezTo>
                      <a:pt x="655" y="164"/>
                      <a:pt x="652" y="165"/>
                      <a:pt x="652" y="163"/>
                    </a:cubicBezTo>
                    <a:cubicBezTo>
                      <a:pt x="652" y="161"/>
                      <a:pt x="644" y="161"/>
                      <a:pt x="642" y="162"/>
                    </a:cubicBezTo>
                    <a:cubicBezTo>
                      <a:pt x="641" y="164"/>
                      <a:pt x="640" y="166"/>
                      <a:pt x="638" y="164"/>
                    </a:cubicBezTo>
                    <a:cubicBezTo>
                      <a:pt x="636" y="162"/>
                      <a:pt x="631" y="164"/>
                      <a:pt x="624" y="165"/>
                    </a:cubicBezTo>
                    <a:cubicBezTo>
                      <a:pt x="617" y="165"/>
                      <a:pt x="602" y="166"/>
                      <a:pt x="599" y="167"/>
                    </a:cubicBezTo>
                    <a:cubicBezTo>
                      <a:pt x="595" y="168"/>
                      <a:pt x="592" y="173"/>
                      <a:pt x="595" y="176"/>
                    </a:cubicBezTo>
                    <a:cubicBezTo>
                      <a:pt x="599" y="180"/>
                      <a:pt x="595" y="181"/>
                      <a:pt x="595" y="183"/>
                    </a:cubicBezTo>
                    <a:cubicBezTo>
                      <a:pt x="595" y="185"/>
                      <a:pt x="604" y="190"/>
                      <a:pt x="609" y="190"/>
                    </a:cubicBezTo>
                    <a:cubicBezTo>
                      <a:pt x="613" y="191"/>
                      <a:pt x="617" y="196"/>
                      <a:pt x="614" y="200"/>
                    </a:cubicBezTo>
                    <a:cubicBezTo>
                      <a:pt x="611" y="203"/>
                      <a:pt x="603" y="199"/>
                      <a:pt x="598" y="194"/>
                    </a:cubicBezTo>
                    <a:cubicBezTo>
                      <a:pt x="592" y="190"/>
                      <a:pt x="580" y="188"/>
                      <a:pt x="576" y="189"/>
                    </a:cubicBezTo>
                    <a:cubicBezTo>
                      <a:pt x="571" y="189"/>
                      <a:pt x="574" y="185"/>
                      <a:pt x="569" y="185"/>
                    </a:cubicBezTo>
                    <a:cubicBezTo>
                      <a:pt x="563" y="185"/>
                      <a:pt x="559" y="190"/>
                      <a:pt x="562" y="190"/>
                    </a:cubicBezTo>
                    <a:cubicBezTo>
                      <a:pt x="566" y="190"/>
                      <a:pt x="568" y="190"/>
                      <a:pt x="566" y="191"/>
                    </a:cubicBezTo>
                    <a:cubicBezTo>
                      <a:pt x="565" y="193"/>
                      <a:pt x="567" y="193"/>
                      <a:pt x="572" y="195"/>
                    </a:cubicBezTo>
                    <a:cubicBezTo>
                      <a:pt x="576" y="196"/>
                      <a:pt x="568" y="199"/>
                      <a:pt x="564" y="196"/>
                    </a:cubicBezTo>
                    <a:cubicBezTo>
                      <a:pt x="559" y="193"/>
                      <a:pt x="555" y="196"/>
                      <a:pt x="553" y="198"/>
                    </a:cubicBezTo>
                    <a:cubicBezTo>
                      <a:pt x="552" y="200"/>
                      <a:pt x="558" y="207"/>
                      <a:pt x="566" y="208"/>
                    </a:cubicBezTo>
                    <a:cubicBezTo>
                      <a:pt x="574" y="209"/>
                      <a:pt x="571" y="212"/>
                      <a:pt x="575" y="213"/>
                    </a:cubicBezTo>
                    <a:cubicBezTo>
                      <a:pt x="578" y="214"/>
                      <a:pt x="576" y="216"/>
                      <a:pt x="573" y="216"/>
                    </a:cubicBezTo>
                    <a:cubicBezTo>
                      <a:pt x="571" y="216"/>
                      <a:pt x="566" y="212"/>
                      <a:pt x="562" y="210"/>
                    </a:cubicBezTo>
                    <a:cubicBezTo>
                      <a:pt x="558" y="208"/>
                      <a:pt x="548" y="211"/>
                      <a:pt x="546" y="209"/>
                    </a:cubicBezTo>
                    <a:cubicBezTo>
                      <a:pt x="544" y="206"/>
                      <a:pt x="547" y="204"/>
                      <a:pt x="545" y="202"/>
                    </a:cubicBezTo>
                    <a:cubicBezTo>
                      <a:pt x="543" y="201"/>
                      <a:pt x="545" y="197"/>
                      <a:pt x="548" y="193"/>
                    </a:cubicBezTo>
                    <a:cubicBezTo>
                      <a:pt x="550" y="189"/>
                      <a:pt x="547" y="182"/>
                      <a:pt x="543" y="181"/>
                    </a:cubicBezTo>
                    <a:cubicBezTo>
                      <a:pt x="540" y="180"/>
                      <a:pt x="540" y="184"/>
                      <a:pt x="541" y="185"/>
                    </a:cubicBezTo>
                    <a:cubicBezTo>
                      <a:pt x="542" y="186"/>
                      <a:pt x="541" y="191"/>
                      <a:pt x="538" y="195"/>
                    </a:cubicBezTo>
                    <a:cubicBezTo>
                      <a:pt x="536" y="198"/>
                      <a:pt x="527" y="198"/>
                      <a:pt x="527" y="201"/>
                    </a:cubicBezTo>
                    <a:cubicBezTo>
                      <a:pt x="527" y="203"/>
                      <a:pt x="521" y="205"/>
                      <a:pt x="523" y="207"/>
                    </a:cubicBezTo>
                    <a:cubicBezTo>
                      <a:pt x="525" y="209"/>
                      <a:pt x="533" y="217"/>
                      <a:pt x="534" y="220"/>
                    </a:cubicBezTo>
                    <a:cubicBezTo>
                      <a:pt x="535" y="223"/>
                      <a:pt x="527" y="231"/>
                      <a:pt x="528" y="236"/>
                    </a:cubicBezTo>
                    <a:cubicBezTo>
                      <a:pt x="530" y="241"/>
                      <a:pt x="527" y="244"/>
                      <a:pt x="529" y="246"/>
                    </a:cubicBezTo>
                    <a:cubicBezTo>
                      <a:pt x="530" y="249"/>
                      <a:pt x="534" y="246"/>
                      <a:pt x="536" y="247"/>
                    </a:cubicBezTo>
                    <a:cubicBezTo>
                      <a:pt x="538" y="248"/>
                      <a:pt x="542" y="246"/>
                      <a:pt x="547" y="245"/>
                    </a:cubicBezTo>
                    <a:cubicBezTo>
                      <a:pt x="553" y="244"/>
                      <a:pt x="562" y="250"/>
                      <a:pt x="566" y="251"/>
                    </a:cubicBezTo>
                    <a:cubicBezTo>
                      <a:pt x="570" y="253"/>
                      <a:pt x="568" y="256"/>
                      <a:pt x="570" y="259"/>
                    </a:cubicBezTo>
                    <a:cubicBezTo>
                      <a:pt x="571" y="262"/>
                      <a:pt x="565" y="262"/>
                      <a:pt x="565" y="266"/>
                    </a:cubicBezTo>
                    <a:cubicBezTo>
                      <a:pt x="565" y="270"/>
                      <a:pt x="576" y="272"/>
                      <a:pt x="576" y="273"/>
                    </a:cubicBezTo>
                    <a:cubicBezTo>
                      <a:pt x="577" y="275"/>
                      <a:pt x="569" y="274"/>
                      <a:pt x="565" y="272"/>
                    </a:cubicBezTo>
                    <a:cubicBezTo>
                      <a:pt x="562" y="271"/>
                      <a:pt x="562" y="267"/>
                      <a:pt x="561" y="266"/>
                    </a:cubicBezTo>
                    <a:cubicBezTo>
                      <a:pt x="560" y="265"/>
                      <a:pt x="563" y="262"/>
                      <a:pt x="563" y="259"/>
                    </a:cubicBezTo>
                    <a:cubicBezTo>
                      <a:pt x="564" y="257"/>
                      <a:pt x="560" y="255"/>
                      <a:pt x="559" y="253"/>
                    </a:cubicBezTo>
                    <a:cubicBezTo>
                      <a:pt x="557" y="251"/>
                      <a:pt x="555" y="249"/>
                      <a:pt x="552" y="249"/>
                    </a:cubicBezTo>
                    <a:cubicBezTo>
                      <a:pt x="550" y="250"/>
                      <a:pt x="540" y="251"/>
                      <a:pt x="538" y="253"/>
                    </a:cubicBezTo>
                    <a:cubicBezTo>
                      <a:pt x="535" y="256"/>
                      <a:pt x="538" y="263"/>
                      <a:pt x="540" y="267"/>
                    </a:cubicBezTo>
                    <a:cubicBezTo>
                      <a:pt x="541" y="270"/>
                      <a:pt x="531" y="275"/>
                      <a:pt x="532" y="278"/>
                    </a:cubicBezTo>
                    <a:cubicBezTo>
                      <a:pt x="532" y="281"/>
                      <a:pt x="529" y="282"/>
                      <a:pt x="524" y="284"/>
                    </a:cubicBezTo>
                    <a:cubicBezTo>
                      <a:pt x="520" y="287"/>
                      <a:pt x="515" y="288"/>
                      <a:pt x="515" y="292"/>
                    </a:cubicBezTo>
                    <a:cubicBezTo>
                      <a:pt x="516" y="296"/>
                      <a:pt x="510" y="294"/>
                      <a:pt x="507" y="292"/>
                    </a:cubicBezTo>
                    <a:cubicBezTo>
                      <a:pt x="504" y="290"/>
                      <a:pt x="500" y="293"/>
                      <a:pt x="496" y="293"/>
                    </a:cubicBezTo>
                    <a:cubicBezTo>
                      <a:pt x="491" y="293"/>
                      <a:pt x="491" y="289"/>
                      <a:pt x="488" y="291"/>
                    </a:cubicBezTo>
                    <a:cubicBezTo>
                      <a:pt x="484" y="292"/>
                      <a:pt x="482" y="289"/>
                      <a:pt x="483" y="286"/>
                    </a:cubicBezTo>
                    <a:cubicBezTo>
                      <a:pt x="484" y="284"/>
                      <a:pt x="488" y="286"/>
                      <a:pt x="488" y="288"/>
                    </a:cubicBezTo>
                    <a:cubicBezTo>
                      <a:pt x="489" y="290"/>
                      <a:pt x="491" y="289"/>
                      <a:pt x="494" y="287"/>
                    </a:cubicBezTo>
                    <a:cubicBezTo>
                      <a:pt x="497" y="286"/>
                      <a:pt x="495" y="289"/>
                      <a:pt x="499" y="289"/>
                    </a:cubicBezTo>
                    <a:cubicBezTo>
                      <a:pt x="504" y="290"/>
                      <a:pt x="501" y="287"/>
                      <a:pt x="504" y="288"/>
                    </a:cubicBezTo>
                    <a:cubicBezTo>
                      <a:pt x="508" y="288"/>
                      <a:pt x="508" y="287"/>
                      <a:pt x="507" y="285"/>
                    </a:cubicBezTo>
                    <a:cubicBezTo>
                      <a:pt x="506" y="284"/>
                      <a:pt x="509" y="283"/>
                      <a:pt x="511" y="282"/>
                    </a:cubicBezTo>
                    <a:cubicBezTo>
                      <a:pt x="513" y="281"/>
                      <a:pt x="512" y="278"/>
                      <a:pt x="514" y="277"/>
                    </a:cubicBezTo>
                    <a:cubicBezTo>
                      <a:pt x="516" y="276"/>
                      <a:pt x="515" y="274"/>
                      <a:pt x="517" y="273"/>
                    </a:cubicBezTo>
                    <a:cubicBezTo>
                      <a:pt x="519" y="273"/>
                      <a:pt x="519" y="270"/>
                      <a:pt x="521" y="270"/>
                    </a:cubicBezTo>
                    <a:cubicBezTo>
                      <a:pt x="523" y="270"/>
                      <a:pt x="524" y="267"/>
                      <a:pt x="523" y="266"/>
                    </a:cubicBezTo>
                    <a:cubicBezTo>
                      <a:pt x="522" y="264"/>
                      <a:pt x="524" y="260"/>
                      <a:pt x="526" y="259"/>
                    </a:cubicBezTo>
                    <a:cubicBezTo>
                      <a:pt x="527" y="259"/>
                      <a:pt x="528" y="257"/>
                      <a:pt x="526" y="256"/>
                    </a:cubicBezTo>
                    <a:cubicBezTo>
                      <a:pt x="524" y="254"/>
                      <a:pt x="518" y="250"/>
                      <a:pt x="518" y="247"/>
                    </a:cubicBezTo>
                    <a:cubicBezTo>
                      <a:pt x="519" y="245"/>
                      <a:pt x="517" y="240"/>
                      <a:pt x="518" y="238"/>
                    </a:cubicBezTo>
                    <a:cubicBezTo>
                      <a:pt x="519" y="235"/>
                      <a:pt x="518" y="231"/>
                      <a:pt x="518" y="228"/>
                    </a:cubicBezTo>
                    <a:cubicBezTo>
                      <a:pt x="518" y="226"/>
                      <a:pt x="519" y="223"/>
                      <a:pt x="520" y="218"/>
                    </a:cubicBezTo>
                    <a:cubicBezTo>
                      <a:pt x="521" y="214"/>
                      <a:pt x="515" y="209"/>
                      <a:pt x="512" y="207"/>
                    </a:cubicBezTo>
                    <a:cubicBezTo>
                      <a:pt x="510" y="206"/>
                      <a:pt x="511" y="203"/>
                      <a:pt x="516" y="200"/>
                    </a:cubicBezTo>
                    <a:cubicBezTo>
                      <a:pt x="520" y="197"/>
                      <a:pt x="520" y="186"/>
                      <a:pt x="520" y="184"/>
                    </a:cubicBezTo>
                    <a:cubicBezTo>
                      <a:pt x="519" y="181"/>
                      <a:pt x="511" y="179"/>
                      <a:pt x="508" y="180"/>
                    </a:cubicBezTo>
                    <a:cubicBezTo>
                      <a:pt x="504" y="180"/>
                      <a:pt x="492" y="179"/>
                      <a:pt x="489" y="179"/>
                    </a:cubicBezTo>
                    <a:cubicBezTo>
                      <a:pt x="486" y="178"/>
                      <a:pt x="485" y="181"/>
                      <a:pt x="484" y="184"/>
                    </a:cubicBezTo>
                    <a:cubicBezTo>
                      <a:pt x="482" y="187"/>
                      <a:pt x="479" y="191"/>
                      <a:pt x="477" y="198"/>
                    </a:cubicBezTo>
                    <a:cubicBezTo>
                      <a:pt x="476" y="204"/>
                      <a:pt x="468" y="206"/>
                      <a:pt x="465" y="208"/>
                    </a:cubicBezTo>
                    <a:cubicBezTo>
                      <a:pt x="461" y="209"/>
                      <a:pt x="459" y="214"/>
                      <a:pt x="461" y="216"/>
                    </a:cubicBezTo>
                    <a:cubicBezTo>
                      <a:pt x="462" y="218"/>
                      <a:pt x="464" y="217"/>
                      <a:pt x="466" y="217"/>
                    </a:cubicBezTo>
                    <a:cubicBezTo>
                      <a:pt x="468" y="218"/>
                      <a:pt x="466" y="224"/>
                      <a:pt x="465" y="225"/>
                    </a:cubicBezTo>
                    <a:cubicBezTo>
                      <a:pt x="464" y="226"/>
                      <a:pt x="467" y="228"/>
                      <a:pt x="464" y="230"/>
                    </a:cubicBezTo>
                    <a:cubicBezTo>
                      <a:pt x="462" y="231"/>
                      <a:pt x="460" y="235"/>
                      <a:pt x="461" y="236"/>
                    </a:cubicBezTo>
                    <a:cubicBezTo>
                      <a:pt x="462" y="238"/>
                      <a:pt x="469" y="239"/>
                      <a:pt x="472" y="241"/>
                    </a:cubicBezTo>
                    <a:cubicBezTo>
                      <a:pt x="475" y="242"/>
                      <a:pt x="474" y="245"/>
                      <a:pt x="477" y="248"/>
                    </a:cubicBezTo>
                    <a:cubicBezTo>
                      <a:pt x="479" y="251"/>
                      <a:pt x="481" y="250"/>
                      <a:pt x="482" y="251"/>
                    </a:cubicBezTo>
                    <a:cubicBezTo>
                      <a:pt x="484" y="253"/>
                      <a:pt x="478" y="261"/>
                      <a:pt x="476" y="261"/>
                    </a:cubicBezTo>
                    <a:cubicBezTo>
                      <a:pt x="475" y="261"/>
                      <a:pt x="467" y="253"/>
                      <a:pt x="465" y="252"/>
                    </a:cubicBezTo>
                    <a:cubicBezTo>
                      <a:pt x="462" y="250"/>
                      <a:pt x="454" y="247"/>
                      <a:pt x="449" y="245"/>
                    </a:cubicBezTo>
                    <a:cubicBezTo>
                      <a:pt x="445" y="243"/>
                      <a:pt x="441" y="243"/>
                      <a:pt x="436" y="240"/>
                    </a:cubicBezTo>
                    <a:cubicBezTo>
                      <a:pt x="431" y="236"/>
                      <a:pt x="427" y="235"/>
                      <a:pt x="418" y="235"/>
                    </a:cubicBezTo>
                    <a:cubicBezTo>
                      <a:pt x="410" y="235"/>
                      <a:pt x="404" y="233"/>
                      <a:pt x="401" y="233"/>
                    </a:cubicBezTo>
                    <a:cubicBezTo>
                      <a:pt x="398" y="234"/>
                      <a:pt x="399" y="230"/>
                      <a:pt x="394" y="228"/>
                    </a:cubicBezTo>
                    <a:cubicBezTo>
                      <a:pt x="388" y="226"/>
                      <a:pt x="385" y="223"/>
                      <a:pt x="382" y="224"/>
                    </a:cubicBezTo>
                    <a:cubicBezTo>
                      <a:pt x="379" y="226"/>
                      <a:pt x="380" y="232"/>
                      <a:pt x="385" y="232"/>
                    </a:cubicBezTo>
                    <a:cubicBezTo>
                      <a:pt x="389" y="233"/>
                      <a:pt x="387" y="235"/>
                      <a:pt x="392" y="235"/>
                    </a:cubicBezTo>
                    <a:cubicBezTo>
                      <a:pt x="397" y="235"/>
                      <a:pt x="398" y="237"/>
                      <a:pt x="398" y="240"/>
                    </a:cubicBezTo>
                    <a:cubicBezTo>
                      <a:pt x="398" y="243"/>
                      <a:pt x="400" y="246"/>
                      <a:pt x="402" y="248"/>
                    </a:cubicBezTo>
                    <a:cubicBezTo>
                      <a:pt x="405" y="250"/>
                      <a:pt x="403" y="253"/>
                      <a:pt x="399" y="253"/>
                    </a:cubicBezTo>
                    <a:cubicBezTo>
                      <a:pt x="396" y="253"/>
                      <a:pt x="391" y="253"/>
                      <a:pt x="393" y="256"/>
                    </a:cubicBezTo>
                    <a:cubicBezTo>
                      <a:pt x="395" y="259"/>
                      <a:pt x="392" y="260"/>
                      <a:pt x="388" y="258"/>
                    </a:cubicBezTo>
                    <a:cubicBezTo>
                      <a:pt x="384" y="257"/>
                      <a:pt x="386" y="254"/>
                      <a:pt x="388" y="252"/>
                    </a:cubicBezTo>
                    <a:cubicBezTo>
                      <a:pt x="389" y="251"/>
                      <a:pt x="384" y="249"/>
                      <a:pt x="382" y="248"/>
                    </a:cubicBezTo>
                    <a:cubicBezTo>
                      <a:pt x="380" y="247"/>
                      <a:pt x="370" y="254"/>
                      <a:pt x="367" y="255"/>
                    </a:cubicBezTo>
                    <a:cubicBezTo>
                      <a:pt x="364" y="257"/>
                      <a:pt x="358" y="254"/>
                      <a:pt x="351" y="255"/>
                    </a:cubicBezTo>
                    <a:cubicBezTo>
                      <a:pt x="344" y="257"/>
                      <a:pt x="345" y="263"/>
                      <a:pt x="342" y="262"/>
                    </a:cubicBezTo>
                    <a:cubicBezTo>
                      <a:pt x="339" y="261"/>
                      <a:pt x="332" y="263"/>
                      <a:pt x="329" y="261"/>
                    </a:cubicBezTo>
                    <a:cubicBezTo>
                      <a:pt x="326" y="259"/>
                      <a:pt x="328" y="258"/>
                      <a:pt x="331" y="258"/>
                    </a:cubicBezTo>
                    <a:cubicBezTo>
                      <a:pt x="334" y="259"/>
                      <a:pt x="335" y="258"/>
                      <a:pt x="334" y="256"/>
                    </a:cubicBezTo>
                    <a:cubicBezTo>
                      <a:pt x="332" y="254"/>
                      <a:pt x="336" y="250"/>
                      <a:pt x="336" y="249"/>
                    </a:cubicBezTo>
                    <a:cubicBezTo>
                      <a:pt x="336" y="248"/>
                      <a:pt x="325" y="251"/>
                      <a:pt x="323" y="253"/>
                    </a:cubicBezTo>
                    <a:cubicBezTo>
                      <a:pt x="321" y="254"/>
                      <a:pt x="323" y="257"/>
                      <a:pt x="321" y="258"/>
                    </a:cubicBezTo>
                    <a:cubicBezTo>
                      <a:pt x="319" y="259"/>
                      <a:pt x="319" y="257"/>
                      <a:pt x="317" y="256"/>
                    </a:cubicBezTo>
                    <a:cubicBezTo>
                      <a:pt x="314" y="255"/>
                      <a:pt x="298" y="259"/>
                      <a:pt x="294" y="262"/>
                    </a:cubicBezTo>
                    <a:cubicBezTo>
                      <a:pt x="291" y="266"/>
                      <a:pt x="285" y="266"/>
                      <a:pt x="285" y="268"/>
                    </a:cubicBezTo>
                    <a:cubicBezTo>
                      <a:pt x="285" y="270"/>
                      <a:pt x="278" y="270"/>
                      <a:pt x="275" y="271"/>
                    </a:cubicBezTo>
                    <a:cubicBezTo>
                      <a:pt x="272" y="273"/>
                      <a:pt x="274" y="279"/>
                      <a:pt x="272" y="281"/>
                    </a:cubicBezTo>
                    <a:cubicBezTo>
                      <a:pt x="271" y="284"/>
                      <a:pt x="260" y="283"/>
                      <a:pt x="256" y="284"/>
                    </a:cubicBezTo>
                    <a:cubicBezTo>
                      <a:pt x="252" y="284"/>
                      <a:pt x="251" y="277"/>
                      <a:pt x="248" y="276"/>
                    </a:cubicBezTo>
                    <a:cubicBezTo>
                      <a:pt x="245" y="276"/>
                      <a:pt x="247" y="272"/>
                      <a:pt x="248" y="270"/>
                    </a:cubicBezTo>
                    <a:cubicBezTo>
                      <a:pt x="249" y="268"/>
                      <a:pt x="251" y="270"/>
                      <a:pt x="255" y="268"/>
                    </a:cubicBezTo>
                    <a:cubicBezTo>
                      <a:pt x="258" y="265"/>
                      <a:pt x="262" y="269"/>
                      <a:pt x="263" y="267"/>
                    </a:cubicBezTo>
                    <a:cubicBezTo>
                      <a:pt x="265" y="266"/>
                      <a:pt x="258" y="261"/>
                      <a:pt x="257" y="258"/>
                    </a:cubicBezTo>
                    <a:cubicBezTo>
                      <a:pt x="257" y="254"/>
                      <a:pt x="249" y="253"/>
                      <a:pt x="245" y="254"/>
                    </a:cubicBezTo>
                    <a:cubicBezTo>
                      <a:pt x="241" y="256"/>
                      <a:pt x="236" y="255"/>
                      <a:pt x="233" y="253"/>
                    </a:cubicBezTo>
                    <a:cubicBezTo>
                      <a:pt x="230" y="252"/>
                      <a:pt x="230" y="256"/>
                      <a:pt x="235" y="257"/>
                    </a:cubicBezTo>
                    <a:cubicBezTo>
                      <a:pt x="239" y="258"/>
                      <a:pt x="237" y="261"/>
                      <a:pt x="238" y="264"/>
                    </a:cubicBezTo>
                    <a:cubicBezTo>
                      <a:pt x="238" y="266"/>
                      <a:pt x="237" y="271"/>
                      <a:pt x="234" y="274"/>
                    </a:cubicBezTo>
                    <a:cubicBezTo>
                      <a:pt x="231" y="278"/>
                      <a:pt x="233" y="278"/>
                      <a:pt x="237" y="278"/>
                    </a:cubicBezTo>
                    <a:cubicBezTo>
                      <a:pt x="241" y="278"/>
                      <a:pt x="241" y="283"/>
                      <a:pt x="241" y="286"/>
                    </a:cubicBezTo>
                    <a:cubicBezTo>
                      <a:pt x="241" y="290"/>
                      <a:pt x="238" y="291"/>
                      <a:pt x="238" y="294"/>
                    </a:cubicBezTo>
                    <a:cubicBezTo>
                      <a:pt x="238" y="296"/>
                      <a:pt x="235" y="292"/>
                      <a:pt x="234" y="294"/>
                    </a:cubicBezTo>
                    <a:cubicBezTo>
                      <a:pt x="233" y="295"/>
                      <a:pt x="231" y="293"/>
                      <a:pt x="231" y="291"/>
                    </a:cubicBezTo>
                    <a:cubicBezTo>
                      <a:pt x="230" y="288"/>
                      <a:pt x="224" y="290"/>
                      <a:pt x="221" y="289"/>
                    </a:cubicBezTo>
                    <a:cubicBezTo>
                      <a:pt x="218" y="288"/>
                      <a:pt x="216" y="289"/>
                      <a:pt x="215" y="292"/>
                    </a:cubicBezTo>
                    <a:cubicBezTo>
                      <a:pt x="213" y="294"/>
                      <a:pt x="209" y="295"/>
                      <a:pt x="206" y="296"/>
                    </a:cubicBezTo>
                    <a:cubicBezTo>
                      <a:pt x="204" y="296"/>
                      <a:pt x="200" y="301"/>
                      <a:pt x="197" y="302"/>
                    </a:cubicBezTo>
                    <a:cubicBezTo>
                      <a:pt x="194" y="304"/>
                      <a:pt x="194" y="307"/>
                      <a:pt x="198" y="311"/>
                    </a:cubicBezTo>
                    <a:cubicBezTo>
                      <a:pt x="201" y="314"/>
                      <a:pt x="202" y="316"/>
                      <a:pt x="202" y="318"/>
                    </a:cubicBezTo>
                    <a:cubicBezTo>
                      <a:pt x="201" y="320"/>
                      <a:pt x="192" y="320"/>
                      <a:pt x="190" y="318"/>
                    </a:cubicBezTo>
                    <a:cubicBezTo>
                      <a:pt x="188" y="316"/>
                      <a:pt x="182" y="315"/>
                      <a:pt x="180" y="315"/>
                    </a:cubicBezTo>
                    <a:cubicBezTo>
                      <a:pt x="178" y="316"/>
                      <a:pt x="172" y="309"/>
                      <a:pt x="169" y="309"/>
                    </a:cubicBezTo>
                    <a:cubicBezTo>
                      <a:pt x="166" y="309"/>
                      <a:pt x="164" y="312"/>
                      <a:pt x="163" y="314"/>
                    </a:cubicBezTo>
                    <a:cubicBezTo>
                      <a:pt x="162" y="316"/>
                      <a:pt x="165" y="317"/>
                      <a:pt x="166" y="320"/>
                    </a:cubicBezTo>
                    <a:cubicBezTo>
                      <a:pt x="167" y="323"/>
                      <a:pt x="173" y="323"/>
                      <a:pt x="175" y="323"/>
                    </a:cubicBezTo>
                    <a:cubicBezTo>
                      <a:pt x="178" y="323"/>
                      <a:pt x="177" y="327"/>
                      <a:pt x="176" y="329"/>
                    </a:cubicBezTo>
                    <a:cubicBezTo>
                      <a:pt x="175" y="331"/>
                      <a:pt x="170" y="332"/>
                      <a:pt x="169" y="330"/>
                    </a:cubicBezTo>
                    <a:cubicBezTo>
                      <a:pt x="168" y="328"/>
                      <a:pt x="162" y="330"/>
                      <a:pt x="161" y="328"/>
                    </a:cubicBezTo>
                    <a:cubicBezTo>
                      <a:pt x="161" y="325"/>
                      <a:pt x="157" y="322"/>
                      <a:pt x="153" y="323"/>
                    </a:cubicBezTo>
                    <a:cubicBezTo>
                      <a:pt x="148" y="323"/>
                      <a:pt x="147" y="321"/>
                      <a:pt x="148" y="317"/>
                    </a:cubicBezTo>
                    <a:cubicBezTo>
                      <a:pt x="148" y="314"/>
                      <a:pt x="145" y="312"/>
                      <a:pt x="145" y="310"/>
                    </a:cubicBezTo>
                    <a:cubicBezTo>
                      <a:pt x="145" y="309"/>
                      <a:pt x="143" y="305"/>
                      <a:pt x="146" y="304"/>
                    </a:cubicBezTo>
                    <a:cubicBezTo>
                      <a:pt x="148" y="302"/>
                      <a:pt x="146" y="300"/>
                      <a:pt x="146" y="298"/>
                    </a:cubicBezTo>
                    <a:cubicBezTo>
                      <a:pt x="146" y="296"/>
                      <a:pt x="142" y="292"/>
                      <a:pt x="139" y="292"/>
                    </a:cubicBezTo>
                    <a:cubicBezTo>
                      <a:pt x="135" y="292"/>
                      <a:pt x="136" y="289"/>
                      <a:pt x="133" y="288"/>
                    </a:cubicBezTo>
                    <a:cubicBezTo>
                      <a:pt x="130" y="287"/>
                      <a:pt x="124" y="282"/>
                      <a:pt x="124" y="280"/>
                    </a:cubicBezTo>
                    <a:cubicBezTo>
                      <a:pt x="123" y="278"/>
                      <a:pt x="119" y="278"/>
                      <a:pt x="120" y="277"/>
                    </a:cubicBezTo>
                    <a:cubicBezTo>
                      <a:pt x="122" y="276"/>
                      <a:pt x="125" y="277"/>
                      <a:pt x="128" y="280"/>
                    </a:cubicBezTo>
                    <a:cubicBezTo>
                      <a:pt x="130" y="282"/>
                      <a:pt x="135" y="285"/>
                      <a:pt x="141" y="286"/>
                    </a:cubicBezTo>
                    <a:cubicBezTo>
                      <a:pt x="148" y="286"/>
                      <a:pt x="151" y="290"/>
                      <a:pt x="158" y="291"/>
                    </a:cubicBezTo>
                    <a:cubicBezTo>
                      <a:pt x="166" y="292"/>
                      <a:pt x="170" y="293"/>
                      <a:pt x="181" y="295"/>
                    </a:cubicBezTo>
                    <a:cubicBezTo>
                      <a:pt x="191" y="296"/>
                      <a:pt x="206" y="285"/>
                      <a:pt x="209" y="282"/>
                    </a:cubicBezTo>
                    <a:cubicBezTo>
                      <a:pt x="212" y="279"/>
                      <a:pt x="208" y="273"/>
                      <a:pt x="208" y="271"/>
                    </a:cubicBezTo>
                    <a:cubicBezTo>
                      <a:pt x="208" y="269"/>
                      <a:pt x="203" y="268"/>
                      <a:pt x="202" y="267"/>
                    </a:cubicBezTo>
                    <a:cubicBezTo>
                      <a:pt x="202" y="265"/>
                      <a:pt x="198" y="262"/>
                      <a:pt x="194" y="262"/>
                    </a:cubicBezTo>
                    <a:cubicBezTo>
                      <a:pt x="190" y="262"/>
                      <a:pt x="190" y="257"/>
                      <a:pt x="186" y="257"/>
                    </a:cubicBezTo>
                    <a:cubicBezTo>
                      <a:pt x="183" y="258"/>
                      <a:pt x="181" y="256"/>
                      <a:pt x="172" y="250"/>
                    </a:cubicBezTo>
                    <a:cubicBezTo>
                      <a:pt x="164" y="244"/>
                      <a:pt x="152" y="240"/>
                      <a:pt x="150" y="241"/>
                    </a:cubicBezTo>
                    <a:cubicBezTo>
                      <a:pt x="147" y="242"/>
                      <a:pt x="146" y="243"/>
                      <a:pt x="145" y="241"/>
                    </a:cubicBezTo>
                    <a:cubicBezTo>
                      <a:pt x="143" y="239"/>
                      <a:pt x="140" y="239"/>
                      <a:pt x="138" y="241"/>
                    </a:cubicBezTo>
                    <a:cubicBezTo>
                      <a:pt x="135" y="242"/>
                      <a:pt x="133" y="239"/>
                      <a:pt x="129" y="240"/>
                    </a:cubicBezTo>
                    <a:cubicBezTo>
                      <a:pt x="124" y="241"/>
                      <a:pt x="122" y="238"/>
                      <a:pt x="123" y="237"/>
                    </a:cubicBezTo>
                    <a:cubicBezTo>
                      <a:pt x="124" y="236"/>
                      <a:pt x="131" y="237"/>
                      <a:pt x="130" y="235"/>
                    </a:cubicBezTo>
                    <a:cubicBezTo>
                      <a:pt x="130" y="232"/>
                      <a:pt x="128" y="235"/>
                      <a:pt x="124" y="232"/>
                    </a:cubicBezTo>
                    <a:cubicBezTo>
                      <a:pt x="120" y="229"/>
                      <a:pt x="118" y="231"/>
                      <a:pt x="117" y="233"/>
                    </a:cubicBezTo>
                    <a:cubicBezTo>
                      <a:pt x="116" y="235"/>
                      <a:pt x="113" y="235"/>
                      <a:pt x="111" y="233"/>
                    </a:cubicBezTo>
                    <a:cubicBezTo>
                      <a:pt x="111" y="233"/>
                      <a:pt x="111" y="233"/>
                      <a:pt x="111" y="233"/>
                    </a:cubicBezTo>
                    <a:cubicBezTo>
                      <a:pt x="110" y="236"/>
                      <a:pt x="108" y="236"/>
                      <a:pt x="106" y="236"/>
                    </a:cubicBezTo>
                    <a:cubicBezTo>
                      <a:pt x="103" y="235"/>
                      <a:pt x="101" y="240"/>
                      <a:pt x="98" y="240"/>
                    </a:cubicBezTo>
                    <a:cubicBezTo>
                      <a:pt x="95" y="240"/>
                      <a:pt x="92" y="243"/>
                      <a:pt x="91" y="245"/>
                    </a:cubicBezTo>
                    <a:cubicBezTo>
                      <a:pt x="91" y="248"/>
                      <a:pt x="87" y="247"/>
                      <a:pt x="87" y="248"/>
                    </a:cubicBezTo>
                    <a:cubicBezTo>
                      <a:pt x="87" y="250"/>
                      <a:pt x="87" y="252"/>
                      <a:pt x="86" y="253"/>
                    </a:cubicBezTo>
                    <a:cubicBezTo>
                      <a:pt x="85" y="255"/>
                      <a:pt x="86" y="256"/>
                      <a:pt x="87" y="259"/>
                    </a:cubicBezTo>
                    <a:cubicBezTo>
                      <a:pt x="89" y="262"/>
                      <a:pt x="92" y="261"/>
                      <a:pt x="93" y="262"/>
                    </a:cubicBezTo>
                    <a:cubicBezTo>
                      <a:pt x="95" y="263"/>
                      <a:pt x="100" y="268"/>
                      <a:pt x="100" y="269"/>
                    </a:cubicBezTo>
                    <a:cubicBezTo>
                      <a:pt x="100" y="271"/>
                      <a:pt x="96" y="275"/>
                      <a:pt x="94" y="277"/>
                    </a:cubicBezTo>
                    <a:cubicBezTo>
                      <a:pt x="93" y="278"/>
                      <a:pt x="90" y="281"/>
                      <a:pt x="91" y="282"/>
                    </a:cubicBezTo>
                    <a:cubicBezTo>
                      <a:pt x="93" y="284"/>
                      <a:pt x="97" y="291"/>
                      <a:pt x="101" y="297"/>
                    </a:cubicBezTo>
                    <a:cubicBezTo>
                      <a:pt x="104" y="303"/>
                      <a:pt x="99" y="300"/>
                      <a:pt x="97" y="303"/>
                    </a:cubicBezTo>
                    <a:cubicBezTo>
                      <a:pt x="95" y="305"/>
                      <a:pt x="98" y="308"/>
                      <a:pt x="99" y="310"/>
                    </a:cubicBezTo>
                    <a:cubicBezTo>
                      <a:pt x="99" y="312"/>
                      <a:pt x="96" y="311"/>
                      <a:pt x="97" y="313"/>
                    </a:cubicBezTo>
                    <a:cubicBezTo>
                      <a:pt x="97" y="314"/>
                      <a:pt x="101" y="315"/>
                      <a:pt x="101" y="316"/>
                    </a:cubicBezTo>
                    <a:cubicBezTo>
                      <a:pt x="102" y="317"/>
                      <a:pt x="99" y="319"/>
                      <a:pt x="100" y="321"/>
                    </a:cubicBezTo>
                    <a:cubicBezTo>
                      <a:pt x="101" y="323"/>
                      <a:pt x="105" y="323"/>
                      <a:pt x="105" y="326"/>
                    </a:cubicBezTo>
                    <a:cubicBezTo>
                      <a:pt x="105" y="329"/>
                      <a:pt x="99" y="329"/>
                      <a:pt x="99" y="331"/>
                    </a:cubicBezTo>
                    <a:cubicBezTo>
                      <a:pt x="99" y="334"/>
                      <a:pt x="108" y="337"/>
                      <a:pt x="111" y="341"/>
                    </a:cubicBezTo>
                    <a:cubicBezTo>
                      <a:pt x="115" y="345"/>
                      <a:pt x="115" y="346"/>
                      <a:pt x="114" y="349"/>
                    </a:cubicBezTo>
                    <a:cubicBezTo>
                      <a:pt x="112" y="353"/>
                      <a:pt x="102" y="357"/>
                      <a:pt x="100" y="362"/>
                    </a:cubicBezTo>
                    <a:cubicBezTo>
                      <a:pt x="97" y="367"/>
                      <a:pt x="89" y="370"/>
                      <a:pt x="85" y="374"/>
                    </a:cubicBezTo>
                    <a:cubicBezTo>
                      <a:pt x="83" y="376"/>
                      <a:pt x="82" y="378"/>
                      <a:pt x="80" y="380"/>
                    </a:cubicBezTo>
                    <a:cubicBezTo>
                      <a:pt x="82" y="380"/>
                      <a:pt x="83" y="379"/>
                      <a:pt x="84" y="379"/>
                    </a:cubicBezTo>
                    <a:cubicBezTo>
                      <a:pt x="87" y="378"/>
                      <a:pt x="88" y="383"/>
                      <a:pt x="90" y="385"/>
                    </a:cubicBezTo>
                    <a:cubicBezTo>
                      <a:pt x="93" y="387"/>
                      <a:pt x="97" y="385"/>
                      <a:pt x="99" y="387"/>
                    </a:cubicBezTo>
                    <a:cubicBezTo>
                      <a:pt x="100" y="389"/>
                      <a:pt x="98" y="389"/>
                      <a:pt x="94" y="388"/>
                    </a:cubicBezTo>
                    <a:cubicBezTo>
                      <a:pt x="91" y="388"/>
                      <a:pt x="90" y="390"/>
                      <a:pt x="85" y="391"/>
                    </a:cubicBezTo>
                    <a:cubicBezTo>
                      <a:pt x="81" y="393"/>
                      <a:pt x="82" y="394"/>
                      <a:pt x="80" y="395"/>
                    </a:cubicBezTo>
                    <a:cubicBezTo>
                      <a:pt x="83" y="398"/>
                      <a:pt x="79" y="399"/>
                      <a:pt x="78" y="401"/>
                    </a:cubicBezTo>
                    <a:cubicBezTo>
                      <a:pt x="77" y="404"/>
                      <a:pt x="75" y="405"/>
                      <a:pt x="75" y="406"/>
                    </a:cubicBezTo>
                    <a:cubicBezTo>
                      <a:pt x="75" y="408"/>
                      <a:pt x="76" y="409"/>
                      <a:pt x="76" y="412"/>
                    </a:cubicBezTo>
                    <a:cubicBezTo>
                      <a:pt x="76" y="414"/>
                      <a:pt x="76" y="415"/>
                      <a:pt x="78" y="417"/>
                    </a:cubicBezTo>
                    <a:cubicBezTo>
                      <a:pt x="79" y="419"/>
                      <a:pt x="77" y="419"/>
                      <a:pt x="75" y="420"/>
                    </a:cubicBezTo>
                    <a:cubicBezTo>
                      <a:pt x="74" y="421"/>
                      <a:pt x="75" y="424"/>
                      <a:pt x="77" y="425"/>
                    </a:cubicBezTo>
                    <a:cubicBezTo>
                      <a:pt x="78" y="427"/>
                      <a:pt x="78" y="429"/>
                      <a:pt x="78" y="431"/>
                    </a:cubicBezTo>
                    <a:cubicBezTo>
                      <a:pt x="77" y="432"/>
                      <a:pt x="79" y="435"/>
                      <a:pt x="81" y="436"/>
                    </a:cubicBezTo>
                    <a:cubicBezTo>
                      <a:pt x="82" y="438"/>
                      <a:pt x="82" y="442"/>
                      <a:pt x="83" y="443"/>
                    </a:cubicBezTo>
                    <a:cubicBezTo>
                      <a:pt x="85" y="444"/>
                      <a:pt x="86" y="445"/>
                      <a:pt x="88" y="444"/>
                    </a:cubicBezTo>
                    <a:cubicBezTo>
                      <a:pt x="91" y="444"/>
                      <a:pt x="92" y="445"/>
                      <a:pt x="93" y="447"/>
                    </a:cubicBezTo>
                    <a:cubicBezTo>
                      <a:pt x="94" y="449"/>
                      <a:pt x="96" y="448"/>
                      <a:pt x="98" y="447"/>
                    </a:cubicBezTo>
                    <a:cubicBezTo>
                      <a:pt x="101" y="446"/>
                      <a:pt x="106" y="449"/>
                      <a:pt x="107" y="449"/>
                    </a:cubicBezTo>
                    <a:cubicBezTo>
                      <a:pt x="109" y="450"/>
                      <a:pt x="108" y="454"/>
                      <a:pt x="108" y="456"/>
                    </a:cubicBezTo>
                    <a:cubicBezTo>
                      <a:pt x="109" y="458"/>
                      <a:pt x="107" y="461"/>
                      <a:pt x="109" y="463"/>
                    </a:cubicBezTo>
                    <a:cubicBezTo>
                      <a:pt x="112" y="464"/>
                      <a:pt x="111" y="468"/>
                      <a:pt x="114" y="469"/>
                    </a:cubicBezTo>
                    <a:cubicBezTo>
                      <a:pt x="117" y="470"/>
                      <a:pt x="118" y="474"/>
                      <a:pt x="119" y="474"/>
                    </a:cubicBezTo>
                    <a:cubicBezTo>
                      <a:pt x="121" y="475"/>
                      <a:pt x="124" y="477"/>
                      <a:pt x="125" y="479"/>
                    </a:cubicBezTo>
                    <a:cubicBezTo>
                      <a:pt x="125" y="481"/>
                      <a:pt x="122" y="483"/>
                      <a:pt x="120" y="484"/>
                    </a:cubicBezTo>
                    <a:cubicBezTo>
                      <a:pt x="118" y="484"/>
                      <a:pt x="114" y="481"/>
                      <a:pt x="113" y="482"/>
                    </a:cubicBezTo>
                    <a:cubicBezTo>
                      <a:pt x="112" y="484"/>
                      <a:pt x="113" y="487"/>
                      <a:pt x="115" y="491"/>
                    </a:cubicBezTo>
                    <a:cubicBezTo>
                      <a:pt x="116" y="496"/>
                      <a:pt x="116" y="497"/>
                      <a:pt x="119" y="497"/>
                    </a:cubicBezTo>
                    <a:cubicBezTo>
                      <a:pt x="121" y="497"/>
                      <a:pt x="122" y="495"/>
                      <a:pt x="123" y="494"/>
                    </a:cubicBezTo>
                    <a:cubicBezTo>
                      <a:pt x="125" y="493"/>
                      <a:pt x="128" y="495"/>
                      <a:pt x="130" y="494"/>
                    </a:cubicBezTo>
                    <a:cubicBezTo>
                      <a:pt x="131" y="493"/>
                      <a:pt x="136" y="493"/>
                      <a:pt x="137" y="495"/>
                    </a:cubicBezTo>
                    <a:cubicBezTo>
                      <a:pt x="139" y="497"/>
                      <a:pt x="140" y="501"/>
                      <a:pt x="139" y="502"/>
                    </a:cubicBezTo>
                    <a:cubicBezTo>
                      <a:pt x="138" y="504"/>
                      <a:pt x="140" y="505"/>
                      <a:pt x="141" y="508"/>
                    </a:cubicBezTo>
                    <a:cubicBezTo>
                      <a:pt x="142" y="510"/>
                      <a:pt x="146" y="509"/>
                      <a:pt x="148" y="509"/>
                    </a:cubicBezTo>
                    <a:cubicBezTo>
                      <a:pt x="149" y="510"/>
                      <a:pt x="153" y="515"/>
                      <a:pt x="152" y="517"/>
                    </a:cubicBezTo>
                    <a:cubicBezTo>
                      <a:pt x="152" y="519"/>
                      <a:pt x="154" y="519"/>
                      <a:pt x="156" y="519"/>
                    </a:cubicBezTo>
                    <a:cubicBezTo>
                      <a:pt x="157" y="518"/>
                      <a:pt x="159" y="520"/>
                      <a:pt x="161" y="521"/>
                    </a:cubicBezTo>
                    <a:cubicBezTo>
                      <a:pt x="162" y="522"/>
                      <a:pt x="164" y="521"/>
                      <a:pt x="165" y="520"/>
                    </a:cubicBezTo>
                    <a:cubicBezTo>
                      <a:pt x="167" y="519"/>
                      <a:pt x="170" y="518"/>
                      <a:pt x="171" y="520"/>
                    </a:cubicBezTo>
                    <a:cubicBezTo>
                      <a:pt x="172" y="521"/>
                      <a:pt x="175" y="524"/>
                      <a:pt x="175" y="525"/>
                    </a:cubicBezTo>
                    <a:cubicBezTo>
                      <a:pt x="175" y="526"/>
                      <a:pt x="180" y="525"/>
                      <a:pt x="183" y="526"/>
                    </a:cubicBezTo>
                    <a:cubicBezTo>
                      <a:pt x="186" y="528"/>
                      <a:pt x="188" y="527"/>
                      <a:pt x="191" y="529"/>
                    </a:cubicBezTo>
                    <a:cubicBezTo>
                      <a:pt x="194" y="530"/>
                      <a:pt x="197" y="530"/>
                      <a:pt x="197" y="532"/>
                    </a:cubicBezTo>
                    <a:cubicBezTo>
                      <a:pt x="197" y="534"/>
                      <a:pt x="194" y="535"/>
                      <a:pt x="194" y="536"/>
                    </a:cubicBezTo>
                    <a:cubicBezTo>
                      <a:pt x="194" y="537"/>
                      <a:pt x="196" y="538"/>
                      <a:pt x="196" y="539"/>
                    </a:cubicBezTo>
                    <a:cubicBezTo>
                      <a:pt x="196" y="540"/>
                      <a:pt x="193" y="540"/>
                      <a:pt x="193" y="541"/>
                    </a:cubicBezTo>
                    <a:cubicBezTo>
                      <a:pt x="192" y="542"/>
                      <a:pt x="195" y="544"/>
                      <a:pt x="195" y="545"/>
                    </a:cubicBezTo>
                    <a:cubicBezTo>
                      <a:pt x="195" y="546"/>
                      <a:pt x="193" y="550"/>
                      <a:pt x="193" y="551"/>
                    </a:cubicBezTo>
                    <a:cubicBezTo>
                      <a:pt x="193" y="552"/>
                      <a:pt x="187" y="550"/>
                      <a:pt x="185" y="550"/>
                    </a:cubicBezTo>
                    <a:cubicBezTo>
                      <a:pt x="184" y="550"/>
                      <a:pt x="179" y="555"/>
                      <a:pt x="178" y="556"/>
                    </a:cubicBezTo>
                    <a:cubicBezTo>
                      <a:pt x="177" y="556"/>
                      <a:pt x="177" y="558"/>
                      <a:pt x="178" y="560"/>
                    </a:cubicBezTo>
                    <a:cubicBezTo>
                      <a:pt x="182" y="559"/>
                      <a:pt x="187" y="559"/>
                      <a:pt x="188" y="560"/>
                    </a:cubicBezTo>
                    <a:cubicBezTo>
                      <a:pt x="188" y="562"/>
                      <a:pt x="178" y="566"/>
                      <a:pt x="176" y="567"/>
                    </a:cubicBezTo>
                    <a:cubicBezTo>
                      <a:pt x="174" y="568"/>
                      <a:pt x="179" y="571"/>
                      <a:pt x="179" y="572"/>
                    </a:cubicBezTo>
                    <a:cubicBezTo>
                      <a:pt x="179" y="574"/>
                      <a:pt x="173" y="574"/>
                      <a:pt x="174" y="578"/>
                    </a:cubicBezTo>
                    <a:cubicBezTo>
                      <a:pt x="174" y="581"/>
                      <a:pt x="172" y="582"/>
                      <a:pt x="168" y="582"/>
                    </a:cubicBezTo>
                    <a:cubicBezTo>
                      <a:pt x="165" y="582"/>
                      <a:pt x="164" y="584"/>
                      <a:pt x="166" y="584"/>
                    </a:cubicBezTo>
                    <a:cubicBezTo>
                      <a:pt x="167" y="585"/>
                      <a:pt x="167" y="589"/>
                      <a:pt x="173" y="590"/>
                    </a:cubicBezTo>
                    <a:cubicBezTo>
                      <a:pt x="179" y="592"/>
                      <a:pt x="186" y="598"/>
                      <a:pt x="191" y="603"/>
                    </a:cubicBezTo>
                    <a:cubicBezTo>
                      <a:pt x="192" y="604"/>
                      <a:pt x="193" y="605"/>
                      <a:pt x="194" y="605"/>
                    </a:cubicBezTo>
                    <a:cubicBezTo>
                      <a:pt x="195" y="605"/>
                      <a:pt x="197" y="604"/>
                      <a:pt x="197" y="604"/>
                    </a:cubicBezTo>
                    <a:cubicBezTo>
                      <a:pt x="200" y="603"/>
                      <a:pt x="206" y="605"/>
                      <a:pt x="209" y="607"/>
                    </a:cubicBezTo>
                    <a:cubicBezTo>
                      <a:pt x="212" y="609"/>
                      <a:pt x="223" y="607"/>
                      <a:pt x="224" y="608"/>
                    </a:cubicBezTo>
                    <a:cubicBezTo>
                      <a:pt x="225" y="610"/>
                      <a:pt x="228" y="612"/>
                      <a:pt x="230" y="612"/>
                    </a:cubicBezTo>
                    <a:cubicBezTo>
                      <a:pt x="232" y="612"/>
                      <a:pt x="234" y="617"/>
                      <a:pt x="236" y="615"/>
                    </a:cubicBezTo>
                    <a:cubicBezTo>
                      <a:pt x="238" y="614"/>
                      <a:pt x="244" y="614"/>
                      <a:pt x="246" y="614"/>
                    </a:cubicBezTo>
                    <a:cubicBezTo>
                      <a:pt x="248" y="614"/>
                      <a:pt x="248" y="615"/>
                      <a:pt x="249" y="615"/>
                    </a:cubicBezTo>
                    <a:cubicBezTo>
                      <a:pt x="251" y="615"/>
                      <a:pt x="251" y="622"/>
                      <a:pt x="252" y="621"/>
                    </a:cubicBezTo>
                    <a:cubicBezTo>
                      <a:pt x="254" y="621"/>
                      <a:pt x="258" y="625"/>
                      <a:pt x="261" y="626"/>
                    </a:cubicBezTo>
                    <a:cubicBezTo>
                      <a:pt x="264" y="626"/>
                      <a:pt x="267" y="631"/>
                      <a:pt x="269" y="631"/>
                    </a:cubicBezTo>
                    <a:cubicBezTo>
                      <a:pt x="270" y="630"/>
                      <a:pt x="272" y="633"/>
                      <a:pt x="273" y="631"/>
                    </a:cubicBezTo>
                    <a:cubicBezTo>
                      <a:pt x="274" y="629"/>
                      <a:pt x="278" y="630"/>
                      <a:pt x="279" y="626"/>
                    </a:cubicBezTo>
                    <a:cubicBezTo>
                      <a:pt x="274" y="619"/>
                      <a:pt x="268" y="612"/>
                      <a:pt x="268" y="609"/>
                    </a:cubicBezTo>
                    <a:cubicBezTo>
                      <a:pt x="268" y="604"/>
                      <a:pt x="270" y="601"/>
                      <a:pt x="264" y="596"/>
                    </a:cubicBezTo>
                    <a:cubicBezTo>
                      <a:pt x="258" y="591"/>
                      <a:pt x="265" y="588"/>
                      <a:pt x="269" y="582"/>
                    </a:cubicBezTo>
                    <a:cubicBezTo>
                      <a:pt x="273" y="577"/>
                      <a:pt x="281" y="575"/>
                      <a:pt x="286" y="572"/>
                    </a:cubicBezTo>
                    <a:cubicBezTo>
                      <a:pt x="285" y="571"/>
                      <a:pt x="284" y="570"/>
                      <a:pt x="283" y="570"/>
                    </a:cubicBezTo>
                    <a:cubicBezTo>
                      <a:pt x="279" y="568"/>
                      <a:pt x="278" y="566"/>
                      <a:pt x="281" y="566"/>
                    </a:cubicBezTo>
                    <a:cubicBezTo>
                      <a:pt x="284" y="565"/>
                      <a:pt x="283" y="563"/>
                      <a:pt x="280" y="560"/>
                    </a:cubicBezTo>
                    <a:cubicBezTo>
                      <a:pt x="277" y="556"/>
                      <a:pt x="275" y="553"/>
                      <a:pt x="274" y="553"/>
                    </a:cubicBezTo>
                    <a:cubicBezTo>
                      <a:pt x="272" y="553"/>
                      <a:pt x="269" y="552"/>
                      <a:pt x="267" y="553"/>
                    </a:cubicBezTo>
                    <a:cubicBezTo>
                      <a:pt x="264" y="554"/>
                      <a:pt x="265" y="551"/>
                      <a:pt x="265" y="548"/>
                    </a:cubicBezTo>
                    <a:cubicBezTo>
                      <a:pt x="266" y="545"/>
                      <a:pt x="260" y="545"/>
                      <a:pt x="260" y="544"/>
                    </a:cubicBezTo>
                    <a:cubicBezTo>
                      <a:pt x="259" y="543"/>
                      <a:pt x="261" y="539"/>
                      <a:pt x="262" y="538"/>
                    </a:cubicBezTo>
                    <a:cubicBezTo>
                      <a:pt x="263" y="538"/>
                      <a:pt x="265" y="536"/>
                      <a:pt x="265" y="535"/>
                    </a:cubicBezTo>
                    <a:cubicBezTo>
                      <a:pt x="265" y="534"/>
                      <a:pt x="260" y="533"/>
                      <a:pt x="262" y="530"/>
                    </a:cubicBezTo>
                    <a:cubicBezTo>
                      <a:pt x="264" y="527"/>
                      <a:pt x="267" y="527"/>
                      <a:pt x="267" y="524"/>
                    </a:cubicBezTo>
                    <a:cubicBezTo>
                      <a:pt x="267" y="521"/>
                      <a:pt x="270" y="519"/>
                      <a:pt x="273" y="521"/>
                    </a:cubicBezTo>
                    <a:cubicBezTo>
                      <a:pt x="276" y="523"/>
                      <a:pt x="277" y="529"/>
                      <a:pt x="281" y="527"/>
                    </a:cubicBezTo>
                    <a:cubicBezTo>
                      <a:pt x="284" y="526"/>
                      <a:pt x="282" y="523"/>
                      <a:pt x="281" y="521"/>
                    </a:cubicBezTo>
                    <a:cubicBezTo>
                      <a:pt x="281" y="520"/>
                      <a:pt x="280" y="517"/>
                      <a:pt x="284" y="516"/>
                    </a:cubicBezTo>
                    <a:cubicBezTo>
                      <a:pt x="288" y="515"/>
                      <a:pt x="286" y="512"/>
                      <a:pt x="289" y="512"/>
                    </a:cubicBezTo>
                    <a:cubicBezTo>
                      <a:pt x="292" y="512"/>
                      <a:pt x="298" y="508"/>
                      <a:pt x="299" y="507"/>
                    </a:cubicBezTo>
                    <a:cubicBezTo>
                      <a:pt x="301" y="506"/>
                      <a:pt x="305" y="504"/>
                      <a:pt x="307" y="505"/>
                    </a:cubicBezTo>
                    <a:cubicBezTo>
                      <a:pt x="308" y="506"/>
                      <a:pt x="311" y="508"/>
                      <a:pt x="312" y="505"/>
                    </a:cubicBezTo>
                    <a:cubicBezTo>
                      <a:pt x="313" y="502"/>
                      <a:pt x="318" y="503"/>
                      <a:pt x="319" y="505"/>
                    </a:cubicBezTo>
                    <a:cubicBezTo>
                      <a:pt x="319" y="506"/>
                      <a:pt x="327" y="506"/>
                      <a:pt x="330" y="508"/>
                    </a:cubicBezTo>
                    <a:cubicBezTo>
                      <a:pt x="332" y="510"/>
                      <a:pt x="338" y="513"/>
                      <a:pt x="338" y="515"/>
                    </a:cubicBezTo>
                    <a:cubicBezTo>
                      <a:pt x="338" y="517"/>
                      <a:pt x="340" y="519"/>
                      <a:pt x="340" y="516"/>
                    </a:cubicBezTo>
                    <a:cubicBezTo>
                      <a:pt x="340" y="513"/>
                      <a:pt x="343" y="514"/>
                      <a:pt x="346" y="516"/>
                    </a:cubicBezTo>
                    <a:cubicBezTo>
                      <a:pt x="349" y="518"/>
                      <a:pt x="354" y="518"/>
                      <a:pt x="355" y="515"/>
                    </a:cubicBezTo>
                    <a:cubicBezTo>
                      <a:pt x="356" y="513"/>
                      <a:pt x="362" y="511"/>
                      <a:pt x="364" y="512"/>
                    </a:cubicBezTo>
                    <a:cubicBezTo>
                      <a:pt x="367" y="514"/>
                      <a:pt x="367" y="515"/>
                      <a:pt x="370" y="513"/>
                    </a:cubicBezTo>
                    <a:cubicBezTo>
                      <a:pt x="373" y="510"/>
                      <a:pt x="379" y="511"/>
                      <a:pt x="379" y="513"/>
                    </a:cubicBezTo>
                    <a:cubicBezTo>
                      <a:pt x="380" y="516"/>
                      <a:pt x="383" y="516"/>
                      <a:pt x="386" y="516"/>
                    </a:cubicBezTo>
                    <a:cubicBezTo>
                      <a:pt x="388" y="516"/>
                      <a:pt x="389" y="520"/>
                      <a:pt x="391" y="519"/>
                    </a:cubicBezTo>
                    <a:cubicBezTo>
                      <a:pt x="392" y="518"/>
                      <a:pt x="392" y="514"/>
                      <a:pt x="394" y="515"/>
                    </a:cubicBezTo>
                    <a:cubicBezTo>
                      <a:pt x="396" y="515"/>
                      <a:pt x="398" y="518"/>
                      <a:pt x="401" y="518"/>
                    </a:cubicBezTo>
                    <a:cubicBezTo>
                      <a:pt x="405" y="518"/>
                      <a:pt x="407" y="517"/>
                      <a:pt x="407" y="514"/>
                    </a:cubicBezTo>
                    <a:cubicBezTo>
                      <a:pt x="407" y="512"/>
                      <a:pt x="407" y="507"/>
                      <a:pt x="405" y="507"/>
                    </a:cubicBezTo>
                    <a:cubicBezTo>
                      <a:pt x="403" y="507"/>
                      <a:pt x="400" y="505"/>
                      <a:pt x="398" y="505"/>
                    </a:cubicBezTo>
                    <a:cubicBezTo>
                      <a:pt x="395" y="505"/>
                      <a:pt x="393" y="501"/>
                      <a:pt x="395" y="500"/>
                    </a:cubicBezTo>
                    <a:cubicBezTo>
                      <a:pt x="398" y="499"/>
                      <a:pt x="402" y="497"/>
                      <a:pt x="401" y="495"/>
                    </a:cubicBezTo>
                    <a:cubicBezTo>
                      <a:pt x="400" y="493"/>
                      <a:pt x="400" y="488"/>
                      <a:pt x="403" y="488"/>
                    </a:cubicBezTo>
                    <a:cubicBezTo>
                      <a:pt x="406" y="488"/>
                      <a:pt x="414" y="488"/>
                      <a:pt x="413" y="486"/>
                    </a:cubicBezTo>
                    <a:cubicBezTo>
                      <a:pt x="413" y="485"/>
                      <a:pt x="406" y="484"/>
                      <a:pt x="405" y="482"/>
                    </a:cubicBezTo>
                    <a:cubicBezTo>
                      <a:pt x="403" y="480"/>
                      <a:pt x="403" y="475"/>
                      <a:pt x="404" y="474"/>
                    </a:cubicBezTo>
                    <a:cubicBezTo>
                      <a:pt x="406" y="473"/>
                      <a:pt x="410" y="474"/>
                      <a:pt x="412" y="473"/>
                    </a:cubicBezTo>
                    <a:cubicBezTo>
                      <a:pt x="415" y="473"/>
                      <a:pt x="421" y="475"/>
                      <a:pt x="424" y="472"/>
                    </a:cubicBezTo>
                    <a:cubicBezTo>
                      <a:pt x="427" y="470"/>
                      <a:pt x="435" y="469"/>
                      <a:pt x="439" y="469"/>
                    </a:cubicBezTo>
                    <a:cubicBezTo>
                      <a:pt x="442" y="469"/>
                      <a:pt x="445" y="467"/>
                      <a:pt x="448" y="466"/>
                    </a:cubicBezTo>
                    <a:cubicBezTo>
                      <a:pt x="451" y="466"/>
                      <a:pt x="460" y="464"/>
                      <a:pt x="462" y="464"/>
                    </a:cubicBezTo>
                    <a:cubicBezTo>
                      <a:pt x="464" y="463"/>
                      <a:pt x="476" y="461"/>
                      <a:pt x="476" y="459"/>
                    </a:cubicBezTo>
                    <a:cubicBezTo>
                      <a:pt x="477" y="457"/>
                      <a:pt x="486" y="455"/>
                      <a:pt x="488" y="456"/>
                    </a:cubicBezTo>
                    <a:cubicBezTo>
                      <a:pt x="491" y="457"/>
                      <a:pt x="494" y="458"/>
                      <a:pt x="496" y="457"/>
                    </a:cubicBezTo>
                    <a:cubicBezTo>
                      <a:pt x="498" y="456"/>
                      <a:pt x="502" y="459"/>
                      <a:pt x="502" y="461"/>
                    </a:cubicBezTo>
                    <a:cubicBezTo>
                      <a:pt x="502" y="463"/>
                      <a:pt x="504" y="466"/>
                      <a:pt x="504" y="468"/>
                    </a:cubicBezTo>
                    <a:cubicBezTo>
                      <a:pt x="504" y="470"/>
                      <a:pt x="501" y="470"/>
                      <a:pt x="503" y="472"/>
                    </a:cubicBezTo>
                    <a:cubicBezTo>
                      <a:pt x="504" y="473"/>
                      <a:pt x="510" y="472"/>
                      <a:pt x="511" y="470"/>
                    </a:cubicBezTo>
                    <a:cubicBezTo>
                      <a:pt x="513" y="469"/>
                      <a:pt x="515" y="471"/>
                      <a:pt x="515" y="473"/>
                    </a:cubicBezTo>
                    <a:cubicBezTo>
                      <a:pt x="515" y="474"/>
                      <a:pt x="518" y="475"/>
                      <a:pt x="518" y="473"/>
                    </a:cubicBezTo>
                    <a:cubicBezTo>
                      <a:pt x="518" y="472"/>
                      <a:pt x="521" y="473"/>
                      <a:pt x="522" y="474"/>
                    </a:cubicBezTo>
                    <a:cubicBezTo>
                      <a:pt x="523" y="475"/>
                      <a:pt x="528" y="473"/>
                      <a:pt x="528" y="475"/>
                    </a:cubicBezTo>
                    <a:cubicBezTo>
                      <a:pt x="528" y="477"/>
                      <a:pt x="522" y="479"/>
                      <a:pt x="524" y="481"/>
                    </a:cubicBezTo>
                    <a:cubicBezTo>
                      <a:pt x="527" y="483"/>
                      <a:pt x="528" y="478"/>
                      <a:pt x="531" y="479"/>
                    </a:cubicBezTo>
                    <a:cubicBezTo>
                      <a:pt x="535" y="480"/>
                      <a:pt x="539" y="476"/>
                      <a:pt x="542" y="475"/>
                    </a:cubicBezTo>
                    <a:cubicBezTo>
                      <a:pt x="545" y="474"/>
                      <a:pt x="548" y="472"/>
                      <a:pt x="551" y="470"/>
                    </a:cubicBezTo>
                    <a:cubicBezTo>
                      <a:pt x="553" y="469"/>
                      <a:pt x="559" y="469"/>
                      <a:pt x="557" y="471"/>
                    </a:cubicBezTo>
                    <a:cubicBezTo>
                      <a:pt x="555" y="472"/>
                      <a:pt x="553" y="476"/>
                      <a:pt x="560" y="478"/>
                    </a:cubicBezTo>
                    <a:cubicBezTo>
                      <a:pt x="566" y="480"/>
                      <a:pt x="574" y="493"/>
                      <a:pt x="578" y="499"/>
                    </a:cubicBezTo>
                    <a:cubicBezTo>
                      <a:pt x="582" y="505"/>
                      <a:pt x="586" y="516"/>
                      <a:pt x="588" y="516"/>
                    </a:cubicBezTo>
                    <a:cubicBezTo>
                      <a:pt x="590" y="516"/>
                      <a:pt x="590" y="511"/>
                      <a:pt x="593" y="510"/>
                    </a:cubicBezTo>
                    <a:cubicBezTo>
                      <a:pt x="596" y="509"/>
                      <a:pt x="598" y="515"/>
                      <a:pt x="601" y="515"/>
                    </a:cubicBezTo>
                    <a:cubicBezTo>
                      <a:pt x="604" y="516"/>
                      <a:pt x="608" y="518"/>
                      <a:pt x="610" y="517"/>
                    </a:cubicBezTo>
                    <a:cubicBezTo>
                      <a:pt x="613" y="516"/>
                      <a:pt x="618" y="513"/>
                      <a:pt x="620" y="514"/>
                    </a:cubicBezTo>
                    <a:cubicBezTo>
                      <a:pt x="622" y="515"/>
                      <a:pt x="624" y="515"/>
                      <a:pt x="626" y="519"/>
                    </a:cubicBezTo>
                    <a:cubicBezTo>
                      <a:pt x="628" y="523"/>
                      <a:pt x="630" y="524"/>
                      <a:pt x="632" y="524"/>
                    </a:cubicBezTo>
                    <a:cubicBezTo>
                      <a:pt x="634" y="524"/>
                      <a:pt x="634" y="526"/>
                      <a:pt x="634" y="528"/>
                    </a:cubicBezTo>
                    <a:cubicBezTo>
                      <a:pt x="634" y="530"/>
                      <a:pt x="637" y="532"/>
                      <a:pt x="639" y="532"/>
                    </a:cubicBezTo>
                    <a:cubicBezTo>
                      <a:pt x="641" y="532"/>
                      <a:pt x="645" y="531"/>
                      <a:pt x="647" y="530"/>
                    </a:cubicBezTo>
                    <a:cubicBezTo>
                      <a:pt x="648" y="530"/>
                      <a:pt x="650" y="529"/>
                      <a:pt x="650" y="531"/>
                    </a:cubicBezTo>
                    <a:cubicBezTo>
                      <a:pt x="650" y="533"/>
                      <a:pt x="653" y="536"/>
                      <a:pt x="655" y="536"/>
                    </a:cubicBezTo>
                    <a:cubicBezTo>
                      <a:pt x="656" y="536"/>
                      <a:pt x="660" y="537"/>
                      <a:pt x="660" y="536"/>
                    </a:cubicBezTo>
                    <a:cubicBezTo>
                      <a:pt x="660" y="534"/>
                      <a:pt x="665" y="534"/>
                      <a:pt x="667" y="533"/>
                    </a:cubicBezTo>
                    <a:cubicBezTo>
                      <a:pt x="668" y="533"/>
                      <a:pt x="674" y="532"/>
                      <a:pt x="676" y="529"/>
                    </a:cubicBezTo>
                    <a:cubicBezTo>
                      <a:pt x="677" y="527"/>
                      <a:pt x="682" y="527"/>
                      <a:pt x="683" y="525"/>
                    </a:cubicBezTo>
                    <a:cubicBezTo>
                      <a:pt x="684" y="523"/>
                      <a:pt x="688" y="522"/>
                      <a:pt x="689" y="521"/>
                    </a:cubicBezTo>
                    <a:cubicBezTo>
                      <a:pt x="690" y="519"/>
                      <a:pt x="695" y="519"/>
                      <a:pt x="696" y="518"/>
                    </a:cubicBezTo>
                    <a:cubicBezTo>
                      <a:pt x="696" y="516"/>
                      <a:pt x="701" y="516"/>
                      <a:pt x="703" y="517"/>
                    </a:cubicBezTo>
                    <a:cubicBezTo>
                      <a:pt x="705" y="517"/>
                      <a:pt x="715" y="519"/>
                      <a:pt x="716" y="519"/>
                    </a:cubicBezTo>
                    <a:cubicBezTo>
                      <a:pt x="718" y="519"/>
                      <a:pt x="718" y="524"/>
                      <a:pt x="719" y="524"/>
                    </a:cubicBezTo>
                    <a:cubicBezTo>
                      <a:pt x="721" y="525"/>
                      <a:pt x="726" y="529"/>
                      <a:pt x="727" y="528"/>
                    </a:cubicBezTo>
                    <a:cubicBezTo>
                      <a:pt x="729" y="526"/>
                      <a:pt x="732" y="525"/>
                      <a:pt x="735" y="527"/>
                    </a:cubicBezTo>
                    <a:cubicBezTo>
                      <a:pt x="738" y="529"/>
                      <a:pt x="741" y="531"/>
                      <a:pt x="742" y="529"/>
                    </a:cubicBezTo>
                    <a:cubicBezTo>
                      <a:pt x="743" y="527"/>
                      <a:pt x="749" y="526"/>
                      <a:pt x="750" y="525"/>
                    </a:cubicBezTo>
                    <a:cubicBezTo>
                      <a:pt x="751" y="524"/>
                      <a:pt x="751" y="520"/>
                      <a:pt x="750" y="519"/>
                    </a:cubicBezTo>
                    <a:cubicBezTo>
                      <a:pt x="749" y="518"/>
                      <a:pt x="747" y="514"/>
                      <a:pt x="747" y="511"/>
                    </a:cubicBezTo>
                    <a:cubicBezTo>
                      <a:pt x="746" y="509"/>
                      <a:pt x="750" y="508"/>
                      <a:pt x="751" y="506"/>
                    </a:cubicBezTo>
                    <a:cubicBezTo>
                      <a:pt x="751" y="504"/>
                      <a:pt x="755" y="504"/>
                      <a:pt x="756" y="503"/>
                    </a:cubicBezTo>
                    <a:cubicBezTo>
                      <a:pt x="757" y="502"/>
                      <a:pt x="757" y="499"/>
                      <a:pt x="759" y="500"/>
                    </a:cubicBezTo>
                    <a:cubicBezTo>
                      <a:pt x="761" y="500"/>
                      <a:pt x="765" y="502"/>
                      <a:pt x="766" y="503"/>
                    </a:cubicBezTo>
                    <a:cubicBezTo>
                      <a:pt x="767" y="504"/>
                      <a:pt x="770" y="504"/>
                      <a:pt x="772" y="504"/>
                    </a:cubicBezTo>
                    <a:cubicBezTo>
                      <a:pt x="774" y="504"/>
                      <a:pt x="777" y="506"/>
                      <a:pt x="779" y="507"/>
                    </a:cubicBezTo>
                    <a:cubicBezTo>
                      <a:pt x="781" y="508"/>
                      <a:pt x="788" y="508"/>
                      <a:pt x="789" y="510"/>
                    </a:cubicBezTo>
                    <a:cubicBezTo>
                      <a:pt x="790" y="512"/>
                      <a:pt x="789" y="516"/>
                      <a:pt x="790" y="518"/>
                    </a:cubicBezTo>
                    <a:cubicBezTo>
                      <a:pt x="791" y="520"/>
                      <a:pt x="795" y="524"/>
                      <a:pt x="796" y="523"/>
                    </a:cubicBezTo>
                    <a:cubicBezTo>
                      <a:pt x="797" y="522"/>
                      <a:pt x="803" y="526"/>
                      <a:pt x="805" y="525"/>
                    </a:cubicBezTo>
                    <a:cubicBezTo>
                      <a:pt x="807" y="525"/>
                      <a:pt x="810" y="522"/>
                      <a:pt x="811" y="522"/>
                    </a:cubicBezTo>
                    <a:cubicBezTo>
                      <a:pt x="813" y="522"/>
                      <a:pt x="819" y="520"/>
                      <a:pt x="820" y="521"/>
                    </a:cubicBezTo>
                    <a:cubicBezTo>
                      <a:pt x="822" y="521"/>
                      <a:pt x="828" y="523"/>
                      <a:pt x="829" y="523"/>
                    </a:cubicBezTo>
                    <a:cubicBezTo>
                      <a:pt x="830" y="522"/>
                      <a:pt x="836" y="523"/>
                      <a:pt x="837" y="525"/>
                    </a:cubicBezTo>
                    <a:cubicBezTo>
                      <a:pt x="837" y="526"/>
                      <a:pt x="845" y="526"/>
                      <a:pt x="845" y="528"/>
                    </a:cubicBezTo>
                    <a:cubicBezTo>
                      <a:pt x="845" y="530"/>
                      <a:pt x="849" y="532"/>
                      <a:pt x="850" y="534"/>
                    </a:cubicBezTo>
                    <a:cubicBezTo>
                      <a:pt x="851" y="536"/>
                      <a:pt x="860" y="535"/>
                      <a:pt x="862" y="536"/>
                    </a:cubicBezTo>
                    <a:cubicBezTo>
                      <a:pt x="864" y="538"/>
                      <a:pt x="875" y="537"/>
                      <a:pt x="875" y="536"/>
                    </a:cubicBezTo>
                    <a:cubicBezTo>
                      <a:pt x="875" y="535"/>
                      <a:pt x="885" y="534"/>
                      <a:pt x="887" y="533"/>
                    </a:cubicBezTo>
                    <a:cubicBezTo>
                      <a:pt x="889" y="532"/>
                      <a:pt x="895" y="532"/>
                      <a:pt x="895" y="530"/>
                    </a:cubicBezTo>
                    <a:cubicBezTo>
                      <a:pt x="895" y="528"/>
                      <a:pt x="901" y="527"/>
                      <a:pt x="903" y="525"/>
                    </a:cubicBezTo>
                    <a:cubicBezTo>
                      <a:pt x="905" y="523"/>
                      <a:pt x="914" y="524"/>
                      <a:pt x="915" y="526"/>
                    </a:cubicBezTo>
                    <a:cubicBezTo>
                      <a:pt x="915" y="528"/>
                      <a:pt x="921" y="528"/>
                      <a:pt x="923" y="527"/>
                    </a:cubicBezTo>
                    <a:cubicBezTo>
                      <a:pt x="925" y="526"/>
                      <a:pt x="931" y="528"/>
                      <a:pt x="932" y="530"/>
                    </a:cubicBezTo>
                    <a:cubicBezTo>
                      <a:pt x="933" y="532"/>
                      <a:pt x="940" y="533"/>
                      <a:pt x="942" y="532"/>
                    </a:cubicBezTo>
                    <a:cubicBezTo>
                      <a:pt x="943" y="532"/>
                      <a:pt x="949" y="528"/>
                      <a:pt x="951" y="527"/>
                    </a:cubicBezTo>
                    <a:cubicBezTo>
                      <a:pt x="953" y="527"/>
                      <a:pt x="956" y="525"/>
                      <a:pt x="955" y="523"/>
                    </a:cubicBezTo>
                    <a:cubicBezTo>
                      <a:pt x="955" y="521"/>
                      <a:pt x="959" y="515"/>
                      <a:pt x="960" y="513"/>
                    </a:cubicBezTo>
                    <a:cubicBezTo>
                      <a:pt x="960" y="511"/>
                      <a:pt x="964" y="504"/>
                      <a:pt x="966" y="504"/>
                    </a:cubicBezTo>
                    <a:cubicBezTo>
                      <a:pt x="967" y="503"/>
                      <a:pt x="970" y="501"/>
                      <a:pt x="970" y="499"/>
                    </a:cubicBezTo>
                    <a:cubicBezTo>
                      <a:pt x="970" y="497"/>
                      <a:pt x="969" y="492"/>
                      <a:pt x="967" y="492"/>
                    </a:cubicBezTo>
                    <a:cubicBezTo>
                      <a:pt x="965" y="492"/>
                      <a:pt x="962" y="492"/>
                      <a:pt x="966" y="487"/>
                    </a:cubicBezTo>
                    <a:cubicBezTo>
                      <a:pt x="970" y="482"/>
                      <a:pt x="977" y="483"/>
                      <a:pt x="979" y="483"/>
                    </a:cubicBezTo>
                    <a:cubicBezTo>
                      <a:pt x="980" y="483"/>
                      <a:pt x="989" y="481"/>
                      <a:pt x="993" y="482"/>
                    </a:cubicBezTo>
                    <a:cubicBezTo>
                      <a:pt x="997" y="483"/>
                      <a:pt x="999" y="481"/>
                      <a:pt x="1004" y="484"/>
                    </a:cubicBezTo>
                    <a:cubicBezTo>
                      <a:pt x="1008" y="486"/>
                      <a:pt x="1014" y="485"/>
                      <a:pt x="1015" y="487"/>
                    </a:cubicBezTo>
                    <a:cubicBezTo>
                      <a:pt x="1017" y="489"/>
                      <a:pt x="1023" y="491"/>
                      <a:pt x="1022" y="494"/>
                    </a:cubicBezTo>
                    <a:cubicBezTo>
                      <a:pt x="1021" y="498"/>
                      <a:pt x="1025" y="496"/>
                      <a:pt x="1026" y="503"/>
                    </a:cubicBezTo>
                    <a:cubicBezTo>
                      <a:pt x="1028" y="510"/>
                      <a:pt x="1031" y="511"/>
                      <a:pt x="1032" y="514"/>
                    </a:cubicBezTo>
                    <a:cubicBezTo>
                      <a:pt x="1033" y="518"/>
                      <a:pt x="1037" y="524"/>
                      <a:pt x="1037" y="526"/>
                    </a:cubicBezTo>
                    <a:cubicBezTo>
                      <a:pt x="1036" y="528"/>
                      <a:pt x="1036" y="531"/>
                      <a:pt x="1041" y="532"/>
                    </a:cubicBezTo>
                    <a:cubicBezTo>
                      <a:pt x="1045" y="532"/>
                      <a:pt x="1049" y="536"/>
                      <a:pt x="1050" y="535"/>
                    </a:cubicBezTo>
                    <a:cubicBezTo>
                      <a:pt x="1051" y="534"/>
                      <a:pt x="1057" y="536"/>
                      <a:pt x="1060" y="539"/>
                    </a:cubicBezTo>
                    <a:cubicBezTo>
                      <a:pt x="1063" y="542"/>
                      <a:pt x="1067" y="541"/>
                      <a:pt x="1067" y="544"/>
                    </a:cubicBezTo>
                    <a:cubicBezTo>
                      <a:pt x="1066" y="547"/>
                      <a:pt x="1069" y="550"/>
                      <a:pt x="1069" y="552"/>
                    </a:cubicBezTo>
                    <a:cubicBezTo>
                      <a:pt x="1068" y="555"/>
                      <a:pt x="1074" y="556"/>
                      <a:pt x="1078" y="556"/>
                    </a:cubicBezTo>
                    <a:cubicBezTo>
                      <a:pt x="1082" y="555"/>
                      <a:pt x="1085" y="557"/>
                      <a:pt x="1087" y="554"/>
                    </a:cubicBezTo>
                    <a:cubicBezTo>
                      <a:pt x="1088" y="550"/>
                      <a:pt x="1094" y="552"/>
                      <a:pt x="1096" y="550"/>
                    </a:cubicBezTo>
                    <a:cubicBezTo>
                      <a:pt x="1098" y="549"/>
                      <a:pt x="1104" y="547"/>
                      <a:pt x="1104" y="552"/>
                    </a:cubicBezTo>
                    <a:cubicBezTo>
                      <a:pt x="1103" y="558"/>
                      <a:pt x="1107" y="559"/>
                      <a:pt x="1104" y="560"/>
                    </a:cubicBezTo>
                    <a:cubicBezTo>
                      <a:pt x="1101" y="562"/>
                      <a:pt x="1100" y="570"/>
                      <a:pt x="1099" y="573"/>
                    </a:cubicBezTo>
                    <a:cubicBezTo>
                      <a:pt x="1098" y="576"/>
                      <a:pt x="1094" y="577"/>
                      <a:pt x="1093" y="580"/>
                    </a:cubicBezTo>
                    <a:cubicBezTo>
                      <a:pt x="1093" y="584"/>
                      <a:pt x="1089" y="584"/>
                      <a:pt x="1089" y="586"/>
                    </a:cubicBezTo>
                    <a:cubicBezTo>
                      <a:pt x="1089" y="589"/>
                      <a:pt x="1083" y="588"/>
                      <a:pt x="1080" y="586"/>
                    </a:cubicBezTo>
                    <a:cubicBezTo>
                      <a:pt x="1077" y="584"/>
                      <a:pt x="1074" y="590"/>
                      <a:pt x="1072" y="590"/>
                    </a:cubicBezTo>
                    <a:cubicBezTo>
                      <a:pt x="1070" y="590"/>
                      <a:pt x="1070" y="595"/>
                      <a:pt x="1071" y="597"/>
                    </a:cubicBezTo>
                    <a:cubicBezTo>
                      <a:pt x="1071" y="599"/>
                      <a:pt x="1070" y="602"/>
                      <a:pt x="1071" y="605"/>
                    </a:cubicBezTo>
                    <a:cubicBezTo>
                      <a:pt x="1072" y="607"/>
                      <a:pt x="1071" y="610"/>
                      <a:pt x="1072" y="614"/>
                    </a:cubicBezTo>
                    <a:cubicBezTo>
                      <a:pt x="1075" y="612"/>
                      <a:pt x="1078" y="610"/>
                      <a:pt x="1080" y="610"/>
                    </a:cubicBezTo>
                    <a:cubicBezTo>
                      <a:pt x="1083" y="610"/>
                      <a:pt x="1087" y="616"/>
                      <a:pt x="1091" y="616"/>
                    </a:cubicBezTo>
                    <a:cubicBezTo>
                      <a:pt x="1095" y="616"/>
                      <a:pt x="1113" y="604"/>
                      <a:pt x="1113" y="602"/>
                    </a:cubicBezTo>
                    <a:cubicBezTo>
                      <a:pt x="1113" y="600"/>
                      <a:pt x="1124" y="590"/>
                      <a:pt x="1129" y="585"/>
                    </a:cubicBezTo>
                    <a:cubicBezTo>
                      <a:pt x="1134" y="579"/>
                      <a:pt x="1140" y="572"/>
                      <a:pt x="1143" y="566"/>
                    </a:cubicBezTo>
                    <a:cubicBezTo>
                      <a:pt x="1145" y="562"/>
                      <a:pt x="1152" y="555"/>
                      <a:pt x="1153" y="552"/>
                    </a:cubicBezTo>
                    <a:cubicBezTo>
                      <a:pt x="1155" y="549"/>
                      <a:pt x="1156" y="549"/>
                      <a:pt x="1159" y="542"/>
                    </a:cubicBezTo>
                    <a:cubicBezTo>
                      <a:pt x="1162" y="535"/>
                      <a:pt x="1162" y="518"/>
                      <a:pt x="1163" y="517"/>
                    </a:cubicBezTo>
                    <a:cubicBezTo>
                      <a:pt x="1164" y="516"/>
                      <a:pt x="1164" y="513"/>
                      <a:pt x="1165" y="511"/>
                    </a:cubicBezTo>
                    <a:cubicBezTo>
                      <a:pt x="1167" y="509"/>
                      <a:pt x="1166" y="506"/>
                      <a:pt x="1169" y="504"/>
                    </a:cubicBezTo>
                    <a:cubicBezTo>
                      <a:pt x="1172" y="501"/>
                      <a:pt x="1171" y="499"/>
                      <a:pt x="1170" y="497"/>
                    </a:cubicBezTo>
                    <a:cubicBezTo>
                      <a:pt x="1170" y="496"/>
                      <a:pt x="1171" y="491"/>
                      <a:pt x="1170" y="490"/>
                    </a:cubicBezTo>
                    <a:cubicBezTo>
                      <a:pt x="1169" y="489"/>
                      <a:pt x="1169" y="488"/>
                      <a:pt x="1171" y="487"/>
                    </a:cubicBezTo>
                    <a:cubicBezTo>
                      <a:pt x="1173" y="486"/>
                      <a:pt x="1170" y="484"/>
                      <a:pt x="1167" y="483"/>
                    </a:cubicBezTo>
                    <a:cubicBezTo>
                      <a:pt x="1165" y="481"/>
                      <a:pt x="1162" y="480"/>
                      <a:pt x="1162" y="478"/>
                    </a:cubicBezTo>
                    <a:cubicBezTo>
                      <a:pt x="1161" y="475"/>
                      <a:pt x="1157" y="472"/>
                      <a:pt x="1154" y="472"/>
                    </a:cubicBezTo>
                    <a:cubicBezTo>
                      <a:pt x="1151" y="472"/>
                      <a:pt x="1145" y="470"/>
                      <a:pt x="1146" y="472"/>
                    </a:cubicBezTo>
                    <a:cubicBezTo>
                      <a:pt x="1146" y="474"/>
                      <a:pt x="1145" y="476"/>
                      <a:pt x="1144" y="476"/>
                    </a:cubicBezTo>
                    <a:cubicBezTo>
                      <a:pt x="1142" y="475"/>
                      <a:pt x="1142" y="476"/>
                      <a:pt x="1140" y="479"/>
                    </a:cubicBezTo>
                    <a:cubicBezTo>
                      <a:pt x="1138" y="482"/>
                      <a:pt x="1131" y="482"/>
                      <a:pt x="1134" y="480"/>
                    </a:cubicBezTo>
                    <a:cubicBezTo>
                      <a:pt x="1137" y="477"/>
                      <a:pt x="1133" y="477"/>
                      <a:pt x="1134" y="474"/>
                    </a:cubicBezTo>
                    <a:cubicBezTo>
                      <a:pt x="1135" y="471"/>
                      <a:pt x="1137" y="468"/>
                      <a:pt x="1134" y="470"/>
                    </a:cubicBezTo>
                    <a:cubicBezTo>
                      <a:pt x="1130" y="472"/>
                      <a:pt x="1130" y="476"/>
                      <a:pt x="1128" y="477"/>
                    </a:cubicBezTo>
                    <a:cubicBezTo>
                      <a:pt x="1125" y="478"/>
                      <a:pt x="1126" y="469"/>
                      <a:pt x="1127" y="467"/>
                    </a:cubicBezTo>
                    <a:cubicBezTo>
                      <a:pt x="1127" y="465"/>
                      <a:pt x="1122" y="467"/>
                      <a:pt x="1116" y="467"/>
                    </a:cubicBezTo>
                    <a:cubicBezTo>
                      <a:pt x="1110" y="466"/>
                      <a:pt x="1111" y="462"/>
                      <a:pt x="1116" y="460"/>
                    </a:cubicBezTo>
                    <a:cubicBezTo>
                      <a:pt x="1121" y="457"/>
                      <a:pt x="1120" y="455"/>
                      <a:pt x="1122" y="454"/>
                    </a:cubicBezTo>
                    <a:cubicBezTo>
                      <a:pt x="1125" y="453"/>
                      <a:pt x="1131" y="449"/>
                      <a:pt x="1135" y="446"/>
                    </a:cubicBezTo>
                    <a:cubicBezTo>
                      <a:pt x="1139" y="444"/>
                      <a:pt x="1139" y="442"/>
                      <a:pt x="1140" y="439"/>
                    </a:cubicBezTo>
                    <a:cubicBezTo>
                      <a:pt x="1141" y="437"/>
                      <a:pt x="1148" y="434"/>
                      <a:pt x="1154" y="429"/>
                    </a:cubicBezTo>
                    <a:cubicBezTo>
                      <a:pt x="1160" y="424"/>
                      <a:pt x="1163" y="421"/>
                      <a:pt x="1164" y="418"/>
                    </a:cubicBezTo>
                    <a:cubicBezTo>
                      <a:pt x="1166" y="415"/>
                      <a:pt x="1175" y="412"/>
                      <a:pt x="1175" y="409"/>
                    </a:cubicBezTo>
                    <a:cubicBezTo>
                      <a:pt x="1175" y="407"/>
                      <a:pt x="1186" y="401"/>
                      <a:pt x="1193" y="400"/>
                    </a:cubicBezTo>
                    <a:cubicBezTo>
                      <a:pt x="1201" y="398"/>
                      <a:pt x="1212" y="400"/>
                      <a:pt x="1214" y="402"/>
                    </a:cubicBezTo>
                    <a:cubicBezTo>
                      <a:pt x="1216" y="405"/>
                      <a:pt x="1218" y="404"/>
                      <a:pt x="1219" y="402"/>
                    </a:cubicBezTo>
                    <a:cubicBezTo>
                      <a:pt x="1221" y="401"/>
                      <a:pt x="1223" y="402"/>
                      <a:pt x="1228" y="402"/>
                    </a:cubicBezTo>
                    <a:cubicBezTo>
                      <a:pt x="1233" y="403"/>
                      <a:pt x="1234" y="400"/>
                      <a:pt x="1238" y="401"/>
                    </a:cubicBezTo>
                    <a:cubicBezTo>
                      <a:pt x="1241" y="402"/>
                      <a:pt x="1244" y="402"/>
                      <a:pt x="1246" y="399"/>
                    </a:cubicBezTo>
                    <a:cubicBezTo>
                      <a:pt x="1248" y="395"/>
                      <a:pt x="1257" y="395"/>
                      <a:pt x="1259" y="397"/>
                    </a:cubicBezTo>
                    <a:cubicBezTo>
                      <a:pt x="1261" y="399"/>
                      <a:pt x="1263" y="401"/>
                      <a:pt x="1266" y="398"/>
                    </a:cubicBezTo>
                    <a:cubicBezTo>
                      <a:pt x="1270" y="396"/>
                      <a:pt x="1270" y="401"/>
                      <a:pt x="1273" y="402"/>
                    </a:cubicBezTo>
                    <a:cubicBezTo>
                      <a:pt x="1276" y="402"/>
                      <a:pt x="1274" y="405"/>
                      <a:pt x="1271" y="405"/>
                    </a:cubicBezTo>
                    <a:cubicBezTo>
                      <a:pt x="1269" y="405"/>
                      <a:pt x="1265" y="406"/>
                      <a:pt x="1268" y="408"/>
                    </a:cubicBezTo>
                    <a:cubicBezTo>
                      <a:pt x="1272" y="410"/>
                      <a:pt x="1275" y="406"/>
                      <a:pt x="1278" y="407"/>
                    </a:cubicBezTo>
                    <a:cubicBezTo>
                      <a:pt x="1281" y="407"/>
                      <a:pt x="1285" y="407"/>
                      <a:pt x="1288" y="405"/>
                    </a:cubicBezTo>
                    <a:cubicBezTo>
                      <a:pt x="1292" y="403"/>
                      <a:pt x="1293" y="407"/>
                      <a:pt x="1295" y="405"/>
                    </a:cubicBezTo>
                    <a:cubicBezTo>
                      <a:pt x="1297" y="403"/>
                      <a:pt x="1302" y="402"/>
                      <a:pt x="1305" y="402"/>
                    </a:cubicBezTo>
                    <a:cubicBezTo>
                      <a:pt x="1308" y="403"/>
                      <a:pt x="1305" y="399"/>
                      <a:pt x="1301" y="399"/>
                    </a:cubicBezTo>
                    <a:cubicBezTo>
                      <a:pt x="1297" y="399"/>
                      <a:pt x="1297" y="397"/>
                      <a:pt x="1300" y="391"/>
                    </a:cubicBezTo>
                    <a:cubicBezTo>
                      <a:pt x="1304" y="385"/>
                      <a:pt x="1310" y="382"/>
                      <a:pt x="1315" y="379"/>
                    </a:cubicBezTo>
                    <a:cubicBezTo>
                      <a:pt x="1319" y="375"/>
                      <a:pt x="1322" y="377"/>
                      <a:pt x="1322" y="375"/>
                    </a:cubicBezTo>
                    <a:cubicBezTo>
                      <a:pt x="1322" y="372"/>
                      <a:pt x="1324" y="366"/>
                      <a:pt x="1327" y="366"/>
                    </a:cubicBezTo>
                    <a:cubicBezTo>
                      <a:pt x="1330" y="366"/>
                      <a:pt x="1338" y="367"/>
                      <a:pt x="1343" y="364"/>
                    </a:cubicBezTo>
                    <a:cubicBezTo>
                      <a:pt x="1348" y="362"/>
                      <a:pt x="1347" y="366"/>
                      <a:pt x="1349" y="367"/>
                    </a:cubicBezTo>
                    <a:cubicBezTo>
                      <a:pt x="1351" y="368"/>
                      <a:pt x="1354" y="363"/>
                      <a:pt x="1356" y="364"/>
                    </a:cubicBezTo>
                    <a:cubicBezTo>
                      <a:pt x="1358" y="366"/>
                      <a:pt x="1353" y="369"/>
                      <a:pt x="1351" y="373"/>
                    </a:cubicBezTo>
                    <a:cubicBezTo>
                      <a:pt x="1350" y="377"/>
                      <a:pt x="1354" y="376"/>
                      <a:pt x="1357" y="377"/>
                    </a:cubicBezTo>
                    <a:cubicBezTo>
                      <a:pt x="1359" y="378"/>
                      <a:pt x="1354" y="380"/>
                      <a:pt x="1354" y="381"/>
                    </a:cubicBezTo>
                    <a:cubicBezTo>
                      <a:pt x="1355" y="382"/>
                      <a:pt x="1360" y="382"/>
                      <a:pt x="1366" y="376"/>
                    </a:cubicBezTo>
                    <a:cubicBezTo>
                      <a:pt x="1372" y="370"/>
                      <a:pt x="1378" y="368"/>
                      <a:pt x="1382" y="368"/>
                    </a:cubicBezTo>
                    <a:cubicBezTo>
                      <a:pt x="1386" y="369"/>
                      <a:pt x="1384" y="365"/>
                      <a:pt x="1384" y="359"/>
                    </a:cubicBezTo>
                    <a:cubicBezTo>
                      <a:pt x="1384" y="353"/>
                      <a:pt x="1397" y="351"/>
                      <a:pt x="1401" y="353"/>
                    </a:cubicBezTo>
                    <a:cubicBezTo>
                      <a:pt x="1405" y="355"/>
                      <a:pt x="1404" y="356"/>
                      <a:pt x="1400" y="355"/>
                    </a:cubicBezTo>
                    <a:cubicBezTo>
                      <a:pt x="1397" y="354"/>
                      <a:pt x="1393" y="358"/>
                      <a:pt x="1393" y="363"/>
                    </a:cubicBezTo>
                    <a:cubicBezTo>
                      <a:pt x="1393" y="367"/>
                      <a:pt x="1390" y="369"/>
                      <a:pt x="1392" y="371"/>
                    </a:cubicBezTo>
                    <a:cubicBezTo>
                      <a:pt x="1393" y="373"/>
                      <a:pt x="1389" y="373"/>
                      <a:pt x="1389" y="375"/>
                    </a:cubicBezTo>
                    <a:cubicBezTo>
                      <a:pt x="1389" y="377"/>
                      <a:pt x="1389" y="379"/>
                      <a:pt x="1386" y="380"/>
                    </a:cubicBezTo>
                    <a:cubicBezTo>
                      <a:pt x="1383" y="380"/>
                      <a:pt x="1373" y="381"/>
                      <a:pt x="1373" y="385"/>
                    </a:cubicBezTo>
                    <a:cubicBezTo>
                      <a:pt x="1373" y="389"/>
                      <a:pt x="1368" y="389"/>
                      <a:pt x="1365" y="394"/>
                    </a:cubicBezTo>
                    <a:cubicBezTo>
                      <a:pt x="1363" y="398"/>
                      <a:pt x="1354" y="401"/>
                      <a:pt x="1347" y="410"/>
                    </a:cubicBezTo>
                    <a:cubicBezTo>
                      <a:pt x="1341" y="419"/>
                      <a:pt x="1332" y="419"/>
                      <a:pt x="1332" y="421"/>
                    </a:cubicBezTo>
                    <a:cubicBezTo>
                      <a:pt x="1332" y="423"/>
                      <a:pt x="1325" y="423"/>
                      <a:pt x="1323" y="423"/>
                    </a:cubicBezTo>
                    <a:cubicBezTo>
                      <a:pt x="1320" y="423"/>
                      <a:pt x="1325" y="429"/>
                      <a:pt x="1319" y="435"/>
                    </a:cubicBezTo>
                    <a:cubicBezTo>
                      <a:pt x="1314" y="441"/>
                      <a:pt x="1310" y="449"/>
                      <a:pt x="1310" y="457"/>
                    </a:cubicBezTo>
                    <a:cubicBezTo>
                      <a:pt x="1311" y="465"/>
                      <a:pt x="1313" y="488"/>
                      <a:pt x="1316" y="492"/>
                    </a:cubicBezTo>
                    <a:cubicBezTo>
                      <a:pt x="1318" y="497"/>
                      <a:pt x="1317" y="507"/>
                      <a:pt x="1319" y="509"/>
                    </a:cubicBezTo>
                    <a:cubicBezTo>
                      <a:pt x="1321" y="511"/>
                      <a:pt x="1320" y="515"/>
                      <a:pt x="1321" y="516"/>
                    </a:cubicBezTo>
                    <a:cubicBezTo>
                      <a:pt x="1323" y="517"/>
                      <a:pt x="1328" y="510"/>
                      <a:pt x="1331" y="507"/>
                    </a:cubicBezTo>
                    <a:cubicBezTo>
                      <a:pt x="1335" y="504"/>
                      <a:pt x="1334" y="503"/>
                      <a:pt x="1336" y="502"/>
                    </a:cubicBezTo>
                    <a:cubicBezTo>
                      <a:pt x="1339" y="500"/>
                      <a:pt x="1338" y="493"/>
                      <a:pt x="1338" y="492"/>
                    </a:cubicBezTo>
                    <a:cubicBezTo>
                      <a:pt x="1339" y="490"/>
                      <a:pt x="1344" y="489"/>
                      <a:pt x="1345" y="487"/>
                    </a:cubicBezTo>
                    <a:cubicBezTo>
                      <a:pt x="1346" y="485"/>
                      <a:pt x="1350" y="487"/>
                      <a:pt x="1352" y="486"/>
                    </a:cubicBezTo>
                    <a:cubicBezTo>
                      <a:pt x="1354" y="485"/>
                      <a:pt x="1352" y="480"/>
                      <a:pt x="1351" y="478"/>
                    </a:cubicBezTo>
                    <a:cubicBezTo>
                      <a:pt x="1351" y="475"/>
                      <a:pt x="1357" y="471"/>
                      <a:pt x="1361" y="469"/>
                    </a:cubicBezTo>
                    <a:cubicBezTo>
                      <a:pt x="1364" y="466"/>
                      <a:pt x="1368" y="470"/>
                      <a:pt x="1372" y="467"/>
                    </a:cubicBezTo>
                    <a:cubicBezTo>
                      <a:pt x="1376" y="463"/>
                      <a:pt x="1372" y="459"/>
                      <a:pt x="1370" y="457"/>
                    </a:cubicBezTo>
                    <a:cubicBezTo>
                      <a:pt x="1369" y="456"/>
                      <a:pt x="1374" y="446"/>
                      <a:pt x="1377" y="446"/>
                    </a:cubicBezTo>
                    <a:cubicBezTo>
                      <a:pt x="1380" y="445"/>
                      <a:pt x="1382" y="448"/>
                      <a:pt x="1385" y="445"/>
                    </a:cubicBezTo>
                    <a:cubicBezTo>
                      <a:pt x="1388" y="443"/>
                      <a:pt x="1382" y="439"/>
                      <a:pt x="1380" y="439"/>
                    </a:cubicBezTo>
                    <a:cubicBezTo>
                      <a:pt x="1378" y="439"/>
                      <a:pt x="1377" y="432"/>
                      <a:pt x="1382" y="428"/>
                    </a:cubicBezTo>
                    <a:cubicBezTo>
                      <a:pt x="1387" y="424"/>
                      <a:pt x="1385" y="424"/>
                      <a:pt x="1382" y="423"/>
                    </a:cubicBezTo>
                    <a:cubicBezTo>
                      <a:pt x="1379" y="422"/>
                      <a:pt x="1378" y="423"/>
                      <a:pt x="1376" y="423"/>
                    </a:cubicBezTo>
                    <a:cubicBezTo>
                      <a:pt x="1373" y="423"/>
                      <a:pt x="1371" y="418"/>
                      <a:pt x="1375" y="413"/>
                    </a:cubicBezTo>
                    <a:cubicBezTo>
                      <a:pt x="1378" y="408"/>
                      <a:pt x="1382" y="409"/>
                      <a:pt x="1383" y="405"/>
                    </a:cubicBezTo>
                    <a:cubicBezTo>
                      <a:pt x="1384" y="401"/>
                      <a:pt x="1389" y="395"/>
                      <a:pt x="1390" y="393"/>
                    </a:cubicBezTo>
                    <a:cubicBezTo>
                      <a:pt x="1391" y="390"/>
                      <a:pt x="1396" y="393"/>
                      <a:pt x="1398" y="392"/>
                    </a:cubicBezTo>
                    <a:cubicBezTo>
                      <a:pt x="1400" y="392"/>
                      <a:pt x="1400" y="396"/>
                      <a:pt x="1402" y="394"/>
                    </a:cubicBezTo>
                    <a:cubicBezTo>
                      <a:pt x="1405" y="392"/>
                      <a:pt x="1409" y="385"/>
                      <a:pt x="1412" y="385"/>
                    </a:cubicBezTo>
                    <a:cubicBezTo>
                      <a:pt x="1415" y="385"/>
                      <a:pt x="1413" y="390"/>
                      <a:pt x="1414" y="393"/>
                    </a:cubicBezTo>
                    <a:cubicBezTo>
                      <a:pt x="1415" y="396"/>
                      <a:pt x="1417" y="392"/>
                      <a:pt x="1423" y="388"/>
                    </a:cubicBezTo>
                    <a:cubicBezTo>
                      <a:pt x="1429" y="384"/>
                      <a:pt x="1443" y="384"/>
                      <a:pt x="1447" y="386"/>
                    </a:cubicBezTo>
                    <a:cubicBezTo>
                      <a:pt x="1451" y="388"/>
                      <a:pt x="1452" y="393"/>
                      <a:pt x="1454" y="392"/>
                    </a:cubicBezTo>
                    <a:cubicBezTo>
                      <a:pt x="1458" y="391"/>
                      <a:pt x="1455" y="387"/>
                      <a:pt x="1458" y="386"/>
                    </a:cubicBezTo>
                    <a:cubicBezTo>
                      <a:pt x="1462" y="385"/>
                      <a:pt x="1468" y="382"/>
                      <a:pt x="1472" y="379"/>
                    </a:cubicBezTo>
                    <a:cubicBezTo>
                      <a:pt x="1477" y="375"/>
                      <a:pt x="1475" y="378"/>
                      <a:pt x="1478" y="375"/>
                    </a:cubicBezTo>
                    <a:cubicBezTo>
                      <a:pt x="1480" y="372"/>
                      <a:pt x="1483" y="373"/>
                      <a:pt x="1483" y="371"/>
                    </a:cubicBezTo>
                    <a:cubicBezTo>
                      <a:pt x="1484" y="369"/>
                      <a:pt x="1491" y="366"/>
                      <a:pt x="1500" y="364"/>
                    </a:cubicBezTo>
                    <a:cubicBezTo>
                      <a:pt x="1509" y="362"/>
                      <a:pt x="1520" y="356"/>
                      <a:pt x="1520" y="354"/>
                    </a:cubicBezTo>
                    <a:cubicBezTo>
                      <a:pt x="1519" y="352"/>
                      <a:pt x="1523" y="351"/>
                      <a:pt x="1524" y="353"/>
                    </a:cubicBezTo>
                    <a:cubicBezTo>
                      <a:pt x="1524" y="355"/>
                      <a:pt x="1528" y="354"/>
                      <a:pt x="1532" y="355"/>
                    </a:cubicBezTo>
                    <a:cubicBezTo>
                      <a:pt x="1537" y="356"/>
                      <a:pt x="1539" y="358"/>
                      <a:pt x="1543" y="354"/>
                    </a:cubicBezTo>
                    <a:cubicBezTo>
                      <a:pt x="1547" y="351"/>
                      <a:pt x="1542" y="349"/>
                      <a:pt x="1542" y="346"/>
                    </a:cubicBezTo>
                    <a:cubicBezTo>
                      <a:pt x="1543" y="344"/>
                      <a:pt x="1536" y="341"/>
                      <a:pt x="1537" y="338"/>
                    </a:cubicBezTo>
                    <a:cubicBezTo>
                      <a:pt x="1538" y="335"/>
                      <a:pt x="1532" y="327"/>
                      <a:pt x="1530" y="328"/>
                    </a:cubicBezTo>
                    <a:cubicBezTo>
                      <a:pt x="1529" y="330"/>
                      <a:pt x="1525" y="327"/>
                      <a:pt x="1525" y="325"/>
                    </a:cubicBezTo>
                    <a:cubicBezTo>
                      <a:pt x="1525" y="322"/>
                      <a:pt x="1524" y="320"/>
                      <a:pt x="1522" y="321"/>
                    </a:cubicBezTo>
                    <a:cubicBezTo>
                      <a:pt x="1519" y="323"/>
                      <a:pt x="1514" y="322"/>
                      <a:pt x="1514" y="320"/>
                    </a:cubicBezTo>
                    <a:cubicBezTo>
                      <a:pt x="1513" y="317"/>
                      <a:pt x="1519" y="315"/>
                      <a:pt x="1523" y="317"/>
                    </a:cubicBezTo>
                    <a:cubicBezTo>
                      <a:pt x="1527" y="319"/>
                      <a:pt x="1526" y="320"/>
                      <a:pt x="1528" y="322"/>
                    </a:cubicBezTo>
                    <a:cubicBezTo>
                      <a:pt x="1530" y="323"/>
                      <a:pt x="1536" y="322"/>
                      <a:pt x="1539" y="321"/>
                    </a:cubicBezTo>
                    <a:cubicBezTo>
                      <a:pt x="1542" y="319"/>
                      <a:pt x="1551" y="317"/>
                      <a:pt x="1552" y="314"/>
                    </a:cubicBezTo>
                    <a:cubicBezTo>
                      <a:pt x="1553" y="312"/>
                      <a:pt x="1552" y="311"/>
                      <a:pt x="1555" y="309"/>
                    </a:cubicBezTo>
                    <a:cubicBezTo>
                      <a:pt x="1558" y="308"/>
                      <a:pt x="1555" y="305"/>
                      <a:pt x="1553" y="304"/>
                    </a:cubicBezTo>
                    <a:cubicBezTo>
                      <a:pt x="1551" y="302"/>
                      <a:pt x="1551" y="299"/>
                      <a:pt x="1554" y="299"/>
                    </a:cubicBezTo>
                    <a:cubicBezTo>
                      <a:pt x="1556" y="299"/>
                      <a:pt x="1556" y="296"/>
                      <a:pt x="1557" y="296"/>
                    </a:cubicBezTo>
                    <a:cubicBezTo>
                      <a:pt x="1559" y="296"/>
                      <a:pt x="1559" y="297"/>
                      <a:pt x="1562" y="295"/>
                    </a:cubicBezTo>
                    <a:cubicBezTo>
                      <a:pt x="1566" y="294"/>
                      <a:pt x="1563" y="298"/>
                      <a:pt x="1561" y="301"/>
                    </a:cubicBezTo>
                    <a:cubicBezTo>
                      <a:pt x="1560" y="303"/>
                      <a:pt x="1564" y="306"/>
                      <a:pt x="1565" y="307"/>
                    </a:cubicBezTo>
                    <a:cubicBezTo>
                      <a:pt x="1565" y="309"/>
                      <a:pt x="1571" y="309"/>
                      <a:pt x="1575" y="307"/>
                    </a:cubicBezTo>
                    <a:cubicBezTo>
                      <a:pt x="1578" y="306"/>
                      <a:pt x="1589" y="310"/>
                      <a:pt x="1590" y="312"/>
                    </a:cubicBezTo>
                    <a:cubicBezTo>
                      <a:pt x="1590" y="315"/>
                      <a:pt x="1592" y="318"/>
                      <a:pt x="1597" y="321"/>
                    </a:cubicBezTo>
                    <a:cubicBezTo>
                      <a:pt x="1601" y="323"/>
                      <a:pt x="1605" y="322"/>
                      <a:pt x="1606" y="324"/>
                    </a:cubicBezTo>
                    <a:cubicBezTo>
                      <a:pt x="1607" y="326"/>
                      <a:pt x="1609" y="327"/>
                      <a:pt x="1611" y="327"/>
                    </a:cubicBezTo>
                    <a:cubicBezTo>
                      <a:pt x="1614" y="326"/>
                      <a:pt x="1615" y="329"/>
                      <a:pt x="1617" y="327"/>
                    </a:cubicBezTo>
                    <a:cubicBezTo>
                      <a:pt x="1619" y="326"/>
                      <a:pt x="1620" y="328"/>
                      <a:pt x="1622" y="326"/>
                    </a:cubicBezTo>
                    <a:cubicBezTo>
                      <a:pt x="1625" y="324"/>
                      <a:pt x="1617" y="323"/>
                      <a:pt x="1618" y="321"/>
                    </a:cubicBezTo>
                    <a:cubicBezTo>
                      <a:pt x="1619" y="319"/>
                      <a:pt x="1621" y="322"/>
                      <a:pt x="1623" y="322"/>
                    </a:cubicBezTo>
                    <a:cubicBezTo>
                      <a:pt x="1625" y="322"/>
                      <a:pt x="1622" y="318"/>
                      <a:pt x="1624" y="317"/>
                    </a:cubicBezTo>
                    <a:cubicBezTo>
                      <a:pt x="1625" y="317"/>
                      <a:pt x="1624" y="308"/>
                      <a:pt x="1622" y="308"/>
                    </a:cubicBezTo>
                    <a:cubicBezTo>
                      <a:pt x="1621" y="307"/>
                      <a:pt x="1622" y="304"/>
                      <a:pt x="1625" y="307"/>
                    </a:cubicBezTo>
                    <a:cubicBezTo>
                      <a:pt x="1629" y="309"/>
                      <a:pt x="1634" y="309"/>
                      <a:pt x="1636" y="309"/>
                    </a:cubicBezTo>
                    <a:cubicBezTo>
                      <a:pt x="1639" y="309"/>
                      <a:pt x="1636" y="307"/>
                      <a:pt x="1634" y="306"/>
                    </a:cubicBezTo>
                    <a:cubicBezTo>
                      <a:pt x="1632" y="306"/>
                      <a:pt x="1634" y="304"/>
                      <a:pt x="1636" y="305"/>
                    </a:cubicBezTo>
                    <a:cubicBezTo>
                      <a:pt x="1638" y="307"/>
                      <a:pt x="1641" y="308"/>
                      <a:pt x="1641" y="306"/>
                    </a:cubicBezTo>
                    <a:cubicBezTo>
                      <a:pt x="1642" y="304"/>
                      <a:pt x="1643" y="301"/>
                      <a:pt x="1646" y="301"/>
                    </a:cubicBezTo>
                    <a:cubicBezTo>
                      <a:pt x="1649" y="301"/>
                      <a:pt x="1650" y="299"/>
                      <a:pt x="1648" y="298"/>
                    </a:cubicBezTo>
                    <a:close/>
                    <a:moveTo>
                      <a:pt x="851" y="485"/>
                    </a:moveTo>
                    <a:cubicBezTo>
                      <a:pt x="843" y="493"/>
                      <a:pt x="827" y="494"/>
                      <a:pt x="827" y="500"/>
                    </a:cubicBezTo>
                    <a:cubicBezTo>
                      <a:pt x="827" y="506"/>
                      <a:pt x="807" y="509"/>
                      <a:pt x="805" y="507"/>
                    </a:cubicBezTo>
                    <a:cubicBezTo>
                      <a:pt x="804" y="505"/>
                      <a:pt x="820" y="504"/>
                      <a:pt x="824" y="495"/>
                    </a:cubicBezTo>
                    <a:cubicBezTo>
                      <a:pt x="828" y="487"/>
                      <a:pt x="842" y="482"/>
                      <a:pt x="849" y="471"/>
                    </a:cubicBezTo>
                    <a:cubicBezTo>
                      <a:pt x="855" y="463"/>
                      <a:pt x="859" y="450"/>
                      <a:pt x="862" y="451"/>
                    </a:cubicBezTo>
                    <a:cubicBezTo>
                      <a:pt x="865" y="452"/>
                      <a:pt x="859" y="478"/>
                      <a:pt x="851" y="485"/>
                    </a:cubicBezTo>
                    <a:close/>
                    <a:moveTo>
                      <a:pt x="887" y="150"/>
                    </a:moveTo>
                    <a:cubicBezTo>
                      <a:pt x="886" y="152"/>
                      <a:pt x="880" y="152"/>
                      <a:pt x="882" y="155"/>
                    </a:cubicBezTo>
                    <a:cubicBezTo>
                      <a:pt x="885" y="158"/>
                      <a:pt x="899" y="156"/>
                      <a:pt x="899" y="152"/>
                    </a:cubicBezTo>
                    <a:cubicBezTo>
                      <a:pt x="899" y="147"/>
                      <a:pt x="889" y="148"/>
                      <a:pt x="887" y="150"/>
                    </a:cubicBezTo>
                    <a:close/>
                    <a:moveTo>
                      <a:pt x="367" y="9"/>
                    </a:moveTo>
                    <a:cubicBezTo>
                      <a:pt x="374" y="9"/>
                      <a:pt x="372" y="5"/>
                      <a:pt x="377" y="5"/>
                    </a:cubicBezTo>
                    <a:cubicBezTo>
                      <a:pt x="381" y="6"/>
                      <a:pt x="387" y="6"/>
                      <a:pt x="385" y="3"/>
                    </a:cubicBezTo>
                    <a:cubicBezTo>
                      <a:pt x="383" y="0"/>
                      <a:pt x="366" y="1"/>
                      <a:pt x="368" y="3"/>
                    </a:cubicBezTo>
                    <a:cubicBezTo>
                      <a:pt x="370" y="6"/>
                      <a:pt x="354" y="5"/>
                      <a:pt x="355" y="6"/>
                    </a:cubicBezTo>
                    <a:cubicBezTo>
                      <a:pt x="355" y="7"/>
                      <a:pt x="360" y="9"/>
                      <a:pt x="367" y="9"/>
                    </a:cubicBezTo>
                    <a:close/>
                    <a:moveTo>
                      <a:pt x="332" y="28"/>
                    </a:moveTo>
                    <a:cubicBezTo>
                      <a:pt x="332" y="24"/>
                      <a:pt x="317" y="29"/>
                      <a:pt x="320" y="30"/>
                    </a:cubicBezTo>
                    <a:cubicBezTo>
                      <a:pt x="323" y="30"/>
                      <a:pt x="332" y="33"/>
                      <a:pt x="332" y="28"/>
                    </a:cubicBezTo>
                    <a:close/>
                    <a:moveTo>
                      <a:pt x="369" y="24"/>
                    </a:moveTo>
                    <a:cubicBezTo>
                      <a:pt x="370" y="27"/>
                      <a:pt x="367" y="27"/>
                      <a:pt x="362" y="27"/>
                    </a:cubicBezTo>
                    <a:cubicBezTo>
                      <a:pt x="356" y="27"/>
                      <a:pt x="353" y="30"/>
                      <a:pt x="356" y="33"/>
                    </a:cubicBezTo>
                    <a:cubicBezTo>
                      <a:pt x="359" y="36"/>
                      <a:pt x="374" y="34"/>
                      <a:pt x="377" y="31"/>
                    </a:cubicBezTo>
                    <a:cubicBezTo>
                      <a:pt x="380" y="28"/>
                      <a:pt x="386" y="30"/>
                      <a:pt x="387" y="27"/>
                    </a:cubicBezTo>
                    <a:cubicBezTo>
                      <a:pt x="388" y="24"/>
                      <a:pt x="368" y="22"/>
                      <a:pt x="369" y="24"/>
                    </a:cubicBezTo>
                    <a:close/>
                    <a:moveTo>
                      <a:pt x="418" y="19"/>
                    </a:moveTo>
                    <a:cubicBezTo>
                      <a:pt x="420" y="16"/>
                      <a:pt x="414" y="16"/>
                      <a:pt x="413" y="14"/>
                    </a:cubicBezTo>
                    <a:cubicBezTo>
                      <a:pt x="413" y="11"/>
                      <a:pt x="397" y="11"/>
                      <a:pt x="398" y="14"/>
                    </a:cubicBezTo>
                    <a:cubicBezTo>
                      <a:pt x="398" y="16"/>
                      <a:pt x="387" y="19"/>
                      <a:pt x="390" y="22"/>
                    </a:cubicBezTo>
                    <a:cubicBezTo>
                      <a:pt x="397" y="28"/>
                      <a:pt x="416" y="22"/>
                      <a:pt x="418" y="19"/>
                    </a:cubicBezTo>
                    <a:close/>
                    <a:moveTo>
                      <a:pt x="372" y="14"/>
                    </a:moveTo>
                    <a:cubicBezTo>
                      <a:pt x="373" y="8"/>
                      <a:pt x="363" y="13"/>
                      <a:pt x="356" y="10"/>
                    </a:cubicBezTo>
                    <a:cubicBezTo>
                      <a:pt x="348" y="7"/>
                      <a:pt x="344" y="7"/>
                      <a:pt x="349" y="12"/>
                    </a:cubicBezTo>
                    <a:cubicBezTo>
                      <a:pt x="351" y="14"/>
                      <a:pt x="336" y="15"/>
                      <a:pt x="338" y="18"/>
                    </a:cubicBezTo>
                    <a:cubicBezTo>
                      <a:pt x="344" y="23"/>
                      <a:pt x="371" y="20"/>
                      <a:pt x="372" y="14"/>
                    </a:cubicBezTo>
                    <a:close/>
                    <a:moveTo>
                      <a:pt x="330" y="173"/>
                    </a:moveTo>
                    <a:cubicBezTo>
                      <a:pt x="330" y="176"/>
                      <a:pt x="328" y="178"/>
                      <a:pt x="323" y="178"/>
                    </a:cubicBezTo>
                    <a:cubicBezTo>
                      <a:pt x="317" y="178"/>
                      <a:pt x="325" y="181"/>
                      <a:pt x="326" y="184"/>
                    </a:cubicBezTo>
                    <a:cubicBezTo>
                      <a:pt x="327" y="187"/>
                      <a:pt x="321" y="185"/>
                      <a:pt x="320" y="190"/>
                    </a:cubicBezTo>
                    <a:cubicBezTo>
                      <a:pt x="320" y="195"/>
                      <a:pt x="310" y="190"/>
                      <a:pt x="308" y="196"/>
                    </a:cubicBezTo>
                    <a:cubicBezTo>
                      <a:pt x="307" y="203"/>
                      <a:pt x="313" y="202"/>
                      <a:pt x="318" y="202"/>
                    </a:cubicBezTo>
                    <a:cubicBezTo>
                      <a:pt x="323" y="202"/>
                      <a:pt x="316" y="207"/>
                      <a:pt x="320" y="209"/>
                    </a:cubicBezTo>
                    <a:cubicBezTo>
                      <a:pt x="323" y="212"/>
                      <a:pt x="326" y="211"/>
                      <a:pt x="323" y="206"/>
                    </a:cubicBezTo>
                    <a:cubicBezTo>
                      <a:pt x="321" y="201"/>
                      <a:pt x="335" y="208"/>
                      <a:pt x="331" y="211"/>
                    </a:cubicBezTo>
                    <a:cubicBezTo>
                      <a:pt x="327" y="215"/>
                      <a:pt x="338" y="218"/>
                      <a:pt x="343" y="218"/>
                    </a:cubicBezTo>
                    <a:cubicBezTo>
                      <a:pt x="349" y="219"/>
                      <a:pt x="368" y="223"/>
                      <a:pt x="368" y="218"/>
                    </a:cubicBezTo>
                    <a:cubicBezTo>
                      <a:pt x="369" y="215"/>
                      <a:pt x="361" y="213"/>
                      <a:pt x="355" y="207"/>
                    </a:cubicBezTo>
                    <a:cubicBezTo>
                      <a:pt x="349" y="200"/>
                      <a:pt x="345" y="190"/>
                      <a:pt x="352" y="186"/>
                    </a:cubicBezTo>
                    <a:cubicBezTo>
                      <a:pt x="359" y="181"/>
                      <a:pt x="353" y="179"/>
                      <a:pt x="360" y="175"/>
                    </a:cubicBezTo>
                    <a:cubicBezTo>
                      <a:pt x="366" y="170"/>
                      <a:pt x="363" y="165"/>
                      <a:pt x="368" y="165"/>
                    </a:cubicBezTo>
                    <a:cubicBezTo>
                      <a:pt x="374" y="164"/>
                      <a:pt x="368" y="159"/>
                      <a:pt x="373" y="158"/>
                    </a:cubicBezTo>
                    <a:cubicBezTo>
                      <a:pt x="379" y="157"/>
                      <a:pt x="380" y="151"/>
                      <a:pt x="379" y="149"/>
                    </a:cubicBezTo>
                    <a:cubicBezTo>
                      <a:pt x="378" y="146"/>
                      <a:pt x="385" y="149"/>
                      <a:pt x="388" y="145"/>
                    </a:cubicBezTo>
                    <a:cubicBezTo>
                      <a:pt x="392" y="142"/>
                      <a:pt x="399" y="144"/>
                      <a:pt x="401" y="139"/>
                    </a:cubicBezTo>
                    <a:cubicBezTo>
                      <a:pt x="404" y="135"/>
                      <a:pt x="436" y="123"/>
                      <a:pt x="455" y="119"/>
                    </a:cubicBezTo>
                    <a:cubicBezTo>
                      <a:pt x="474" y="115"/>
                      <a:pt x="486" y="107"/>
                      <a:pt x="480" y="102"/>
                    </a:cubicBezTo>
                    <a:cubicBezTo>
                      <a:pt x="473" y="97"/>
                      <a:pt x="455" y="104"/>
                      <a:pt x="450" y="108"/>
                    </a:cubicBezTo>
                    <a:cubicBezTo>
                      <a:pt x="446" y="111"/>
                      <a:pt x="439" y="109"/>
                      <a:pt x="434" y="111"/>
                    </a:cubicBezTo>
                    <a:cubicBezTo>
                      <a:pt x="430" y="114"/>
                      <a:pt x="420" y="116"/>
                      <a:pt x="415" y="113"/>
                    </a:cubicBezTo>
                    <a:cubicBezTo>
                      <a:pt x="410" y="110"/>
                      <a:pt x="405" y="117"/>
                      <a:pt x="401" y="117"/>
                    </a:cubicBezTo>
                    <a:cubicBezTo>
                      <a:pt x="397" y="116"/>
                      <a:pt x="393" y="120"/>
                      <a:pt x="389" y="120"/>
                    </a:cubicBezTo>
                    <a:cubicBezTo>
                      <a:pt x="385" y="120"/>
                      <a:pt x="377" y="123"/>
                      <a:pt x="376" y="125"/>
                    </a:cubicBezTo>
                    <a:cubicBezTo>
                      <a:pt x="376" y="128"/>
                      <a:pt x="369" y="127"/>
                      <a:pt x="369" y="130"/>
                    </a:cubicBezTo>
                    <a:cubicBezTo>
                      <a:pt x="369" y="133"/>
                      <a:pt x="364" y="135"/>
                      <a:pt x="361" y="133"/>
                    </a:cubicBezTo>
                    <a:cubicBezTo>
                      <a:pt x="358" y="130"/>
                      <a:pt x="354" y="136"/>
                      <a:pt x="358" y="139"/>
                    </a:cubicBezTo>
                    <a:cubicBezTo>
                      <a:pt x="362" y="143"/>
                      <a:pt x="351" y="143"/>
                      <a:pt x="353" y="146"/>
                    </a:cubicBezTo>
                    <a:cubicBezTo>
                      <a:pt x="355" y="148"/>
                      <a:pt x="349" y="149"/>
                      <a:pt x="350" y="152"/>
                    </a:cubicBezTo>
                    <a:cubicBezTo>
                      <a:pt x="352" y="155"/>
                      <a:pt x="346" y="155"/>
                      <a:pt x="342" y="156"/>
                    </a:cubicBezTo>
                    <a:cubicBezTo>
                      <a:pt x="338" y="157"/>
                      <a:pt x="335" y="163"/>
                      <a:pt x="341" y="163"/>
                    </a:cubicBezTo>
                    <a:cubicBezTo>
                      <a:pt x="346" y="163"/>
                      <a:pt x="338" y="164"/>
                      <a:pt x="338" y="169"/>
                    </a:cubicBezTo>
                    <a:cubicBezTo>
                      <a:pt x="339" y="173"/>
                      <a:pt x="329" y="170"/>
                      <a:pt x="330" y="17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6" name="Google Shape;387;p3">
                <a:extLst>
                  <a:ext uri="{FF2B5EF4-FFF2-40B4-BE49-F238E27FC236}">
                    <a16:creationId xmlns:a16="http://schemas.microsoft.com/office/drawing/2014/main" id="{1025EECA-A2FC-B748-AFF7-61BDF4488930}"/>
                  </a:ext>
                </a:extLst>
              </p:cNvPr>
              <p:cNvSpPr/>
              <p:nvPr/>
            </p:nvSpPr>
            <p:spPr>
              <a:xfrm>
                <a:off x="4415" y="2296"/>
                <a:ext cx="1336" cy="512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633" extrusionOk="0">
                    <a:moveTo>
                      <a:pt x="273" y="633"/>
                    </a:moveTo>
                    <a:cubicBezTo>
                      <a:pt x="272" y="633"/>
                      <a:pt x="271" y="632"/>
                      <a:pt x="271" y="632"/>
                    </a:cubicBezTo>
                    <a:cubicBezTo>
                      <a:pt x="270" y="632"/>
                      <a:pt x="270" y="632"/>
                      <a:pt x="270" y="632"/>
                    </a:cubicBezTo>
                    <a:cubicBezTo>
                      <a:pt x="269" y="632"/>
                      <a:pt x="269" y="632"/>
                      <a:pt x="269" y="632"/>
                    </a:cubicBezTo>
                    <a:cubicBezTo>
                      <a:pt x="268" y="632"/>
                      <a:pt x="267" y="631"/>
                      <a:pt x="266" y="630"/>
                    </a:cubicBezTo>
                    <a:cubicBezTo>
                      <a:pt x="265" y="628"/>
                      <a:pt x="263" y="627"/>
                      <a:pt x="262" y="627"/>
                    </a:cubicBezTo>
                    <a:cubicBezTo>
                      <a:pt x="260" y="626"/>
                      <a:pt x="258" y="625"/>
                      <a:pt x="256" y="624"/>
                    </a:cubicBezTo>
                    <a:cubicBezTo>
                      <a:pt x="255" y="623"/>
                      <a:pt x="254" y="622"/>
                      <a:pt x="253" y="622"/>
                    </a:cubicBezTo>
                    <a:cubicBezTo>
                      <a:pt x="253" y="622"/>
                      <a:pt x="253" y="622"/>
                      <a:pt x="253" y="622"/>
                    </a:cubicBezTo>
                    <a:cubicBezTo>
                      <a:pt x="253" y="622"/>
                      <a:pt x="253" y="622"/>
                      <a:pt x="253" y="622"/>
                    </a:cubicBezTo>
                    <a:cubicBezTo>
                      <a:pt x="252" y="622"/>
                      <a:pt x="251" y="621"/>
                      <a:pt x="251" y="619"/>
                    </a:cubicBezTo>
                    <a:cubicBezTo>
                      <a:pt x="251" y="618"/>
                      <a:pt x="250" y="617"/>
                      <a:pt x="250" y="616"/>
                    </a:cubicBezTo>
                    <a:cubicBezTo>
                      <a:pt x="249" y="616"/>
                      <a:pt x="248" y="616"/>
                      <a:pt x="248" y="615"/>
                    </a:cubicBezTo>
                    <a:cubicBezTo>
                      <a:pt x="248" y="615"/>
                      <a:pt x="247" y="615"/>
                      <a:pt x="247" y="615"/>
                    </a:cubicBezTo>
                    <a:cubicBezTo>
                      <a:pt x="240" y="615"/>
                      <a:pt x="238" y="616"/>
                      <a:pt x="238" y="616"/>
                    </a:cubicBezTo>
                    <a:cubicBezTo>
                      <a:pt x="237" y="616"/>
                      <a:pt x="237" y="617"/>
                      <a:pt x="236" y="617"/>
                    </a:cubicBezTo>
                    <a:cubicBezTo>
                      <a:pt x="235" y="617"/>
                      <a:pt x="234" y="616"/>
                      <a:pt x="233" y="615"/>
                    </a:cubicBezTo>
                    <a:cubicBezTo>
                      <a:pt x="232" y="614"/>
                      <a:pt x="232" y="613"/>
                      <a:pt x="231" y="613"/>
                    </a:cubicBezTo>
                    <a:cubicBezTo>
                      <a:pt x="228" y="613"/>
                      <a:pt x="225" y="611"/>
                      <a:pt x="224" y="609"/>
                    </a:cubicBezTo>
                    <a:cubicBezTo>
                      <a:pt x="224" y="609"/>
                      <a:pt x="224" y="609"/>
                      <a:pt x="224" y="609"/>
                    </a:cubicBezTo>
                    <a:cubicBezTo>
                      <a:pt x="224" y="609"/>
                      <a:pt x="224" y="609"/>
                      <a:pt x="222" y="609"/>
                    </a:cubicBezTo>
                    <a:cubicBezTo>
                      <a:pt x="221" y="609"/>
                      <a:pt x="220" y="609"/>
                      <a:pt x="219" y="609"/>
                    </a:cubicBezTo>
                    <a:cubicBezTo>
                      <a:pt x="218" y="609"/>
                      <a:pt x="216" y="609"/>
                      <a:pt x="215" y="609"/>
                    </a:cubicBezTo>
                    <a:cubicBezTo>
                      <a:pt x="212" y="609"/>
                      <a:pt x="210" y="609"/>
                      <a:pt x="209" y="608"/>
                    </a:cubicBezTo>
                    <a:cubicBezTo>
                      <a:pt x="207" y="606"/>
                      <a:pt x="201" y="604"/>
                      <a:pt x="199" y="605"/>
                    </a:cubicBezTo>
                    <a:cubicBezTo>
                      <a:pt x="198" y="605"/>
                      <a:pt x="197" y="605"/>
                      <a:pt x="195" y="606"/>
                    </a:cubicBezTo>
                    <a:cubicBezTo>
                      <a:pt x="195" y="607"/>
                      <a:pt x="195" y="607"/>
                      <a:pt x="195" y="607"/>
                    </a:cubicBezTo>
                    <a:cubicBezTo>
                      <a:pt x="194" y="606"/>
                      <a:pt x="194" y="606"/>
                      <a:pt x="194" y="606"/>
                    </a:cubicBezTo>
                    <a:cubicBezTo>
                      <a:pt x="193" y="606"/>
                      <a:pt x="192" y="605"/>
                      <a:pt x="192" y="604"/>
                    </a:cubicBezTo>
                    <a:cubicBezTo>
                      <a:pt x="185" y="597"/>
                      <a:pt x="179" y="593"/>
                      <a:pt x="174" y="591"/>
                    </a:cubicBezTo>
                    <a:cubicBezTo>
                      <a:pt x="170" y="590"/>
                      <a:pt x="168" y="588"/>
                      <a:pt x="167" y="586"/>
                    </a:cubicBezTo>
                    <a:cubicBezTo>
                      <a:pt x="167" y="586"/>
                      <a:pt x="167" y="585"/>
                      <a:pt x="166" y="585"/>
                    </a:cubicBezTo>
                    <a:cubicBezTo>
                      <a:pt x="165" y="585"/>
                      <a:pt x="165" y="584"/>
                      <a:pt x="165" y="583"/>
                    </a:cubicBezTo>
                    <a:cubicBezTo>
                      <a:pt x="165" y="582"/>
                      <a:pt x="166" y="581"/>
                      <a:pt x="169" y="581"/>
                    </a:cubicBezTo>
                    <a:cubicBezTo>
                      <a:pt x="171" y="581"/>
                      <a:pt x="173" y="581"/>
                      <a:pt x="173" y="580"/>
                    </a:cubicBezTo>
                    <a:cubicBezTo>
                      <a:pt x="174" y="580"/>
                      <a:pt x="174" y="579"/>
                      <a:pt x="174" y="578"/>
                    </a:cubicBezTo>
                    <a:cubicBezTo>
                      <a:pt x="173" y="575"/>
                      <a:pt x="176" y="574"/>
                      <a:pt x="178" y="573"/>
                    </a:cubicBezTo>
                    <a:cubicBezTo>
                      <a:pt x="178" y="573"/>
                      <a:pt x="179" y="572"/>
                      <a:pt x="179" y="572"/>
                    </a:cubicBezTo>
                    <a:cubicBezTo>
                      <a:pt x="179" y="572"/>
                      <a:pt x="178" y="571"/>
                      <a:pt x="177" y="570"/>
                    </a:cubicBezTo>
                    <a:cubicBezTo>
                      <a:pt x="176" y="569"/>
                      <a:pt x="175" y="568"/>
                      <a:pt x="175" y="567"/>
                    </a:cubicBezTo>
                    <a:cubicBezTo>
                      <a:pt x="175" y="567"/>
                      <a:pt x="175" y="566"/>
                      <a:pt x="176" y="566"/>
                    </a:cubicBezTo>
                    <a:cubicBezTo>
                      <a:pt x="179" y="565"/>
                      <a:pt x="186" y="562"/>
                      <a:pt x="187" y="560"/>
                    </a:cubicBezTo>
                    <a:cubicBezTo>
                      <a:pt x="187" y="560"/>
                      <a:pt x="187" y="560"/>
                      <a:pt x="186" y="560"/>
                    </a:cubicBezTo>
                    <a:cubicBezTo>
                      <a:pt x="184" y="560"/>
                      <a:pt x="182" y="561"/>
                      <a:pt x="179" y="561"/>
                    </a:cubicBezTo>
                    <a:cubicBezTo>
                      <a:pt x="178" y="561"/>
                      <a:pt x="178" y="561"/>
                      <a:pt x="178" y="561"/>
                    </a:cubicBez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7" y="558"/>
                      <a:pt x="177" y="556"/>
                      <a:pt x="178" y="555"/>
                    </a:cubicBezTo>
                    <a:cubicBezTo>
                      <a:pt x="178" y="555"/>
                      <a:pt x="178" y="555"/>
                      <a:pt x="179" y="555"/>
                    </a:cubicBezTo>
                    <a:cubicBezTo>
                      <a:pt x="179" y="554"/>
                      <a:pt x="181" y="553"/>
                      <a:pt x="182" y="552"/>
                    </a:cubicBezTo>
                    <a:cubicBezTo>
                      <a:pt x="184" y="550"/>
                      <a:pt x="185" y="549"/>
                      <a:pt x="186" y="549"/>
                    </a:cubicBezTo>
                    <a:cubicBezTo>
                      <a:pt x="187" y="549"/>
                      <a:pt x="188" y="549"/>
                      <a:pt x="189" y="550"/>
                    </a:cubicBezTo>
                    <a:cubicBezTo>
                      <a:pt x="190" y="550"/>
                      <a:pt x="192" y="550"/>
                      <a:pt x="193" y="550"/>
                    </a:cubicBezTo>
                    <a:cubicBezTo>
                      <a:pt x="193" y="550"/>
                      <a:pt x="193" y="550"/>
                      <a:pt x="193" y="550"/>
                    </a:cubicBezTo>
                    <a:cubicBezTo>
                      <a:pt x="194" y="549"/>
                      <a:pt x="194" y="549"/>
                      <a:pt x="194" y="548"/>
                    </a:cubicBezTo>
                    <a:cubicBezTo>
                      <a:pt x="194" y="547"/>
                      <a:pt x="195" y="546"/>
                      <a:pt x="195" y="545"/>
                    </a:cubicBezTo>
                    <a:cubicBezTo>
                      <a:pt x="195" y="545"/>
                      <a:pt x="195" y="545"/>
                      <a:pt x="194" y="544"/>
                    </a:cubicBezTo>
                    <a:cubicBezTo>
                      <a:pt x="193" y="543"/>
                      <a:pt x="192" y="542"/>
                      <a:pt x="193" y="541"/>
                    </a:cubicBezTo>
                    <a:cubicBezTo>
                      <a:pt x="193" y="540"/>
                      <a:pt x="194" y="540"/>
                      <a:pt x="195" y="539"/>
                    </a:cubicBezTo>
                    <a:cubicBezTo>
                      <a:pt x="196" y="539"/>
                      <a:pt x="196" y="539"/>
                      <a:pt x="196" y="539"/>
                    </a:cubicBezTo>
                    <a:cubicBezTo>
                      <a:pt x="196" y="539"/>
                      <a:pt x="196" y="538"/>
                      <a:pt x="195" y="538"/>
                    </a:cubicBezTo>
                    <a:cubicBezTo>
                      <a:pt x="195" y="538"/>
                      <a:pt x="194" y="537"/>
                      <a:pt x="194" y="536"/>
                    </a:cubicBezTo>
                    <a:cubicBezTo>
                      <a:pt x="194" y="535"/>
                      <a:pt x="195" y="535"/>
                      <a:pt x="195" y="534"/>
                    </a:cubicBezTo>
                    <a:cubicBezTo>
                      <a:pt x="196" y="533"/>
                      <a:pt x="197" y="533"/>
                      <a:pt x="197" y="532"/>
                    </a:cubicBezTo>
                    <a:cubicBezTo>
                      <a:pt x="197" y="532"/>
                      <a:pt x="196" y="531"/>
                      <a:pt x="194" y="531"/>
                    </a:cubicBezTo>
                    <a:cubicBezTo>
                      <a:pt x="194" y="530"/>
                      <a:pt x="193" y="530"/>
                      <a:pt x="192" y="529"/>
                    </a:cubicBezTo>
                    <a:cubicBezTo>
                      <a:pt x="190" y="529"/>
                      <a:pt x="189" y="529"/>
                      <a:pt x="188" y="528"/>
                    </a:cubicBezTo>
                    <a:cubicBezTo>
                      <a:pt x="186" y="528"/>
                      <a:pt x="185" y="528"/>
                      <a:pt x="184" y="527"/>
                    </a:cubicBezTo>
                    <a:cubicBezTo>
                      <a:pt x="182" y="527"/>
                      <a:pt x="180" y="527"/>
                      <a:pt x="179" y="527"/>
                    </a:cubicBezTo>
                    <a:cubicBezTo>
                      <a:pt x="177" y="527"/>
                      <a:pt x="175" y="527"/>
                      <a:pt x="175" y="525"/>
                    </a:cubicBezTo>
                    <a:cubicBezTo>
                      <a:pt x="175" y="525"/>
                      <a:pt x="174" y="524"/>
                      <a:pt x="173" y="523"/>
                    </a:cubicBezTo>
                    <a:cubicBezTo>
                      <a:pt x="172" y="522"/>
                      <a:pt x="171" y="521"/>
                      <a:pt x="171" y="520"/>
                    </a:cubicBezTo>
                    <a:cubicBezTo>
                      <a:pt x="171" y="520"/>
                      <a:pt x="171" y="520"/>
                      <a:pt x="170" y="520"/>
                    </a:cubicBezTo>
                    <a:cubicBezTo>
                      <a:pt x="169" y="520"/>
                      <a:pt x="168" y="521"/>
                      <a:pt x="167" y="521"/>
                    </a:cubicBezTo>
                    <a:cubicBezTo>
                      <a:pt x="165" y="523"/>
                      <a:pt x="163" y="523"/>
                      <a:pt x="161" y="522"/>
                    </a:cubicBezTo>
                    <a:cubicBezTo>
                      <a:pt x="161" y="521"/>
                      <a:pt x="160" y="521"/>
                      <a:pt x="160" y="521"/>
                    </a:cubicBezTo>
                    <a:cubicBezTo>
                      <a:pt x="159" y="520"/>
                      <a:pt x="158" y="519"/>
                      <a:pt x="157" y="520"/>
                    </a:cubicBezTo>
                    <a:cubicBezTo>
                      <a:pt x="157" y="520"/>
                      <a:pt x="156" y="520"/>
                      <a:pt x="155" y="520"/>
                    </a:cubicBezTo>
                    <a:cubicBezTo>
                      <a:pt x="154" y="520"/>
                      <a:pt x="153" y="520"/>
                      <a:pt x="153" y="519"/>
                    </a:cubicBezTo>
                    <a:cubicBezTo>
                      <a:pt x="152" y="518"/>
                      <a:pt x="152" y="518"/>
                      <a:pt x="152" y="516"/>
                    </a:cubicBezTo>
                    <a:cubicBezTo>
                      <a:pt x="153" y="515"/>
                      <a:pt x="150" y="511"/>
                      <a:pt x="149" y="510"/>
                    </a:cubicBezTo>
                    <a:cubicBezTo>
                      <a:pt x="148" y="510"/>
                      <a:pt x="147" y="510"/>
                      <a:pt x="147" y="510"/>
                    </a:cubicBezTo>
                    <a:cubicBezTo>
                      <a:pt x="144" y="510"/>
                      <a:pt x="142" y="510"/>
                      <a:pt x="141" y="508"/>
                    </a:cubicBezTo>
                    <a:cubicBezTo>
                      <a:pt x="141" y="507"/>
                      <a:pt x="140" y="507"/>
                      <a:pt x="140" y="506"/>
                    </a:cubicBezTo>
                    <a:cubicBezTo>
                      <a:pt x="139" y="505"/>
                      <a:pt x="138" y="503"/>
                      <a:pt x="139" y="502"/>
                    </a:cubicBezTo>
                    <a:cubicBezTo>
                      <a:pt x="139" y="501"/>
                      <a:pt x="139" y="497"/>
                      <a:pt x="138" y="495"/>
                    </a:cubicBezTo>
                    <a:cubicBezTo>
                      <a:pt x="137" y="495"/>
                      <a:pt x="136" y="495"/>
                      <a:pt x="134" y="495"/>
                    </a:cubicBezTo>
                    <a:cubicBezTo>
                      <a:pt x="133" y="495"/>
                      <a:pt x="131" y="495"/>
                      <a:pt x="131" y="495"/>
                    </a:cubicBezTo>
                    <a:cubicBezTo>
                      <a:pt x="130" y="495"/>
                      <a:pt x="129" y="495"/>
                      <a:pt x="127" y="495"/>
                    </a:cubicBezTo>
                    <a:cubicBezTo>
                      <a:pt x="127" y="495"/>
                      <a:pt x="126" y="495"/>
                      <a:pt x="126" y="495"/>
                    </a:cubicBezTo>
                    <a:cubicBezTo>
                      <a:pt x="125" y="495"/>
                      <a:pt x="125" y="495"/>
                      <a:pt x="125" y="495"/>
                    </a:cubicBezTo>
                    <a:cubicBezTo>
                      <a:pt x="124" y="495"/>
                      <a:pt x="124" y="496"/>
                      <a:pt x="123" y="496"/>
                    </a:cubicBezTo>
                    <a:cubicBezTo>
                      <a:pt x="123" y="497"/>
                      <a:pt x="121" y="498"/>
                      <a:pt x="120" y="498"/>
                    </a:cubicBezTo>
                    <a:cubicBezTo>
                      <a:pt x="117" y="498"/>
                      <a:pt x="116" y="496"/>
                      <a:pt x="114" y="492"/>
                    </a:cubicBezTo>
                    <a:cubicBezTo>
                      <a:pt x="114" y="490"/>
                      <a:pt x="114" y="489"/>
                      <a:pt x="113" y="488"/>
                    </a:cubicBezTo>
                    <a:cubicBezTo>
                      <a:pt x="113" y="485"/>
                      <a:pt x="112" y="483"/>
                      <a:pt x="113" y="482"/>
                    </a:cubicBezTo>
                    <a:cubicBezTo>
                      <a:pt x="114" y="481"/>
                      <a:pt x="114" y="481"/>
                      <a:pt x="115" y="481"/>
                    </a:cubicBezTo>
                    <a:cubicBezTo>
                      <a:pt x="116" y="481"/>
                      <a:pt x="117" y="481"/>
                      <a:pt x="118" y="482"/>
                    </a:cubicBezTo>
                    <a:cubicBezTo>
                      <a:pt x="119" y="482"/>
                      <a:pt x="120" y="483"/>
                      <a:pt x="120" y="483"/>
                    </a:cubicBezTo>
                    <a:cubicBezTo>
                      <a:pt x="125" y="481"/>
                      <a:pt x="125" y="479"/>
                      <a:pt x="125" y="479"/>
                    </a:cubicBezTo>
                    <a:cubicBezTo>
                      <a:pt x="124" y="478"/>
                      <a:pt x="122" y="476"/>
                      <a:pt x="120" y="475"/>
                    </a:cubicBezTo>
                    <a:cubicBezTo>
                      <a:pt x="119" y="475"/>
                      <a:pt x="118" y="474"/>
                      <a:pt x="117" y="473"/>
                    </a:cubicBezTo>
                    <a:cubicBezTo>
                      <a:pt x="117" y="471"/>
                      <a:pt x="116" y="470"/>
                      <a:pt x="114" y="470"/>
                    </a:cubicBezTo>
                    <a:cubicBezTo>
                      <a:pt x="113" y="469"/>
                      <a:pt x="112" y="467"/>
                      <a:pt x="111" y="466"/>
                    </a:cubicBezTo>
                    <a:cubicBezTo>
                      <a:pt x="111" y="465"/>
                      <a:pt x="111" y="464"/>
                      <a:pt x="110" y="464"/>
                    </a:cubicBezTo>
                    <a:cubicBezTo>
                      <a:pt x="108" y="462"/>
                      <a:pt x="108" y="460"/>
                      <a:pt x="108" y="458"/>
                    </a:cubicBezTo>
                    <a:cubicBezTo>
                      <a:pt x="108" y="457"/>
                      <a:pt x="108" y="457"/>
                      <a:pt x="108" y="456"/>
                    </a:cubicBezTo>
                    <a:cubicBezTo>
                      <a:pt x="108" y="455"/>
                      <a:pt x="108" y="454"/>
                      <a:pt x="108" y="453"/>
                    </a:cubicBezTo>
                    <a:cubicBezTo>
                      <a:pt x="108" y="452"/>
                      <a:pt x="108" y="451"/>
                      <a:pt x="108" y="450"/>
                    </a:cubicBezTo>
                    <a:cubicBezTo>
                      <a:pt x="107" y="450"/>
                      <a:pt x="107" y="450"/>
                      <a:pt x="107" y="450"/>
                    </a:cubicBezTo>
                    <a:cubicBezTo>
                      <a:pt x="106" y="449"/>
                      <a:pt x="103" y="448"/>
                      <a:pt x="101" y="448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98" y="448"/>
                      <a:pt x="97" y="449"/>
                      <a:pt x="96" y="449"/>
                    </a:cubicBezTo>
                    <a:cubicBezTo>
                      <a:pt x="95" y="449"/>
                      <a:pt x="94" y="448"/>
                      <a:pt x="93" y="447"/>
                    </a:cubicBezTo>
                    <a:cubicBezTo>
                      <a:pt x="92" y="445"/>
                      <a:pt x="91" y="445"/>
                      <a:pt x="91" y="445"/>
                    </a:cubicBezTo>
                    <a:cubicBezTo>
                      <a:pt x="90" y="445"/>
                      <a:pt x="90" y="445"/>
                      <a:pt x="90" y="445"/>
                    </a:cubicBezTo>
                    <a:cubicBezTo>
                      <a:pt x="89" y="446"/>
                      <a:pt x="89" y="446"/>
                      <a:pt x="88" y="446"/>
                    </a:cubicBezTo>
                    <a:cubicBezTo>
                      <a:pt x="86" y="446"/>
                      <a:pt x="85" y="445"/>
                      <a:pt x="84" y="444"/>
                    </a:cubicBezTo>
                    <a:cubicBezTo>
                      <a:pt x="83" y="443"/>
                      <a:pt x="82" y="442"/>
                      <a:pt x="82" y="440"/>
                    </a:cubicBezTo>
                    <a:cubicBezTo>
                      <a:pt x="82" y="439"/>
                      <a:pt x="81" y="438"/>
                      <a:pt x="81" y="437"/>
                    </a:cubicBezTo>
                    <a:cubicBezTo>
                      <a:pt x="79" y="435"/>
                      <a:pt x="77" y="432"/>
                      <a:pt x="78" y="430"/>
                    </a:cubicBezTo>
                    <a:cubicBezTo>
                      <a:pt x="78" y="430"/>
                      <a:pt x="79" y="428"/>
                      <a:pt x="77" y="426"/>
                    </a:cubicBezTo>
                    <a:cubicBezTo>
                      <a:pt x="75" y="425"/>
                      <a:pt x="75" y="423"/>
                      <a:pt x="75" y="421"/>
                    </a:cubicBezTo>
                    <a:cubicBezTo>
                      <a:pt x="75" y="421"/>
                      <a:pt x="75" y="420"/>
                      <a:pt x="76" y="419"/>
                    </a:cubicBezTo>
                    <a:cubicBezTo>
                      <a:pt x="76" y="419"/>
                      <a:pt x="77" y="419"/>
                      <a:pt x="77" y="418"/>
                    </a:cubicBezTo>
                    <a:cubicBezTo>
                      <a:pt x="78" y="418"/>
                      <a:pt x="78" y="418"/>
                      <a:pt x="78" y="418"/>
                    </a:cubicBezTo>
                    <a:cubicBezTo>
                      <a:pt x="78" y="418"/>
                      <a:pt x="78" y="418"/>
                      <a:pt x="78" y="418"/>
                    </a:cubicBezTo>
                    <a:cubicBezTo>
                      <a:pt x="78" y="417"/>
                      <a:pt x="78" y="417"/>
                      <a:pt x="78" y="417"/>
                    </a:cubicBezTo>
                    <a:cubicBezTo>
                      <a:pt x="76" y="415"/>
                      <a:pt x="76" y="415"/>
                      <a:pt x="76" y="412"/>
                    </a:cubicBezTo>
                    <a:cubicBezTo>
                      <a:pt x="76" y="411"/>
                      <a:pt x="75" y="410"/>
                      <a:pt x="75" y="409"/>
                    </a:cubicBezTo>
                    <a:cubicBezTo>
                      <a:pt x="75" y="408"/>
                      <a:pt x="75" y="407"/>
                      <a:pt x="75" y="406"/>
                    </a:cubicBezTo>
                    <a:cubicBezTo>
                      <a:pt x="75" y="405"/>
                      <a:pt x="76" y="404"/>
                      <a:pt x="77" y="403"/>
                    </a:cubicBezTo>
                    <a:cubicBezTo>
                      <a:pt x="77" y="403"/>
                      <a:pt x="78" y="402"/>
                      <a:pt x="78" y="401"/>
                    </a:cubicBezTo>
                    <a:cubicBezTo>
                      <a:pt x="79" y="400"/>
                      <a:pt x="80" y="399"/>
                      <a:pt x="80" y="399"/>
                    </a:cubicBezTo>
                    <a:cubicBezTo>
                      <a:pt x="81" y="397"/>
                      <a:pt x="82" y="397"/>
                      <a:pt x="80" y="396"/>
                    </a:cubicBezTo>
                    <a:cubicBezTo>
                      <a:pt x="80" y="395"/>
                      <a:pt x="80" y="395"/>
                      <a:pt x="80" y="395"/>
                    </a:cubicBezTo>
                    <a:cubicBezTo>
                      <a:pt x="81" y="394"/>
                      <a:pt x="81" y="394"/>
                      <a:pt x="81" y="394"/>
                    </a:cubicBezTo>
                    <a:cubicBezTo>
                      <a:pt x="81" y="394"/>
                      <a:pt x="81" y="394"/>
                      <a:pt x="81" y="393"/>
                    </a:cubicBezTo>
                    <a:cubicBezTo>
                      <a:pt x="82" y="392"/>
                      <a:pt x="83" y="391"/>
                      <a:pt x="86" y="390"/>
                    </a:cubicBezTo>
                    <a:cubicBezTo>
                      <a:pt x="88" y="390"/>
                      <a:pt x="89" y="389"/>
                      <a:pt x="90" y="388"/>
                    </a:cubicBezTo>
                    <a:cubicBezTo>
                      <a:pt x="92" y="387"/>
                      <a:pt x="93" y="387"/>
                      <a:pt x="95" y="387"/>
                    </a:cubicBezTo>
                    <a:cubicBezTo>
                      <a:pt x="97" y="387"/>
                      <a:pt x="98" y="387"/>
                      <a:pt x="99" y="387"/>
                    </a:cubicBezTo>
                    <a:cubicBezTo>
                      <a:pt x="98" y="387"/>
                      <a:pt x="97" y="387"/>
                      <a:pt x="96" y="387"/>
                    </a:cubicBezTo>
                    <a:cubicBezTo>
                      <a:pt x="94" y="387"/>
                      <a:pt x="92" y="387"/>
                      <a:pt x="91" y="386"/>
                    </a:cubicBezTo>
                    <a:cubicBezTo>
                      <a:pt x="90" y="385"/>
                      <a:pt x="89" y="384"/>
                      <a:pt x="88" y="382"/>
                    </a:cubicBezTo>
                    <a:cubicBezTo>
                      <a:pt x="88" y="381"/>
                      <a:pt x="86" y="380"/>
                      <a:pt x="86" y="380"/>
                    </a:cubicBezTo>
                    <a:cubicBezTo>
                      <a:pt x="85" y="380"/>
                      <a:pt x="83" y="381"/>
                      <a:pt x="82" y="381"/>
                    </a:cubicBezTo>
                    <a:cubicBezTo>
                      <a:pt x="79" y="382"/>
                      <a:pt x="79" y="382"/>
                      <a:pt x="79" y="382"/>
                    </a:cubicBezTo>
                    <a:cubicBezTo>
                      <a:pt x="80" y="380"/>
                      <a:pt x="80" y="380"/>
                      <a:pt x="80" y="380"/>
                    </a:cubicBezTo>
                    <a:cubicBezTo>
                      <a:pt x="82" y="377"/>
                      <a:pt x="84" y="375"/>
                      <a:pt x="85" y="374"/>
                    </a:cubicBezTo>
                    <a:cubicBezTo>
                      <a:pt x="87" y="372"/>
                      <a:pt x="89" y="370"/>
                      <a:pt x="91" y="369"/>
                    </a:cubicBezTo>
                    <a:cubicBezTo>
                      <a:pt x="95" y="367"/>
                      <a:pt x="99" y="365"/>
                      <a:pt x="100" y="362"/>
                    </a:cubicBezTo>
                    <a:cubicBezTo>
                      <a:pt x="101" y="359"/>
                      <a:pt x="104" y="357"/>
                      <a:pt x="108" y="354"/>
                    </a:cubicBezTo>
                    <a:cubicBezTo>
                      <a:pt x="110" y="352"/>
                      <a:pt x="113" y="350"/>
                      <a:pt x="114" y="348"/>
                    </a:cubicBezTo>
                    <a:cubicBezTo>
                      <a:pt x="115" y="346"/>
                      <a:pt x="115" y="345"/>
                      <a:pt x="112" y="342"/>
                    </a:cubicBezTo>
                    <a:cubicBezTo>
                      <a:pt x="110" y="339"/>
                      <a:pt x="107" y="338"/>
                      <a:pt x="105" y="336"/>
                    </a:cubicBezTo>
                    <a:cubicBezTo>
                      <a:pt x="102" y="334"/>
                      <a:pt x="99" y="333"/>
                      <a:pt x="99" y="332"/>
                    </a:cubicBezTo>
                    <a:cubicBezTo>
                      <a:pt x="99" y="330"/>
                      <a:pt x="101" y="329"/>
                      <a:pt x="102" y="328"/>
                    </a:cubicBezTo>
                    <a:cubicBezTo>
                      <a:pt x="104" y="327"/>
                      <a:pt x="105" y="327"/>
                      <a:pt x="105" y="326"/>
                    </a:cubicBezTo>
                    <a:cubicBezTo>
                      <a:pt x="105" y="325"/>
                      <a:pt x="104" y="325"/>
                      <a:pt x="103" y="324"/>
                    </a:cubicBezTo>
                    <a:cubicBezTo>
                      <a:pt x="102" y="323"/>
                      <a:pt x="101" y="323"/>
                      <a:pt x="100" y="321"/>
                    </a:cubicBezTo>
                    <a:cubicBezTo>
                      <a:pt x="99" y="319"/>
                      <a:pt x="100" y="318"/>
                      <a:pt x="101" y="317"/>
                    </a:cubicBezTo>
                    <a:cubicBezTo>
                      <a:pt x="101" y="317"/>
                      <a:pt x="101" y="316"/>
                      <a:pt x="101" y="316"/>
                    </a:cubicBezTo>
                    <a:cubicBezTo>
                      <a:pt x="101" y="316"/>
                      <a:pt x="100" y="316"/>
                      <a:pt x="100" y="316"/>
                    </a:cubicBezTo>
                    <a:cubicBezTo>
                      <a:pt x="98" y="315"/>
                      <a:pt x="97" y="314"/>
                      <a:pt x="97" y="313"/>
                    </a:cubicBezTo>
                    <a:cubicBezTo>
                      <a:pt x="96" y="312"/>
                      <a:pt x="98" y="311"/>
                      <a:pt x="98" y="311"/>
                    </a:cubicBezTo>
                    <a:cubicBezTo>
                      <a:pt x="99" y="311"/>
                      <a:pt x="99" y="310"/>
                      <a:pt x="99" y="310"/>
                    </a:cubicBezTo>
                    <a:cubicBezTo>
                      <a:pt x="99" y="310"/>
                      <a:pt x="99" y="309"/>
                      <a:pt x="98" y="309"/>
                    </a:cubicBezTo>
                    <a:cubicBezTo>
                      <a:pt x="97" y="307"/>
                      <a:pt x="96" y="304"/>
                      <a:pt x="98" y="302"/>
                    </a:cubicBezTo>
                    <a:cubicBezTo>
                      <a:pt x="99" y="301"/>
                      <a:pt x="100" y="300"/>
                      <a:pt x="101" y="300"/>
                    </a:cubicBezTo>
                    <a:cubicBezTo>
                      <a:pt x="101" y="300"/>
                      <a:pt x="102" y="300"/>
                      <a:pt x="102" y="300"/>
                    </a:cubicBezTo>
                    <a:cubicBezTo>
                      <a:pt x="102" y="300"/>
                      <a:pt x="102" y="299"/>
                      <a:pt x="101" y="297"/>
                    </a:cubicBezTo>
                    <a:cubicBezTo>
                      <a:pt x="98" y="292"/>
                      <a:pt x="94" y="286"/>
                      <a:pt x="92" y="283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1" y="282"/>
                      <a:pt x="91" y="281"/>
                      <a:pt x="91" y="280"/>
                    </a:cubicBezTo>
                    <a:cubicBezTo>
                      <a:pt x="92" y="279"/>
                      <a:pt x="93" y="277"/>
                      <a:pt x="95" y="276"/>
                    </a:cubicBezTo>
                    <a:cubicBezTo>
                      <a:pt x="97" y="274"/>
                      <a:pt x="100" y="270"/>
                      <a:pt x="100" y="269"/>
                    </a:cubicBezTo>
                    <a:cubicBezTo>
                      <a:pt x="100" y="268"/>
                      <a:pt x="96" y="264"/>
                      <a:pt x="94" y="263"/>
                    </a:cubicBezTo>
                    <a:cubicBezTo>
                      <a:pt x="94" y="263"/>
                      <a:pt x="93" y="263"/>
                      <a:pt x="92" y="263"/>
                    </a:cubicBezTo>
                    <a:cubicBezTo>
                      <a:pt x="91" y="262"/>
                      <a:pt x="89" y="262"/>
                      <a:pt x="88" y="259"/>
                    </a:cubicBezTo>
                    <a:cubicBezTo>
                      <a:pt x="87" y="259"/>
                      <a:pt x="87" y="258"/>
                      <a:pt x="86" y="257"/>
                    </a:cubicBezTo>
                    <a:cubicBezTo>
                      <a:pt x="86" y="256"/>
                      <a:pt x="85" y="255"/>
                      <a:pt x="86" y="253"/>
                    </a:cubicBezTo>
                    <a:cubicBezTo>
                      <a:pt x="87" y="251"/>
                      <a:pt x="87" y="250"/>
                      <a:pt x="87" y="248"/>
                    </a:cubicBezTo>
                    <a:cubicBezTo>
                      <a:pt x="87" y="247"/>
                      <a:pt x="89" y="246"/>
                      <a:pt x="90" y="246"/>
                    </a:cubicBezTo>
                    <a:cubicBezTo>
                      <a:pt x="91" y="246"/>
                      <a:pt x="91" y="246"/>
                      <a:pt x="91" y="245"/>
                    </a:cubicBezTo>
                    <a:cubicBezTo>
                      <a:pt x="92" y="242"/>
                      <a:pt x="95" y="239"/>
                      <a:pt x="99" y="239"/>
                    </a:cubicBezTo>
                    <a:cubicBezTo>
                      <a:pt x="100" y="239"/>
                      <a:pt x="101" y="238"/>
                      <a:pt x="102" y="237"/>
                    </a:cubicBezTo>
                    <a:cubicBezTo>
                      <a:pt x="104" y="236"/>
                      <a:pt x="105" y="235"/>
                      <a:pt x="107" y="235"/>
                    </a:cubicBezTo>
                    <a:cubicBezTo>
                      <a:pt x="107" y="235"/>
                      <a:pt x="108" y="235"/>
                      <a:pt x="108" y="235"/>
                    </a:cubicBezTo>
                    <a:cubicBezTo>
                      <a:pt x="109" y="235"/>
                      <a:pt x="110" y="235"/>
                      <a:pt x="111" y="232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2" y="232"/>
                      <a:pt x="112" y="232"/>
                      <a:pt x="112" y="232"/>
                    </a:cubicBezTo>
                    <a:cubicBezTo>
                      <a:pt x="113" y="232"/>
                      <a:pt x="113" y="232"/>
                      <a:pt x="113" y="232"/>
                    </a:cubicBezTo>
                    <a:cubicBezTo>
                      <a:pt x="114" y="233"/>
                      <a:pt x="115" y="234"/>
                      <a:pt x="116" y="234"/>
                    </a:cubicBezTo>
                    <a:cubicBezTo>
                      <a:pt x="117" y="234"/>
                      <a:pt x="117" y="233"/>
                      <a:pt x="117" y="233"/>
                    </a:cubicBezTo>
                    <a:cubicBezTo>
                      <a:pt x="119" y="230"/>
                      <a:pt x="122" y="229"/>
                      <a:pt x="126" y="231"/>
                    </a:cubicBezTo>
                    <a:cubicBezTo>
                      <a:pt x="127" y="232"/>
                      <a:pt x="129" y="232"/>
                      <a:pt x="130" y="232"/>
                    </a:cubicBezTo>
                    <a:cubicBezTo>
                      <a:pt x="131" y="232"/>
                      <a:pt x="132" y="233"/>
                      <a:pt x="132" y="234"/>
                    </a:cubicBezTo>
                    <a:cubicBezTo>
                      <a:pt x="133" y="235"/>
                      <a:pt x="132" y="235"/>
                      <a:pt x="132" y="236"/>
                    </a:cubicBezTo>
                    <a:cubicBezTo>
                      <a:pt x="131" y="237"/>
                      <a:pt x="130" y="237"/>
                      <a:pt x="128" y="237"/>
                    </a:cubicBezTo>
                    <a:cubicBezTo>
                      <a:pt x="127" y="237"/>
                      <a:pt x="125" y="237"/>
                      <a:pt x="125" y="238"/>
                    </a:cubicBezTo>
                    <a:cubicBezTo>
                      <a:pt x="125" y="238"/>
                      <a:pt x="125" y="238"/>
                      <a:pt x="125" y="238"/>
                    </a:cubicBezTo>
                    <a:cubicBezTo>
                      <a:pt x="125" y="239"/>
                      <a:pt x="127" y="240"/>
                      <a:pt x="129" y="239"/>
                    </a:cubicBezTo>
                    <a:cubicBezTo>
                      <a:pt x="132" y="238"/>
                      <a:pt x="134" y="239"/>
                      <a:pt x="135" y="240"/>
                    </a:cubicBezTo>
                    <a:cubicBezTo>
                      <a:pt x="136" y="240"/>
                      <a:pt x="137" y="240"/>
                      <a:pt x="138" y="240"/>
                    </a:cubicBezTo>
                    <a:cubicBezTo>
                      <a:pt x="139" y="239"/>
                      <a:pt x="141" y="238"/>
                      <a:pt x="142" y="238"/>
                    </a:cubicBezTo>
                    <a:cubicBezTo>
                      <a:pt x="144" y="238"/>
                      <a:pt x="146" y="239"/>
                      <a:pt x="146" y="240"/>
                    </a:cubicBezTo>
                    <a:cubicBezTo>
                      <a:pt x="147" y="241"/>
                      <a:pt x="148" y="241"/>
                      <a:pt x="148" y="241"/>
                    </a:cubicBezTo>
                    <a:cubicBezTo>
                      <a:pt x="148" y="241"/>
                      <a:pt x="149" y="241"/>
                      <a:pt x="150" y="240"/>
                    </a:cubicBezTo>
                    <a:cubicBezTo>
                      <a:pt x="150" y="240"/>
                      <a:pt x="151" y="240"/>
                      <a:pt x="152" y="240"/>
                    </a:cubicBezTo>
                    <a:cubicBezTo>
                      <a:pt x="155" y="240"/>
                      <a:pt x="166" y="244"/>
                      <a:pt x="174" y="249"/>
                    </a:cubicBezTo>
                    <a:cubicBezTo>
                      <a:pt x="175" y="250"/>
                      <a:pt x="175" y="250"/>
                      <a:pt x="175" y="250"/>
                    </a:cubicBezTo>
                    <a:cubicBezTo>
                      <a:pt x="182" y="255"/>
                      <a:pt x="184" y="256"/>
                      <a:pt x="187" y="256"/>
                    </a:cubicBezTo>
                    <a:cubicBezTo>
                      <a:pt x="189" y="256"/>
                      <a:pt x="191" y="257"/>
                      <a:pt x="192" y="259"/>
                    </a:cubicBezTo>
                    <a:cubicBezTo>
                      <a:pt x="193" y="260"/>
                      <a:pt x="194" y="261"/>
                      <a:pt x="195" y="261"/>
                    </a:cubicBezTo>
                    <a:cubicBezTo>
                      <a:pt x="200" y="261"/>
                      <a:pt x="203" y="264"/>
                      <a:pt x="204" y="266"/>
                    </a:cubicBezTo>
                    <a:cubicBezTo>
                      <a:pt x="204" y="267"/>
                      <a:pt x="206" y="267"/>
                      <a:pt x="206" y="267"/>
                    </a:cubicBezTo>
                    <a:cubicBezTo>
                      <a:pt x="208" y="268"/>
                      <a:pt x="210" y="269"/>
                      <a:pt x="210" y="271"/>
                    </a:cubicBezTo>
                    <a:cubicBezTo>
                      <a:pt x="210" y="271"/>
                      <a:pt x="210" y="272"/>
                      <a:pt x="211" y="273"/>
                    </a:cubicBezTo>
                    <a:cubicBezTo>
                      <a:pt x="212" y="276"/>
                      <a:pt x="213" y="280"/>
                      <a:pt x="210" y="283"/>
                    </a:cubicBezTo>
                    <a:cubicBezTo>
                      <a:pt x="208" y="285"/>
                      <a:pt x="195" y="296"/>
                      <a:pt x="184" y="296"/>
                    </a:cubicBezTo>
                    <a:cubicBezTo>
                      <a:pt x="183" y="296"/>
                      <a:pt x="182" y="296"/>
                      <a:pt x="182" y="296"/>
                    </a:cubicBezTo>
                    <a:cubicBezTo>
                      <a:pt x="173" y="294"/>
                      <a:pt x="168" y="294"/>
                      <a:pt x="163" y="293"/>
                    </a:cubicBezTo>
                    <a:cubicBezTo>
                      <a:pt x="159" y="292"/>
                      <a:pt x="159" y="292"/>
                      <a:pt x="159" y="292"/>
                    </a:cubicBezTo>
                    <a:cubicBezTo>
                      <a:pt x="155" y="291"/>
                      <a:pt x="153" y="290"/>
                      <a:pt x="150" y="289"/>
                    </a:cubicBezTo>
                    <a:cubicBezTo>
                      <a:pt x="148" y="288"/>
                      <a:pt x="145" y="287"/>
                      <a:pt x="142" y="287"/>
                    </a:cubicBezTo>
                    <a:cubicBezTo>
                      <a:pt x="136" y="286"/>
                      <a:pt x="131" y="284"/>
                      <a:pt x="128" y="281"/>
                    </a:cubicBezTo>
                    <a:cubicBezTo>
                      <a:pt x="127" y="279"/>
                      <a:pt x="126" y="279"/>
                      <a:pt x="125" y="278"/>
                    </a:cubicBezTo>
                    <a:cubicBezTo>
                      <a:pt x="125" y="279"/>
                      <a:pt x="125" y="279"/>
                      <a:pt x="126" y="280"/>
                    </a:cubicBezTo>
                    <a:cubicBezTo>
                      <a:pt x="126" y="282"/>
                      <a:pt x="131" y="286"/>
                      <a:pt x="134" y="287"/>
                    </a:cubicBezTo>
                    <a:cubicBezTo>
                      <a:pt x="136" y="287"/>
                      <a:pt x="137" y="289"/>
                      <a:pt x="137" y="290"/>
                    </a:cubicBezTo>
                    <a:cubicBezTo>
                      <a:pt x="138" y="291"/>
                      <a:pt x="138" y="291"/>
                      <a:pt x="140" y="291"/>
                    </a:cubicBezTo>
                    <a:cubicBezTo>
                      <a:pt x="143" y="291"/>
                      <a:pt x="145" y="293"/>
                      <a:pt x="147" y="294"/>
                    </a:cubicBezTo>
                    <a:cubicBezTo>
                      <a:pt x="148" y="295"/>
                      <a:pt x="148" y="296"/>
                      <a:pt x="148" y="298"/>
                    </a:cubicBezTo>
                    <a:cubicBezTo>
                      <a:pt x="148" y="298"/>
                      <a:pt x="148" y="299"/>
                      <a:pt x="149" y="300"/>
                    </a:cubicBezTo>
                    <a:cubicBezTo>
                      <a:pt x="149" y="301"/>
                      <a:pt x="149" y="303"/>
                      <a:pt x="147" y="305"/>
                    </a:cubicBezTo>
                    <a:cubicBezTo>
                      <a:pt x="146" y="305"/>
                      <a:pt x="146" y="306"/>
                      <a:pt x="147" y="308"/>
                    </a:cubicBezTo>
                    <a:cubicBezTo>
                      <a:pt x="147" y="309"/>
                      <a:pt x="147" y="310"/>
                      <a:pt x="147" y="310"/>
                    </a:cubicBezTo>
                    <a:cubicBezTo>
                      <a:pt x="147" y="311"/>
                      <a:pt x="148" y="311"/>
                      <a:pt x="148" y="312"/>
                    </a:cubicBezTo>
                    <a:cubicBezTo>
                      <a:pt x="149" y="313"/>
                      <a:pt x="150" y="315"/>
                      <a:pt x="150" y="317"/>
                    </a:cubicBezTo>
                    <a:cubicBezTo>
                      <a:pt x="149" y="319"/>
                      <a:pt x="150" y="320"/>
                      <a:pt x="150" y="321"/>
                    </a:cubicBezTo>
                    <a:cubicBezTo>
                      <a:pt x="151" y="322"/>
                      <a:pt x="152" y="322"/>
                      <a:pt x="153" y="322"/>
                    </a:cubicBezTo>
                    <a:cubicBezTo>
                      <a:pt x="158" y="321"/>
                      <a:pt x="163" y="325"/>
                      <a:pt x="163" y="328"/>
                    </a:cubicBezTo>
                    <a:cubicBezTo>
                      <a:pt x="164" y="328"/>
                      <a:pt x="165" y="328"/>
                      <a:pt x="166" y="328"/>
                    </a:cubicBezTo>
                    <a:cubicBezTo>
                      <a:pt x="168" y="328"/>
                      <a:pt x="170" y="328"/>
                      <a:pt x="171" y="329"/>
                    </a:cubicBezTo>
                    <a:cubicBezTo>
                      <a:pt x="171" y="330"/>
                      <a:pt x="172" y="330"/>
                      <a:pt x="172" y="330"/>
                    </a:cubicBezTo>
                    <a:cubicBezTo>
                      <a:pt x="174" y="330"/>
                      <a:pt x="176" y="329"/>
                      <a:pt x="176" y="328"/>
                    </a:cubicBezTo>
                    <a:cubicBezTo>
                      <a:pt x="177" y="327"/>
                      <a:pt x="177" y="325"/>
                      <a:pt x="177" y="324"/>
                    </a:cubicBezTo>
                    <a:cubicBezTo>
                      <a:pt x="177" y="324"/>
                      <a:pt x="177" y="324"/>
                      <a:pt x="176" y="324"/>
                    </a:cubicBezTo>
                    <a:cubicBezTo>
                      <a:pt x="174" y="324"/>
                      <a:pt x="168" y="324"/>
                      <a:pt x="166" y="320"/>
                    </a:cubicBezTo>
                    <a:cubicBezTo>
                      <a:pt x="166" y="319"/>
                      <a:pt x="165" y="318"/>
                      <a:pt x="164" y="318"/>
                    </a:cubicBezTo>
                    <a:cubicBezTo>
                      <a:pt x="163" y="316"/>
                      <a:pt x="162" y="315"/>
                      <a:pt x="163" y="314"/>
                    </a:cubicBezTo>
                    <a:cubicBezTo>
                      <a:pt x="163" y="313"/>
                      <a:pt x="163" y="313"/>
                      <a:pt x="163" y="313"/>
                    </a:cubicBezTo>
                    <a:cubicBezTo>
                      <a:pt x="164" y="311"/>
                      <a:pt x="166" y="308"/>
                      <a:pt x="170" y="308"/>
                    </a:cubicBezTo>
                    <a:cubicBezTo>
                      <a:pt x="170" y="308"/>
                      <a:pt x="170" y="308"/>
                      <a:pt x="170" y="308"/>
                    </a:cubicBezTo>
                    <a:cubicBezTo>
                      <a:pt x="172" y="308"/>
                      <a:pt x="174" y="310"/>
                      <a:pt x="177" y="311"/>
                    </a:cubicBezTo>
                    <a:cubicBezTo>
                      <a:pt x="178" y="313"/>
                      <a:pt x="180" y="314"/>
                      <a:pt x="181" y="314"/>
                    </a:cubicBezTo>
                    <a:cubicBezTo>
                      <a:pt x="181" y="314"/>
                      <a:pt x="182" y="314"/>
                      <a:pt x="183" y="314"/>
                    </a:cubicBezTo>
                    <a:cubicBezTo>
                      <a:pt x="185" y="314"/>
                      <a:pt x="190" y="315"/>
                      <a:pt x="192" y="317"/>
                    </a:cubicBezTo>
                    <a:cubicBezTo>
                      <a:pt x="192" y="318"/>
                      <a:pt x="195" y="318"/>
                      <a:pt x="199" y="318"/>
                    </a:cubicBezTo>
                    <a:cubicBezTo>
                      <a:pt x="200" y="318"/>
                      <a:pt x="201" y="318"/>
                      <a:pt x="202" y="318"/>
                    </a:cubicBezTo>
                    <a:cubicBezTo>
                      <a:pt x="202" y="317"/>
                      <a:pt x="201" y="315"/>
                      <a:pt x="198" y="311"/>
                    </a:cubicBezTo>
                    <a:cubicBezTo>
                      <a:pt x="195" y="309"/>
                      <a:pt x="195" y="307"/>
                      <a:pt x="195" y="305"/>
                    </a:cubicBezTo>
                    <a:cubicBezTo>
                      <a:pt x="195" y="304"/>
                      <a:pt x="196" y="302"/>
                      <a:pt x="197" y="301"/>
                    </a:cubicBezTo>
                    <a:cubicBezTo>
                      <a:pt x="198" y="301"/>
                      <a:pt x="199" y="300"/>
                      <a:pt x="200" y="299"/>
                    </a:cubicBezTo>
                    <a:cubicBezTo>
                      <a:pt x="203" y="297"/>
                      <a:pt x="205" y="295"/>
                      <a:pt x="207" y="295"/>
                    </a:cubicBezTo>
                    <a:cubicBezTo>
                      <a:pt x="210" y="294"/>
                      <a:pt x="214" y="293"/>
                      <a:pt x="215" y="291"/>
                    </a:cubicBezTo>
                    <a:cubicBezTo>
                      <a:pt x="217" y="289"/>
                      <a:pt x="218" y="287"/>
                      <a:pt x="222" y="288"/>
                    </a:cubicBezTo>
                    <a:cubicBezTo>
                      <a:pt x="223" y="288"/>
                      <a:pt x="225" y="288"/>
                      <a:pt x="226" y="288"/>
                    </a:cubicBezTo>
                    <a:cubicBezTo>
                      <a:pt x="229" y="288"/>
                      <a:pt x="232" y="288"/>
                      <a:pt x="233" y="290"/>
                    </a:cubicBezTo>
                    <a:cubicBezTo>
                      <a:pt x="233" y="292"/>
                      <a:pt x="234" y="293"/>
                      <a:pt x="234" y="293"/>
                    </a:cubicBezTo>
                    <a:cubicBezTo>
                      <a:pt x="235" y="292"/>
                      <a:pt x="236" y="292"/>
                      <a:pt x="237" y="293"/>
                    </a:cubicBezTo>
                    <a:cubicBezTo>
                      <a:pt x="237" y="293"/>
                      <a:pt x="237" y="293"/>
                      <a:pt x="238" y="293"/>
                    </a:cubicBezTo>
                    <a:cubicBezTo>
                      <a:pt x="238" y="292"/>
                      <a:pt x="238" y="291"/>
                      <a:pt x="239" y="290"/>
                    </a:cubicBezTo>
                    <a:cubicBezTo>
                      <a:pt x="240" y="289"/>
                      <a:pt x="241" y="288"/>
                      <a:pt x="241" y="286"/>
                    </a:cubicBezTo>
                    <a:cubicBezTo>
                      <a:pt x="241" y="286"/>
                      <a:pt x="241" y="286"/>
                      <a:pt x="241" y="286"/>
                    </a:cubicBezTo>
                    <a:cubicBezTo>
                      <a:pt x="241" y="283"/>
                      <a:pt x="241" y="280"/>
                      <a:pt x="240" y="279"/>
                    </a:cubicBezTo>
                    <a:cubicBezTo>
                      <a:pt x="239" y="279"/>
                      <a:pt x="239" y="279"/>
                      <a:pt x="238" y="279"/>
                    </a:cubicBez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7" y="279"/>
                      <a:pt x="237" y="279"/>
                      <a:pt x="236" y="279"/>
                    </a:cubicBezTo>
                    <a:cubicBezTo>
                      <a:pt x="235" y="279"/>
                      <a:pt x="234" y="279"/>
                      <a:pt x="233" y="278"/>
                    </a:cubicBezTo>
                    <a:cubicBezTo>
                      <a:pt x="232" y="276"/>
                      <a:pt x="233" y="275"/>
                      <a:pt x="234" y="274"/>
                    </a:cubicBezTo>
                    <a:cubicBezTo>
                      <a:pt x="237" y="270"/>
                      <a:pt x="238" y="265"/>
                      <a:pt x="238" y="264"/>
                    </a:cubicBezTo>
                    <a:cubicBezTo>
                      <a:pt x="237" y="263"/>
                      <a:pt x="237" y="262"/>
                      <a:pt x="238" y="261"/>
                    </a:cubicBezTo>
                    <a:cubicBezTo>
                      <a:pt x="238" y="259"/>
                      <a:pt x="238" y="258"/>
                      <a:pt x="236" y="258"/>
                    </a:cubicBezTo>
                    <a:cubicBezTo>
                      <a:pt x="233" y="257"/>
                      <a:pt x="231" y="255"/>
                      <a:pt x="231" y="253"/>
                    </a:cubicBezTo>
                    <a:cubicBezTo>
                      <a:pt x="231" y="252"/>
                      <a:pt x="233" y="251"/>
                      <a:pt x="235" y="252"/>
                    </a:cubicBezTo>
                    <a:cubicBezTo>
                      <a:pt x="238" y="254"/>
                      <a:pt x="242" y="254"/>
                      <a:pt x="246" y="253"/>
                    </a:cubicBezTo>
                    <a:cubicBezTo>
                      <a:pt x="247" y="253"/>
                      <a:pt x="248" y="253"/>
                      <a:pt x="250" y="253"/>
                    </a:cubicBezTo>
                    <a:cubicBezTo>
                      <a:pt x="254" y="253"/>
                      <a:pt x="259" y="254"/>
                      <a:pt x="259" y="258"/>
                    </a:cubicBezTo>
                    <a:cubicBezTo>
                      <a:pt x="260" y="259"/>
                      <a:pt x="261" y="261"/>
                      <a:pt x="263" y="263"/>
                    </a:cubicBezTo>
                    <a:cubicBezTo>
                      <a:pt x="265" y="264"/>
                      <a:pt x="266" y="266"/>
                      <a:pt x="265" y="268"/>
                    </a:cubicBezTo>
                    <a:cubicBezTo>
                      <a:pt x="264" y="269"/>
                      <a:pt x="263" y="269"/>
                      <a:pt x="261" y="268"/>
                    </a:cubicBezTo>
                    <a:cubicBezTo>
                      <a:pt x="259" y="268"/>
                      <a:pt x="258" y="268"/>
                      <a:pt x="256" y="268"/>
                    </a:cubicBezTo>
                    <a:cubicBezTo>
                      <a:pt x="254" y="270"/>
                      <a:pt x="253" y="270"/>
                      <a:pt x="251" y="270"/>
                    </a:cubicBezTo>
                    <a:cubicBezTo>
                      <a:pt x="250" y="270"/>
                      <a:pt x="250" y="270"/>
                      <a:pt x="250" y="271"/>
                    </a:cubicBezTo>
                    <a:cubicBezTo>
                      <a:pt x="249" y="273"/>
                      <a:pt x="249" y="274"/>
                      <a:pt x="249" y="275"/>
                    </a:cubicBezTo>
                    <a:cubicBezTo>
                      <a:pt x="249" y="275"/>
                      <a:pt x="249" y="275"/>
                      <a:pt x="249" y="275"/>
                    </a:cubicBezTo>
                    <a:cubicBezTo>
                      <a:pt x="251" y="276"/>
                      <a:pt x="252" y="277"/>
                      <a:pt x="253" y="279"/>
                    </a:cubicBezTo>
                    <a:cubicBezTo>
                      <a:pt x="254" y="281"/>
                      <a:pt x="256" y="283"/>
                      <a:pt x="257" y="283"/>
                    </a:cubicBezTo>
                    <a:cubicBezTo>
                      <a:pt x="258" y="282"/>
                      <a:pt x="259" y="283"/>
                      <a:pt x="260" y="283"/>
                    </a:cubicBezTo>
                    <a:cubicBezTo>
                      <a:pt x="261" y="283"/>
                      <a:pt x="262" y="283"/>
                      <a:pt x="263" y="283"/>
                    </a:cubicBezTo>
                    <a:cubicBezTo>
                      <a:pt x="271" y="283"/>
                      <a:pt x="272" y="281"/>
                      <a:pt x="272" y="281"/>
                    </a:cubicBezTo>
                    <a:cubicBezTo>
                      <a:pt x="273" y="280"/>
                      <a:pt x="273" y="279"/>
                      <a:pt x="273" y="277"/>
                    </a:cubicBezTo>
                    <a:cubicBezTo>
                      <a:pt x="273" y="275"/>
                      <a:pt x="273" y="272"/>
                      <a:pt x="275" y="270"/>
                    </a:cubicBezTo>
                    <a:cubicBezTo>
                      <a:pt x="276" y="270"/>
                      <a:pt x="278" y="269"/>
                      <a:pt x="280" y="269"/>
                    </a:cubicBezTo>
                    <a:cubicBezTo>
                      <a:pt x="282" y="269"/>
                      <a:pt x="285" y="268"/>
                      <a:pt x="285" y="268"/>
                    </a:cubicBezTo>
                    <a:cubicBezTo>
                      <a:pt x="285" y="266"/>
                      <a:pt x="287" y="266"/>
                      <a:pt x="289" y="265"/>
                    </a:cubicBezTo>
                    <a:cubicBezTo>
                      <a:pt x="291" y="264"/>
                      <a:pt x="293" y="263"/>
                      <a:pt x="295" y="262"/>
                    </a:cubicBezTo>
                    <a:cubicBezTo>
                      <a:pt x="298" y="258"/>
                      <a:pt x="312" y="255"/>
                      <a:pt x="316" y="255"/>
                    </a:cubicBezTo>
                    <a:cubicBezTo>
                      <a:pt x="317" y="255"/>
                      <a:pt x="318" y="255"/>
                      <a:pt x="318" y="255"/>
                    </a:cubicBezTo>
                    <a:cubicBezTo>
                      <a:pt x="319" y="255"/>
                      <a:pt x="320" y="256"/>
                      <a:pt x="320" y="257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2" y="257"/>
                      <a:pt x="322" y="257"/>
                      <a:pt x="322" y="256"/>
                    </a:cubicBezTo>
                    <a:cubicBezTo>
                      <a:pt x="322" y="255"/>
                      <a:pt x="322" y="253"/>
                      <a:pt x="323" y="252"/>
                    </a:cubicBezTo>
                    <a:cubicBezTo>
                      <a:pt x="325" y="250"/>
                      <a:pt x="333" y="248"/>
                      <a:pt x="336" y="248"/>
                    </a:cubicBezTo>
                    <a:cubicBezTo>
                      <a:pt x="338" y="248"/>
                      <a:pt x="338" y="249"/>
                      <a:pt x="338" y="249"/>
                    </a:cubicBezTo>
                    <a:cubicBezTo>
                      <a:pt x="338" y="250"/>
                      <a:pt x="337" y="251"/>
                      <a:pt x="337" y="252"/>
                    </a:cubicBezTo>
                    <a:cubicBezTo>
                      <a:pt x="336" y="253"/>
                      <a:pt x="335" y="254"/>
                      <a:pt x="335" y="255"/>
                    </a:cubicBezTo>
                    <a:cubicBezTo>
                      <a:pt x="336" y="256"/>
                      <a:pt x="337" y="257"/>
                      <a:pt x="336" y="258"/>
                    </a:cubicBezTo>
                    <a:cubicBezTo>
                      <a:pt x="336" y="259"/>
                      <a:pt x="335" y="260"/>
                      <a:pt x="332" y="259"/>
                    </a:cubicBezTo>
                    <a:cubicBezTo>
                      <a:pt x="331" y="259"/>
                      <a:pt x="330" y="260"/>
                      <a:pt x="330" y="260"/>
                    </a:cubicBezTo>
                    <a:cubicBezTo>
                      <a:pt x="330" y="260"/>
                      <a:pt x="330" y="260"/>
                      <a:pt x="330" y="260"/>
                    </a:cubicBezTo>
                    <a:cubicBezTo>
                      <a:pt x="332" y="261"/>
                      <a:pt x="334" y="261"/>
                      <a:pt x="336" y="261"/>
                    </a:cubicBezTo>
                    <a:cubicBezTo>
                      <a:pt x="337" y="261"/>
                      <a:pt x="338" y="261"/>
                      <a:pt x="338" y="261"/>
                    </a:cubicBezTo>
                    <a:cubicBezTo>
                      <a:pt x="339" y="261"/>
                      <a:pt x="340" y="261"/>
                      <a:pt x="341" y="261"/>
                    </a:cubicBezTo>
                    <a:cubicBezTo>
                      <a:pt x="342" y="261"/>
                      <a:pt x="343" y="261"/>
                      <a:pt x="343" y="261"/>
                    </a:cubicBezTo>
                    <a:cubicBezTo>
                      <a:pt x="344" y="261"/>
                      <a:pt x="344" y="260"/>
                      <a:pt x="344" y="260"/>
                    </a:cubicBezTo>
                    <a:cubicBezTo>
                      <a:pt x="346" y="258"/>
                      <a:pt x="347" y="256"/>
                      <a:pt x="352" y="254"/>
                    </a:cubicBezTo>
                    <a:cubicBezTo>
                      <a:pt x="353" y="254"/>
                      <a:pt x="355" y="254"/>
                      <a:pt x="357" y="254"/>
                    </a:cubicBezTo>
                    <a:cubicBezTo>
                      <a:pt x="359" y="254"/>
                      <a:pt x="361" y="254"/>
                      <a:pt x="363" y="254"/>
                    </a:cubicBezTo>
                    <a:cubicBezTo>
                      <a:pt x="365" y="255"/>
                      <a:pt x="367" y="255"/>
                      <a:pt x="368" y="254"/>
                    </a:cubicBezTo>
                    <a:cubicBezTo>
                      <a:pt x="369" y="254"/>
                      <a:pt x="370" y="253"/>
                      <a:pt x="372" y="252"/>
                    </a:cubicBezTo>
                    <a:cubicBezTo>
                      <a:pt x="377" y="249"/>
                      <a:pt x="381" y="246"/>
                      <a:pt x="383" y="247"/>
                    </a:cubicBezTo>
                    <a:cubicBezTo>
                      <a:pt x="390" y="249"/>
                      <a:pt x="390" y="251"/>
                      <a:pt x="390" y="251"/>
                    </a:cubicBezTo>
                    <a:cubicBezTo>
                      <a:pt x="390" y="252"/>
                      <a:pt x="390" y="253"/>
                      <a:pt x="390" y="253"/>
                    </a:cubicBezTo>
                    <a:cubicBezTo>
                      <a:pt x="388" y="255"/>
                      <a:pt x="388" y="256"/>
                      <a:pt x="388" y="256"/>
                    </a:cubicBezTo>
                    <a:cubicBezTo>
                      <a:pt x="388" y="257"/>
                      <a:pt x="389" y="257"/>
                      <a:pt x="389" y="257"/>
                    </a:cubicBezTo>
                    <a:cubicBezTo>
                      <a:pt x="390" y="258"/>
                      <a:pt x="392" y="258"/>
                      <a:pt x="392" y="258"/>
                    </a:cubicBezTo>
                    <a:cubicBezTo>
                      <a:pt x="393" y="258"/>
                      <a:pt x="393" y="258"/>
                      <a:pt x="393" y="258"/>
                    </a:cubicBezTo>
                    <a:cubicBezTo>
                      <a:pt x="393" y="258"/>
                      <a:pt x="393" y="257"/>
                      <a:pt x="393" y="257"/>
                    </a:cubicBezTo>
                    <a:cubicBezTo>
                      <a:pt x="392" y="255"/>
                      <a:pt x="392" y="255"/>
                      <a:pt x="393" y="254"/>
                    </a:cubicBezTo>
                    <a:cubicBezTo>
                      <a:pt x="393" y="253"/>
                      <a:pt x="395" y="252"/>
                      <a:pt x="400" y="252"/>
                    </a:cubicBezTo>
                    <a:cubicBezTo>
                      <a:pt x="402" y="252"/>
                      <a:pt x="403" y="251"/>
                      <a:pt x="403" y="250"/>
                    </a:cubicBezTo>
                    <a:cubicBezTo>
                      <a:pt x="404" y="250"/>
                      <a:pt x="403" y="249"/>
                      <a:pt x="403" y="248"/>
                    </a:cubicBezTo>
                    <a:cubicBezTo>
                      <a:pt x="401" y="246"/>
                      <a:pt x="398" y="243"/>
                      <a:pt x="398" y="240"/>
                    </a:cubicBezTo>
                    <a:cubicBezTo>
                      <a:pt x="398" y="238"/>
                      <a:pt x="398" y="238"/>
                      <a:pt x="397" y="237"/>
                    </a:cubicBezTo>
                    <a:cubicBezTo>
                      <a:pt x="397" y="236"/>
                      <a:pt x="395" y="236"/>
                      <a:pt x="393" y="236"/>
                    </a:cubicBezTo>
                    <a:cubicBezTo>
                      <a:pt x="390" y="236"/>
                      <a:pt x="389" y="236"/>
                      <a:pt x="388" y="235"/>
                    </a:cubicBezTo>
                    <a:cubicBezTo>
                      <a:pt x="388" y="234"/>
                      <a:pt x="387" y="234"/>
                      <a:pt x="386" y="233"/>
                    </a:cubicBezTo>
                    <a:cubicBezTo>
                      <a:pt x="383" y="233"/>
                      <a:pt x="381" y="230"/>
                      <a:pt x="380" y="228"/>
                    </a:cubicBezTo>
                    <a:cubicBezTo>
                      <a:pt x="380" y="226"/>
                      <a:pt x="381" y="224"/>
                      <a:pt x="383" y="223"/>
                    </a:cubicBezTo>
                    <a:cubicBezTo>
                      <a:pt x="383" y="223"/>
                      <a:pt x="384" y="223"/>
                      <a:pt x="385" y="223"/>
                    </a:cubicBezTo>
                    <a:cubicBezTo>
                      <a:pt x="387" y="223"/>
                      <a:pt x="389" y="224"/>
                      <a:pt x="391" y="225"/>
                    </a:cubicBezTo>
                    <a:cubicBezTo>
                      <a:pt x="392" y="226"/>
                      <a:pt x="394" y="227"/>
                      <a:pt x="395" y="227"/>
                    </a:cubicBezTo>
                    <a:cubicBezTo>
                      <a:pt x="398" y="228"/>
                      <a:pt x="399" y="230"/>
                      <a:pt x="400" y="231"/>
                    </a:cubicBezTo>
                    <a:cubicBezTo>
                      <a:pt x="401" y="232"/>
                      <a:pt x="401" y="233"/>
                      <a:pt x="402" y="232"/>
                    </a:cubicBezTo>
                    <a:cubicBezTo>
                      <a:pt x="403" y="232"/>
                      <a:pt x="405" y="233"/>
                      <a:pt x="408" y="233"/>
                    </a:cubicBezTo>
                    <a:cubicBezTo>
                      <a:pt x="410" y="233"/>
                      <a:pt x="414" y="234"/>
                      <a:pt x="419" y="234"/>
                    </a:cubicBezTo>
                    <a:cubicBezTo>
                      <a:pt x="421" y="234"/>
                      <a:pt x="421" y="234"/>
                      <a:pt x="421" y="234"/>
                    </a:cubicBezTo>
                    <a:cubicBezTo>
                      <a:pt x="429" y="234"/>
                      <a:pt x="433" y="236"/>
                      <a:pt x="438" y="239"/>
                    </a:cubicBezTo>
                    <a:cubicBezTo>
                      <a:pt x="441" y="241"/>
                      <a:pt x="443" y="241"/>
                      <a:pt x="445" y="242"/>
                    </a:cubicBezTo>
                    <a:cubicBezTo>
                      <a:pt x="447" y="243"/>
                      <a:pt x="449" y="243"/>
                      <a:pt x="451" y="244"/>
                    </a:cubicBezTo>
                    <a:cubicBezTo>
                      <a:pt x="453" y="245"/>
                      <a:pt x="456" y="246"/>
                      <a:pt x="458" y="247"/>
                    </a:cubicBezTo>
                    <a:cubicBezTo>
                      <a:pt x="462" y="249"/>
                      <a:pt x="465" y="250"/>
                      <a:pt x="466" y="251"/>
                    </a:cubicBezTo>
                    <a:cubicBezTo>
                      <a:pt x="467" y="251"/>
                      <a:pt x="468" y="253"/>
                      <a:pt x="470" y="254"/>
                    </a:cubicBezTo>
                    <a:cubicBezTo>
                      <a:pt x="472" y="256"/>
                      <a:pt x="476" y="260"/>
                      <a:pt x="477" y="260"/>
                    </a:cubicBezTo>
                    <a:cubicBezTo>
                      <a:pt x="478" y="260"/>
                      <a:pt x="480" y="257"/>
                      <a:pt x="482" y="255"/>
                    </a:cubicBezTo>
                    <a:cubicBezTo>
                      <a:pt x="483" y="253"/>
                      <a:pt x="483" y="252"/>
                      <a:pt x="483" y="252"/>
                    </a:cubicBezTo>
                    <a:cubicBezTo>
                      <a:pt x="482" y="252"/>
                      <a:pt x="482" y="252"/>
                      <a:pt x="481" y="251"/>
                    </a:cubicBezTo>
                    <a:cubicBezTo>
                      <a:pt x="480" y="251"/>
                      <a:pt x="478" y="251"/>
                      <a:pt x="477" y="249"/>
                    </a:cubicBezTo>
                    <a:cubicBezTo>
                      <a:pt x="476" y="248"/>
                      <a:pt x="475" y="246"/>
                      <a:pt x="475" y="245"/>
                    </a:cubicBezTo>
                    <a:cubicBezTo>
                      <a:pt x="475" y="243"/>
                      <a:pt x="474" y="242"/>
                      <a:pt x="473" y="241"/>
                    </a:cubicBezTo>
                    <a:cubicBezTo>
                      <a:pt x="472" y="241"/>
                      <a:pt x="470" y="240"/>
                      <a:pt x="468" y="240"/>
                    </a:cubicBezTo>
                    <a:cubicBezTo>
                      <a:pt x="465" y="239"/>
                      <a:pt x="462" y="238"/>
                      <a:pt x="461" y="237"/>
                    </a:cubicBezTo>
                    <a:cubicBezTo>
                      <a:pt x="461" y="236"/>
                      <a:pt x="460" y="235"/>
                      <a:pt x="461" y="234"/>
                    </a:cubicBezTo>
                    <a:cubicBezTo>
                      <a:pt x="461" y="232"/>
                      <a:pt x="463" y="230"/>
                      <a:pt x="465" y="229"/>
                    </a:cubicBezTo>
                    <a:cubicBezTo>
                      <a:pt x="465" y="228"/>
                      <a:pt x="465" y="228"/>
                      <a:pt x="465" y="227"/>
                    </a:cubicBezTo>
                    <a:cubicBezTo>
                      <a:pt x="465" y="226"/>
                      <a:pt x="464" y="225"/>
                      <a:pt x="465" y="224"/>
                    </a:cubicBezTo>
                    <a:cubicBezTo>
                      <a:pt x="466" y="224"/>
                      <a:pt x="467" y="219"/>
                      <a:pt x="466" y="218"/>
                    </a:cubicBezTo>
                    <a:cubicBezTo>
                      <a:pt x="466" y="218"/>
                      <a:pt x="466" y="218"/>
                      <a:pt x="465" y="218"/>
                    </a:cubicBezTo>
                    <a:cubicBezTo>
                      <a:pt x="465" y="218"/>
                      <a:pt x="464" y="218"/>
                      <a:pt x="464" y="218"/>
                    </a:cubicBezTo>
                    <a:cubicBezTo>
                      <a:pt x="463" y="218"/>
                      <a:pt x="462" y="218"/>
                      <a:pt x="461" y="217"/>
                    </a:cubicBezTo>
                    <a:cubicBezTo>
                      <a:pt x="460" y="216"/>
                      <a:pt x="460" y="214"/>
                      <a:pt x="460" y="212"/>
                    </a:cubicBezTo>
                    <a:cubicBezTo>
                      <a:pt x="461" y="210"/>
                      <a:pt x="463" y="208"/>
                      <a:pt x="465" y="207"/>
                    </a:cubicBezTo>
                    <a:cubicBezTo>
                      <a:pt x="466" y="207"/>
                      <a:pt x="466" y="206"/>
                      <a:pt x="467" y="206"/>
                    </a:cubicBezTo>
                    <a:cubicBezTo>
                      <a:pt x="470" y="205"/>
                      <a:pt x="476" y="203"/>
                      <a:pt x="477" y="198"/>
                    </a:cubicBezTo>
                    <a:cubicBezTo>
                      <a:pt x="479" y="193"/>
                      <a:pt x="481" y="189"/>
                      <a:pt x="483" y="186"/>
                    </a:cubicBezTo>
                    <a:cubicBezTo>
                      <a:pt x="483" y="185"/>
                      <a:pt x="484" y="184"/>
                      <a:pt x="484" y="184"/>
                    </a:cubicBezTo>
                    <a:cubicBezTo>
                      <a:pt x="484" y="183"/>
                      <a:pt x="484" y="183"/>
                      <a:pt x="484" y="183"/>
                    </a:cubicBezTo>
                    <a:cubicBezTo>
                      <a:pt x="486" y="180"/>
                      <a:pt x="487" y="177"/>
                      <a:pt x="491" y="178"/>
                    </a:cubicBezTo>
                    <a:cubicBezTo>
                      <a:pt x="493" y="178"/>
                      <a:pt x="501" y="179"/>
                      <a:pt x="506" y="179"/>
                    </a:cubicBezTo>
                    <a:cubicBezTo>
                      <a:pt x="507" y="179"/>
                      <a:pt x="508" y="179"/>
                      <a:pt x="509" y="179"/>
                    </a:cubicBezTo>
                    <a:cubicBezTo>
                      <a:pt x="509" y="179"/>
                      <a:pt x="509" y="179"/>
                      <a:pt x="509" y="179"/>
                    </a:cubicBezTo>
                    <a:cubicBezTo>
                      <a:pt x="512" y="179"/>
                      <a:pt x="521" y="180"/>
                      <a:pt x="522" y="183"/>
                    </a:cubicBezTo>
                    <a:cubicBezTo>
                      <a:pt x="522" y="185"/>
                      <a:pt x="522" y="197"/>
                      <a:pt x="517" y="201"/>
                    </a:cubicBezTo>
                    <a:cubicBezTo>
                      <a:pt x="513" y="204"/>
                      <a:pt x="513" y="205"/>
                      <a:pt x="513" y="206"/>
                    </a:cubicBezTo>
                    <a:cubicBezTo>
                      <a:pt x="513" y="206"/>
                      <a:pt x="514" y="206"/>
                      <a:pt x="514" y="206"/>
                    </a:cubicBezTo>
                    <a:cubicBezTo>
                      <a:pt x="517" y="208"/>
                      <a:pt x="523" y="213"/>
                      <a:pt x="522" y="218"/>
                    </a:cubicBezTo>
                    <a:cubicBezTo>
                      <a:pt x="522" y="221"/>
                      <a:pt x="521" y="222"/>
                      <a:pt x="521" y="224"/>
                    </a:cubicBezTo>
                    <a:cubicBezTo>
                      <a:pt x="520" y="226"/>
                      <a:pt x="520" y="227"/>
                      <a:pt x="520" y="228"/>
                    </a:cubicBezTo>
                    <a:cubicBezTo>
                      <a:pt x="520" y="229"/>
                      <a:pt x="520" y="229"/>
                      <a:pt x="520" y="229"/>
                    </a:cubicBezTo>
                    <a:cubicBezTo>
                      <a:pt x="520" y="232"/>
                      <a:pt x="521" y="236"/>
                      <a:pt x="520" y="238"/>
                    </a:cubicBezTo>
                    <a:cubicBezTo>
                      <a:pt x="520" y="239"/>
                      <a:pt x="520" y="241"/>
                      <a:pt x="520" y="243"/>
                    </a:cubicBezTo>
                    <a:cubicBezTo>
                      <a:pt x="520" y="244"/>
                      <a:pt x="521" y="246"/>
                      <a:pt x="520" y="248"/>
                    </a:cubicBezTo>
                    <a:cubicBezTo>
                      <a:pt x="520" y="248"/>
                      <a:pt x="521" y="250"/>
                      <a:pt x="527" y="254"/>
                    </a:cubicBezTo>
                    <a:cubicBezTo>
                      <a:pt x="527" y="255"/>
                      <a:pt x="527" y="255"/>
                      <a:pt x="527" y="255"/>
                    </a:cubicBezTo>
                    <a:cubicBezTo>
                      <a:pt x="529" y="256"/>
                      <a:pt x="529" y="257"/>
                      <a:pt x="529" y="258"/>
                    </a:cubicBezTo>
                    <a:cubicBezTo>
                      <a:pt x="529" y="259"/>
                      <a:pt x="528" y="260"/>
                      <a:pt x="527" y="260"/>
                    </a:cubicBezTo>
                    <a:cubicBezTo>
                      <a:pt x="526" y="260"/>
                      <a:pt x="525" y="262"/>
                      <a:pt x="525" y="263"/>
                    </a:cubicBezTo>
                    <a:cubicBezTo>
                      <a:pt x="525" y="264"/>
                      <a:pt x="525" y="265"/>
                      <a:pt x="525" y="265"/>
                    </a:cubicBezTo>
                    <a:cubicBezTo>
                      <a:pt x="526" y="266"/>
                      <a:pt x="526" y="268"/>
                      <a:pt x="525" y="269"/>
                    </a:cubicBezTo>
                    <a:cubicBezTo>
                      <a:pt x="524" y="271"/>
                      <a:pt x="523" y="271"/>
                      <a:pt x="522" y="271"/>
                    </a:cubicBezTo>
                    <a:cubicBezTo>
                      <a:pt x="522" y="271"/>
                      <a:pt x="521" y="272"/>
                      <a:pt x="521" y="272"/>
                    </a:cubicBezTo>
                    <a:cubicBezTo>
                      <a:pt x="520" y="273"/>
                      <a:pt x="519" y="274"/>
                      <a:pt x="518" y="274"/>
                    </a:cubicBezTo>
                    <a:cubicBezTo>
                      <a:pt x="517" y="274"/>
                      <a:pt x="517" y="274"/>
                      <a:pt x="517" y="275"/>
                    </a:cubicBezTo>
                    <a:cubicBezTo>
                      <a:pt x="517" y="275"/>
                      <a:pt x="517" y="275"/>
                      <a:pt x="517" y="275"/>
                    </a:cubicBezTo>
                    <a:cubicBezTo>
                      <a:pt x="517" y="276"/>
                      <a:pt x="517" y="277"/>
                      <a:pt x="516" y="277"/>
                    </a:cubicBezTo>
                    <a:cubicBezTo>
                      <a:pt x="515" y="278"/>
                      <a:pt x="515" y="278"/>
                      <a:pt x="515" y="279"/>
                    </a:cubicBezTo>
                    <a:cubicBezTo>
                      <a:pt x="514" y="280"/>
                      <a:pt x="514" y="282"/>
                      <a:pt x="512" y="283"/>
                    </a:cubicBezTo>
                    <a:cubicBezTo>
                      <a:pt x="512" y="283"/>
                      <a:pt x="512" y="283"/>
                      <a:pt x="512" y="283"/>
                    </a:cubicBezTo>
                    <a:cubicBezTo>
                      <a:pt x="511" y="283"/>
                      <a:pt x="509" y="284"/>
                      <a:pt x="509" y="285"/>
                    </a:cubicBezTo>
                    <a:cubicBezTo>
                      <a:pt x="509" y="285"/>
                      <a:pt x="510" y="287"/>
                      <a:pt x="509" y="288"/>
                    </a:cubicBezTo>
                    <a:cubicBezTo>
                      <a:pt x="508" y="289"/>
                      <a:pt x="507" y="289"/>
                      <a:pt x="506" y="289"/>
                    </a:cubicBezTo>
                    <a:cubicBezTo>
                      <a:pt x="506" y="289"/>
                      <a:pt x="506" y="289"/>
                      <a:pt x="505" y="289"/>
                    </a:cubicBezTo>
                    <a:cubicBezTo>
                      <a:pt x="505" y="289"/>
                      <a:pt x="505" y="289"/>
                      <a:pt x="505" y="289"/>
                    </a:cubicBezTo>
                    <a:cubicBezTo>
                      <a:pt x="504" y="289"/>
                      <a:pt x="504" y="289"/>
                      <a:pt x="504" y="289"/>
                    </a:cubicBezTo>
                    <a:cubicBezTo>
                      <a:pt x="504" y="290"/>
                      <a:pt x="503" y="291"/>
                      <a:pt x="500" y="290"/>
                    </a:cubicBezTo>
                    <a:cubicBezTo>
                      <a:pt x="498" y="290"/>
                      <a:pt x="497" y="289"/>
                      <a:pt x="496" y="288"/>
                    </a:cubicBezTo>
                    <a:cubicBezTo>
                      <a:pt x="496" y="288"/>
                      <a:pt x="496" y="288"/>
                      <a:pt x="496" y="288"/>
                    </a:cubicBezTo>
                    <a:cubicBezTo>
                      <a:pt x="496" y="288"/>
                      <a:pt x="496" y="288"/>
                      <a:pt x="495" y="288"/>
                    </a:cubicBezTo>
                    <a:cubicBezTo>
                      <a:pt x="494" y="289"/>
                      <a:pt x="493" y="289"/>
                      <a:pt x="492" y="290"/>
                    </a:cubicBezTo>
                    <a:cubicBezTo>
                      <a:pt x="492" y="290"/>
                      <a:pt x="493" y="290"/>
                      <a:pt x="493" y="291"/>
                    </a:cubicBezTo>
                    <a:cubicBezTo>
                      <a:pt x="494" y="291"/>
                      <a:pt x="495" y="292"/>
                      <a:pt x="497" y="292"/>
                    </a:cubicBezTo>
                    <a:cubicBezTo>
                      <a:pt x="497" y="292"/>
                      <a:pt x="497" y="292"/>
                      <a:pt x="497" y="292"/>
                    </a:cubicBezTo>
                    <a:cubicBezTo>
                      <a:pt x="498" y="292"/>
                      <a:pt x="500" y="292"/>
                      <a:pt x="501" y="291"/>
                    </a:cubicBezTo>
                    <a:cubicBezTo>
                      <a:pt x="504" y="291"/>
                      <a:pt x="506" y="290"/>
                      <a:pt x="508" y="291"/>
                    </a:cubicBezTo>
                    <a:cubicBezTo>
                      <a:pt x="510" y="292"/>
                      <a:pt x="512" y="293"/>
                      <a:pt x="514" y="293"/>
                    </a:cubicBezTo>
                    <a:cubicBezTo>
                      <a:pt x="515" y="293"/>
                      <a:pt x="515" y="293"/>
                      <a:pt x="515" y="293"/>
                    </a:cubicBezTo>
                    <a:cubicBezTo>
                      <a:pt x="515" y="293"/>
                      <a:pt x="515" y="293"/>
                      <a:pt x="515" y="292"/>
                    </a:cubicBezTo>
                    <a:cubicBezTo>
                      <a:pt x="515" y="288"/>
                      <a:pt x="519" y="286"/>
                      <a:pt x="523" y="284"/>
                    </a:cubicBezTo>
                    <a:cubicBezTo>
                      <a:pt x="524" y="284"/>
                      <a:pt x="524" y="284"/>
                      <a:pt x="525" y="283"/>
                    </a:cubicBezTo>
                    <a:cubicBezTo>
                      <a:pt x="526" y="283"/>
                      <a:pt x="526" y="283"/>
                      <a:pt x="526" y="283"/>
                    </a:cubicBezTo>
                    <a:cubicBezTo>
                      <a:pt x="530" y="281"/>
                      <a:pt x="532" y="280"/>
                      <a:pt x="532" y="278"/>
                    </a:cubicBezTo>
                    <a:cubicBezTo>
                      <a:pt x="531" y="276"/>
                      <a:pt x="533" y="275"/>
                      <a:pt x="536" y="272"/>
                    </a:cubicBezTo>
                    <a:cubicBezTo>
                      <a:pt x="538" y="271"/>
                      <a:pt x="540" y="268"/>
                      <a:pt x="540" y="267"/>
                    </a:cubicBezTo>
                    <a:cubicBezTo>
                      <a:pt x="538" y="263"/>
                      <a:pt x="535" y="255"/>
                      <a:pt x="538" y="252"/>
                    </a:cubicBezTo>
                    <a:cubicBezTo>
                      <a:pt x="540" y="250"/>
                      <a:pt x="547" y="249"/>
                      <a:pt x="551" y="249"/>
                    </a:cubicBezTo>
                    <a:cubicBezTo>
                      <a:pt x="552" y="248"/>
                      <a:pt x="553" y="248"/>
                      <a:pt x="553" y="248"/>
                    </a:cubicBezTo>
                    <a:cubicBezTo>
                      <a:pt x="556" y="248"/>
                      <a:pt x="558" y="249"/>
                      <a:pt x="560" y="253"/>
                    </a:cubicBezTo>
                    <a:cubicBezTo>
                      <a:pt x="561" y="253"/>
                      <a:pt x="561" y="254"/>
                      <a:pt x="562" y="254"/>
                    </a:cubicBezTo>
                    <a:cubicBezTo>
                      <a:pt x="564" y="255"/>
                      <a:pt x="566" y="257"/>
                      <a:pt x="565" y="259"/>
                    </a:cubicBezTo>
                    <a:cubicBezTo>
                      <a:pt x="565" y="261"/>
                      <a:pt x="564" y="262"/>
                      <a:pt x="564" y="264"/>
                    </a:cubicBezTo>
                    <a:cubicBezTo>
                      <a:pt x="563" y="264"/>
                      <a:pt x="563" y="265"/>
                      <a:pt x="563" y="266"/>
                    </a:cubicBezTo>
                    <a:cubicBezTo>
                      <a:pt x="563" y="266"/>
                      <a:pt x="564" y="267"/>
                      <a:pt x="564" y="268"/>
                    </a:cubicBezTo>
                    <a:cubicBezTo>
                      <a:pt x="564" y="269"/>
                      <a:pt x="565" y="271"/>
                      <a:pt x="567" y="271"/>
                    </a:cubicBezTo>
                    <a:cubicBezTo>
                      <a:pt x="568" y="272"/>
                      <a:pt x="572" y="273"/>
                      <a:pt x="574" y="273"/>
                    </a:cubicBezTo>
                    <a:cubicBezTo>
                      <a:pt x="574" y="273"/>
                      <a:pt x="574" y="273"/>
                      <a:pt x="574" y="273"/>
                    </a:cubicBezTo>
                    <a:cubicBezTo>
                      <a:pt x="570" y="271"/>
                      <a:pt x="565" y="269"/>
                      <a:pt x="565" y="266"/>
                    </a:cubicBezTo>
                    <a:cubicBezTo>
                      <a:pt x="565" y="263"/>
                      <a:pt x="567" y="262"/>
                      <a:pt x="569" y="261"/>
                    </a:cubicBezTo>
                    <a:cubicBezTo>
                      <a:pt x="570" y="260"/>
                      <a:pt x="570" y="260"/>
                      <a:pt x="570" y="259"/>
                    </a:cubicBezTo>
                    <a:cubicBezTo>
                      <a:pt x="569" y="258"/>
                      <a:pt x="569" y="257"/>
                      <a:pt x="569" y="255"/>
                    </a:cubicBezTo>
                    <a:cubicBezTo>
                      <a:pt x="568" y="254"/>
                      <a:pt x="568" y="253"/>
                      <a:pt x="567" y="252"/>
                    </a:cubicBezTo>
                    <a:cubicBezTo>
                      <a:pt x="566" y="252"/>
                      <a:pt x="565" y="252"/>
                      <a:pt x="565" y="251"/>
                    </a:cubicBezTo>
                    <a:cubicBezTo>
                      <a:pt x="560" y="249"/>
                      <a:pt x="553" y="245"/>
                      <a:pt x="549" y="246"/>
                    </a:cubicBezTo>
                    <a:cubicBezTo>
                      <a:pt x="547" y="246"/>
                      <a:pt x="545" y="247"/>
                      <a:pt x="543" y="248"/>
                    </a:cubicBezTo>
                    <a:cubicBezTo>
                      <a:pt x="541" y="248"/>
                      <a:pt x="538" y="249"/>
                      <a:pt x="537" y="248"/>
                    </a:cubicBezTo>
                    <a:cubicBezTo>
                      <a:pt x="536" y="248"/>
                      <a:pt x="535" y="248"/>
                      <a:pt x="534" y="248"/>
                    </a:cubicBezTo>
                    <a:cubicBezTo>
                      <a:pt x="533" y="248"/>
                      <a:pt x="533" y="248"/>
                      <a:pt x="532" y="248"/>
                    </a:cubicBezTo>
                    <a:cubicBezTo>
                      <a:pt x="532" y="248"/>
                      <a:pt x="530" y="248"/>
                      <a:pt x="529" y="247"/>
                    </a:cubicBezTo>
                    <a:cubicBezTo>
                      <a:pt x="528" y="245"/>
                      <a:pt x="528" y="244"/>
                      <a:pt x="528" y="242"/>
                    </a:cubicBezTo>
                    <a:cubicBezTo>
                      <a:pt x="529" y="241"/>
                      <a:pt x="529" y="239"/>
                      <a:pt x="528" y="237"/>
                    </a:cubicBezTo>
                    <a:cubicBezTo>
                      <a:pt x="527" y="234"/>
                      <a:pt x="530" y="229"/>
                      <a:pt x="532" y="226"/>
                    </a:cubicBezTo>
                    <a:cubicBezTo>
                      <a:pt x="533" y="224"/>
                      <a:pt x="534" y="221"/>
                      <a:pt x="534" y="221"/>
                    </a:cubicBezTo>
                    <a:cubicBezTo>
                      <a:pt x="533" y="218"/>
                      <a:pt x="525" y="209"/>
                      <a:pt x="523" y="208"/>
                    </a:cubicBezTo>
                    <a:cubicBezTo>
                      <a:pt x="523" y="207"/>
                      <a:pt x="523" y="206"/>
                      <a:pt x="523" y="206"/>
                    </a:cubicBezTo>
                    <a:cubicBezTo>
                      <a:pt x="523" y="205"/>
                      <a:pt x="524" y="204"/>
                      <a:pt x="525" y="203"/>
                    </a:cubicBezTo>
                    <a:cubicBezTo>
                      <a:pt x="526" y="202"/>
                      <a:pt x="527" y="201"/>
                      <a:pt x="527" y="201"/>
                    </a:cubicBezTo>
                    <a:cubicBezTo>
                      <a:pt x="527" y="199"/>
                      <a:pt x="529" y="198"/>
                      <a:pt x="532" y="197"/>
                    </a:cubicBezTo>
                    <a:cubicBezTo>
                      <a:pt x="535" y="197"/>
                      <a:pt x="537" y="196"/>
                      <a:pt x="539" y="194"/>
                    </a:cubicBezTo>
                    <a:cubicBezTo>
                      <a:pt x="541" y="191"/>
                      <a:pt x="542" y="186"/>
                      <a:pt x="541" y="185"/>
                    </a:cubicBezTo>
                    <a:cubicBezTo>
                      <a:pt x="540" y="184"/>
                      <a:pt x="540" y="182"/>
                      <a:pt x="541" y="181"/>
                    </a:cubicBezTo>
                    <a:cubicBezTo>
                      <a:pt x="541" y="180"/>
                      <a:pt x="543" y="179"/>
                      <a:pt x="545" y="180"/>
                    </a:cubicBezTo>
                    <a:cubicBezTo>
                      <a:pt x="547" y="181"/>
                      <a:pt x="549" y="183"/>
                      <a:pt x="550" y="186"/>
                    </a:cubicBezTo>
                    <a:cubicBezTo>
                      <a:pt x="551" y="188"/>
                      <a:pt x="551" y="191"/>
                      <a:pt x="549" y="193"/>
                    </a:cubicBezTo>
                    <a:cubicBezTo>
                      <a:pt x="546" y="199"/>
                      <a:pt x="546" y="201"/>
                      <a:pt x="547" y="202"/>
                    </a:cubicBezTo>
                    <a:cubicBezTo>
                      <a:pt x="548" y="203"/>
                      <a:pt x="548" y="205"/>
                      <a:pt x="548" y="206"/>
                    </a:cubicBezTo>
                    <a:cubicBezTo>
                      <a:pt x="547" y="207"/>
                      <a:pt x="547" y="207"/>
                      <a:pt x="548" y="208"/>
                    </a:cubicBezTo>
                    <a:cubicBezTo>
                      <a:pt x="548" y="208"/>
                      <a:pt x="549" y="209"/>
                      <a:pt x="551" y="209"/>
                    </a:cubicBezTo>
                    <a:cubicBezTo>
                      <a:pt x="552" y="209"/>
                      <a:pt x="553" y="209"/>
                      <a:pt x="555" y="209"/>
                    </a:cubicBezTo>
                    <a:cubicBezTo>
                      <a:pt x="556" y="208"/>
                      <a:pt x="557" y="208"/>
                      <a:pt x="559" y="208"/>
                    </a:cubicBezTo>
                    <a:cubicBezTo>
                      <a:pt x="561" y="208"/>
                      <a:pt x="563" y="209"/>
                      <a:pt x="564" y="209"/>
                    </a:cubicBezTo>
                    <a:cubicBezTo>
                      <a:pt x="565" y="210"/>
                      <a:pt x="567" y="211"/>
                      <a:pt x="568" y="212"/>
                    </a:cubicBezTo>
                    <a:cubicBezTo>
                      <a:pt x="570" y="213"/>
                      <a:pt x="573" y="215"/>
                      <a:pt x="574" y="215"/>
                    </a:cubicBezTo>
                    <a:cubicBezTo>
                      <a:pt x="575" y="215"/>
                      <a:pt x="576" y="215"/>
                      <a:pt x="576" y="214"/>
                    </a:cubicBezTo>
                    <a:cubicBezTo>
                      <a:pt x="576" y="214"/>
                      <a:pt x="576" y="214"/>
                      <a:pt x="575" y="214"/>
                    </a:cubicBezTo>
                    <a:cubicBezTo>
                      <a:pt x="574" y="213"/>
                      <a:pt x="573" y="213"/>
                      <a:pt x="573" y="212"/>
                    </a:cubicBezTo>
                    <a:cubicBezTo>
                      <a:pt x="572" y="211"/>
                      <a:pt x="571" y="210"/>
                      <a:pt x="567" y="209"/>
                    </a:cubicBezTo>
                    <a:cubicBezTo>
                      <a:pt x="561" y="208"/>
                      <a:pt x="555" y="204"/>
                      <a:pt x="554" y="201"/>
                    </a:cubicBezTo>
                    <a:cubicBezTo>
                      <a:pt x="553" y="199"/>
                      <a:pt x="553" y="198"/>
                      <a:pt x="553" y="198"/>
                    </a:cubicBezTo>
                    <a:cubicBezTo>
                      <a:pt x="554" y="196"/>
                      <a:pt x="557" y="194"/>
                      <a:pt x="561" y="194"/>
                    </a:cubicBezTo>
                    <a:cubicBezTo>
                      <a:pt x="562" y="194"/>
                      <a:pt x="564" y="194"/>
                      <a:pt x="565" y="195"/>
                    </a:cubicBezTo>
                    <a:cubicBezTo>
                      <a:pt x="566" y="196"/>
                      <a:pt x="568" y="196"/>
                      <a:pt x="570" y="196"/>
                    </a:cubicBezTo>
                    <a:cubicBezTo>
                      <a:pt x="571" y="196"/>
                      <a:pt x="572" y="196"/>
                      <a:pt x="573" y="196"/>
                    </a:cubicBezTo>
                    <a:cubicBezTo>
                      <a:pt x="573" y="196"/>
                      <a:pt x="572" y="196"/>
                      <a:pt x="572" y="196"/>
                    </a:cubicBezTo>
                    <a:cubicBezTo>
                      <a:pt x="571" y="195"/>
                      <a:pt x="570" y="195"/>
                      <a:pt x="569" y="194"/>
                    </a:cubicBezTo>
                    <a:cubicBezTo>
                      <a:pt x="567" y="194"/>
                      <a:pt x="566" y="194"/>
                      <a:pt x="566" y="193"/>
                    </a:cubicBezTo>
                    <a:cubicBezTo>
                      <a:pt x="566" y="192"/>
                      <a:pt x="566" y="191"/>
                      <a:pt x="566" y="191"/>
                    </a:cubicBezTo>
                    <a:cubicBezTo>
                      <a:pt x="566" y="191"/>
                      <a:pt x="566" y="191"/>
                      <a:pt x="566" y="191"/>
                    </a:cubicBezTo>
                    <a:cubicBezTo>
                      <a:pt x="563" y="191"/>
                      <a:pt x="563" y="191"/>
                      <a:pt x="563" y="191"/>
                    </a:cubicBezTo>
                    <a:cubicBezTo>
                      <a:pt x="561" y="191"/>
                      <a:pt x="561" y="190"/>
                      <a:pt x="561" y="189"/>
                    </a:cubicBezTo>
                    <a:cubicBezTo>
                      <a:pt x="561" y="187"/>
                      <a:pt x="565" y="184"/>
                      <a:pt x="570" y="184"/>
                    </a:cubicBezTo>
                    <a:cubicBezTo>
                      <a:pt x="570" y="184"/>
                      <a:pt x="570" y="184"/>
                      <a:pt x="570" y="184"/>
                    </a:cubicBezTo>
                    <a:cubicBezTo>
                      <a:pt x="573" y="184"/>
                      <a:pt x="574" y="186"/>
                      <a:pt x="574" y="187"/>
                    </a:cubicBezTo>
                    <a:cubicBezTo>
                      <a:pt x="575" y="187"/>
                      <a:pt x="575" y="188"/>
                      <a:pt x="576" y="188"/>
                    </a:cubicBezTo>
                    <a:cubicBezTo>
                      <a:pt x="581" y="187"/>
                      <a:pt x="594" y="189"/>
                      <a:pt x="599" y="194"/>
                    </a:cubicBezTo>
                    <a:cubicBezTo>
                      <a:pt x="603" y="197"/>
                      <a:pt x="609" y="200"/>
                      <a:pt x="612" y="200"/>
                    </a:cubicBezTo>
                    <a:cubicBezTo>
                      <a:pt x="613" y="200"/>
                      <a:pt x="614" y="200"/>
                      <a:pt x="614" y="199"/>
                    </a:cubicBezTo>
                    <a:cubicBezTo>
                      <a:pt x="615" y="198"/>
                      <a:pt x="615" y="196"/>
                      <a:pt x="615" y="195"/>
                    </a:cubicBezTo>
                    <a:cubicBezTo>
                      <a:pt x="614" y="193"/>
                      <a:pt x="612" y="192"/>
                      <a:pt x="609" y="191"/>
                    </a:cubicBezTo>
                    <a:cubicBezTo>
                      <a:pt x="605" y="191"/>
                      <a:pt x="595" y="187"/>
                      <a:pt x="595" y="183"/>
                    </a:cubicBezTo>
                    <a:cubicBezTo>
                      <a:pt x="595" y="182"/>
                      <a:pt x="596" y="182"/>
                      <a:pt x="596" y="181"/>
                    </a:cubicBezTo>
                    <a:cubicBezTo>
                      <a:pt x="597" y="180"/>
                      <a:pt x="597" y="179"/>
                      <a:pt x="596" y="177"/>
                    </a:cubicBezTo>
                    <a:cubicBezTo>
                      <a:pt x="594" y="176"/>
                      <a:pt x="594" y="174"/>
                      <a:pt x="594" y="172"/>
                    </a:cubicBezTo>
                    <a:cubicBezTo>
                      <a:pt x="595" y="169"/>
                      <a:pt x="597" y="167"/>
                      <a:pt x="599" y="166"/>
                    </a:cubicBezTo>
                    <a:cubicBezTo>
                      <a:pt x="603" y="165"/>
                      <a:pt x="617" y="164"/>
                      <a:pt x="624" y="164"/>
                    </a:cubicBezTo>
                    <a:cubicBezTo>
                      <a:pt x="627" y="164"/>
                      <a:pt x="630" y="163"/>
                      <a:pt x="632" y="163"/>
                    </a:cubicBezTo>
                    <a:cubicBezTo>
                      <a:pt x="636" y="162"/>
                      <a:pt x="638" y="162"/>
                      <a:pt x="640" y="163"/>
                    </a:cubicBezTo>
                    <a:cubicBezTo>
                      <a:pt x="640" y="163"/>
                      <a:pt x="640" y="164"/>
                      <a:pt x="640" y="164"/>
                    </a:cubicBezTo>
                    <a:cubicBezTo>
                      <a:pt x="641" y="164"/>
                      <a:pt x="642" y="163"/>
                      <a:pt x="643" y="162"/>
                    </a:cubicBezTo>
                    <a:cubicBezTo>
                      <a:pt x="644" y="160"/>
                      <a:pt x="646" y="160"/>
                      <a:pt x="648" y="160"/>
                    </a:cubicBezTo>
                    <a:cubicBezTo>
                      <a:pt x="649" y="160"/>
                      <a:pt x="654" y="160"/>
                      <a:pt x="654" y="163"/>
                    </a:cubicBezTo>
                    <a:cubicBezTo>
                      <a:pt x="654" y="163"/>
                      <a:pt x="654" y="163"/>
                      <a:pt x="654" y="163"/>
                    </a:cubicBezTo>
                    <a:cubicBezTo>
                      <a:pt x="654" y="162"/>
                      <a:pt x="654" y="162"/>
                      <a:pt x="654" y="162"/>
                    </a:cubicBezTo>
                    <a:cubicBezTo>
                      <a:pt x="654" y="161"/>
                      <a:pt x="655" y="160"/>
                      <a:pt x="655" y="160"/>
                    </a:cubicBezTo>
                    <a:cubicBezTo>
                      <a:pt x="656" y="159"/>
                      <a:pt x="656" y="159"/>
                      <a:pt x="655" y="159"/>
                    </a:cubicBezTo>
                    <a:cubicBezTo>
                      <a:pt x="655" y="158"/>
                      <a:pt x="655" y="158"/>
                      <a:pt x="655" y="158"/>
                    </a:cubicBezTo>
                    <a:cubicBezTo>
                      <a:pt x="654" y="157"/>
                      <a:pt x="654" y="156"/>
                      <a:pt x="653" y="155"/>
                    </a:cubicBezTo>
                    <a:cubicBezTo>
                      <a:pt x="653" y="155"/>
                      <a:pt x="653" y="155"/>
                      <a:pt x="653" y="155"/>
                    </a:cubicBezTo>
                    <a:cubicBezTo>
                      <a:pt x="653" y="155"/>
                      <a:pt x="653" y="155"/>
                      <a:pt x="653" y="155"/>
                    </a:cubicBezTo>
                    <a:cubicBezTo>
                      <a:pt x="650" y="155"/>
                      <a:pt x="648" y="154"/>
                      <a:pt x="648" y="153"/>
                    </a:cubicBezTo>
                    <a:cubicBezTo>
                      <a:pt x="648" y="153"/>
                      <a:pt x="647" y="152"/>
                      <a:pt x="648" y="151"/>
                    </a:cubicBezTo>
                    <a:cubicBezTo>
                      <a:pt x="649" y="150"/>
                      <a:pt x="649" y="150"/>
                      <a:pt x="650" y="150"/>
                    </a:cubicBezTo>
                    <a:cubicBezTo>
                      <a:pt x="651" y="150"/>
                      <a:pt x="652" y="150"/>
                      <a:pt x="653" y="150"/>
                    </a:cubicBezTo>
                    <a:cubicBezTo>
                      <a:pt x="654" y="150"/>
                      <a:pt x="655" y="151"/>
                      <a:pt x="655" y="151"/>
                    </a:cubicBezTo>
                    <a:cubicBezTo>
                      <a:pt x="655" y="150"/>
                      <a:pt x="654" y="149"/>
                      <a:pt x="652" y="149"/>
                    </a:cubicBezTo>
                    <a:cubicBezTo>
                      <a:pt x="650" y="149"/>
                      <a:pt x="646" y="148"/>
                      <a:pt x="645" y="146"/>
                    </a:cubicBezTo>
                    <a:cubicBezTo>
                      <a:pt x="645" y="145"/>
                      <a:pt x="645" y="145"/>
                      <a:pt x="646" y="144"/>
                    </a:cubicBezTo>
                    <a:cubicBezTo>
                      <a:pt x="647" y="143"/>
                      <a:pt x="649" y="143"/>
                      <a:pt x="651" y="144"/>
                    </a:cubicBezTo>
                    <a:cubicBezTo>
                      <a:pt x="652" y="144"/>
                      <a:pt x="653" y="145"/>
                      <a:pt x="654" y="145"/>
                    </a:cubicBezTo>
                    <a:cubicBezTo>
                      <a:pt x="654" y="145"/>
                      <a:pt x="654" y="145"/>
                      <a:pt x="654" y="145"/>
                    </a:cubicBezTo>
                    <a:cubicBezTo>
                      <a:pt x="654" y="144"/>
                      <a:pt x="655" y="144"/>
                      <a:pt x="654" y="143"/>
                    </a:cubicBezTo>
                    <a:cubicBezTo>
                      <a:pt x="654" y="143"/>
                      <a:pt x="654" y="143"/>
                      <a:pt x="653" y="143"/>
                    </a:cubicBezTo>
                    <a:cubicBezTo>
                      <a:pt x="652" y="143"/>
                      <a:pt x="652" y="143"/>
                      <a:pt x="651" y="143"/>
                    </a:cubicBezTo>
                    <a:cubicBezTo>
                      <a:pt x="651" y="142"/>
                      <a:pt x="651" y="142"/>
                      <a:pt x="651" y="142"/>
                    </a:cubicBezTo>
                    <a:cubicBezTo>
                      <a:pt x="651" y="140"/>
                      <a:pt x="654" y="138"/>
                      <a:pt x="656" y="138"/>
                    </a:cubicBezTo>
                    <a:cubicBezTo>
                      <a:pt x="656" y="138"/>
                      <a:pt x="656" y="138"/>
                      <a:pt x="656" y="138"/>
                    </a:cubicBezTo>
                    <a:cubicBezTo>
                      <a:pt x="657" y="138"/>
                      <a:pt x="657" y="138"/>
                      <a:pt x="657" y="138"/>
                    </a:cubicBezTo>
                    <a:cubicBezTo>
                      <a:pt x="656" y="138"/>
                      <a:pt x="656" y="137"/>
                      <a:pt x="656" y="137"/>
                    </a:cubicBezTo>
                    <a:cubicBezTo>
                      <a:pt x="656" y="135"/>
                      <a:pt x="658" y="134"/>
                      <a:pt x="660" y="134"/>
                    </a:cubicBezTo>
                    <a:cubicBezTo>
                      <a:pt x="661" y="134"/>
                      <a:pt x="661" y="134"/>
                      <a:pt x="662" y="135"/>
                    </a:cubicBezTo>
                    <a:cubicBezTo>
                      <a:pt x="663" y="136"/>
                      <a:pt x="663" y="136"/>
                      <a:pt x="664" y="136"/>
                    </a:cubicBezTo>
                    <a:cubicBezTo>
                      <a:pt x="666" y="136"/>
                      <a:pt x="667" y="135"/>
                      <a:pt x="668" y="134"/>
                    </a:cubicBezTo>
                    <a:cubicBezTo>
                      <a:pt x="670" y="132"/>
                      <a:pt x="672" y="131"/>
                      <a:pt x="676" y="130"/>
                    </a:cubicBezTo>
                    <a:cubicBezTo>
                      <a:pt x="678" y="130"/>
                      <a:pt x="678" y="130"/>
                      <a:pt x="678" y="130"/>
                    </a:cubicBezTo>
                    <a:cubicBezTo>
                      <a:pt x="680" y="130"/>
                      <a:pt x="680" y="129"/>
                      <a:pt x="681" y="128"/>
                    </a:cubicBezTo>
                    <a:cubicBezTo>
                      <a:pt x="682" y="127"/>
                      <a:pt x="683" y="126"/>
                      <a:pt x="687" y="126"/>
                    </a:cubicBezTo>
                    <a:cubicBezTo>
                      <a:pt x="688" y="126"/>
                      <a:pt x="688" y="126"/>
                      <a:pt x="688" y="126"/>
                    </a:cubicBezTo>
                    <a:cubicBezTo>
                      <a:pt x="692" y="126"/>
                      <a:pt x="697" y="126"/>
                      <a:pt x="698" y="125"/>
                    </a:cubicBezTo>
                    <a:cubicBezTo>
                      <a:pt x="698" y="123"/>
                      <a:pt x="700" y="123"/>
                      <a:pt x="708" y="122"/>
                    </a:cubicBezTo>
                    <a:cubicBezTo>
                      <a:pt x="709" y="122"/>
                      <a:pt x="711" y="122"/>
                      <a:pt x="712" y="122"/>
                    </a:cubicBezTo>
                    <a:cubicBezTo>
                      <a:pt x="710" y="122"/>
                      <a:pt x="709" y="121"/>
                      <a:pt x="708" y="120"/>
                    </a:cubicBezTo>
                    <a:cubicBezTo>
                      <a:pt x="708" y="119"/>
                      <a:pt x="708" y="119"/>
                      <a:pt x="708" y="118"/>
                    </a:cubicBezTo>
                    <a:cubicBezTo>
                      <a:pt x="709" y="117"/>
                      <a:pt x="711" y="117"/>
                      <a:pt x="711" y="117"/>
                    </a:cubicBezTo>
                    <a:cubicBezTo>
                      <a:pt x="712" y="117"/>
                      <a:pt x="713" y="117"/>
                      <a:pt x="714" y="117"/>
                    </a:cubicBezTo>
                    <a:cubicBezTo>
                      <a:pt x="715" y="117"/>
                      <a:pt x="717" y="117"/>
                      <a:pt x="718" y="117"/>
                    </a:cubicBezTo>
                    <a:cubicBezTo>
                      <a:pt x="721" y="116"/>
                      <a:pt x="722" y="115"/>
                      <a:pt x="724" y="114"/>
                    </a:cubicBezTo>
                    <a:cubicBezTo>
                      <a:pt x="724" y="114"/>
                      <a:pt x="724" y="114"/>
                      <a:pt x="724" y="114"/>
                    </a:cubicBezTo>
                    <a:cubicBezTo>
                      <a:pt x="725" y="113"/>
                      <a:pt x="727" y="114"/>
                      <a:pt x="728" y="115"/>
                    </a:cubicBezTo>
                    <a:cubicBezTo>
                      <a:pt x="729" y="115"/>
                      <a:pt x="730" y="115"/>
                      <a:pt x="730" y="115"/>
                    </a:cubicBezTo>
                    <a:cubicBezTo>
                      <a:pt x="731" y="113"/>
                      <a:pt x="735" y="112"/>
                      <a:pt x="738" y="112"/>
                    </a:cubicBezTo>
                    <a:cubicBezTo>
                      <a:pt x="739" y="112"/>
                      <a:pt x="740" y="112"/>
                      <a:pt x="741" y="112"/>
                    </a:cubicBezTo>
                    <a:cubicBezTo>
                      <a:pt x="741" y="113"/>
                      <a:pt x="742" y="113"/>
                      <a:pt x="742" y="114"/>
                    </a:cubicBezTo>
                    <a:cubicBezTo>
                      <a:pt x="741" y="115"/>
                      <a:pt x="740" y="116"/>
                      <a:pt x="739" y="117"/>
                    </a:cubicBezTo>
                    <a:cubicBezTo>
                      <a:pt x="739" y="117"/>
                      <a:pt x="739" y="118"/>
                      <a:pt x="739" y="118"/>
                    </a:cubicBezTo>
                    <a:cubicBezTo>
                      <a:pt x="739" y="118"/>
                      <a:pt x="740" y="118"/>
                      <a:pt x="741" y="117"/>
                    </a:cubicBezTo>
                    <a:cubicBezTo>
                      <a:pt x="742" y="117"/>
                      <a:pt x="743" y="117"/>
                      <a:pt x="744" y="117"/>
                    </a:cubicBezTo>
                    <a:cubicBezTo>
                      <a:pt x="745" y="117"/>
                      <a:pt x="746" y="118"/>
                      <a:pt x="747" y="118"/>
                    </a:cubicBezTo>
                    <a:cubicBezTo>
                      <a:pt x="748" y="118"/>
                      <a:pt x="749" y="117"/>
                      <a:pt x="749" y="117"/>
                    </a:cubicBezTo>
                    <a:cubicBezTo>
                      <a:pt x="750" y="113"/>
                      <a:pt x="756" y="113"/>
                      <a:pt x="759" y="114"/>
                    </a:cubicBezTo>
                    <a:cubicBezTo>
                      <a:pt x="760" y="115"/>
                      <a:pt x="762" y="115"/>
                      <a:pt x="763" y="116"/>
                    </a:cubicBezTo>
                    <a:cubicBezTo>
                      <a:pt x="763" y="116"/>
                      <a:pt x="763" y="116"/>
                      <a:pt x="763" y="116"/>
                    </a:cubicBezTo>
                    <a:cubicBezTo>
                      <a:pt x="761" y="115"/>
                      <a:pt x="759" y="114"/>
                      <a:pt x="758" y="112"/>
                    </a:cubicBezTo>
                    <a:cubicBezTo>
                      <a:pt x="758" y="111"/>
                      <a:pt x="759" y="111"/>
                      <a:pt x="759" y="110"/>
                    </a:cubicBezTo>
                    <a:cubicBezTo>
                      <a:pt x="761" y="109"/>
                      <a:pt x="766" y="108"/>
                      <a:pt x="770" y="108"/>
                    </a:cubicBezTo>
                    <a:cubicBezTo>
                      <a:pt x="772" y="108"/>
                      <a:pt x="773" y="108"/>
                      <a:pt x="774" y="109"/>
                    </a:cubicBezTo>
                    <a:cubicBezTo>
                      <a:pt x="775" y="109"/>
                      <a:pt x="776" y="109"/>
                      <a:pt x="777" y="109"/>
                    </a:cubicBezTo>
                    <a:cubicBezTo>
                      <a:pt x="778" y="109"/>
                      <a:pt x="778" y="109"/>
                      <a:pt x="779" y="108"/>
                    </a:cubicBezTo>
                    <a:cubicBezTo>
                      <a:pt x="779" y="108"/>
                      <a:pt x="779" y="108"/>
                      <a:pt x="779" y="108"/>
                    </a:cubicBezTo>
                    <a:cubicBezTo>
                      <a:pt x="778" y="107"/>
                      <a:pt x="779" y="107"/>
                      <a:pt x="779" y="106"/>
                    </a:cubicBezTo>
                    <a:cubicBezTo>
                      <a:pt x="779" y="105"/>
                      <a:pt x="779" y="105"/>
                      <a:pt x="778" y="105"/>
                    </a:cubicBezTo>
                    <a:cubicBezTo>
                      <a:pt x="777" y="105"/>
                      <a:pt x="776" y="104"/>
                      <a:pt x="776" y="103"/>
                    </a:cubicBezTo>
                    <a:cubicBezTo>
                      <a:pt x="776" y="101"/>
                      <a:pt x="781" y="96"/>
                      <a:pt x="784" y="94"/>
                    </a:cubicBezTo>
                    <a:cubicBezTo>
                      <a:pt x="785" y="94"/>
                      <a:pt x="786" y="93"/>
                      <a:pt x="787" y="92"/>
                    </a:cubicBezTo>
                    <a:cubicBezTo>
                      <a:pt x="788" y="90"/>
                      <a:pt x="790" y="87"/>
                      <a:pt x="795" y="86"/>
                    </a:cubicBezTo>
                    <a:cubicBezTo>
                      <a:pt x="798" y="86"/>
                      <a:pt x="800" y="85"/>
                      <a:pt x="802" y="85"/>
                    </a:cubicBezTo>
                    <a:cubicBezTo>
                      <a:pt x="804" y="84"/>
                      <a:pt x="806" y="84"/>
                      <a:pt x="808" y="84"/>
                    </a:cubicBezTo>
                    <a:cubicBezTo>
                      <a:pt x="810" y="84"/>
                      <a:pt x="814" y="85"/>
                      <a:pt x="816" y="86"/>
                    </a:cubicBezTo>
                    <a:cubicBezTo>
                      <a:pt x="818" y="86"/>
                      <a:pt x="818" y="86"/>
                      <a:pt x="818" y="86"/>
                    </a:cubicBezTo>
                    <a:cubicBezTo>
                      <a:pt x="819" y="87"/>
                      <a:pt x="821" y="87"/>
                      <a:pt x="822" y="87"/>
                    </a:cubicBezTo>
                    <a:cubicBezTo>
                      <a:pt x="824" y="87"/>
                      <a:pt x="826" y="87"/>
                      <a:pt x="827" y="89"/>
                    </a:cubicBezTo>
                    <a:cubicBezTo>
                      <a:pt x="828" y="90"/>
                      <a:pt x="829" y="91"/>
                      <a:pt x="828" y="92"/>
                    </a:cubicBezTo>
                    <a:cubicBezTo>
                      <a:pt x="828" y="93"/>
                      <a:pt x="826" y="94"/>
                      <a:pt x="825" y="94"/>
                    </a:cubicBezTo>
                    <a:cubicBezTo>
                      <a:pt x="824" y="94"/>
                      <a:pt x="822" y="95"/>
                      <a:pt x="821" y="96"/>
                    </a:cubicBezTo>
                    <a:cubicBezTo>
                      <a:pt x="820" y="96"/>
                      <a:pt x="820" y="96"/>
                      <a:pt x="819" y="97"/>
                    </a:cubicBezTo>
                    <a:cubicBezTo>
                      <a:pt x="821" y="97"/>
                      <a:pt x="824" y="97"/>
                      <a:pt x="825" y="98"/>
                    </a:cubicBezTo>
                    <a:cubicBezTo>
                      <a:pt x="826" y="99"/>
                      <a:pt x="827" y="99"/>
                      <a:pt x="830" y="99"/>
                    </a:cubicBezTo>
                    <a:cubicBezTo>
                      <a:pt x="831" y="99"/>
                      <a:pt x="832" y="99"/>
                      <a:pt x="833" y="99"/>
                    </a:cubicBezTo>
                    <a:cubicBezTo>
                      <a:pt x="834" y="99"/>
                      <a:pt x="835" y="99"/>
                      <a:pt x="836" y="99"/>
                    </a:cubicBezTo>
                    <a:cubicBezTo>
                      <a:pt x="839" y="99"/>
                      <a:pt x="841" y="99"/>
                      <a:pt x="841" y="100"/>
                    </a:cubicBezTo>
                    <a:cubicBezTo>
                      <a:pt x="841" y="101"/>
                      <a:pt x="840" y="102"/>
                      <a:pt x="838" y="105"/>
                    </a:cubicBezTo>
                    <a:cubicBezTo>
                      <a:pt x="837" y="106"/>
                      <a:pt x="835" y="108"/>
                      <a:pt x="835" y="108"/>
                    </a:cubicBezTo>
                    <a:cubicBezTo>
                      <a:pt x="836" y="109"/>
                      <a:pt x="838" y="109"/>
                      <a:pt x="840" y="109"/>
                    </a:cubicBezTo>
                    <a:cubicBezTo>
                      <a:pt x="844" y="109"/>
                      <a:pt x="844" y="108"/>
                      <a:pt x="844" y="108"/>
                    </a:cubicBezTo>
                    <a:cubicBezTo>
                      <a:pt x="845" y="105"/>
                      <a:pt x="849" y="103"/>
                      <a:pt x="852" y="104"/>
                    </a:cubicBezTo>
                    <a:cubicBezTo>
                      <a:pt x="853" y="104"/>
                      <a:pt x="856" y="104"/>
                      <a:pt x="858" y="104"/>
                    </a:cubicBezTo>
                    <a:cubicBezTo>
                      <a:pt x="861" y="104"/>
                      <a:pt x="863" y="104"/>
                      <a:pt x="863" y="104"/>
                    </a:cubicBezTo>
                    <a:cubicBezTo>
                      <a:pt x="864" y="103"/>
                      <a:pt x="866" y="103"/>
                      <a:pt x="868" y="104"/>
                    </a:cubicBezTo>
                    <a:cubicBezTo>
                      <a:pt x="868" y="104"/>
                      <a:pt x="868" y="104"/>
                      <a:pt x="869" y="104"/>
                    </a:cubicBezTo>
                    <a:cubicBezTo>
                      <a:pt x="869" y="104"/>
                      <a:pt x="870" y="104"/>
                      <a:pt x="871" y="104"/>
                    </a:cubicBezTo>
                    <a:cubicBezTo>
                      <a:pt x="874" y="104"/>
                      <a:pt x="881" y="105"/>
                      <a:pt x="884" y="107"/>
                    </a:cubicBezTo>
                    <a:cubicBezTo>
                      <a:pt x="886" y="108"/>
                      <a:pt x="887" y="108"/>
                      <a:pt x="889" y="107"/>
                    </a:cubicBezTo>
                    <a:cubicBezTo>
                      <a:pt x="890" y="107"/>
                      <a:pt x="892" y="106"/>
                      <a:pt x="893" y="107"/>
                    </a:cubicBezTo>
                    <a:cubicBezTo>
                      <a:pt x="895" y="110"/>
                      <a:pt x="895" y="114"/>
                      <a:pt x="895" y="116"/>
                    </a:cubicBezTo>
                    <a:cubicBezTo>
                      <a:pt x="895" y="116"/>
                      <a:pt x="896" y="116"/>
                      <a:pt x="896" y="115"/>
                    </a:cubicBezTo>
                    <a:cubicBezTo>
                      <a:pt x="897" y="115"/>
                      <a:pt x="897" y="115"/>
                      <a:pt x="898" y="115"/>
                    </a:cubicBezTo>
                    <a:cubicBezTo>
                      <a:pt x="899" y="115"/>
                      <a:pt x="900" y="115"/>
                      <a:pt x="901" y="116"/>
                    </a:cubicBezTo>
                    <a:cubicBezTo>
                      <a:pt x="902" y="118"/>
                      <a:pt x="902" y="119"/>
                      <a:pt x="902" y="120"/>
                    </a:cubicBezTo>
                    <a:cubicBezTo>
                      <a:pt x="902" y="120"/>
                      <a:pt x="902" y="120"/>
                      <a:pt x="902" y="120"/>
                    </a:cubicBezTo>
                    <a:cubicBezTo>
                      <a:pt x="904" y="120"/>
                      <a:pt x="905" y="122"/>
                      <a:pt x="906" y="124"/>
                    </a:cubicBezTo>
                    <a:cubicBezTo>
                      <a:pt x="906" y="125"/>
                      <a:pt x="905" y="126"/>
                      <a:pt x="904" y="127"/>
                    </a:cubicBezTo>
                    <a:cubicBezTo>
                      <a:pt x="903" y="128"/>
                      <a:pt x="901" y="128"/>
                      <a:pt x="900" y="128"/>
                    </a:cubicBezTo>
                    <a:cubicBezTo>
                      <a:pt x="900" y="128"/>
                      <a:pt x="900" y="128"/>
                      <a:pt x="900" y="128"/>
                    </a:cubicBezTo>
                    <a:cubicBezTo>
                      <a:pt x="900" y="128"/>
                      <a:pt x="901" y="128"/>
                      <a:pt x="901" y="128"/>
                    </a:cubicBezTo>
                    <a:cubicBezTo>
                      <a:pt x="902" y="129"/>
                      <a:pt x="904" y="129"/>
                      <a:pt x="904" y="131"/>
                    </a:cubicBezTo>
                    <a:cubicBezTo>
                      <a:pt x="904" y="133"/>
                      <a:pt x="902" y="136"/>
                      <a:pt x="899" y="138"/>
                    </a:cubicBezTo>
                    <a:cubicBezTo>
                      <a:pt x="892" y="141"/>
                      <a:pt x="888" y="142"/>
                      <a:pt x="887" y="142"/>
                    </a:cubicBezTo>
                    <a:cubicBezTo>
                      <a:pt x="887" y="143"/>
                      <a:pt x="886" y="143"/>
                      <a:pt x="886" y="144"/>
                    </a:cubicBezTo>
                    <a:cubicBezTo>
                      <a:pt x="885" y="146"/>
                      <a:pt x="884" y="148"/>
                      <a:pt x="882" y="148"/>
                    </a:cubicBezTo>
                    <a:cubicBezTo>
                      <a:pt x="882" y="148"/>
                      <a:pt x="882" y="148"/>
                      <a:pt x="882" y="148"/>
                    </a:cubicBezTo>
                    <a:cubicBezTo>
                      <a:pt x="879" y="148"/>
                      <a:pt x="867" y="152"/>
                      <a:pt x="867" y="154"/>
                    </a:cubicBezTo>
                    <a:cubicBezTo>
                      <a:pt x="866" y="156"/>
                      <a:pt x="861" y="158"/>
                      <a:pt x="857" y="160"/>
                    </a:cubicBezTo>
                    <a:cubicBezTo>
                      <a:pt x="856" y="160"/>
                      <a:pt x="856" y="160"/>
                      <a:pt x="856" y="160"/>
                    </a:cubicBezTo>
                    <a:cubicBezTo>
                      <a:pt x="855" y="161"/>
                      <a:pt x="855" y="161"/>
                      <a:pt x="854" y="162"/>
                    </a:cubicBezTo>
                    <a:cubicBezTo>
                      <a:pt x="853" y="163"/>
                      <a:pt x="852" y="165"/>
                      <a:pt x="848" y="166"/>
                    </a:cubicBezTo>
                    <a:cubicBezTo>
                      <a:pt x="847" y="166"/>
                      <a:pt x="846" y="166"/>
                      <a:pt x="845" y="166"/>
                    </a:cubicBezTo>
                    <a:cubicBezTo>
                      <a:pt x="842" y="166"/>
                      <a:pt x="840" y="167"/>
                      <a:pt x="838" y="168"/>
                    </a:cubicBezTo>
                    <a:cubicBezTo>
                      <a:pt x="837" y="170"/>
                      <a:pt x="835" y="171"/>
                      <a:pt x="834" y="171"/>
                    </a:cubicBezTo>
                    <a:cubicBezTo>
                      <a:pt x="832" y="171"/>
                      <a:pt x="831" y="172"/>
                      <a:pt x="829" y="173"/>
                    </a:cubicBezTo>
                    <a:cubicBezTo>
                      <a:pt x="828" y="175"/>
                      <a:pt x="826" y="177"/>
                      <a:pt x="826" y="178"/>
                    </a:cubicBezTo>
                    <a:cubicBezTo>
                      <a:pt x="830" y="175"/>
                      <a:pt x="832" y="175"/>
                      <a:pt x="840" y="174"/>
                    </a:cubicBezTo>
                    <a:cubicBezTo>
                      <a:pt x="842" y="173"/>
                      <a:pt x="842" y="173"/>
                      <a:pt x="842" y="173"/>
                    </a:cubicBezTo>
                    <a:cubicBezTo>
                      <a:pt x="846" y="173"/>
                      <a:pt x="855" y="170"/>
                      <a:pt x="856" y="169"/>
                    </a:cubicBezTo>
                    <a:cubicBezTo>
                      <a:pt x="856" y="167"/>
                      <a:pt x="858" y="167"/>
                      <a:pt x="862" y="167"/>
                    </a:cubicBezTo>
                    <a:cubicBezTo>
                      <a:pt x="863" y="167"/>
                      <a:pt x="864" y="167"/>
                      <a:pt x="865" y="166"/>
                    </a:cubicBezTo>
                    <a:cubicBezTo>
                      <a:pt x="864" y="166"/>
                      <a:pt x="863" y="166"/>
                      <a:pt x="862" y="165"/>
                    </a:cubicBezTo>
                    <a:cubicBezTo>
                      <a:pt x="862" y="165"/>
                      <a:pt x="861" y="164"/>
                      <a:pt x="862" y="163"/>
                    </a:cubicBezTo>
                    <a:cubicBezTo>
                      <a:pt x="863" y="160"/>
                      <a:pt x="867" y="157"/>
                      <a:pt x="872" y="157"/>
                    </a:cubicBezTo>
                    <a:cubicBezTo>
                      <a:pt x="872" y="157"/>
                      <a:pt x="873" y="157"/>
                      <a:pt x="874" y="157"/>
                    </a:cubicBezTo>
                    <a:cubicBezTo>
                      <a:pt x="878" y="158"/>
                      <a:pt x="882" y="160"/>
                      <a:pt x="885" y="163"/>
                    </a:cubicBezTo>
                    <a:cubicBezTo>
                      <a:pt x="886" y="163"/>
                      <a:pt x="887" y="164"/>
                      <a:pt x="889" y="164"/>
                    </a:cubicBezTo>
                    <a:cubicBezTo>
                      <a:pt x="892" y="164"/>
                      <a:pt x="893" y="163"/>
                      <a:pt x="894" y="163"/>
                    </a:cubicBezTo>
                    <a:cubicBezTo>
                      <a:pt x="893" y="162"/>
                      <a:pt x="893" y="161"/>
                      <a:pt x="894" y="161"/>
                    </a:cubicBezTo>
                    <a:cubicBezTo>
                      <a:pt x="895" y="159"/>
                      <a:pt x="900" y="160"/>
                      <a:pt x="900" y="163"/>
                    </a:cubicBezTo>
                    <a:cubicBezTo>
                      <a:pt x="901" y="164"/>
                      <a:pt x="901" y="166"/>
                      <a:pt x="900" y="168"/>
                    </a:cubicBezTo>
                    <a:cubicBezTo>
                      <a:pt x="900" y="169"/>
                      <a:pt x="900" y="171"/>
                      <a:pt x="901" y="172"/>
                    </a:cubicBezTo>
                    <a:cubicBezTo>
                      <a:pt x="901" y="172"/>
                      <a:pt x="901" y="172"/>
                      <a:pt x="901" y="172"/>
                    </a:cubicBezTo>
                    <a:cubicBezTo>
                      <a:pt x="901" y="172"/>
                      <a:pt x="901" y="172"/>
                      <a:pt x="901" y="172"/>
                    </a:cubicBezTo>
                    <a:cubicBezTo>
                      <a:pt x="901" y="172"/>
                      <a:pt x="901" y="171"/>
                      <a:pt x="901" y="171"/>
                    </a:cubicBezTo>
                    <a:cubicBezTo>
                      <a:pt x="901" y="170"/>
                      <a:pt x="900" y="168"/>
                      <a:pt x="902" y="167"/>
                    </a:cubicBezTo>
                    <a:cubicBezTo>
                      <a:pt x="904" y="166"/>
                      <a:pt x="913" y="165"/>
                      <a:pt x="923" y="164"/>
                    </a:cubicBezTo>
                    <a:cubicBezTo>
                      <a:pt x="926" y="164"/>
                      <a:pt x="926" y="164"/>
                      <a:pt x="926" y="164"/>
                    </a:cubicBezTo>
                    <a:cubicBezTo>
                      <a:pt x="930" y="163"/>
                      <a:pt x="933" y="164"/>
                      <a:pt x="936" y="165"/>
                    </a:cubicBezTo>
                    <a:cubicBezTo>
                      <a:pt x="939" y="166"/>
                      <a:pt x="941" y="166"/>
                      <a:pt x="944" y="166"/>
                    </a:cubicBezTo>
                    <a:cubicBezTo>
                      <a:pt x="945" y="166"/>
                      <a:pt x="946" y="166"/>
                      <a:pt x="947" y="166"/>
                    </a:cubicBezTo>
                    <a:cubicBezTo>
                      <a:pt x="950" y="166"/>
                      <a:pt x="954" y="166"/>
                      <a:pt x="955" y="168"/>
                    </a:cubicBezTo>
                    <a:cubicBezTo>
                      <a:pt x="955" y="169"/>
                      <a:pt x="955" y="169"/>
                      <a:pt x="954" y="170"/>
                    </a:cubicBezTo>
                    <a:cubicBezTo>
                      <a:pt x="953" y="170"/>
                      <a:pt x="953" y="170"/>
                      <a:pt x="953" y="170"/>
                    </a:cubicBezTo>
                    <a:cubicBezTo>
                      <a:pt x="950" y="171"/>
                      <a:pt x="950" y="172"/>
                      <a:pt x="950" y="173"/>
                    </a:cubicBezTo>
                    <a:cubicBezTo>
                      <a:pt x="950" y="174"/>
                      <a:pt x="954" y="176"/>
                      <a:pt x="959" y="176"/>
                    </a:cubicBezTo>
                    <a:cubicBezTo>
                      <a:pt x="961" y="176"/>
                      <a:pt x="961" y="175"/>
                      <a:pt x="962" y="175"/>
                    </a:cubicBezTo>
                    <a:cubicBezTo>
                      <a:pt x="962" y="174"/>
                      <a:pt x="963" y="173"/>
                      <a:pt x="964" y="173"/>
                    </a:cubicBezTo>
                    <a:cubicBezTo>
                      <a:pt x="965" y="173"/>
                      <a:pt x="967" y="174"/>
                      <a:pt x="968" y="176"/>
                    </a:cubicBezTo>
                    <a:cubicBezTo>
                      <a:pt x="968" y="176"/>
                      <a:pt x="969" y="177"/>
                      <a:pt x="971" y="177"/>
                    </a:cubicBezTo>
                    <a:cubicBezTo>
                      <a:pt x="973" y="177"/>
                      <a:pt x="976" y="177"/>
                      <a:pt x="980" y="178"/>
                    </a:cubicBezTo>
                    <a:cubicBezTo>
                      <a:pt x="981" y="178"/>
                      <a:pt x="983" y="178"/>
                      <a:pt x="984" y="178"/>
                    </a:cubicBezTo>
                    <a:cubicBezTo>
                      <a:pt x="985" y="178"/>
                      <a:pt x="986" y="178"/>
                      <a:pt x="988" y="177"/>
                    </a:cubicBezTo>
                    <a:cubicBezTo>
                      <a:pt x="989" y="176"/>
                      <a:pt x="990" y="176"/>
                      <a:pt x="992" y="176"/>
                    </a:cubicBezTo>
                    <a:cubicBezTo>
                      <a:pt x="993" y="177"/>
                      <a:pt x="993" y="177"/>
                      <a:pt x="994" y="177"/>
                    </a:cubicBezTo>
                    <a:cubicBezTo>
                      <a:pt x="995" y="177"/>
                      <a:pt x="995" y="178"/>
                      <a:pt x="996" y="178"/>
                    </a:cubicBezTo>
                    <a:cubicBezTo>
                      <a:pt x="996" y="178"/>
                      <a:pt x="996" y="178"/>
                      <a:pt x="996" y="177"/>
                    </a:cubicBezTo>
                    <a:cubicBezTo>
                      <a:pt x="996" y="176"/>
                      <a:pt x="997" y="175"/>
                      <a:pt x="997" y="174"/>
                    </a:cubicBezTo>
                    <a:cubicBezTo>
                      <a:pt x="997" y="173"/>
                      <a:pt x="997" y="172"/>
                      <a:pt x="996" y="170"/>
                    </a:cubicBezTo>
                    <a:cubicBezTo>
                      <a:pt x="996" y="168"/>
                      <a:pt x="996" y="167"/>
                      <a:pt x="997" y="165"/>
                    </a:cubicBezTo>
                    <a:cubicBezTo>
                      <a:pt x="998" y="164"/>
                      <a:pt x="1000" y="163"/>
                      <a:pt x="1003" y="164"/>
                    </a:cubicBezTo>
                    <a:cubicBezTo>
                      <a:pt x="1003" y="164"/>
                      <a:pt x="1003" y="164"/>
                      <a:pt x="1003" y="164"/>
                    </a:cubicBezTo>
                    <a:cubicBezTo>
                      <a:pt x="1003" y="164"/>
                      <a:pt x="1004" y="163"/>
                      <a:pt x="1004" y="162"/>
                    </a:cubicBezTo>
                    <a:cubicBezTo>
                      <a:pt x="1005" y="161"/>
                      <a:pt x="1005" y="159"/>
                      <a:pt x="1007" y="159"/>
                    </a:cubicBezTo>
                    <a:cubicBezTo>
                      <a:pt x="1007" y="159"/>
                      <a:pt x="1007" y="159"/>
                      <a:pt x="1007" y="159"/>
                    </a:cubicBezTo>
                    <a:cubicBezTo>
                      <a:pt x="1008" y="159"/>
                      <a:pt x="1009" y="160"/>
                      <a:pt x="1010" y="161"/>
                    </a:cubicBezTo>
                    <a:cubicBezTo>
                      <a:pt x="1011" y="163"/>
                      <a:pt x="1012" y="164"/>
                      <a:pt x="1016" y="165"/>
                    </a:cubicBezTo>
                    <a:cubicBezTo>
                      <a:pt x="1018" y="166"/>
                      <a:pt x="1020" y="166"/>
                      <a:pt x="1022" y="167"/>
                    </a:cubicBezTo>
                    <a:cubicBezTo>
                      <a:pt x="1025" y="167"/>
                      <a:pt x="1027" y="167"/>
                      <a:pt x="1027" y="168"/>
                    </a:cubicBezTo>
                    <a:cubicBezTo>
                      <a:pt x="1028" y="169"/>
                      <a:pt x="1028" y="169"/>
                      <a:pt x="1027" y="170"/>
                    </a:cubicBezTo>
                    <a:cubicBezTo>
                      <a:pt x="1027" y="170"/>
                      <a:pt x="1028" y="170"/>
                      <a:pt x="1029" y="170"/>
                    </a:cubicBezTo>
                    <a:cubicBezTo>
                      <a:pt x="1029" y="170"/>
                      <a:pt x="1029" y="170"/>
                      <a:pt x="1029" y="170"/>
                    </a:cubicBezTo>
                    <a:cubicBezTo>
                      <a:pt x="1029" y="170"/>
                      <a:pt x="1029" y="169"/>
                      <a:pt x="1029" y="169"/>
                    </a:cubicBezTo>
                    <a:cubicBezTo>
                      <a:pt x="1030" y="168"/>
                      <a:pt x="1032" y="167"/>
                      <a:pt x="1036" y="167"/>
                    </a:cubicBezTo>
                    <a:cubicBezTo>
                      <a:pt x="1039" y="167"/>
                      <a:pt x="1044" y="167"/>
                      <a:pt x="1044" y="170"/>
                    </a:cubicBezTo>
                    <a:cubicBezTo>
                      <a:pt x="1044" y="170"/>
                      <a:pt x="1047" y="173"/>
                      <a:pt x="1050" y="173"/>
                    </a:cubicBezTo>
                    <a:cubicBezTo>
                      <a:pt x="1052" y="173"/>
                      <a:pt x="1053" y="175"/>
                      <a:pt x="1054" y="176"/>
                    </a:cubicBezTo>
                    <a:cubicBezTo>
                      <a:pt x="1054" y="177"/>
                      <a:pt x="1053" y="178"/>
                      <a:pt x="1052" y="179"/>
                    </a:cubicBezTo>
                    <a:cubicBezTo>
                      <a:pt x="1052" y="179"/>
                      <a:pt x="1053" y="180"/>
                      <a:pt x="1053" y="181"/>
                    </a:cubicBezTo>
                    <a:cubicBezTo>
                      <a:pt x="1054" y="182"/>
                      <a:pt x="1055" y="183"/>
                      <a:pt x="1055" y="184"/>
                    </a:cubicBezTo>
                    <a:cubicBezTo>
                      <a:pt x="1054" y="185"/>
                      <a:pt x="1054" y="185"/>
                      <a:pt x="1054" y="185"/>
                    </a:cubicBezTo>
                    <a:cubicBezTo>
                      <a:pt x="1053" y="186"/>
                      <a:pt x="1052" y="186"/>
                      <a:pt x="1052" y="187"/>
                    </a:cubicBezTo>
                    <a:cubicBezTo>
                      <a:pt x="1052" y="187"/>
                      <a:pt x="1053" y="187"/>
                      <a:pt x="1054" y="187"/>
                    </a:cubicBezTo>
                    <a:cubicBezTo>
                      <a:pt x="1056" y="187"/>
                      <a:pt x="1057" y="189"/>
                      <a:pt x="1058" y="191"/>
                    </a:cubicBezTo>
                    <a:cubicBezTo>
                      <a:pt x="1058" y="192"/>
                      <a:pt x="1058" y="195"/>
                      <a:pt x="1056" y="196"/>
                    </a:cubicBezTo>
                    <a:cubicBezTo>
                      <a:pt x="1053" y="197"/>
                      <a:pt x="1050" y="197"/>
                      <a:pt x="1048" y="195"/>
                    </a:cubicBezTo>
                    <a:cubicBezTo>
                      <a:pt x="1047" y="194"/>
                      <a:pt x="1047" y="194"/>
                      <a:pt x="1047" y="194"/>
                    </a:cubicBezTo>
                    <a:cubicBezTo>
                      <a:pt x="1049" y="196"/>
                      <a:pt x="1054" y="201"/>
                      <a:pt x="1055" y="204"/>
                    </a:cubicBezTo>
                    <a:cubicBezTo>
                      <a:pt x="1055" y="206"/>
                      <a:pt x="1065" y="216"/>
                      <a:pt x="1068" y="216"/>
                    </a:cubicBezTo>
                    <a:cubicBezTo>
                      <a:pt x="1068" y="216"/>
                      <a:pt x="1068" y="216"/>
                      <a:pt x="1068" y="216"/>
                    </a:cubicBezTo>
                    <a:cubicBezTo>
                      <a:pt x="1070" y="216"/>
                      <a:pt x="1071" y="217"/>
                      <a:pt x="1072" y="217"/>
                    </a:cubicBezTo>
                    <a:cubicBezTo>
                      <a:pt x="1073" y="218"/>
                      <a:pt x="1073" y="218"/>
                      <a:pt x="1073" y="218"/>
                    </a:cubicBezTo>
                    <a:cubicBezTo>
                      <a:pt x="1074" y="217"/>
                      <a:pt x="1075" y="216"/>
                      <a:pt x="1076" y="214"/>
                    </a:cubicBezTo>
                    <a:cubicBezTo>
                      <a:pt x="1077" y="212"/>
                      <a:pt x="1078" y="210"/>
                      <a:pt x="1080" y="210"/>
                    </a:cubicBezTo>
                    <a:cubicBezTo>
                      <a:pt x="1081" y="210"/>
                      <a:pt x="1081" y="208"/>
                      <a:pt x="1082" y="206"/>
                    </a:cubicBezTo>
                    <a:cubicBezTo>
                      <a:pt x="1083" y="204"/>
                      <a:pt x="1083" y="202"/>
                      <a:pt x="1085" y="201"/>
                    </a:cubicBezTo>
                    <a:cubicBezTo>
                      <a:pt x="1086" y="199"/>
                      <a:pt x="1087" y="198"/>
                      <a:pt x="1088" y="198"/>
                    </a:cubicBezTo>
                    <a:cubicBezTo>
                      <a:pt x="1089" y="198"/>
                      <a:pt x="1090" y="199"/>
                      <a:pt x="1092" y="201"/>
                    </a:cubicBezTo>
                    <a:cubicBezTo>
                      <a:pt x="1094" y="203"/>
                      <a:pt x="1100" y="207"/>
                      <a:pt x="1105" y="206"/>
                    </a:cubicBezTo>
                    <a:cubicBezTo>
                      <a:pt x="1108" y="206"/>
                      <a:pt x="1110" y="205"/>
                      <a:pt x="1111" y="204"/>
                    </a:cubicBezTo>
                    <a:cubicBezTo>
                      <a:pt x="1113" y="203"/>
                      <a:pt x="1114" y="202"/>
                      <a:pt x="1116" y="202"/>
                    </a:cubicBezTo>
                    <a:cubicBezTo>
                      <a:pt x="1117" y="202"/>
                      <a:pt x="1117" y="202"/>
                      <a:pt x="1117" y="202"/>
                    </a:cubicBezTo>
                    <a:cubicBezTo>
                      <a:pt x="1119" y="202"/>
                      <a:pt x="1121" y="203"/>
                      <a:pt x="1124" y="204"/>
                    </a:cubicBezTo>
                    <a:cubicBezTo>
                      <a:pt x="1127" y="205"/>
                      <a:pt x="1130" y="205"/>
                      <a:pt x="1131" y="205"/>
                    </a:cubicBezTo>
                    <a:cubicBezTo>
                      <a:pt x="1131" y="205"/>
                      <a:pt x="1132" y="205"/>
                      <a:pt x="1132" y="205"/>
                    </a:cubicBezTo>
                    <a:cubicBezTo>
                      <a:pt x="1134" y="205"/>
                      <a:pt x="1134" y="206"/>
                      <a:pt x="1135" y="207"/>
                    </a:cubicBezTo>
                    <a:cubicBezTo>
                      <a:pt x="1136" y="209"/>
                      <a:pt x="1137" y="210"/>
                      <a:pt x="1139" y="210"/>
                    </a:cubicBezTo>
                    <a:cubicBezTo>
                      <a:pt x="1141" y="209"/>
                      <a:pt x="1142" y="209"/>
                      <a:pt x="1142" y="209"/>
                    </a:cubicBezTo>
                    <a:cubicBezTo>
                      <a:pt x="1142" y="209"/>
                      <a:pt x="1141" y="208"/>
                      <a:pt x="1139" y="208"/>
                    </a:cubicBezTo>
                    <a:cubicBezTo>
                      <a:pt x="1138" y="208"/>
                      <a:pt x="1136" y="207"/>
                      <a:pt x="1136" y="206"/>
                    </a:cubicBezTo>
                    <a:cubicBezTo>
                      <a:pt x="1136" y="204"/>
                      <a:pt x="1139" y="204"/>
                      <a:pt x="1141" y="204"/>
                    </a:cubicBezTo>
                    <a:cubicBezTo>
                      <a:pt x="1141" y="204"/>
                      <a:pt x="1142" y="204"/>
                      <a:pt x="1142" y="204"/>
                    </a:cubicBezTo>
                    <a:cubicBezTo>
                      <a:pt x="1143" y="204"/>
                      <a:pt x="1144" y="203"/>
                      <a:pt x="1146" y="203"/>
                    </a:cubicBezTo>
                    <a:cubicBezTo>
                      <a:pt x="1147" y="203"/>
                      <a:pt x="1147" y="203"/>
                      <a:pt x="1148" y="203"/>
                    </a:cubicBezTo>
                    <a:cubicBezTo>
                      <a:pt x="1150" y="203"/>
                      <a:pt x="1151" y="203"/>
                      <a:pt x="1152" y="204"/>
                    </a:cubicBezTo>
                    <a:cubicBezTo>
                      <a:pt x="1152" y="205"/>
                      <a:pt x="1154" y="206"/>
                      <a:pt x="1155" y="206"/>
                    </a:cubicBezTo>
                    <a:cubicBezTo>
                      <a:pt x="1157" y="206"/>
                      <a:pt x="1158" y="205"/>
                      <a:pt x="1158" y="205"/>
                    </a:cubicBezTo>
                    <a:cubicBezTo>
                      <a:pt x="1158" y="205"/>
                      <a:pt x="1158" y="205"/>
                      <a:pt x="1158" y="204"/>
                    </a:cubicBezTo>
                    <a:cubicBezTo>
                      <a:pt x="1158" y="203"/>
                      <a:pt x="1158" y="201"/>
                      <a:pt x="1155" y="200"/>
                    </a:cubicBezTo>
                    <a:cubicBezTo>
                      <a:pt x="1154" y="199"/>
                      <a:pt x="1154" y="199"/>
                      <a:pt x="1154" y="198"/>
                    </a:cubicBezTo>
                    <a:cubicBezTo>
                      <a:pt x="1154" y="197"/>
                      <a:pt x="1155" y="196"/>
                      <a:pt x="1156" y="195"/>
                    </a:cubicBezTo>
                    <a:cubicBezTo>
                      <a:pt x="1157" y="195"/>
                      <a:pt x="1157" y="195"/>
                      <a:pt x="1157" y="194"/>
                    </a:cubicBezTo>
                    <a:cubicBezTo>
                      <a:pt x="1157" y="195"/>
                      <a:pt x="1156" y="195"/>
                      <a:pt x="1156" y="195"/>
                    </a:cubicBezTo>
                    <a:cubicBezTo>
                      <a:pt x="1155" y="195"/>
                      <a:pt x="1154" y="196"/>
                      <a:pt x="1153" y="196"/>
                    </a:cubicBezTo>
                    <a:cubicBezTo>
                      <a:pt x="1152" y="196"/>
                      <a:pt x="1151" y="195"/>
                      <a:pt x="1150" y="194"/>
                    </a:cubicBezTo>
                    <a:cubicBezTo>
                      <a:pt x="1149" y="193"/>
                      <a:pt x="1149" y="191"/>
                      <a:pt x="1149" y="190"/>
                    </a:cubicBezTo>
                    <a:cubicBezTo>
                      <a:pt x="1151" y="188"/>
                      <a:pt x="1155" y="186"/>
                      <a:pt x="1158" y="186"/>
                    </a:cubicBezTo>
                    <a:cubicBezTo>
                      <a:pt x="1159" y="186"/>
                      <a:pt x="1159" y="186"/>
                      <a:pt x="1160" y="186"/>
                    </a:cubicBezTo>
                    <a:cubicBezTo>
                      <a:pt x="1160" y="186"/>
                      <a:pt x="1161" y="186"/>
                      <a:pt x="1162" y="186"/>
                    </a:cubicBezTo>
                    <a:cubicBezTo>
                      <a:pt x="1165" y="186"/>
                      <a:pt x="1167" y="186"/>
                      <a:pt x="1167" y="185"/>
                    </a:cubicBezTo>
                    <a:cubicBezTo>
                      <a:pt x="1167" y="185"/>
                      <a:pt x="1167" y="185"/>
                      <a:pt x="1167" y="185"/>
                    </a:cubicBezTo>
                    <a:cubicBezTo>
                      <a:pt x="1167" y="185"/>
                      <a:pt x="1167" y="185"/>
                      <a:pt x="1167" y="185"/>
                    </a:cubicBezTo>
                    <a:cubicBezTo>
                      <a:pt x="1166" y="183"/>
                      <a:pt x="1166" y="182"/>
                      <a:pt x="1166" y="180"/>
                    </a:cubicBezTo>
                    <a:cubicBezTo>
                      <a:pt x="1166" y="180"/>
                      <a:pt x="1168" y="179"/>
                      <a:pt x="1170" y="179"/>
                    </a:cubicBezTo>
                    <a:cubicBezTo>
                      <a:pt x="1172" y="179"/>
                      <a:pt x="1173" y="180"/>
                      <a:pt x="1175" y="180"/>
                    </a:cubicBezTo>
                    <a:cubicBezTo>
                      <a:pt x="1178" y="181"/>
                      <a:pt x="1180" y="182"/>
                      <a:pt x="1185" y="182"/>
                    </a:cubicBezTo>
                    <a:cubicBezTo>
                      <a:pt x="1191" y="181"/>
                      <a:pt x="1201" y="183"/>
                      <a:pt x="1208" y="185"/>
                    </a:cubicBezTo>
                    <a:cubicBezTo>
                      <a:pt x="1209" y="185"/>
                      <a:pt x="1211" y="185"/>
                      <a:pt x="1212" y="185"/>
                    </a:cubicBezTo>
                    <a:cubicBezTo>
                      <a:pt x="1213" y="186"/>
                      <a:pt x="1214" y="186"/>
                      <a:pt x="1215" y="186"/>
                    </a:cubicBezTo>
                    <a:cubicBezTo>
                      <a:pt x="1219" y="187"/>
                      <a:pt x="1221" y="187"/>
                      <a:pt x="1222" y="188"/>
                    </a:cubicBezTo>
                    <a:cubicBezTo>
                      <a:pt x="1222" y="189"/>
                      <a:pt x="1222" y="189"/>
                      <a:pt x="1222" y="189"/>
                    </a:cubicBezTo>
                    <a:cubicBezTo>
                      <a:pt x="1222" y="191"/>
                      <a:pt x="1219" y="191"/>
                      <a:pt x="1218" y="191"/>
                    </a:cubicBezTo>
                    <a:cubicBezTo>
                      <a:pt x="1216" y="191"/>
                      <a:pt x="1213" y="191"/>
                      <a:pt x="1211" y="190"/>
                    </a:cubicBezTo>
                    <a:cubicBezTo>
                      <a:pt x="1210" y="190"/>
                      <a:pt x="1210" y="190"/>
                      <a:pt x="1209" y="190"/>
                    </a:cubicBezTo>
                    <a:cubicBezTo>
                      <a:pt x="1208" y="190"/>
                      <a:pt x="1207" y="190"/>
                      <a:pt x="1206" y="191"/>
                    </a:cubicBezTo>
                    <a:cubicBezTo>
                      <a:pt x="1206" y="191"/>
                      <a:pt x="1206" y="191"/>
                      <a:pt x="1207" y="191"/>
                    </a:cubicBezTo>
                    <a:cubicBezTo>
                      <a:pt x="1207" y="192"/>
                      <a:pt x="1210" y="192"/>
                      <a:pt x="1211" y="192"/>
                    </a:cubicBezTo>
                    <a:cubicBezTo>
                      <a:pt x="1215" y="193"/>
                      <a:pt x="1218" y="193"/>
                      <a:pt x="1218" y="195"/>
                    </a:cubicBezTo>
                    <a:cubicBezTo>
                      <a:pt x="1218" y="197"/>
                      <a:pt x="1215" y="198"/>
                      <a:pt x="1213" y="199"/>
                    </a:cubicBezTo>
                    <a:cubicBezTo>
                      <a:pt x="1212" y="199"/>
                      <a:pt x="1210" y="199"/>
                      <a:pt x="1210" y="200"/>
                    </a:cubicBezTo>
                    <a:cubicBezTo>
                      <a:pt x="1210" y="200"/>
                      <a:pt x="1210" y="201"/>
                      <a:pt x="1210" y="201"/>
                    </a:cubicBezTo>
                    <a:cubicBezTo>
                      <a:pt x="1211" y="202"/>
                      <a:pt x="1212" y="202"/>
                      <a:pt x="1213" y="202"/>
                    </a:cubicBezTo>
                    <a:cubicBezTo>
                      <a:pt x="1215" y="202"/>
                      <a:pt x="1216" y="202"/>
                      <a:pt x="1219" y="200"/>
                    </a:cubicBezTo>
                    <a:cubicBezTo>
                      <a:pt x="1222" y="197"/>
                      <a:pt x="1222" y="195"/>
                      <a:pt x="1223" y="193"/>
                    </a:cubicBezTo>
                    <a:cubicBezTo>
                      <a:pt x="1223" y="192"/>
                      <a:pt x="1223" y="191"/>
                      <a:pt x="1225" y="190"/>
                    </a:cubicBezTo>
                    <a:cubicBezTo>
                      <a:pt x="1225" y="190"/>
                      <a:pt x="1226" y="190"/>
                      <a:pt x="1228" y="190"/>
                    </a:cubicBezTo>
                    <a:cubicBezTo>
                      <a:pt x="1232" y="190"/>
                      <a:pt x="1254" y="191"/>
                      <a:pt x="1257" y="196"/>
                    </a:cubicBezTo>
                    <a:cubicBezTo>
                      <a:pt x="1258" y="197"/>
                      <a:pt x="1258" y="199"/>
                      <a:pt x="1258" y="199"/>
                    </a:cubicBezTo>
                    <a:cubicBezTo>
                      <a:pt x="1257" y="201"/>
                      <a:pt x="1253" y="201"/>
                      <a:pt x="1250" y="201"/>
                    </a:cubicBezTo>
                    <a:cubicBezTo>
                      <a:pt x="1249" y="201"/>
                      <a:pt x="1249" y="201"/>
                      <a:pt x="1248" y="201"/>
                    </a:cubicBezTo>
                    <a:cubicBezTo>
                      <a:pt x="1247" y="201"/>
                      <a:pt x="1247" y="201"/>
                      <a:pt x="1247" y="202"/>
                    </a:cubicBezTo>
                    <a:cubicBezTo>
                      <a:pt x="1247" y="202"/>
                      <a:pt x="1248" y="202"/>
                      <a:pt x="1249" y="202"/>
                    </a:cubicBezTo>
                    <a:cubicBezTo>
                      <a:pt x="1250" y="202"/>
                      <a:pt x="1250" y="202"/>
                      <a:pt x="1250" y="202"/>
                    </a:cubicBezTo>
                    <a:cubicBezTo>
                      <a:pt x="1254" y="202"/>
                      <a:pt x="1262" y="205"/>
                      <a:pt x="1262" y="207"/>
                    </a:cubicBezTo>
                    <a:cubicBezTo>
                      <a:pt x="1262" y="208"/>
                      <a:pt x="1263" y="208"/>
                      <a:pt x="1263" y="208"/>
                    </a:cubicBezTo>
                    <a:cubicBezTo>
                      <a:pt x="1263" y="209"/>
                      <a:pt x="1264" y="209"/>
                      <a:pt x="1264" y="209"/>
                    </a:cubicBezTo>
                    <a:cubicBezTo>
                      <a:pt x="1264" y="209"/>
                      <a:pt x="1264" y="209"/>
                      <a:pt x="1264" y="208"/>
                    </a:cubicBezTo>
                    <a:cubicBezTo>
                      <a:pt x="1265" y="208"/>
                      <a:pt x="1266" y="207"/>
                      <a:pt x="1267" y="207"/>
                    </a:cubicBezTo>
                    <a:cubicBezTo>
                      <a:pt x="1271" y="207"/>
                      <a:pt x="1277" y="210"/>
                      <a:pt x="1278" y="212"/>
                    </a:cubicBezTo>
                    <a:cubicBezTo>
                      <a:pt x="1279" y="213"/>
                      <a:pt x="1279" y="215"/>
                      <a:pt x="1278" y="216"/>
                    </a:cubicBezTo>
                    <a:cubicBezTo>
                      <a:pt x="1278" y="216"/>
                      <a:pt x="1278" y="216"/>
                      <a:pt x="1278" y="216"/>
                    </a:cubicBezTo>
                    <a:cubicBezTo>
                      <a:pt x="1278" y="216"/>
                      <a:pt x="1279" y="216"/>
                      <a:pt x="1279" y="216"/>
                    </a:cubicBezTo>
                    <a:cubicBezTo>
                      <a:pt x="1280" y="216"/>
                      <a:pt x="1280" y="216"/>
                      <a:pt x="1280" y="216"/>
                    </a:cubicBezTo>
                    <a:cubicBezTo>
                      <a:pt x="1281" y="216"/>
                      <a:pt x="1282" y="216"/>
                      <a:pt x="1283" y="216"/>
                    </a:cubicBezTo>
                    <a:cubicBezTo>
                      <a:pt x="1287" y="216"/>
                      <a:pt x="1287" y="216"/>
                      <a:pt x="1287" y="216"/>
                    </a:cubicBezTo>
                    <a:cubicBezTo>
                      <a:pt x="1292" y="216"/>
                      <a:pt x="1299" y="216"/>
                      <a:pt x="1302" y="215"/>
                    </a:cubicBezTo>
                    <a:cubicBezTo>
                      <a:pt x="1306" y="214"/>
                      <a:pt x="1315" y="213"/>
                      <a:pt x="1323" y="213"/>
                    </a:cubicBezTo>
                    <a:cubicBezTo>
                      <a:pt x="1328" y="213"/>
                      <a:pt x="1335" y="213"/>
                      <a:pt x="1339" y="215"/>
                    </a:cubicBezTo>
                    <a:cubicBezTo>
                      <a:pt x="1347" y="218"/>
                      <a:pt x="1356" y="224"/>
                      <a:pt x="1356" y="228"/>
                    </a:cubicBezTo>
                    <a:cubicBezTo>
                      <a:pt x="1357" y="229"/>
                      <a:pt x="1356" y="230"/>
                      <a:pt x="1355" y="230"/>
                    </a:cubicBezTo>
                    <a:cubicBezTo>
                      <a:pt x="1354" y="231"/>
                      <a:pt x="1354" y="232"/>
                      <a:pt x="1354" y="233"/>
                    </a:cubicBezTo>
                    <a:cubicBezTo>
                      <a:pt x="1355" y="234"/>
                      <a:pt x="1355" y="235"/>
                      <a:pt x="1354" y="236"/>
                    </a:cubicBezTo>
                    <a:cubicBezTo>
                      <a:pt x="1354" y="236"/>
                      <a:pt x="1354" y="236"/>
                      <a:pt x="1354" y="236"/>
                    </a:cubicBezTo>
                    <a:cubicBezTo>
                      <a:pt x="1355" y="237"/>
                      <a:pt x="1357" y="237"/>
                      <a:pt x="1358" y="237"/>
                    </a:cubicBezTo>
                    <a:cubicBezTo>
                      <a:pt x="1363" y="237"/>
                      <a:pt x="1367" y="238"/>
                      <a:pt x="1367" y="240"/>
                    </a:cubicBezTo>
                    <a:cubicBezTo>
                      <a:pt x="1367" y="241"/>
                      <a:pt x="1367" y="244"/>
                      <a:pt x="1368" y="247"/>
                    </a:cubicBezTo>
                    <a:cubicBezTo>
                      <a:pt x="1368" y="246"/>
                      <a:pt x="1368" y="246"/>
                      <a:pt x="1368" y="246"/>
                    </a:cubicBezTo>
                    <a:cubicBezTo>
                      <a:pt x="1368" y="244"/>
                      <a:pt x="1368" y="241"/>
                      <a:pt x="1370" y="240"/>
                    </a:cubicBezTo>
                    <a:cubicBezTo>
                      <a:pt x="1372" y="238"/>
                      <a:pt x="1385" y="237"/>
                      <a:pt x="1393" y="237"/>
                    </a:cubicBezTo>
                    <a:cubicBezTo>
                      <a:pt x="1399" y="237"/>
                      <a:pt x="1400" y="238"/>
                      <a:pt x="1400" y="238"/>
                    </a:cubicBezTo>
                    <a:cubicBezTo>
                      <a:pt x="1401" y="239"/>
                      <a:pt x="1411" y="241"/>
                      <a:pt x="1418" y="241"/>
                    </a:cubicBezTo>
                    <a:cubicBezTo>
                      <a:pt x="1421" y="241"/>
                      <a:pt x="1422" y="241"/>
                      <a:pt x="1423" y="241"/>
                    </a:cubicBezTo>
                    <a:cubicBezTo>
                      <a:pt x="1425" y="240"/>
                      <a:pt x="1426" y="238"/>
                      <a:pt x="1428" y="236"/>
                    </a:cubicBezTo>
                    <a:cubicBezTo>
                      <a:pt x="1430" y="234"/>
                      <a:pt x="1432" y="232"/>
                      <a:pt x="1435" y="232"/>
                    </a:cubicBezTo>
                    <a:cubicBezTo>
                      <a:pt x="1439" y="231"/>
                      <a:pt x="1445" y="233"/>
                      <a:pt x="1447" y="235"/>
                    </a:cubicBezTo>
                    <a:cubicBezTo>
                      <a:pt x="1448" y="236"/>
                      <a:pt x="1448" y="237"/>
                      <a:pt x="1448" y="238"/>
                    </a:cubicBezTo>
                    <a:cubicBezTo>
                      <a:pt x="1448" y="240"/>
                      <a:pt x="1445" y="242"/>
                      <a:pt x="1443" y="242"/>
                    </a:cubicBezTo>
                    <a:cubicBezTo>
                      <a:pt x="1441" y="242"/>
                      <a:pt x="1440" y="242"/>
                      <a:pt x="1439" y="241"/>
                    </a:cubicBezTo>
                    <a:cubicBezTo>
                      <a:pt x="1438" y="240"/>
                      <a:pt x="1437" y="240"/>
                      <a:pt x="1437" y="240"/>
                    </a:cubicBezTo>
                    <a:cubicBezTo>
                      <a:pt x="1436" y="240"/>
                      <a:pt x="1436" y="240"/>
                      <a:pt x="1436" y="240"/>
                    </a:cubicBezTo>
                    <a:cubicBezTo>
                      <a:pt x="1436" y="240"/>
                      <a:pt x="1436" y="241"/>
                      <a:pt x="1436" y="243"/>
                    </a:cubicBezTo>
                    <a:cubicBezTo>
                      <a:pt x="1437" y="244"/>
                      <a:pt x="1439" y="245"/>
                      <a:pt x="1441" y="245"/>
                    </a:cubicBezTo>
                    <a:cubicBezTo>
                      <a:pt x="1442" y="246"/>
                      <a:pt x="1444" y="247"/>
                      <a:pt x="1446" y="248"/>
                    </a:cubicBezTo>
                    <a:cubicBezTo>
                      <a:pt x="1447" y="251"/>
                      <a:pt x="1452" y="253"/>
                      <a:pt x="1455" y="253"/>
                    </a:cubicBezTo>
                    <a:cubicBezTo>
                      <a:pt x="1456" y="253"/>
                      <a:pt x="1457" y="253"/>
                      <a:pt x="1458" y="253"/>
                    </a:cubicBezTo>
                    <a:cubicBezTo>
                      <a:pt x="1460" y="252"/>
                      <a:pt x="1462" y="251"/>
                      <a:pt x="1462" y="249"/>
                    </a:cubicBezTo>
                    <a:cubicBezTo>
                      <a:pt x="1462" y="248"/>
                      <a:pt x="1461" y="247"/>
                      <a:pt x="1460" y="245"/>
                    </a:cubicBezTo>
                    <a:cubicBezTo>
                      <a:pt x="1454" y="240"/>
                      <a:pt x="1454" y="238"/>
                      <a:pt x="1454" y="237"/>
                    </a:cubicBezTo>
                    <a:cubicBezTo>
                      <a:pt x="1454" y="237"/>
                      <a:pt x="1454" y="236"/>
                      <a:pt x="1455" y="236"/>
                    </a:cubicBezTo>
                    <a:cubicBezTo>
                      <a:pt x="1456" y="236"/>
                      <a:pt x="1456" y="235"/>
                      <a:pt x="1456" y="234"/>
                    </a:cubicBezTo>
                    <a:cubicBezTo>
                      <a:pt x="1457" y="233"/>
                      <a:pt x="1457" y="231"/>
                      <a:pt x="1458" y="230"/>
                    </a:cubicBezTo>
                    <a:cubicBezTo>
                      <a:pt x="1459" y="229"/>
                      <a:pt x="1459" y="229"/>
                      <a:pt x="1461" y="229"/>
                    </a:cubicBezTo>
                    <a:cubicBezTo>
                      <a:pt x="1467" y="229"/>
                      <a:pt x="1481" y="235"/>
                      <a:pt x="1481" y="235"/>
                    </a:cubicBezTo>
                    <a:cubicBezTo>
                      <a:pt x="1483" y="235"/>
                      <a:pt x="1483" y="235"/>
                      <a:pt x="1485" y="234"/>
                    </a:cubicBezTo>
                    <a:cubicBezTo>
                      <a:pt x="1486" y="234"/>
                      <a:pt x="1487" y="233"/>
                      <a:pt x="1490" y="233"/>
                    </a:cubicBezTo>
                    <a:cubicBezTo>
                      <a:pt x="1494" y="234"/>
                      <a:pt x="1502" y="234"/>
                      <a:pt x="1508" y="234"/>
                    </a:cubicBezTo>
                    <a:cubicBezTo>
                      <a:pt x="1511" y="234"/>
                      <a:pt x="1512" y="234"/>
                      <a:pt x="1512" y="234"/>
                    </a:cubicBezTo>
                    <a:cubicBezTo>
                      <a:pt x="1515" y="234"/>
                      <a:pt x="1515" y="235"/>
                      <a:pt x="1516" y="236"/>
                    </a:cubicBezTo>
                    <a:cubicBezTo>
                      <a:pt x="1517" y="237"/>
                      <a:pt x="1518" y="238"/>
                      <a:pt x="1522" y="238"/>
                    </a:cubicBezTo>
                    <a:cubicBezTo>
                      <a:pt x="1529" y="238"/>
                      <a:pt x="1545" y="245"/>
                      <a:pt x="1549" y="249"/>
                    </a:cubicBezTo>
                    <a:cubicBezTo>
                      <a:pt x="1551" y="251"/>
                      <a:pt x="1554" y="252"/>
                      <a:pt x="1558" y="253"/>
                    </a:cubicBezTo>
                    <a:cubicBezTo>
                      <a:pt x="1561" y="254"/>
                      <a:pt x="1564" y="255"/>
                      <a:pt x="1565" y="257"/>
                    </a:cubicBezTo>
                    <a:cubicBezTo>
                      <a:pt x="1566" y="258"/>
                      <a:pt x="1570" y="260"/>
                      <a:pt x="1574" y="262"/>
                    </a:cubicBezTo>
                    <a:cubicBezTo>
                      <a:pt x="1576" y="262"/>
                      <a:pt x="1577" y="263"/>
                      <a:pt x="1578" y="263"/>
                    </a:cubicBezTo>
                    <a:cubicBezTo>
                      <a:pt x="1585" y="266"/>
                      <a:pt x="1597" y="272"/>
                      <a:pt x="1598" y="275"/>
                    </a:cubicBezTo>
                    <a:cubicBezTo>
                      <a:pt x="1598" y="276"/>
                      <a:pt x="1598" y="276"/>
                      <a:pt x="1599" y="277"/>
                    </a:cubicBezTo>
                    <a:cubicBezTo>
                      <a:pt x="1600" y="277"/>
                      <a:pt x="1602" y="278"/>
                      <a:pt x="1601" y="281"/>
                    </a:cubicBezTo>
                    <a:cubicBezTo>
                      <a:pt x="1600" y="286"/>
                      <a:pt x="1601" y="289"/>
                      <a:pt x="1602" y="289"/>
                    </a:cubicBezTo>
                    <a:cubicBezTo>
                      <a:pt x="1604" y="291"/>
                      <a:pt x="1605" y="292"/>
                      <a:pt x="1606" y="292"/>
                    </a:cubicBezTo>
                    <a:cubicBezTo>
                      <a:pt x="1606" y="291"/>
                      <a:pt x="1607" y="290"/>
                      <a:pt x="1607" y="289"/>
                    </a:cubicBezTo>
                    <a:cubicBezTo>
                      <a:pt x="1608" y="288"/>
                      <a:pt x="1608" y="288"/>
                      <a:pt x="1608" y="287"/>
                    </a:cubicBezTo>
                    <a:cubicBezTo>
                      <a:pt x="1607" y="287"/>
                      <a:pt x="1606" y="286"/>
                      <a:pt x="1605" y="286"/>
                    </a:cubicBezTo>
                    <a:cubicBezTo>
                      <a:pt x="1604" y="285"/>
                      <a:pt x="1603" y="284"/>
                      <a:pt x="1603" y="282"/>
                    </a:cubicBezTo>
                    <a:cubicBezTo>
                      <a:pt x="1603" y="281"/>
                      <a:pt x="1605" y="280"/>
                      <a:pt x="1610" y="280"/>
                    </a:cubicBezTo>
                    <a:cubicBezTo>
                      <a:pt x="1611" y="280"/>
                      <a:pt x="1617" y="280"/>
                      <a:pt x="1618" y="282"/>
                    </a:cubicBezTo>
                    <a:cubicBezTo>
                      <a:pt x="1618" y="283"/>
                      <a:pt x="1619" y="284"/>
                      <a:pt x="1620" y="284"/>
                    </a:cubicBezTo>
                    <a:cubicBezTo>
                      <a:pt x="1620" y="284"/>
                      <a:pt x="1621" y="283"/>
                      <a:pt x="1623" y="283"/>
                    </a:cubicBezTo>
                    <a:cubicBezTo>
                      <a:pt x="1626" y="283"/>
                      <a:pt x="1633" y="285"/>
                      <a:pt x="1635" y="287"/>
                    </a:cubicBezTo>
                    <a:cubicBezTo>
                      <a:pt x="1637" y="290"/>
                      <a:pt x="1646" y="296"/>
                      <a:pt x="1649" y="297"/>
                    </a:cubicBezTo>
                    <a:cubicBezTo>
                      <a:pt x="1651" y="298"/>
                      <a:pt x="1651" y="299"/>
                      <a:pt x="1651" y="300"/>
                    </a:cubicBezTo>
                    <a:cubicBezTo>
                      <a:pt x="1651" y="301"/>
                      <a:pt x="1650" y="302"/>
                      <a:pt x="1648" y="302"/>
                    </a:cubicBezTo>
                    <a:cubicBezTo>
                      <a:pt x="1647" y="302"/>
                      <a:pt x="1647" y="302"/>
                      <a:pt x="1647" y="302"/>
                    </a:cubicBezTo>
                    <a:cubicBezTo>
                      <a:pt x="1647" y="302"/>
                      <a:pt x="1647" y="302"/>
                      <a:pt x="1647" y="302"/>
                    </a:cubicBezTo>
                    <a:cubicBezTo>
                      <a:pt x="1645" y="302"/>
                      <a:pt x="1644" y="305"/>
                      <a:pt x="1643" y="306"/>
                    </a:cubicBezTo>
                    <a:cubicBezTo>
                      <a:pt x="1643" y="307"/>
                      <a:pt x="1643" y="308"/>
                      <a:pt x="1641" y="308"/>
                    </a:cubicBezTo>
                    <a:cubicBezTo>
                      <a:pt x="1640" y="308"/>
                      <a:pt x="1640" y="308"/>
                      <a:pt x="1639" y="308"/>
                    </a:cubicBezTo>
                    <a:cubicBezTo>
                      <a:pt x="1639" y="308"/>
                      <a:pt x="1639" y="308"/>
                      <a:pt x="1639" y="309"/>
                    </a:cubicBezTo>
                    <a:cubicBezTo>
                      <a:pt x="1639" y="309"/>
                      <a:pt x="1639" y="310"/>
                      <a:pt x="1637" y="310"/>
                    </a:cubicBezTo>
                    <a:cubicBezTo>
                      <a:pt x="1636" y="310"/>
                      <a:pt x="1636" y="310"/>
                      <a:pt x="1636" y="310"/>
                    </a:cubicBezTo>
                    <a:cubicBezTo>
                      <a:pt x="1634" y="310"/>
                      <a:pt x="1629" y="310"/>
                      <a:pt x="1626" y="308"/>
                    </a:cubicBezTo>
                    <a:cubicBezTo>
                      <a:pt x="1624" y="306"/>
                      <a:pt x="1624" y="307"/>
                      <a:pt x="1624" y="307"/>
                    </a:cubicBezTo>
                    <a:cubicBezTo>
                      <a:pt x="1626" y="308"/>
                      <a:pt x="1627" y="313"/>
                      <a:pt x="1627" y="315"/>
                    </a:cubicBezTo>
                    <a:cubicBezTo>
                      <a:pt x="1627" y="316"/>
                      <a:pt x="1627" y="318"/>
                      <a:pt x="1625" y="318"/>
                    </a:cubicBezTo>
                    <a:cubicBezTo>
                      <a:pt x="1625" y="319"/>
                      <a:pt x="1626" y="319"/>
                      <a:pt x="1626" y="319"/>
                    </a:cubicBezTo>
                    <a:cubicBezTo>
                      <a:pt x="1626" y="320"/>
                      <a:pt x="1626" y="322"/>
                      <a:pt x="1625" y="322"/>
                    </a:cubicBezTo>
                    <a:cubicBezTo>
                      <a:pt x="1625" y="323"/>
                      <a:pt x="1625" y="323"/>
                      <a:pt x="1624" y="323"/>
                    </a:cubicBezTo>
                    <a:cubicBezTo>
                      <a:pt x="1624" y="323"/>
                      <a:pt x="1624" y="323"/>
                      <a:pt x="1624" y="323"/>
                    </a:cubicBezTo>
                    <a:cubicBezTo>
                      <a:pt x="1624" y="323"/>
                      <a:pt x="1623" y="323"/>
                      <a:pt x="1623" y="323"/>
                    </a:cubicBezTo>
                    <a:cubicBezTo>
                      <a:pt x="1624" y="324"/>
                      <a:pt x="1625" y="324"/>
                      <a:pt x="1625" y="325"/>
                    </a:cubicBezTo>
                    <a:cubicBezTo>
                      <a:pt x="1625" y="326"/>
                      <a:pt x="1625" y="326"/>
                      <a:pt x="1624" y="327"/>
                    </a:cubicBezTo>
                    <a:cubicBezTo>
                      <a:pt x="1623" y="328"/>
                      <a:pt x="1622" y="328"/>
                      <a:pt x="1622" y="328"/>
                    </a:cubicBezTo>
                    <a:cubicBezTo>
                      <a:pt x="1621" y="328"/>
                      <a:pt x="1621" y="328"/>
                      <a:pt x="1620" y="328"/>
                    </a:cubicBezTo>
                    <a:cubicBezTo>
                      <a:pt x="1620" y="328"/>
                      <a:pt x="1620" y="328"/>
                      <a:pt x="1620" y="328"/>
                    </a:cubicBezTo>
                    <a:cubicBezTo>
                      <a:pt x="1619" y="328"/>
                      <a:pt x="1619" y="328"/>
                      <a:pt x="1619" y="328"/>
                    </a:cubicBezTo>
                    <a:cubicBezTo>
                      <a:pt x="1618" y="329"/>
                      <a:pt x="1616" y="329"/>
                      <a:pt x="1615" y="328"/>
                    </a:cubicBezTo>
                    <a:cubicBezTo>
                      <a:pt x="1614" y="328"/>
                      <a:pt x="1613" y="328"/>
                      <a:pt x="1613" y="328"/>
                    </a:cubicBezTo>
                    <a:cubicBezTo>
                      <a:pt x="1610" y="328"/>
                      <a:pt x="1607" y="327"/>
                      <a:pt x="1606" y="324"/>
                    </a:cubicBezTo>
                    <a:cubicBezTo>
                      <a:pt x="1606" y="324"/>
                      <a:pt x="1605" y="324"/>
                      <a:pt x="1603" y="323"/>
                    </a:cubicBezTo>
                    <a:cubicBezTo>
                      <a:pt x="1602" y="323"/>
                      <a:pt x="1599" y="323"/>
                      <a:pt x="1597" y="322"/>
                    </a:cubicBezTo>
                    <a:cubicBezTo>
                      <a:pt x="1593" y="320"/>
                      <a:pt x="1591" y="317"/>
                      <a:pt x="1590" y="313"/>
                    </a:cubicBezTo>
                    <a:cubicBezTo>
                      <a:pt x="1589" y="311"/>
                      <a:pt x="1583" y="308"/>
                      <a:pt x="1578" y="308"/>
                    </a:cubicBezTo>
                    <a:cubicBezTo>
                      <a:pt x="1577" y="308"/>
                      <a:pt x="1576" y="308"/>
                      <a:pt x="1576" y="308"/>
                    </a:cubicBezTo>
                    <a:cubicBezTo>
                      <a:pt x="1575" y="309"/>
                      <a:pt x="1572" y="310"/>
                      <a:pt x="1570" y="310"/>
                    </a:cubicBezTo>
                    <a:cubicBezTo>
                      <a:pt x="1569" y="310"/>
                      <a:pt x="1565" y="309"/>
                      <a:pt x="1565" y="307"/>
                    </a:cubicBezTo>
                    <a:cubicBezTo>
                      <a:pt x="1565" y="307"/>
                      <a:pt x="1564" y="306"/>
                      <a:pt x="1563" y="306"/>
                    </a:cubicBezTo>
                    <a:cubicBezTo>
                      <a:pt x="1562" y="305"/>
                      <a:pt x="1560" y="303"/>
                      <a:pt x="1561" y="300"/>
                    </a:cubicBezTo>
                    <a:cubicBezTo>
                      <a:pt x="1562" y="299"/>
                      <a:pt x="1562" y="299"/>
                      <a:pt x="1562" y="298"/>
                    </a:cubicBezTo>
                    <a:cubicBezTo>
                      <a:pt x="1563" y="298"/>
                      <a:pt x="1563" y="297"/>
                      <a:pt x="1563" y="297"/>
                    </a:cubicBezTo>
                    <a:cubicBezTo>
                      <a:pt x="1562" y="297"/>
                      <a:pt x="1560" y="297"/>
                      <a:pt x="1559" y="297"/>
                    </a:cubicBezTo>
                    <a:cubicBezTo>
                      <a:pt x="1559" y="297"/>
                      <a:pt x="1559" y="297"/>
                      <a:pt x="1559" y="297"/>
                    </a:cubicBezTo>
                    <a:cubicBezTo>
                      <a:pt x="1558" y="297"/>
                      <a:pt x="1558" y="297"/>
                      <a:pt x="1558" y="297"/>
                    </a:cubicBezTo>
                    <a:cubicBezTo>
                      <a:pt x="1558" y="298"/>
                      <a:pt x="1557" y="300"/>
                      <a:pt x="1555" y="300"/>
                    </a:cubicBezTo>
                    <a:cubicBezTo>
                      <a:pt x="1554" y="300"/>
                      <a:pt x="1554" y="300"/>
                      <a:pt x="1554" y="301"/>
                    </a:cubicBezTo>
                    <a:cubicBezTo>
                      <a:pt x="1553" y="301"/>
                      <a:pt x="1554" y="302"/>
                      <a:pt x="1555" y="303"/>
                    </a:cubicBezTo>
                    <a:cubicBezTo>
                      <a:pt x="1556" y="304"/>
                      <a:pt x="1558" y="305"/>
                      <a:pt x="1558" y="307"/>
                    </a:cubicBezTo>
                    <a:cubicBezTo>
                      <a:pt x="1558" y="308"/>
                      <a:pt x="1558" y="309"/>
                      <a:pt x="1556" y="310"/>
                    </a:cubicBezTo>
                    <a:cubicBezTo>
                      <a:pt x="1555" y="311"/>
                      <a:pt x="1555" y="311"/>
                      <a:pt x="1555" y="312"/>
                    </a:cubicBezTo>
                    <a:cubicBezTo>
                      <a:pt x="1555" y="313"/>
                      <a:pt x="1555" y="314"/>
                      <a:pt x="1554" y="315"/>
                    </a:cubicBezTo>
                    <a:cubicBezTo>
                      <a:pt x="1553" y="317"/>
                      <a:pt x="1549" y="318"/>
                      <a:pt x="1544" y="320"/>
                    </a:cubicBezTo>
                    <a:cubicBezTo>
                      <a:pt x="1543" y="321"/>
                      <a:pt x="1541" y="321"/>
                      <a:pt x="1541" y="322"/>
                    </a:cubicBezTo>
                    <a:cubicBezTo>
                      <a:pt x="1539" y="323"/>
                      <a:pt x="1536" y="323"/>
                      <a:pt x="1533" y="323"/>
                    </a:cubicBezTo>
                    <a:cubicBezTo>
                      <a:pt x="1532" y="323"/>
                      <a:pt x="1530" y="323"/>
                      <a:pt x="1529" y="322"/>
                    </a:cubicBezTo>
                    <a:cubicBezTo>
                      <a:pt x="1528" y="322"/>
                      <a:pt x="1527" y="321"/>
                      <a:pt x="1527" y="320"/>
                    </a:cubicBezTo>
                    <a:cubicBezTo>
                      <a:pt x="1526" y="319"/>
                      <a:pt x="1526" y="319"/>
                      <a:pt x="1524" y="318"/>
                    </a:cubicBezTo>
                    <a:cubicBezTo>
                      <a:pt x="1523" y="317"/>
                      <a:pt x="1522" y="317"/>
                      <a:pt x="1520" y="317"/>
                    </a:cubicBezTo>
                    <a:cubicBezTo>
                      <a:pt x="1518" y="317"/>
                      <a:pt x="1516" y="318"/>
                      <a:pt x="1516" y="319"/>
                    </a:cubicBezTo>
                    <a:cubicBezTo>
                      <a:pt x="1515" y="319"/>
                      <a:pt x="1515" y="319"/>
                      <a:pt x="1515" y="319"/>
                    </a:cubicBezTo>
                    <a:cubicBezTo>
                      <a:pt x="1516" y="320"/>
                      <a:pt x="1517" y="321"/>
                      <a:pt x="1519" y="321"/>
                    </a:cubicBezTo>
                    <a:cubicBezTo>
                      <a:pt x="1520" y="321"/>
                      <a:pt x="1521" y="321"/>
                      <a:pt x="1522" y="320"/>
                    </a:cubicBezTo>
                    <a:cubicBezTo>
                      <a:pt x="1523" y="320"/>
                      <a:pt x="1523" y="320"/>
                      <a:pt x="1524" y="320"/>
                    </a:cubicBezTo>
                    <a:cubicBezTo>
                      <a:pt x="1527" y="320"/>
                      <a:pt x="1527" y="323"/>
                      <a:pt x="1527" y="325"/>
                    </a:cubicBezTo>
                    <a:cubicBezTo>
                      <a:pt x="1527" y="325"/>
                      <a:pt x="1527" y="326"/>
                      <a:pt x="1528" y="326"/>
                    </a:cubicBezTo>
                    <a:cubicBezTo>
                      <a:pt x="1529" y="327"/>
                      <a:pt x="1529" y="328"/>
                      <a:pt x="1530" y="328"/>
                    </a:cubicBezTo>
                    <a:cubicBezTo>
                      <a:pt x="1530" y="328"/>
                      <a:pt x="1531" y="327"/>
                      <a:pt x="1531" y="327"/>
                    </a:cubicBezTo>
                    <a:cubicBezTo>
                      <a:pt x="1531" y="327"/>
                      <a:pt x="1531" y="327"/>
                      <a:pt x="1532" y="327"/>
                    </a:cubicBezTo>
                    <a:cubicBezTo>
                      <a:pt x="1533" y="327"/>
                      <a:pt x="1535" y="329"/>
                      <a:pt x="1536" y="330"/>
                    </a:cubicBezTo>
                    <a:cubicBezTo>
                      <a:pt x="1537" y="332"/>
                      <a:pt x="1540" y="335"/>
                      <a:pt x="1539" y="338"/>
                    </a:cubicBezTo>
                    <a:cubicBezTo>
                      <a:pt x="1539" y="339"/>
                      <a:pt x="1540" y="340"/>
                      <a:pt x="1541" y="342"/>
                    </a:cubicBezTo>
                    <a:cubicBezTo>
                      <a:pt x="1543" y="343"/>
                      <a:pt x="1545" y="345"/>
                      <a:pt x="1545" y="346"/>
                    </a:cubicBezTo>
                    <a:cubicBezTo>
                      <a:pt x="1544" y="347"/>
                      <a:pt x="1545" y="348"/>
                      <a:pt x="1545" y="349"/>
                    </a:cubicBezTo>
                    <a:cubicBezTo>
                      <a:pt x="1546" y="350"/>
                      <a:pt x="1547" y="352"/>
                      <a:pt x="1545" y="355"/>
                    </a:cubicBezTo>
                    <a:cubicBezTo>
                      <a:pt x="1543" y="357"/>
                      <a:pt x="1541" y="357"/>
                      <a:pt x="1539" y="357"/>
                    </a:cubicBezTo>
                    <a:cubicBezTo>
                      <a:pt x="1538" y="357"/>
                      <a:pt x="1537" y="357"/>
                      <a:pt x="1536" y="357"/>
                    </a:cubicBezTo>
                    <a:cubicBezTo>
                      <a:pt x="1535" y="357"/>
                      <a:pt x="1534" y="356"/>
                      <a:pt x="1533" y="356"/>
                    </a:cubicBezTo>
                    <a:cubicBezTo>
                      <a:pt x="1531" y="356"/>
                      <a:pt x="1530" y="356"/>
                      <a:pt x="1529" y="356"/>
                    </a:cubicBezTo>
                    <a:cubicBezTo>
                      <a:pt x="1526" y="355"/>
                      <a:pt x="1524" y="355"/>
                      <a:pt x="1524" y="353"/>
                    </a:cubicBezTo>
                    <a:cubicBezTo>
                      <a:pt x="1524" y="353"/>
                      <a:pt x="1523" y="353"/>
                      <a:pt x="1523" y="353"/>
                    </a:cubicBezTo>
                    <a:cubicBezTo>
                      <a:pt x="1522" y="353"/>
                      <a:pt x="1522" y="353"/>
                      <a:pt x="1522" y="353"/>
                    </a:cubicBezTo>
                    <a:cubicBezTo>
                      <a:pt x="1522" y="354"/>
                      <a:pt x="1522" y="354"/>
                      <a:pt x="1522" y="355"/>
                    </a:cubicBezTo>
                    <a:cubicBezTo>
                      <a:pt x="1520" y="358"/>
                      <a:pt x="1509" y="363"/>
                      <a:pt x="1501" y="365"/>
                    </a:cubicBezTo>
                    <a:cubicBezTo>
                      <a:pt x="1491" y="367"/>
                      <a:pt x="1486" y="370"/>
                      <a:pt x="1485" y="371"/>
                    </a:cubicBezTo>
                    <a:cubicBezTo>
                      <a:pt x="1485" y="373"/>
                      <a:pt x="1484" y="373"/>
                      <a:pt x="1483" y="373"/>
                    </a:cubicBezTo>
                    <a:cubicBezTo>
                      <a:pt x="1482" y="374"/>
                      <a:pt x="1481" y="374"/>
                      <a:pt x="1480" y="375"/>
                    </a:cubicBezTo>
                    <a:cubicBezTo>
                      <a:pt x="1478" y="377"/>
                      <a:pt x="1478" y="377"/>
                      <a:pt x="1477" y="378"/>
                    </a:cubicBezTo>
                    <a:cubicBezTo>
                      <a:pt x="1476" y="378"/>
                      <a:pt x="1476" y="378"/>
                      <a:pt x="1474" y="379"/>
                    </a:cubicBezTo>
                    <a:cubicBezTo>
                      <a:pt x="1469" y="383"/>
                      <a:pt x="1463" y="386"/>
                      <a:pt x="1459" y="387"/>
                    </a:cubicBezTo>
                    <a:cubicBezTo>
                      <a:pt x="1458" y="388"/>
                      <a:pt x="1458" y="388"/>
                      <a:pt x="1458" y="389"/>
                    </a:cubicBezTo>
                    <a:cubicBezTo>
                      <a:pt x="1458" y="391"/>
                      <a:pt x="1458" y="392"/>
                      <a:pt x="1455" y="393"/>
                    </a:cubicBezTo>
                    <a:cubicBezTo>
                      <a:pt x="1455" y="393"/>
                      <a:pt x="1455" y="393"/>
                      <a:pt x="1455" y="393"/>
                    </a:cubicBezTo>
                    <a:cubicBezTo>
                      <a:pt x="1453" y="393"/>
                      <a:pt x="1452" y="392"/>
                      <a:pt x="1451" y="391"/>
                    </a:cubicBezTo>
                    <a:cubicBezTo>
                      <a:pt x="1450" y="389"/>
                      <a:pt x="1449" y="388"/>
                      <a:pt x="1448" y="387"/>
                    </a:cubicBezTo>
                    <a:cubicBezTo>
                      <a:pt x="1446" y="386"/>
                      <a:pt x="1442" y="386"/>
                      <a:pt x="1438" y="386"/>
                    </a:cubicBezTo>
                    <a:cubicBezTo>
                      <a:pt x="1432" y="386"/>
                      <a:pt x="1427" y="387"/>
                      <a:pt x="1424" y="389"/>
                    </a:cubicBezTo>
                    <a:cubicBezTo>
                      <a:pt x="1422" y="390"/>
                      <a:pt x="1420" y="392"/>
                      <a:pt x="1419" y="393"/>
                    </a:cubicBezTo>
                    <a:cubicBezTo>
                      <a:pt x="1418" y="394"/>
                      <a:pt x="1417" y="395"/>
                      <a:pt x="1416" y="395"/>
                    </a:cubicBezTo>
                    <a:cubicBezTo>
                      <a:pt x="1415" y="395"/>
                      <a:pt x="1414" y="394"/>
                      <a:pt x="1414" y="393"/>
                    </a:cubicBezTo>
                    <a:cubicBezTo>
                      <a:pt x="1413" y="392"/>
                      <a:pt x="1414" y="390"/>
                      <a:pt x="1414" y="389"/>
                    </a:cubicBezTo>
                    <a:cubicBezTo>
                      <a:pt x="1414" y="388"/>
                      <a:pt x="1414" y="386"/>
                      <a:pt x="1413" y="386"/>
                    </a:cubicBezTo>
                    <a:cubicBezTo>
                      <a:pt x="1413" y="386"/>
                      <a:pt x="1413" y="386"/>
                      <a:pt x="1413" y="386"/>
                    </a:cubicBezTo>
                    <a:cubicBezTo>
                      <a:pt x="1411" y="386"/>
                      <a:pt x="1409" y="389"/>
                      <a:pt x="1407" y="391"/>
                    </a:cubicBezTo>
                    <a:cubicBezTo>
                      <a:pt x="1406" y="393"/>
                      <a:pt x="1405" y="394"/>
                      <a:pt x="1404" y="395"/>
                    </a:cubicBezTo>
                    <a:cubicBezTo>
                      <a:pt x="1403" y="395"/>
                      <a:pt x="1403" y="395"/>
                      <a:pt x="1402" y="395"/>
                    </a:cubicBezTo>
                    <a:cubicBezTo>
                      <a:pt x="1401" y="395"/>
                      <a:pt x="1400" y="394"/>
                      <a:pt x="1400" y="394"/>
                    </a:cubicBezTo>
                    <a:cubicBezTo>
                      <a:pt x="1400" y="394"/>
                      <a:pt x="1400" y="393"/>
                      <a:pt x="1400" y="393"/>
                    </a:cubicBezTo>
                    <a:cubicBezTo>
                      <a:pt x="1399" y="393"/>
                      <a:pt x="1398" y="393"/>
                      <a:pt x="1396" y="393"/>
                    </a:cubicBezTo>
                    <a:cubicBezTo>
                      <a:pt x="1394" y="393"/>
                      <a:pt x="1392" y="392"/>
                      <a:pt x="1392" y="393"/>
                    </a:cubicBezTo>
                    <a:cubicBezTo>
                      <a:pt x="1392" y="394"/>
                      <a:pt x="1391" y="395"/>
                      <a:pt x="1390" y="396"/>
                    </a:cubicBezTo>
                    <a:cubicBezTo>
                      <a:pt x="1388" y="398"/>
                      <a:pt x="1385" y="402"/>
                      <a:pt x="1385" y="405"/>
                    </a:cubicBezTo>
                    <a:cubicBezTo>
                      <a:pt x="1384" y="408"/>
                      <a:pt x="1383" y="409"/>
                      <a:pt x="1381" y="410"/>
                    </a:cubicBezTo>
                    <a:cubicBezTo>
                      <a:pt x="1380" y="411"/>
                      <a:pt x="1378" y="412"/>
                      <a:pt x="1376" y="414"/>
                    </a:cubicBezTo>
                    <a:cubicBezTo>
                      <a:pt x="1374" y="417"/>
                      <a:pt x="1374" y="419"/>
                      <a:pt x="1375" y="421"/>
                    </a:cubicBezTo>
                    <a:cubicBezTo>
                      <a:pt x="1376" y="422"/>
                      <a:pt x="1376" y="422"/>
                      <a:pt x="1377" y="422"/>
                    </a:cubicBezTo>
                    <a:cubicBezTo>
                      <a:pt x="1377" y="422"/>
                      <a:pt x="1378" y="422"/>
                      <a:pt x="1379" y="422"/>
                    </a:cubicBezTo>
                    <a:cubicBezTo>
                      <a:pt x="1380" y="421"/>
                      <a:pt x="1381" y="421"/>
                      <a:pt x="1383" y="422"/>
                    </a:cubicBezTo>
                    <a:cubicBezTo>
                      <a:pt x="1385" y="422"/>
                      <a:pt x="1387" y="423"/>
                      <a:pt x="1387" y="424"/>
                    </a:cubicBezTo>
                    <a:cubicBezTo>
                      <a:pt x="1387" y="426"/>
                      <a:pt x="1386" y="427"/>
                      <a:pt x="1384" y="429"/>
                    </a:cubicBezTo>
                    <a:cubicBezTo>
                      <a:pt x="1381" y="431"/>
                      <a:pt x="1381" y="433"/>
                      <a:pt x="1381" y="435"/>
                    </a:cubicBezTo>
                    <a:cubicBezTo>
                      <a:pt x="1381" y="437"/>
                      <a:pt x="1381" y="438"/>
                      <a:pt x="1381" y="438"/>
                    </a:cubicBezTo>
                    <a:cubicBezTo>
                      <a:pt x="1381" y="438"/>
                      <a:pt x="1381" y="438"/>
                      <a:pt x="1381" y="438"/>
                    </a:cubicBezTo>
                    <a:cubicBezTo>
                      <a:pt x="1383" y="438"/>
                      <a:pt x="1386" y="440"/>
                      <a:pt x="1387" y="442"/>
                    </a:cubicBezTo>
                    <a:cubicBezTo>
                      <a:pt x="1388" y="444"/>
                      <a:pt x="1388" y="445"/>
                      <a:pt x="1386" y="446"/>
                    </a:cubicBezTo>
                    <a:cubicBezTo>
                      <a:pt x="1385" y="447"/>
                      <a:pt x="1384" y="447"/>
                      <a:pt x="1383" y="447"/>
                    </a:cubicBezTo>
                    <a:cubicBezTo>
                      <a:pt x="1383" y="447"/>
                      <a:pt x="1382" y="447"/>
                      <a:pt x="1381" y="447"/>
                    </a:cubicBezTo>
                    <a:cubicBezTo>
                      <a:pt x="1380" y="447"/>
                      <a:pt x="1379" y="446"/>
                      <a:pt x="1379" y="447"/>
                    </a:cubicBezTo>
                    <a:cubicBezTo>
                      <a:pt x="1377" y="447"/>
                      <a:pt x="1374" y="450"/>
                      <a:pt x="1373" y="454"/>
                    </a:cubicBezTo>
                    <a:cubicBezTo>
                      <a:pt x="1372" y="456"/>
                      <a:pt x="1372" y="457"/>
                      <a:pt x="1372" y="457"/>
                    </a:cubicBezTo>
                    <a:cubicBezTo>
                      <a:pt x="1372" y="457"/>
                      <a:pt x="1373" y="457"/>
                      <a:pt x="1373" y="457"/>
                    </a:cubicBezTo>
                    <a:cubicBezTo>
                      <a:pt x="1374" y="459"/>
                      <a:pt x="1378" y="464"/>
                      <a:pt x="1374" y="468"/>
                    </a:cubicBezTo>
                    <a:cubicBezTo>
                      <a:pt x="1372" y="469"/>
                      <a:pt x="1371" y="470"/>
                      <a:pt x="1369" y="470"/>
                    </a:cubicBezTo>
                    <a:cubicBezTo>
                      <a:pt x="1368" y="470"/>
                      <a:pt x="1367" y="469"/>
                      <a:pt x="1367" y="469"/>
                    </a:cubicBezTo>
                    <a:cubicBezTo>
                      <a:pt x="1365" y="469"/>
                      <a:pt x="1363" y="469"/>
                      <a:pt x="1362" y="470"/>
                    </a:cubicBezTo>
                    <a:cubicBezTo>
                      <a:pt x="1362" y="470"/>
                      <a:pt x="1361" y="471"/>
                      <a:pt x="1360" y="471"/>
                    </a:cubicBezTo>
                    <a:cubicBezTo>
                      <a:pt x="1358" y="473"/>
                      <a:pt x="1353" y="476"/>
                      <a:pt x="1353" y="478"/>
                    </a:cubicBezTo>
                    <a:cubicBezTo>
                      <a:pt x="1353" y="478"/>
                      <a:pt x="1354" y="479"/>
                      <a:pt x="1354" y="479"/>
                    </a:cubicBezTo>
                    <a:cubicBezTo>
                      <a:pt x="1355" y="483"/>
                      <a:pt x="1356" y="486"/>
                      <a:pt x="1353" y="487"/>
                    </a:cubicBezTo>
                    <a:cubicBezTo>
                      <a:pt x="1353" y="487"/>
                      <a:pt x="1351" y="487"/>
                      <a:pt x="1350" y="487"/>
                    </a:cubicBezTo>
                    <a:cubicBezTo>
                      <a:pt x="1349" y="487"/>
                      <a:pt x="1347" y="487"/>
                      <a:pt x="1347" y="488"/>
                    </a:cubicBezTo>
                    <a:cubicBezTo>
                      <a:pt x="1346" y="489"/>
                      <a:pt x="1345" y="490"/>
                      <a:pt x="1343" y="490"/>
                    </a:cubicBezTo>
                    <a:cubicBezTo>
                      <a:pt x="1342" y="491"/>
                      <a:pt x="1341" y="492"/>
                      <a:pt x="1340" y="492"/>
                    </a:cubicBezTo>
                    <a:cubicBezTo>
                      <a:pt x="1340" y="493"/>
                      <a:pt x="1340" y="494"/>
                      <a:pt x="1340" y="495"/>
                    </a:cubicBezTo>
                    <a:cubicBezTo>
                      <a:pt x="1340" y="498"/>
                      <a:pt x="1340" y="501"/>
                      <a:pt x="1338" y="502"/>
                    </a:cubicBezTo>
                    <a:cubicBezTo>
                      <a:pt x="1337" y="503"/>
                      <a:pt x="1337" y="504"/>
                      <a:pt x="1336" y="504"/>
                    </a:cubicBezTo>
                    <a:cubicBezTo>
                      <a:pt x="1336" y="505"/>
                      <a:pt x="1335" y="506"/>
                      <a:pt x="1333" y="508"/>
                    </a:cubicBezTo>
                    <a:cubicBezTo>
                      <a:pt x="1332" y="509"/>
                      <a:pt x="1330" y="511"/>
                      <a:pt x="1329" y="512"/>
                    </a:cubicBezTo>
                    <a:cubicBezTo>
                      <a:pt x="1326" y="515"/>
                      <a:pt x="1324" y="517"/>
                      <a:pt x="1323" y="517"/>
                    </a:cubicBezTo>
                    <a:cubicBezTo>
                      <a:pt x="1322" y="517"/>
                      <a:pt x="1322" y="517"/>
                      <a:pt x="1322" y="517"/>
                    </a:cubicBezTo>
                    <a:cubicBezTo>
                      <a:pt x="1321" y="516"/>
                      <a:pt x="1321" y="515"/>
                      <a:pt x="1320" y="513"/>
                    </a:cubicBezTo>
                    <a:cubicBezTo>
                      <a:pt x="1320" y="512"/>
                      <a:pt x="1320" y="511"/>
                      <a:pt x="1319" y="510"/>
                    </a:cubicBezTo>
                    <a:cubicBezTo>
                      <a:pt x="1318" y="508"/>
                      <a:pt x="1318" y="505"/>
                      <a:pt x="1317" y="502"/>
                    </a:cubicBezTo>
                    <a:cubicBezTo>
                      <a:pt x="1317" y="499"/>
                      <a:pt x="1317" y="495"/>
                      <a:pt x="1316" y="493"/>
                    </a:cubicBezTo>
                    <a:cubicBezTo>
                      <a:pt x="1313" y="488"/>
                      <a:pt x="1311" y="464"/>
                      <a:pt x="1310" y="457"/>
                    </a:cubicBezTo>
                    <a:cubicBezTo>
                      <a:pt x="1310" y="449"/>
                      <a:pt x="1314" y="440"/>
                      <a:pt x="1320" y="434"/>
                    </a:cubicBezTo>
                    <a:cubicBezTo>
                      <a:pt x="1323" y="431"/>
                      <a:pt x="1322" y="427"/>
                      <a:pt x="1322" y="425"/>
                    </a:cubicBezTo>
                    <a:cubicBezTo>
                      <a:pt x="1322" y="424"/>
                      <a:pt x="1322" y="422"/>
                      <a:pt x="1323" y="422"/>
                    </a:cubicBezTo>
                    <a:cubicBezTo>
                      <a:pt x="1324" y="422"/>
                      <a:pt x="1325" y="422"/>
                      <a:pt x="1326" y="422"/>
                    </a:cubicBezTo>
                    <a:cubicBezTo>
                      <a:pt x="1327" y="422"/>
                      <a:pt x="1331" y="421"/>
                      <a:pt x="1332" y="421"/>
                    </a:cubicBezTo>
                    <a:cubicBezTo>
                      <a:pt x="1332" y="420"/>
                      <a:pt x="1333" y="419"/>
                      <a:pt x="1335" y="419"/>
                    </a:cubicBezTo>
                    <a:cubicBezTo>
                      <a:pt x="1338" y="417"/>
                      <a:pt x="1344" y="415"/>
                      <a:pt x="1348" y="410"/>
                    </a:cubicBezTo>
                    <a:cubicBezTo>
                      <a:pt x="1351" y="404"/>
                      <a:pt x="1356" y="401"/>
                      <a:pt x="1359" y="399"/>
                    </a:cubicBezTo>
                    <a:cubicBezTo>
                      <a:pt x="1362" y="397"/>
                      <a:pt x="1364" y="395"/>
                      <a:pt x="1365" y="393"/>
                    </a:cubicBezTo>
                    <a:cubicBezTo>
                      <a:pt x="1367" y="391"/>
                      <a:pt x="1369" y="390"/>
                      <a:pt x="1370" y="388"/>
                    </a:cubicBezTo>
                    <a:cubicBezTo>
                      <a:pt x="1372" y="387"/>
                      <a:pt x="1373" y="386"/>
                      <a:pt x="1373" y="385"/>
                    </a:cubicBezTo>
                    <a:cubicBezTo>
                      <a:pt x="1373" y="381"/>
                      <a:pt x="1380" y="380"/>
                      <a:pt x="1384" y="379"/>
                    </a:cubicBezTo>
                    <a:cubicBezTo>
                      <a:pt x="1385" y="379"/>
                      <a:pt x="1386" y="379"/>
                      <a:pt x="1387" y="379"/>
                    </a:cubicBezTo>
                    <a:cubicBezTo>
                      <a:pt x="1388" y="378"/>
                      <a:pt x="1389" y="377"/>
                      <a:pt x="1389" y="375"/>
                    </a:cubicBezTo>
                    <a:cubicBezTo>
                      <a:pt x="1389" y="375"/>
                      <a:pt x="1389" y="375"/>
                      <a:pt x="1389" y="375"/>
                    </a:cubicBezTo>
                    <a:cubicBezTo>
                      <a:pt x="1389" y="374"/>
                      <a:pt x="1390" y="373"/>
                      <a:pt x="1391" y="372"/>
                    </a:cubicBezTo>
                    <a:cubicBezTo>
                      <a:pt x="1391" y="372"/>
                      <a:pt x="1392" y="372"/>
                      <a:pt x="1392" y="372"/>
                    </a:cubicBezTo>
                    <a:cubicBezTo>
                      <a:pt x="1392" y="372"/>
                      <a:pt x="1392" y="372"/>
                      <a:pt x="1392" y="372"/>
                    </a:cubicBezTo>
                    <a:cubicBezTo>
                      <a:pt x="1390" y="370"/>
                      <a:pt x="1391" y="369"/>
                      <a:pt x="1392" y="367"/>
                    </a:cubicBezTo>
                    <a:cubicBezTo>
                      <a:pt x="1392" y="366"/>
                      <a:pt x="1393" y="365"/>
                      <a:pt x="1393" y="363"/>
                    </a:cubicBezTo>
                    <a:cubicBezTo>
                      <a:pt x="1393" y="360"/>
                      <a:pt x="1394" y="358"/>
                      <a:pt x="1395" y="356"/>
                    </a:cubicBezTo>
                    <a:cubicBezTo>
                      <a:pt x="1397" y="354"/>
                      <a:pt x="1399" y="354"/>
                      <a:pt x="1402" y="354"/>
                    </a:cubicBezTo>
                    <a:cubicBezTo>
                      <a:pt x="1402" y="354"/>
                      <a:pt x="1402" y="354"/>
                      <a:pt x="1402" y="354"/>
                    </a:cubicBezTo>
                    <a:cubicBezTo>
                      <a:pt x="1402" y="354"/>
                      <a:pt x="1401" y="354"/>
                      <a:pt x="1401" y="354"/>
                    </a:cubicBezTo>
                    <a:cubicBezTo>
                      <a:pt x="1400" y="354"/>
                      <a:pt x="1399" y="353"/>
                      <a:pt x="1397" y="353"/>
                    </a:cubicBezTo>
                    <a:cubicBezTo>
                      <a:pt x="1393" y="353"/>
                      <a:pt x="1386" y="355"/>
                      <a:pt x="1386" y="359"/>
                    </a:cubicBezTo>
                    <a:cubicBezTo>
                      <a:pt x="1386" y="361"/>
                      <a:pt x="1386" y="362"/>
                      <a:pt x="1386" y="364"/>
                    </a:cubicBezTo>
                    <a:cubicBezTo>
                      <a:pt x="1386" y="366"/>
                      <a:pt x="1387" y="367"/>
                      <a:pt x="1386" y="368"/>
                    </a:cubicBezTo>
                    <a:cubicBezTo>
                      <a:pt x="1385" y="369"/>
                      <a:pt x="1384" y="369"/>
                      <a:pt x="1383" y="369"/>
                    </a:cubicBezTo>
                    <a:cubicBezTo>
                      <a:pt x="1383" y="369"/>
                      <a:pt x="1382" y="369"/>
                      <a:pt x="1382" y="369"/>
                    </a:cubicBezTo>
                    <a:cubicBezTo>
                      <a:pt x="1379" y="369"/>
                      <a:pt x="1374" y="370"/>
                      <a:pt x="1368" y="377"/>
                    </a:cubicBezTo>
                    <a:cubicBezTo>
                      <a:pt x="1362" y="382"/>
                      <a:pt x="1358" y="383"/>
                      <a:pt x="1357" y="383"/>
                    </a:cubicBezTo>
                    <a:cubicBezTo>
                      <a:pt x="1355" y="383"/>
                      <a:pt x="1355" y="382"/>
                      <a:pt x="1354" y="381"/>
                    </a:cubicBezTo>
                    <a:cubicBezTo>
                      <a:pt x="1354" y="380"/>
                      <a:pt x="1355" y="379"/>
                      <a:pt x="1356" y="378"/>
                    </a:cubicBezTo>
                    <a:cubicBezTo>
                      <a:pt x="1356" y="378"/>
                      <a:pt x="1357" y="378"/>
                      <a:pt x="1357" y="378"/>
                    </a:cubicBezTo>
                    <a:cubicBezTo>
                      <a:pt x="1356" y="378"/>
                      <a:pt x="1356" y="378"/>
                      <a:pt x="1355" y="377"/>
                    </a:cubicBezTo>
                    <a:cubicBezTo>
                      <a:pt x="1354" y="377"/>
                      <a:pt x="1352" y="377"/>
                      <a:pt x="1352" y="376"/>
                    </a:cubicBezTo>
                    <a:cubicBezTo>
                      <a:pt x="1351" y="375"/>
                      <a:pt x="1351" y="374"/>
                      <a:pt x="1351" y="373"/>
                    </a:cubicBezTo>
                    <a:cubicBezTo>
                      <a:pt x="1352" y="371"/>
                      <a:pt x="1354" y="369"/>
                      <a:pt x="1355" y="368"/>
                    </a:cubicBezTo>
                    <a:cubicBezTo>
                      <a:pt x="1356" y="367"/>
                      <a:pt x="1357" y="366"/>
                      <a:pt x="1357" y="365"/>
                    </a:cubicBezTo>
                    <a:cubicBezTo>
                      <a:pt x="1356" y="365"/>
                      <a:pt x="1356" y="365"/>
                      <a:pt x="1356" y="365"/>
                    </a:cubicBezTo>
                    <a:cubicBezTo>
                      <a:pt x="1356" y="365"/>
                      <a:pt x="1355" y="366"/>
                      <a:pt x="1354" y="366"/>
                    </a:cubicBezTo>
                    <a:cubicBezTo>
                      <a:pt x="1353" y="367"/>
                      <a:pt x="1351" y="368"/>
                      <a:pt x="1350" y="368"/>
                    </a:cubicBezTo>
                    <a:cubicBezTo>
                      <a:pt x="1349" y="368"/>
                      <a:pt x="1348" y="367"/>
                      <a:pt x="1348" y="366"/>
                    </a:cubicBezTo>
                    <a:cubicBezTo>
                      <a:pt x="1347" y="365"/>
                      <a:pt x="1347" y="364"/>
                      <a:pt x="1346" y="364"/>
                    </a:cubicBezTo>
                    <a:cubicBezTo>
                      <a:pt x="1346" y="364"/>
                      <a:pt x="1345" y="365"/>
                      <a:pt x="1344" y="365"/>
                    </a:cubicBezTo>
                    <a:cubicBezTo>
                      <a:pt x="1342" y="366"/>
                      <a:pt x="1339" y="367"/>
                      <a:pt x="1335" y="367"/>
                    </a:cubicBezTo>
                    <a:cubicBezTo>
                      <a:pt x="1334" y="367"/>
                      <a:pt x="1332" y="367"/>
                      <a:pt x="1331" y="367"/>
                    </a:cubicBezTo>
                    <a:cubicBezTo>
                      <a:pt x="1330" y="367"/>
                      <a:pt x="1329" y="367"/>
                      <a:pt x="1328" y="367"/>
                    </a:cubicBezTo>
                    <a:cubicBezTo>
                      <a:pt x="1326" y="367"/>
                      <a:pt x="1324" y="372"/>
                      <a:pt x="1324" y="375"/>
                    </a:cubicBezTo>
                    <a:cubicBezTo>
                      <a:pt x="1324" y="376"/>
                      <a:pt x="1322" y="377"/>
                      <a:pt x="1321" y="377"/>
                    </a:cubicBezTo>
                    <a:cubicBezTo>
                      <a:pt x="1320" y="377"/>
                      <a:pt x="1318" y="378"/>
                      <a:pt x="1316" y="379"/>
                    </a:cubicBezTo>
                    <a:cubicBezTo>
                      <a:pt x="1315" y="381"/>
                      <a:pt x="1313" y="382"/>
                      <a:pt x="1312" y="383"/>
                    </a:cubicBezTo>
                    <a:cubicBezTo>
                      <a:pt x="1308" y="385"/>
                      <a:pt x="1305" y="388"/>
                      <a:pt x="1302" y="392"/>
                    </a:cubicBezTo>
                    <a:cubicBezTo>
                      <a:pt x="1300" y="396"/>
                      <a:pt x="1300" y="397"/>
                      <a:pt x="1300" y="398"/>
                    </a:cubicBezTo>
                    <a:cubicBezTo>
                      <a:pt x="1300" y="398"/>
                      <a:pt x="1301" y="398"/>
                      <a:pt x="1302" y="398"/>
                    </a:cubicBezTo>
                    <a:cubicBezTo>
                      <a:pt x="1306" y="398"/>
                      <a:pt x="1308" y="400"/>
                      <a:pt x="1308" y="402"/>
                    </a:cubicBezTo>
                    <a:cubicBezTo>
                      <a:pt x="1308" y="402"/>
                      <a:pt x="1308" y="403"/>
                      <a:pt x="1307" y="403"/>
                    </a:cubicBezTo>
                    <a:cubicBezTo>
                      <a:pt x="1307" y="403"/>
                      <a:pt x="1307" y="403"/>
                      <a:pt x="1306" y="403"/>
                    </a:cubicBezTo>
                    <a:cubicBezTo>
                      <a:pt x="1306" y="403"/>
                      <a:pt x="1306" y="403"/>
                      <a:pt x="1306" y="403"/>
                    </a:cubicBezTo>
                    <a:cubicBezTo>
                      <a:pt x="1306" y="403"/>
                      <a:pt x="1305" y="403"/>
                      <a:pt x="1305" y="403"/>
                    </a:cubicBezTo>
                    <a:cubicBezTo>
                      <a:pt x="1302" y="403"/>
                      <a:pt x="1298" y="404"/>
                      <a:pt x="1297" y="406"/>
                    </a:cubicBezTo>
                    <a:cubicBezTo>
                      <a:pt x="1295" y="407"/>
                      <a:pt x="1294" y="406"/>
                      <a:pt x="1293" y="406"/>
                    </a:cubicBezTo>
                    <a:cubicBezTo>
                      <a:pt x="1292" y="405"/>
                      <a:pt x="1291" y="405"/>
                      <a:pt x="1290" y="406"/>
                    </a:cubicBezTo>
                    <a:cubicBezTo>
                      <a:pt x="1288" y="407"/>
                      <a:pt x="1285" y="408"/>
                      <a:pt x="1282" y="408"/>
                    </a:cubicBezTo>
                    <a:cubicBezTo>
                      <a:pt x="1281" y="408"/>
                      <a:pt x="1280" y="408"/>
                      <a:pt x="1279" y="408"/>
                    </a:cubicBezTo>
                    <a:cubicBezTo>
                      <a:pt x="1278" y="408"/>
                      <a:pt x="1277" y="408"/>
                      <a:pt x="1276" y="408"/>
                    </a:cubicBezTo>
                    <a:cubicBezTo>
                      <a:pt x="1275" y="409"/>
                      <a:pt x="1273" y="410"/>
                      <a:pt x="1271" y="410"/>
                    </a:cubicBezTo>
                    <a:cubicBezTo>
                      <a:pt x="1270" y="410"/>
                      <a:pt x="1270" y="409"/>
                      <a:pt x="1269" y="409"/>
                    </a:cubicBezTo>
                    <a:cubicBezTo>
                      <a:pt x="1267" y="408"/>
                      <a:pt x="1267" y="407"/>
                      <a:pt x="1267" y="406"/>
                    </a:cubicBezTo>
                    <a:cubicBezTo>
                      <a:pt x="1267" y="404"/>
                      <a:pt x="1270" y="404"/>
                      <a:pt x="1273" y="404"/>
                    </a:cubicBezTo>
                    <a:cubicBezTo>
                      <a:pt x="1274" y="404"/>
                      <a:pt x="1275" y="403"/>
                      <a:pt x="1275" y="403"/>
                    </a:cubicBezTo>
                    <a:cubicBezTo>
                      <a:pt x="1275" y="403"/>
                      <a:pt x="1274" y="403"/>
                      <a:pt x="1274" y="403"/>
                    </a:cubicBezTo>
                    <a:cubicBezTo>
                      <a:pt x="1272" y="403"/>
                      <a:pt x="1271" y="401"/>
                      <a:pt x="1270" y="400"/>
                    </a:cubicBezTo>
                    <a:cubicBezTo>
                      <a:pt x="1270" y="399"/>
                      <a:pt x="1269" y="399"/>
                      <a:pt x="1269" y="399"/>
                    </a:cubicBezTo>
                    <a:cubicBezTo>
                      <a:pt x="1269" y="399"/>
                      <a:pt x="1269" y="399"/>
                      <a:pt x="1268" y="399"/>
                    </a:cubicBezTo>
                    <a:cubicBezTo>
                      <a:pt x="1267" y="400"/>
                      <a:pt x="1266" y="400"/>
                      <a:pt x="1265" y="400"/>
                    </a:cubicBezTo>
                    <a:cubicBezTo>
                      <a:pt x="1263" y="400"/>
                      <a:pt x="1262" y="399"/>
                      <a:pt x="1260" y="398"/>
                    </a:cubicBezTo>
                    <a:cubicBezTo>
                      <a:pt x="1260" y="398"/>
                      <a:pt x="1260" y="398"/>
                      <a:pt x="1260" y="398"/>
                    </a:cubicBezTo>
                    <a:cubicBezTo>
                      <a:pt x="1259" y="397"/>
                      <a:pt x="1257" y="397"/>
                      <a:pt x="1254" y="397"/>
                    </a:cubicBezTo>
                    <a:cubicBezTo>
                      <a:pt x="1251" y="397"/>
                      <a:pt x="1248" y="398"/>
                      <a:pt x="1248" y="399"/>
                    </a:cubicBezTo>
                    <a:cubicBezTo>
                      <a:pt x="1246" y="401"/>
                      <a:pt x="1245" y="403"/>
                      <a:pt x="1242" y="403"/>
                    </a:cubicBezTo>
                    <a:cubicBezTo>
                      <a:pt x="1241" y="403"/>
                      <a:pt x="1240" y="402"/>
                      <a:pt x="1238" y="402"/>
                    </a:cubicBezTo>
                    <a:cubicBezTo>
                      <a:pt x="1237" y="401"/>
                      <a:pt x="1236" y="402"/>
                      <a:pt x="1235" y="402"/>
                    </a:cubicBezTo>
                    <a:cubicBezTo>
                      <a:pt x="1234" y="403"/>
                      <a:pt x="1232" y="403"/>
                      <a:pt x="1229" y="403"/>
                    </a:cubicBezTo>
                    <a:cubicBezTo>
                      <a:pt x="1228" y="403"/>
                      <a:pt x="1228" y="403"/>
                      <a:pt x="1227" y="403"/>
                    </a:cubicBezTo>
                    <a:cubicBezTo>
                      <a:pt x="1225" y="403"/>
                      <a:pt x="1224" y="402"/>
                      <a:pt x="1223" y="402"/>
                    </a:cubicBezTo>
                    <a:cubicBezTo>
                      <a:pt x="1222" y="402"/>
                      <a:pt x="1221" y="403"/>
                      <a:pt x="1221" y="403"/>
                    </a:cubicBezTo>
                    <a:cubicBezTo>
                      <a:pt x="1219" y="405"/>
                      <a:pt x="1217" y="405"/>
                      <a:pt x="1215" y="403"/>
                    </a:cubicBezTo>
                    <a:cubicBezTo>
                      <a:pt x="1213" y="402"/>
                      <a:pt x="1207" y="400"/>
                      <a:pt x="1200" y="400"/>
                    </a:cubicBezTo>
                    <a:cubicBezTo>
                      <a:pt x="1198" y="400"/>
                      <a:pt x="1196" y="401"/>
                      <a:pt x="1195" y="401"/>
                    </a:cubicBezTo>
                    <a:cubicBezTo>
                      <a:pt x="1187" y="402"/>
                      <a:pt x="1178" y="408"/>
                      <a:pt x="1177" y="409"/>
                    </a:cubicBezTo>
                    <a:cubicBezTo>
                      <a:pt x="1177" y="411"/>
                      <a:pt x="1175" y="412"/>
                      <a:pt x="1172" y="414"/>
                    </a:cubicBezTo>
                    <a:cubicBezTo>
                      <a:pt x="1170" y="416"/>
                      <a:pt x="1167" y="417"/>
                      <a:pt x="1166" y="419"/>
                    </a:cubicBezTo>
                    <a:cubicBezTo>
                      <a:pt x="1165" y="422"/>
                      <a:pt x="1162" y="425"/>
                      <a:pt x="1156" y="430"/>
                    </a:cubicBezTo>
                    <a:cubicBezTo>
                      <a:pt x="1153" y="432"/>
                      <a:pt x="1150" y="434"/>
                      <a:pt x="1148" y="435"/>
                    </a:cubicBezTo>
                    <a:cubicBezTo>
                      <a:pt x="1145" y="437"/>
                      <a:pt x="1142" y="439"/>
                      <a:pt x="1142" y="440"/>
                    </a:cubicBezTo>
                    <a:cubicBezTo>
                      <a:pt x="1142" y="440"/>
                      <a:pt x="1142" y="440"/>
                      <a:pt x="1142" y="440"/>
                    </a:cubicBezTo>
                    <a:cubicBezTo>
                      <a:pt x="1141" y="442"/>
                      <a:pt x="1140" y="445"/>
                      <a:pt x="1136" y="447"/>
                    </a:cubicBezTo>
                    <a:cubicBezTo>
                      <a:pt x="1135" y="448"/>
                      <a:pt x="1133" y="449"/>
                      <a:pt x="1132" y="450"/>
                    </a:cubicBezTo>
                    <a:cubicBezTo>
                      <a:pt x="1129" y="452"/>
                      <a:pt x="1125" y="454"/>
                      <a:pt x="1124" y="455"/>
                    </a:cubicBezTo>
                    <a:cubicBezTo>
                      <a:pt x="1123" y="455"/>
                      <a:pt x="1123" y="456"/>
                      <a:pt x="1122" y="456"/>
                    </a:cubicBezTo>
                    <a:cubicBezTo>
                      <a:pt x="1121" y="457"/>
                      <a:pt x="1120" y="459"/>
                      <a:pt x="1117" y="461"/>
                    </a:cubicBezTo>
                    <a:cubicBezTo>
                      <a:pt x="1115" y="462"/>
                      <a:pt x="1113" y="464"/>
                      <a:pt x="1114" y="465"/>
                    </a:cubicBezTo>
                    <a:cubicBezTo>
                      <a:pt x="1114" y="465"/>
                      <a:pt x="1115" y="466"/>
                      <a:pt x="1117" y="466"/>
                    </a:cubicBezTo>
                    <a:cubicBezTo>
                      <a:pt x="1119" y="466"/>
                      <a:pt x="1122" y="466"/>
                      <a:pt x="1123" y="466"/>
                    </a:cubicBezTo>
                    <a:cubicBezTo>
                      <a:pt x="1125" y="465"/>
                      <a:pt x="1126" y="465"/>
                      <a:pt x="1126" y="465"/>
                    </a:cubicBezTo>
                    <a:cubicBezTo>
                      <a:pt x="1127" y="465"/>
                      <a:pt x="1128" y="465"/>
                      <a:pt x="1128" y="466"/>
                    </a:cubicBezTo>
                    <a:cubicBezTo>
                      <a:pt x="1129" y="466"/>
                      <a:pt x="1129" y="467"/>
                      <a:pt x="1128" y="468"/>
                    </a:cubicBezTo>
                    <a:cubicBezTo>
                      <a:pt x="1128" y="470"/>
                      <a:pt x="1128" y="476"/>
                      <a:pt x="1128" y="476"/>
                    </a:cubicBezTo>
                    <a:cubicBezTo>
                      <a:pt x="1129" y="476"/>
                      <a:pt x="1130" y="475"/>
                      <a:pt x="1131" y="474"/>
                    </a:cubicBezTo>
                    <a:cubicBezTo>
                      <a:pt x="1131" y="472"/>
                      <a:pt x="1132" y="470"/>
                      <a:pt x="1134" y="469"/>
                    </a:cubicBezTo>
                    <a:cubicBezTo>
                      <a:pt x="1136" y="468"/>
                      <a:pt x="1137" y="468"/>
                      <a:pt x="1137" y="469"/>
                    </a:cubicBezTo>
                    <a:cubicBezTo>
                      <a:pt x="1138" y="470"/>
                      <a:pt x="1137" y="471"/>
                      <a:pt x="1137" y="472"/>
                    </a:cubicBezTo>
                    <a:cubicBezTo>
                      <a:pt x="1136" y="473"/>
                      <a:pt x="1136" y="473"/>
                      <a:pt x="1136" y="474"/>
                    </a:cubicBezTo>
                    <a:cubicBezTo>
                      <a:pt x="1136" y="475"/>
                      <a:pt x="1136" y="475"/>
                      <a:pt x="1137" y="476"/>
                    </a:cubicBezTo>
                    <a:cubicBezTo>
                      <a:pt x="1138" y="477"/>
                      <a:pt x="1138" y="478"/>
                      <a:pt x="1136" y="481"/>
                    </a:cubicBezTo>
                    <a:cubicBezTo>
                      <a:pt x="1136" y="481"/>
                      <a:pt x="1136" y="481"/>
                      <a:pt x="1136" y="481"/>
                    </a:cubicBezTo>
                    <a:cubicBezTo>
                      <a:pt x="1137" y="481"/>
                      <a:pt x="1139" y="480"/>
                      <a:pt x="1140" y="479"/>
                    </a:cubicBezTo>
                    <a:cubicBezTo>
                      <a:pt x="1140" y="478"/>
                      <a:pt x="1140" y="478"/>
                      <a:pt x="1140" y="478"/>
                    </a:cubicBezTo>
                    <a:cubicBezTo>
                      <a:pt x="1142" y="476"/>
                      <a:pt x="1143" y="475"/>
                      <a:pt x="1144" y="475"/>
                    </a:cubicBezTo>
                    <a:cubicBezTo>
                      <a:pt x="1145" y="475"/>
                      <a:pt x="1145" y="475"/>
                      <a:pt x="1145" y="475"/>
                    </a:cubicBezTo>
                    <a:cubicBezTo>
                      <a:pt x="1146" y="475"/>
                      <a:pt x="1146" y="475"/>
                      <a:pt x="1146" y="474"/>
                    </a:cubicBezTo>
                    <a:cubicBezTo>
                      <a:pt x="1146" y="474"/>
                      <a:pt x="1146" y="474"/>
                      <a:pt x="1146" y="473"/>
                    </a:cubicBezTo>
                    <a:cubicBezTo>
                      <a:pt x="1146" y="472"/>
                      <a:pt x="1146" y="471"/>
                      <a:pt x="1146" y="471"/>
                    </a:cubicBezTo>
                    <a:cubicBezTo>
                      <a:pt x="1146" y="470"/>
                      <a:pt x="1147" y="470"/>
                      <a:pt x="1148" y="470"/>
                    </a:cubicBezTo>
                    <a:cubicBezTo>
                      <a:pt x="1149" y="470"/>
                      <a:pt x="1150" y="471"/>
                      <a:pt x="1151" y="471"/>
                    </a:cubicBezTo>
                    <a:cubicBezTo>
                      <a:pt x="1152" y="471"/>
                      <a:pt x="1154" y="471"/>
                      <a:pt x="1155" y="471"/>
                    </a:cubicBezTo>
                    <a:cubicBezTo>
                      <a:pt x="1159" y="471"/>
                      <a:pt x="1163" y="474"/>
                      <a:pt x="1164" y="478"/>
                    </a:cubicBezTo>
                    <a:cubicBezTo>
                      <a:pt x="1164" y="479"/>
                      <a:pt x="1165" y="480"/>
                      <a:pt x="1168" y="481"/>
                    </a:cubicBezTo>
                    <a:cubicBezTo>
                      <a:pt x="1168" y="481"/>
                      <a:pt x="1169" y="482"/>
                      <a:pt x="1169" y="482"/>
                    </a:cubicBezTo>
                    <a:cubicBezTo>
                      <a:pt x="1171" y="483"/>
                      <a:pt x="1174" y="485"/>
                      <a:pt x="1174" y="486"/>
                    </a:cubicBezTo>
                    <a:cubicBezTo>
                      <a:pt x="1174" y="487"/>
                      <a:pt x="1173" y="488"/>
                      <a:pt x="1173" y="488"/>
                    </a:cubicBezTo>
                    <a:cubicBezTo>
                      <a:pt x="1172" y="489"/>
                      <a:pt x="1172" y="489"/>
                      <a:pt x="1172" y="489"/>
                    </a:cubicBezTo>
                    <a:cubicBezTo>
                      <a:pt x="1172" y="489"/>
                      <a:pt x="1172" y="489"/>
                      <a:pt x="1172" y="490"/>
                    </a:cubicBezTo>
                    <a:cubicBezTo>
                      <a:pt x="1172" y="491"/>
                      <a:pt x="1172" y="492"/>
                      <a:pt x="1172" y="494"/>
                    </a:cubicBezTo>
                    <a:cubicBezTo>
                      <a:pt x="1172" y="495"/>
                      <a:pt x="1172" y="496"/>
                      <a:pt x="1172" y="497"/>
                    </a:cubicBezTo>
                    <a:cubicBezTo>
                      <a:pt x="1173" y="499"/>
                      <a:pt x="1174" y="502"/>
                      <a:pt x="1171" y="505"/>
                    </a:cubicBezTo>
                    <a:cubicBezTo>
                      <a:pt x="1169" y="506"/>
                      <a:pt x="1169" y="507"/>
                      <a:pt x="1168" y="509"/>
                    </a:cubicBezTo>
                    <a:cubicBezTo>
                      <a:pt x="1168" y="510"/>
                      <a:pt x="1168" y="511"/>
                      <a:pt x="1167" y="511"/>
                    </a:cubicBezTo>
                    <a:cubicBezTo>
                      <a:pt x="1167" y="512"/>
                      <a:pt x="1166" y="513"/>
                      <a:pt x="1166" y="514"/>
                    </a:cubicBezTo>
                    <a:cubicBezTo>
                      <a:pt x="1166" y="516"/>
                      <a:pt x="1166" y="517"/>
                      <a:pt x="1165" y="517"/>
                    </a:cubicBezTo>
                    <a:cubicBezTo>
                      <a:pt x="1165" y="518"/>
                      <a:pt x="1165" y="521"/>
                      <a:pt x="1165" y="524"/>
                    </a:cubicBezTo>
                    <a:cubicBezTo>
                      <a:pt x="1164" y="530"/>
                      <a:pt x="1163" y="538"/>
                      <a:pt x="1161" y="543"/>
                    </a:cubicBezTo>
                    <a:cubicBezTo>
                      <a:pt x="1159" y="547"/>
                      <a:pt x="1158" y="549"/>
                      <a:pt x="1157" y="550"/>
                    </a:cubicBezTo>
                    <a:cubicBezTo>
                      <a:pt x="1156" y="551"/>
                      <a:pt x="1156" y="552"/>
                      <a:pt x="1155" y="553"/>
                    </a:cubicBezTo>
                    <a:cubicBezTo>
                      <a:pt x="1155" y="554"/>
                      <a:pt x="1153" y="556"/>
                      <a:pt x="1151" y="558"/>
                    </a:cubicBezTo>
                    <a:cubicBezTo>
                      <a:pt x="1149" y="561"/>
                      <a:pt x="1146" y="564"/>
                      <a:pt x="1145" y="566"/>
                    </a:cubicBezTo>
                    <a:cubicBezTo>
                      <a:pt x="1142" y="573"/>
                      <a:pt x="1135" y="581"/>
                      <a:pt x="1131" y="585"/>
                    </a:cubicBezTo>
                    <a:cubicBezTo>
                      <a:pt x="1129" y="587"/>
                      <a:pt x="1128" y="588"/>
                      <a:pt x="1126" y="590"/>
                    </a:cubicBezTo>
                    <a:cubicBezTo>
                      <a:pt x="1122" y="594"/>
                      <a:pt x="1116" y="601"/>
                      <a:pt x="1115" y="602"/>
                    </a:cubicBezTo>
                    <a:cubicBezTo>
                      <a:pt x="1115" y="605"/>
                      <a:pt x="1096" y="617"/>
                      <a:pt x="1092" y="617"/>
                    </a:cubicBezTo>
                    <a:cubicBezTo>
                      <a:pt x="1090" y="617"/>
                      <a:pt x="1087" y="615"/>
                      <a:pt x="1085" y="614"/>
                    </a:cubicBezTo>
                    <a:cubicBezTo>
                      <a:pt x="1084" y="612"/>
                      <a:pt x="1082" y="611"/>
                      <a:pt x="1081" y="611"/>
                    </a:cubicBezTo>
                    <a:cubicBezTo>
                      <a:pt x="1080" y="611"/>
                      <a:pt x="1078" y="612"/>
                      <a:pt x="1073" y="615"/>
                    </a:cubicBezTo>
                    <a:cubicBezTo>
                      <a:pt x="1072" y="616"/>
                      <a:pt x="1072" y="616"/>
                      <a:pt x="1072" y="616"/>
                    </a:cubicBezTo>
                    <a:cubicBezTo>
                      <a:pt x="1072" y="614"/>
                      <a:pt x="1072" y="614"/>
                      <a:pt x="1072" y="614"/>
                    </a:cubicBezTo>
                    <a:cubicBezTo>
                      <a:pt x="1072" y="613"/>
                      <a:pt x="1072" y="611"/>
                      <a:pt x="1072" y="610"/>
                    </a:cubicBezTo>
                    <a:cubicBezTo>
                      <a:pt x="1072" y="608"/>
                      <a:pt x="1072" y="606"/>
                      <a:pt x="1071" y="605"/>
                    </a:cubicBezTo>
                    <a:cubicBezTo>
                      <a:pt x="1070" y="603"/>
                      <a:pt x="1070" y="601"/>
                      <a:pt x="1071" y="600"/>
                    </a:cubicBezTo>
                    <a:cubicBezTo>
                      <a:pt x="1071" y="599"/>
                      <a:pt x="1071" y="598"/>
                      <a:pt x="1071" y="597"/>
                    </a:cubicBezTo>
                    <a:cubicBezTo>
                      <a:pt x="1070" y="596"/>
                      <a:pt x="1070" y="592"/>
                      <a:pt x="1071" y="590"/>
                    </a:cubicBezTo>
                    <a:cubicBezTo>
                      <a:pt x="1071" y="589"/>
                      <a:pt x="1072" y="589"/>
                      <a:pt x="1073" y="589"/>
                    </a:cubicBezTo>
                    <a:cubicBezTo>
                      <a:pt x="1073" y="589"/>
                      <a:pt x="1074" y="588"/>
                      <a:pt x="1075" y="587"/>
                    </a:cubicBezTo>
                    <a:cubicBezTo>
                      <a:pt x="1077" y="586"/>
                      <a:pt x="1078" y="585"/>
                      <a:pt x="1080" y="585"/>
                    </a:cubicBezTo>
                    <a:cubicBezTo>
                      <a:pt x="1080" y="585"/>
                      <a:pt x="1081" y="585"/>
                      <a:pt x="1082" y="586"/>
                    </a:cubicBezTo>
                    <a:cubicBezTo>
                      <a:pt x="1083" y="586"/>
                      <a:pt x="1085" y="587"/>
                      <a:pt x="1087" y="587"/>
                    </a:cubicBezTo>
                    <a:cubicBezTo>
                      <a:pt x="1087" y="587"/>
                      <a:pt x="1088" y="587"/>
                      <a:pt x="1088" y="586"/>
                    </a:cubicBezTo>
                    <a:cubicBezTo>
                      <a:pt x="1088" y="585"/>
                      <a:pt x="1090" y="584"/>
                      <a:pt x="1091" y="583"/>
                    </a:cubicBezTo>
                    <a:cubicBezTo>
                      <a:pt x="1092" y="582"/>
                      <a:pt x="1093" y="581"/>
                      <a:pt x="1093" y="580"/>
                    </a:cubicBezTo>
                    <a:cubicBezTo>
                      <a:pt x="1093" y="578"/>
                      <a:pt x="1095" y="577"/>
                      <a:pt x="1096" y="575"/>
                    </a:cubicBezTo>
                    <a:cubicBezTo>
                      <a:pt x="1097" y="574"/>
                      <a:pt x="1098" y="574"/>
                      <a:pt x="1099" y="572"/>
                    </a:cubicBezTo>
                    <a:cubicBezTo>
                      <a:pt x="1099" y="572"/>
                      <a:pt x="1099" y="571"/>
                      <a:pt x="1099" y="571"/>
                    </a:cubicBezTo>
                    <a:cubicBezTo>
                      <a:pt x="1100" y="567"/>
                      <a:pt x="1102" y="561"/>
                      <a:pt x="1104" y="560"/>
                    </a:cubicBezTo>
                    <a:cubicBezTo>
                      <a:pt x="1105" y="559"/>
                      <a:pt x="1105" y="559"/>
                      <a:pt x="1105" y="558"/>
                    </a:cubicBezTo>
                    <a:cubicBezTo>
                      <a:pt x="1104" y="557"/>
                      <a:pt x="1103" y="555"/>
                      <a:pt x="1104" y="552"/>
                    </a:cubicBezTo>
                    <a:cubicBezTo>
                      <a:pt x="1104" y="552"/>
                      <a:pt x="1104" y="551"/>
                      <a:pt x="1103" y="551"/>
                    </a:cubicBezTo>
                    <a:cubicBezTo>
                      <a:pt x="1102" y="550"/>
                      <a:pt x="1099" y="550"/>
                      <a:pt x="1098" y="551"/>
                    </a:cubicBezTo>
                    <a:cubicBezTo>
                      <a:pt x="1097" y="552"/>
                      <a:pt x="1095" y="552"/>
                      <a:pt x="1094" y="552"/>
                    </a:cubicBezTo>
                    <a:cubicBezTo>
                      <a:pt x="1091" y="553"/>
                      <a:pt x="1089" y="553"/>
                      <a:pt x="1088" y="554"/>
                    </a:cubicBezTo>
                    <a:cubicBezTo>
                      <a:pt x="1087" y="557"/>
                      <a:pt x="1086" y="557"/>
                      <a:pt x="1084" y="557"/>
                    </a:cubicBezTo>
                    <a:cubicBezTo>
                      <a:pt x="1084" y="557"/>
                      <a:pt x="1083" y="557"/>
                      <a:pt x="1082" y="557"/>
                    </a:cubicBezTo>
                    <a:cubicBezTo>
                      <a:pt x="1081" y="557"/>
                      <a:pt x="1080" y="557"/>
                      <a:pt x="1079" y="557"/>
                    </a:cubicBezTo>
                    <a:cubicBezTo>
                      <a:pt x="1079" y="557"/>
                      <a:pt x="1078" y="557"/>
                      <a:pt x="1077" y="557"/>
                    </a:cubicBezTo>
                    <a:cubicBezTo>
                      <a:pt x="1075" y="557"/>
                      <a:pt x="1071" y="556"/>
                      <a:pt x="1069" y="554"/>
                    </a:cubicBezTo>
                    <a:cubicBezTo>
                      <a:pt x="1069" y="554"/>
                      <a:pt x="1068" y="553"/>
                      <a:pt x="1068" y="552"/>
                    </a:cubicBezTo>
                    <a:cubicBezTo>
                      <a:pt x="1069" y="551"/>
                      <a:pt x="1068" y="550"/>
                      <a:pt x="1068" y="549"/>
                    </a:cubicBezTo>
                    <a:cubicBezTo>
                      <a:pt x="1067" y="547"/>
                      <a:pt x="1066" y="546"/>
                      <a:pt x="1066" y="544"/>
                    </a:cubicBezTo>
                    <a:cubicBezTo>
                      <a:pt x="1067" y="543"/>
                      <a:pt x="1066" y="543"/>
                      <a:pt x="1065" y="542"/>
                    </a:cubicBezTo>
                    <a:cubicBezTo>
                      <a:pt x="1063" y="542"/>
                      <a:pt x="1061" y="542"/>
                      <a:pt x="1060" y="540"/>
                    </a:cubicBezTo>
                    <a:cubicBezTo>
                      <a:pt x="1058" y="538"/>
                      <a:pt x="1053" y="536"/>
                      <a:pt x="1052" y="536"/>
                    </a:cubicBezTo>
                    <a:cubicBezTo>
                      <a:pt x="1051" y="536"/>
                      <a:pt x="1051" y="536"/>
                      <a:pt x="1051" y="536"/>
                    </a:cubicBezTo>
                    <a:cubicBezTo>
                      <a:pt x="1050" y="536"/>
                      <a:pt x="1049" y="536"/>
                      <a:pt x="1048" y="535"/>
                    </a:cubicBezTo>
                    <a:cubicBezTo>
                      <a:pt x="1046" y="534"/>
                      <a:pt x="1044" y="533"/>
                      <a:pt x="1041" y="533"/>
                    </a:cubicBezTo>
                    <a:cubicBezTo>
                      <a:pt x="1039" y="533"/>
                      <a:pt x="1038" y="532"/>
                      <a:pt x="1037" y="531"/>
                    </a:cubicBezTo>
                    <a:cubicBezTo>
                      <a:pt x="1036" y="529"/>
                      <a:pt x="1036" y="527"/>
                      <a:pt x="1037" y="526"/>
                    </a:cubicBezTo>
                    <a:cubicBezTo>
                      <a:pt x="1037" y="525"/>
                      <a:pt x="1035" y="522"/>
                      <a:pt x="1035" y="520"/>
                    </a:cubicBezTo>
                    <a:cubicBezTo>
                      <a:pt x="1033" y="518"/>
                      <a:pt x="1032" y="516"/>
                      <a:pt x="1032" y="515"/>
                    </a:cubicBezTo>
                    <a:cubicBezTo>
                      <a:pt x="1032" y="514"/>
                      <a:pt x="1031" y="513"/>
                      <a:pt x="1030" y="512"/>
                    </a:cubicBezTo>
                    <a:cubicBezTo>
                      <a:pt x="1029" y="510"/>
                      <a:pt x="1027" y="508"/>
                      <a:pt x="1026" y="503"/>
                    </a:cubicBezTo>
                    <a:cubicBezTo>
                      <a:pt x="1026" y="500"/>
                      <a:pt x="1024" y="498"/>
                      <a:pt x="1023" y="498"/>
                    </a:cubicBezTo>
                    <a:cubicBezTo>
                      <a:pt x="1022" y="497"/>
                      <a:pt x="1021" y="496"/>
                      <a:pt x="1022" y="494"/>
                    </a:cubicBezTo>
                    <a:cubicBezTo>
                      <a:pt x="1022" y="493"/>
                      <a:pt x="1021" y="491"/>
                      <a:pt x="1018" y="490"/>
                    </a:cubicBezTo>
                    <a:cubicBezTo>
                      <a:pt x="1017" y="489"/>
                      <a:pt x="1016" y="488"/>
                      <a:pt x="1016" y="488"/>
                    </a:cubicBezTo>
                    <a:cubicBezTo>
                      <a:pt x="1015" y="487"/>
                      <a:pt x="1013" y="487"/>
                      <a:pt x="1011" y="486"/>
                    </a:cubicBezTo>
                    <a:cubicBezTo>
                      <a:pt x="1009" y="486"/>
                      <a:pt x="1006" y="486"/>
                      <a:pt x="1004" y="485"/>
                    </a:cubicBezTo>
                    <a:cubicBezTo>
                      <a:pt x="1002" y="483"/>
                      <a:pt x="1001" y="483"/>
                      <a:pt x="999" y="483"/>
                    </a:cubicBezTo>
                    <a:cubicBezTo>
                      <a:pt x="997" y="483"/>
                      <a:pt x="997" y="483"/>
                      <a:pt x="997" y="483"/>
                    </a:cubicBezTo>
                    <a:cubicBezTo>
                      <a:pt x="996" y="483"/>
                      <a:pt x="995" y="483"/>
                      <a:pt x="994" y="483"/>
                    </a:cubicBezTo>
                    <a:cubicBezTo>
                      <a:pt x="993" y="483"/>
                      <a:pt x="992" y="483"/>
                      <a:pt x="991" y="483"/>
                    </a:cubicBezTo>
                    <a:cubicBezTo>
                      <a:pt x="988" y="483"/>
                      <a:pt x="984" y="483"/>
                      <a:pt x="982" y="484"/>
                    </a:cubicBezTo>
                    <a:cubicBezTo>
                      <a:pt x="981" y="484"/>
                      <a:pt x="980" y="484"/>
                      <a:pt x="980" y="484"/>
                    </a:cubicBezTo>
                    <a:cubicBezTo>
                      <a:pt x="979" y="484"/>
                      <a:pt x="979" y="484"/>
                      <a:pt x="979" y="484"/>
                    </a:cubicBezTo>
                    <a:cubicBezTo>
                      <a:pt x="978" y="484"/>
                      <a:pt x="978" y="484"/>
                      <a:pt x="977" y="484"/>
                    </a:cubicBezTo>
                    <a:cubicBezTo>
                      <a:pt x="973" y="484"/>
                      <a:pt x="970" y="485"/>
                      <a:pt x="968" y="488"/>
                    </a:cubicBezTo>
                    <a:cubicBezTo>
                      <a:pt x="966" y="490"/>
                      <a:pt x="966" y="491"/>
                      <a:pt x="966" y="491"/>
                    </a:cubicBezTo>
                    <a:cubicBezTo>
                      <a:pt x="966" y="491"/>
                      <a:pt x="967" y="491"/>
                      <a:pt x="968" y="491"/>
                    </a:cubicBezTo>
                    <a:cubicBezTo>
                      <a:pt x="968" y="491"/>
                      <a:pt x="968" y="491"/>
                      <a:pt x="968" y="491"/>
                    </a:cubicBezTo>
                    <a:cubicBezTo>
                      <a:pt x="970" y="491"/>
                      <a:pt x="971" y="495"/>
                      <a:pt x="972" y="499"/>
                    </a:cubicBezTo>
                    <a:cubicBezTo>
                      <a:pt x="972" y="501"/>
                      <a:pt x="969" y="504"/>
                      <a:pt x="967" y="505"/>
                    </a:cubicBezTo>
                    <a:cubicBezTo>
                      <a:pt x="966" y="505"/>
                      <a:pt x="962" y="511"/>
                      <a:pt x="962" y="513"/>
                    </a:cubicBezTo>
                    <a:cubicBezTo>
                      <a:pt x="961" y="514"/>
                      <a:pt x="961" y="516"/>
                      <a:pt x="960" y="518"/>
                    </a:cubicBezTo>
                    <a:cubicBezTo>
                      <a:pt x="959" y="519"/>
                      <a:pt x="957" y="522"/>
                      <a:pt x="957" y="523"/>
                    </a:cubicBezTo>
                    <a:cubicBezTo>
                      <a:pt x="957" y="524"/>
                      <a:pt x="957" y="525"/>
                      <a:pt x="957" y="525"/>
                    </a:cubicBezTo>
                    <a:cubicBezTo>
                      <a:pt x="956" y="527"/>
                      <a:pt x="954" y="528"/>
                      <a:pt x="952" y="528"/>
                    </a:cubicBezTo>
                    <a:cubicBezTo>
                      <a:pt x="951" y="528"/>
                      <a:pt x="949" y="530"/>
                      <a:pt x="947" y="531"/>
                    </a:cubicBezTo>
                    <a:cubicBezTo>
                      <a:pt x="945" y="532"/>
                      <a:pt x="944" y="533"/>
                      <a:pt x="943" y="533"/>
                    </a:cubicBezTo>
                    <a:cubicBezTo>
                      <a:pt x="943" y="533"/>
                      <a:pt x="942" y="533"/>
                      <a:pt x="941" y="533"/>
                    </a:cubicBezTo>
                    <a:cubicBezTo>
                      <a:pt x="939" y="533"/>
                      <a:pt x="933" y="533"/>
                      <a:pt x="932" y="530"/>
                    </a:cubicBezTo>
                    <a:cubicBezTo>
                      <a:pt x="932" y="529"/>
                      <a:pt x="929" y="528"/>
                      <a:pt x="926" y="528"/>
                    </a:cubicBezTo>
                    <a:cubicBezTo>
                      <a:pt x="925" y="528"/>
                      <a:pt x="925" y="528"/>
                      <a:pt x="925" y="528"/>
                    </a:cubicBezTo>
                    <a:cubicBezTo>
                      <a:pt x="924" y="529"/>
                      <a:pt x="922" y="529"/>
                      <a:pt x="921" y="529"/>
                    </a:cubicBezTo>
                    <a:cubicBezTo>
                      <a:pt x="919" y="529"/>
                      <a:pt x="915" y="528"/>
                      <a:pt x="915" y="526"/>
                    </a:cubicBezTo>
                    <a:cubicBezTo>
                      <a:pt x="915" y="526"/>
                      <a:pt x="913" y="525"/>
                      <a:pt x="910" y="525"/>
                    </a:cubicBezTo>
                    <a:cubicBezTo>
                      <a:pt x="907" y="525"/>
                      <a:pt x="905" y="525"/>
                      <a:pt x="904" y="526"/>
                    </a:cubicBezTo>
                    <a:cubicBezTo>
                      <a:pt x="904" y="527"/>
                      <a:pt x="902" y="527"/>
                      <a:pt x="901" y="528"/>
                    </a:cubicBezTo>
                    <a:cubicBezTo>
                      <a:pt x="900" y="528"/>
                      <a:pt x="897" y="530"/>
                      <a:pt x="897" y="530"/>
                    </a:cubicBezTo>
                    <a:cubicBezTo>
                      <a:pt x="897" y="532"/>
                      <a:pt x="895" y="533"/>
                      <a:pt x="892" y="533"/>
                    </a:cubicBezTo>
                    <a:cubicBezTo>
                      <a:pt x="891" y="533"/>
                      <a:pt x="890" y="533"/>
                      <a:pt x="889" y="534"/>
                    </a:cubicBezTo>
                    <a:cubicBezTo>
                      <a:pt x="888" y="535"/>
                      <a:pt x="885" y="535"/>
                      <a:pt x="882" y="536"/>
                    </a:cubicBezTo>
                    <a:cubicBezTo>
                      <a:pt x="880" y="536"/>
                      <a:pt x="877" y="536"/>
                      <a:pt x="877" y="537"/>
                    </a:cubicBezTo>
                    <a:cubicBezTo>
                      <a:pt x="876" y="537"/>
                      <a:pt x="875" y="538"/>
                      <a:pt x="870" y="538"/>
                    </a:cubicBezTo>
                    <a:cubicBezTo>
                      <a:pt x="867" y="538"/>
                      <a:pt x="864" y="538"/>
                      <a:pt x="862" y="537"/>
                    </a:cubicBezTo>
                    <a:cubicBezTo>
                      <a:pt x="862" y="537"/>
                      <a:pt x="859" y="536"/>
                      <a:pt x="858" y="536"/>
                    </a:cubicBezTo>
                    <a:cubicBezTo>
                      <a:pt x="854" y="536"/>
                      <a:pt x="851" y="536"/>
                      <a:pt x="850" y="534"/>
                    </a:cubicBezTo>
                    <a:cubicBezTo>
                      <a:pt x="849" y="534"/>
                      <a:pt x="848" y="533"/>
                      <a:pt x="847" y="532"/>
                    </a:cubicBezTo>
                    <a:cubicBezTo>
                      <a:pt x="846" y="531"/>
                      <a:pt x="845" y="530"/>
                      <a:pt x="845" y="528"/>
                    </a:cubicBezTo>
                    <a:cubicBezTo>
                      <a:pt x="844" y="528"/>
                      <a:pt x="842" y="528"/>
                      <a:pt x="841" y="527"/>
                    </a:cubicBezTo>
                    <a:cubicBezTo>
                      <a:pt x="839" y="527"/>
                      <a:pt x="837" y="526"/>
                      <a:pt x="837" y="525"/>
                    </a:cubicBezTo>
                    <a:cubicBezTo>
                      <a:pt x="836" y="525"/>
                      <a:pt x="833" y="524"/>
                      <a:pt x="831" y="524"/>
                    </a:cubicBezTo>
                    <a:cubicBezTo>
                      <a:pt x="831" y="524"/>
                      <a:pt x="831" y="524"/>
                      <a:pt x="831" y="524"/>
                    </a:cubicBezTo>
                    <a:cubicBezTo>
                      <a:pt x="830" y="524"/>
                      <a:pt x="828" y="524"/>
                      <a:pt x="824" y="523"/>
                    </a:cubicBezTo>
                    <a:cubicBezTo>
                      <a:pt x="823" y="522"/>
                      <a:pt x="822" y="522"/>
                      <a:pt x="821" y="522"/>
                    </a:cubicBezTo>
                    <a:cubicBezTo>
                      <a:pt x="820" y="522"/>
                      <a:pt x="818" y="522"/>
                      <a:pt x="816" y="522"/>
                    </a:cubicBezTo>
                    <a:cubicBezTo>
                      <a:pt x="815" y="523"/>
                      <a:pt x="813" y="523"/>
                      <a:pt x="812" y="523"/>
                    </a:cubicBezTo>
                    <a:cubicBezTo>
                      <a:pt x="812" y="523"/>
                      <a:pt x="811" y="524"/>
                      <a:pt x="810" y="524"/>
                    </a:cubicBezTo>
                    <a:cubicBezTo>
                      <a:pt x="808" y="525"/>
                      <a:pt x="807" y="526"/>
                      <a:pt x="806" y="526"/>
                    </a:cubicBezTo>
                    <a:cubicBezTo>
                      <a:pt x="805" y="527"/>
                      <a:pt x="803" y="526"/>
                      <a:pt x="801" y="525"/>
                    </a:cubicBezTo>
                    <a:cubicBezTo>
                      <a:pt x="800" y="524"/>
                      <a:pt x="798" y="524"/>
                      <a:pt x="798" y="524"/>
                    </a:cubicBezTo>
                    <a:cubicBezTo>
                      <a:pt x="797" y="524"/>
                      <a:pt x="797" y="524"/>
                      <a:pt x="797" y="524"/>
                    </a:cubicBezTo>
                    <a:cubicBezTo>
                      <a:pt x="795" y="524"/>
                      <a:pt x="792" y="521"/>
                      <a:pt x="790" y="519"/>
                    </a:cubicBezTo>
                    <a:cubicBezTo>
                      <a:pt x="789" y="518"/>
                      <a:pt x="789" y="516"/>
                      <a:pt x="789" y="514"/>
                    </a:cubicBezTo>
                    <a:cubicBezTo>
                      <a:pt x="789" y="513"/>
                      <a:pt x="789" y="511"/>
                      <a:pt x="789" y="510"/>
                    </a:cubicBezTo>
                    <a:cubicBezTo>
                      <a:pt x="789" y="510"/>
                      <a:pt x="786" y="509"/>
                      <a:pt x="784" y="509"/>
                    </a:cubicBezTo>
                    <a:cubicBezTo>
                      <a:pt x="783" y="509"/>
                      <a:pt x="781" y="509"/>
                      <a:pt x="780" y="508"/>
                    </a:cubicBezTo>
                    <a:cubicBezTo>
                      <a:pt x="779" y="507"/>
                      <a:pt x="775" y="505"/>
                      <a:pt x="773" y="505"/>
                    </a:cubicBezTo>
                    <a:cubicBezTo>
                      <a:pt x="772" y="505"/>
                      <a:pt x="768" y="505"/>
                      <a:pt x="767" y="503"/>
                    </a:cubicBezTo>
                    <a:cubicBezTo>
                      <a:pt x="766" y="503"/>
                      <a:pt x="763" y="502"/>
                      <a:pt x="760" y="501"/>
                    </a:cubicBezTo>
                    <a:cubicBezTo>
                      <a:pt x="759" y="501"/>
                      <a:pt x="759" y="501"/>
                      <a:pt x="759" y="502"/>
                    </a:cubicBezTo>
                    <a:cubicBezTo>
                      <a:pt x="758" y="503"/>
                      <a:pt x="758" y="503"/>
                      <a:pt x="758" y="504"/>
                    </a:cubicBezTo>
                    <a:cubicBezTo>
                      <a:pt x="757" y="504"/>
                      <a:pt x="756" y="505"/>
                      <a:pt x="755" y="505"/>
                    </a:cubicBezTo>
                    <a:cubicBezTo>
                      <a:pt x="754" y="506"/>
                      <a:pt x="753" y="506"/>
                      <a:pt x="753" y="507"/>
                    </a:cubicBezTo>
                    <a:cubicBezTo>
                      <a:pt x="752" y="508"/>
                      <a:pt x="751" y="509"/>
                      <a:pt x="750" y="509"/>
                    </a:cubicBezTo>
                    <a:cubicBezTo>
                      <a:pt x="749" y="510"/>
                      <a:pt x="749" y="511"/>
                      <a:pt x="749" y="511"/>
                    </a:cubicBezTo>
                    <a:cubicBezTo>
                      <a:pt x="749" y="514"/>
                      <a:pt x="751" y="518"/>
                      <a:pt x="752" y="519"/>
                    </a:cubicBezTo>
                    <a:cubicBezTo>
                      <a:pt x="754" y="520"/>
                      <a:pt x="753" y="524"/>
                      <a:pt x="752" y="526"/>
                    </a:cubicBezTo>
                    <a:cubicBezTo>
                      <a:pt x="751" y="526"/>
                      <a:pt x="750" y="527"/>
                      <a:pt x="748" y="527"/>
                    </a:cubicBezTo>
                    <a:cubicBezTo>
                      <a:pt x="747" y="528"/>
                      <a:pt x="744" y="529"/>
                      <a:pt x="744" y="530"/>
                    </a:cubicBezTo>
                    <a:cubicBezTo>
                      <a:pt x="743" y="530"/>
                      <a:pt x="742" y="531"/>
                      <a:pt x="741" y="531"/>
                    </a:cubicBezTo>
                    <a:cubicBezTo>
                      <a:pt x="740" y="531"/>
                      <a:pt x="738" y="530"/>
                      <a:pt x="737" y="529"/>
                    </a:cubicBezTo>
                    <a:cubicBezTo>
                      <a:pt x="736" y="528"/>
                      <a:pt x="736" y="528"/>
                      <a:pt x="735" y="528"/>
                    </a:cubicBezTo>
                    <a:cubicBezTo>
                      <a:pt x="733" y="527"/>
                      <a:pt x="730" y="527"/>
                      <a:pt x="729" y="528"/>
                    </a:cubicBezTo>
                    <a:cubicBezTo>
                      <a:pt x="729" y="529"/>
                      <a:pt x="728" y="529"/>
                      <a:pt x="728" y="529"/>
                    </a:cubicBezTo>
                    <a:cubicBezTo>
                      <a:pt x="726" y="529"/>
                      <a:pt x="724" y="528"/>
                      <a:pt x="722" y="527"/>
                    </a:cubicBezTo>
                    <a:cubicBezTo>
                      <a:pt x="721" y="526"/>
                      <a:pt x="720" y="526"/>
                      <a:pt x="720" y="525"/>
                    </a:cubicBezTo>
                    <a:cubicBezTo>
                      <a:pt x="719" y="525"/>
                      <a:pt x="718" y="524"/>
                      <a:pt x="718" y="522"/>
                    </a:cubicBezTo>
                    <a:cubicBezTo>
                      <a:pt x="718" y="521"/>
                      <a:pt x="717" y="520"/>
                      <a:pt x="717" y="520"/>
                    </a:cubicBezTo>
                    <a:cubicBezTo>
                      <a:pt x="715" y="520"/>
                      <a:pt x="705" y="518"/>
                      <a:pt x="703" y="518"/>
                    </a:cubicBezTo>
                    <a:cubicBezTo>
                      <a:pt x="703" y="518"/>
                      <a:pt x="702" y="518"/>
                      <a:pt x="701" y="518"/>
                    </a:cubicBezTo>
                    <a:cubicBezTo>
                      <a:pt x="699" y="518"/>
                      <a:pt x="698" y="518"/>
                      <a:pt x="698" y="518"/>
                    </a:cubicBezTo>
                    <a:cubicBezTo>
                      <a:pt x="697" y="519"/>
                      <a:pt x="696" y="520"/>
                      <a:pt x="694" y="520"/>
                    </a:cubicBezTo>
                    <a:cubicBezTo>
                      <a:pt x="693" y="520"/>
                      <a:pt x="691" y="521"/>
                      <a:pt x="691" y="521"/>
                    </a:cubicBezTo>
                    <a:cubicBezTo>
                      <a:pt x="691" y="522"/>
                      <a:pt x="689" y="523"/>
                      <a:pt x="688" y="524"/>
                    </a:cubicBezTo>
                    <a:cubicBezTo>
                      <a:pt x="686" y="524"/>
                      <a:pt x="685" y="525"/>
                      <a:pt x="685" y="526"/>
                    </a:cubicBezTo>
                    <a:cubicBezTo>
                      <a:pt x="684" y="527"/>
                      <a:pt x="683" y="527"/>
                      <a:pt x="681" y="528"/>
                    </a:cubicBezTo>
                    <a:cubicBezTo>
                      <a:pt x="680" y="528"/>
                      <a:pt x="678" y="529"/>
                      <a:pt x="677" y="530"/>
                    </a:cubicBezTo>
                    <a:cubicBezTo>
                      <a:pt x="676" y="533"/>
                      <a:pt x="671" y="534"/>
                      <a:pt x="668" y="534"/>
                    </a:cubicBezTo>
                    <a:cubicBezTo>
                      <a:pt x="663" y="535"/>
                      <a:pt x="662" y="536"/>
                      <a:pt x="662" y="536"/>
                    </a:cubicBezTo>
                    <a:cubicBezTo>
                      <a:pt x="662" y="537"/>
                      <a:pt x="662" y="538"/>
                      <a:pt x="660" y="538"/>
                    </a:cubicBezTo>
                    <a:cubicBezTo>
                      <a:pt x="659" y="538"/>
                      <a:pt x="658" y="537"/>
                      <a:pt x="658" y="537"/>
                    </a:cubicBezTo>
                    <a:cubicBezTo>
                      <a:pt x="657" y="537"/>
                      <a:pt x="656" y="537"/>
                      <a:pt x="656" y="537"/>
                    </a:cubicBezTo>
                    <a:cubicBezTo>
                      <a:pt x="653" y="537"/>
                      <a:pt x="650" y="533"/>
                      <a:pt x="650" y="531"/>
                    </a:cubicBezTo>
                    <a:cubicBezTo>
                      <a:pt x="650" y="531"/>
                      <a:pt x="650" y="531"/>
                      <a:pt x="650" y="531"/>
                    </a:cubicBezTo>
                    <a:cubicBezTo>
                      <a:pt x="650" y="531"/>
                      <a:pt x="649" y="531"/>
                      <a:pt x="648" y="531"/>
                    </a:cubicBezTo>
                    <a:cubicBezTo>
                      <a:pt x="647" y="532"/>
                      <a:pt x="642" y="533"/>
                      <a:pt x="640" y="533"/>
                    </a:cubicBezTo>
                    <a:cubicBezTo>
                      <a:pt x="638" y="533"/>
                      <a:pt x="634" y="530"/>
                      <a:pt x="634" y="528"/>
                    </a:cubicBezTo>
                    <a:cubicBezTo>
                      <a:pt x="634" y="527"/>
                      <a:pt x="634" y="525"/>
                      <a:pt x="633" y="525"/>
                    </a:cubicBezTo>
                    <a:cubicBezTo>
                      <a:pt x="631" y="525"/>
                      <a:pt x="628" y="525"/>
                      <a:pt x="626" y="520"/>
                    </a:cubicBezTo>
                    <a:cubicBezTo>
                      <a:pt x="625" y="517"/>
                      <a:pt x="623" y="516"/>
                      <a:pt x="622" y="516"/>
                    </a:cubicBezTo>
                    <a:cubicBezTo>
                      <a:pt x="621" y="516"/>
                      <a:pt x="621" y="515"/>
                      <a:pt x="620" y="515"/>
                    </a:cubicBezTo>
                    <a:cubicBezTo>
                      <a:pt x="620" y="515"/>
                      <a:pt x="620" y="515"/>
                      <a:pt x="620" y="515"/>
                    </a:cubicBezTo>
                    <a:cubicBezTo>
                      <a:pt x="618" y="515"/>
                      <a:pt x="616" y="516"/>
                      <a:pt x="614" y="517"/>
                    </a:cubicBezTo>
                    <a:cubicBezTo>
                      <a:pt x="613" y="517"/>
                      <a:pt x="612" y="518"/>
                      <a:pt x="612" y="518"/>
                    </a:cubicBezTo>
                    <a:cubicBezTo>
                      <a:pt x="610" y="519"/>
                      <a:pt x="607" y="518"/>
                      <a:pt x="604" y="517"/>
                    </a:cubicBezTo>
                    <a:cubicBezTo>
                      <a:pt x="603" y="517"/>
                      <a:pt x="602" y="517"/>
                      <a:pt x="602" y="516"/>
                    </a:cubicBezTo>
                    <a:cubicBezTo>
                      <a:pt x="600" y="516"/>
                      <a:pt x="599" y="515"/>
                      <a:pt x="597" y="513"/>
                    </a:cubicBezTo>
                    <a:cubicBezTo>
                      <a:pt x="596" y="512"/>
                      <a:pt x="595" y="511"/>
                      <a:pt x="595" y="511"/>
                    </a:cubicBezTo>
                    <a:cubicBezTo>
                      <a:pt x="594" y="511"/>
                      <a:pt x="593" y="513"/>
                      <a:pt x="592" y="514"/>
                    </a:cubicBezTo>
                    <a:cubicBezTo>
                      <a:pt x="591" y="516"/>
                      <a:pt x="590" y="517"/>
                      <a:pt x="589" y="517"/>
                    </a:cubicBezTo>
                    <a:cubicBezTo>
                      <a:pt x="587" y="517"/>
                      <a:pt x="585" y="515"/>
                      <a:pt x="583" y="509"/>
                    </a:cubicBezTo>
                    <a:cubicBezTo>
                      <a:pt x="581" y="506"/>
                      <a:pt x="579" y="502"/>
                      <a:pt x="578" y="500"/>
                    </a:cubicBezTo>
                    <a:cubicBezTo>
                      <a:pt x="577" y="499"/>
                      <a:pt x="577" y="498"/>
                      <a:pt x="576" y="497"/>
                    </a:cubicBezTo>
                    <a:cubicBezTo>
                      <a:pt x="572" y="491"/>
                      <a:pt x="566" y="481"/>
                      <a:pt x="560" y="479"/>
                    </a:cubicBezTo>
                    <a:cubicBezTo>
                      <a:pt x="558" y="478"/>
                      <a:pt x="556" y="476"/>
                      <a:pt x="555" y="475"/>
                    </a:cubicBezTo>
                    <a:cubicBezTo>
                      <a:pt x="555" y="473"/>
                      <a:pt x="556" y="472"/>
                      <a:pt x="557" y="470"/>
                    </a:cubicBezTo>
                    <a:cubicBezTo>
                      <a:pt x="557" y="470"/>
                      <a:pt x="556" y="470"/>
                      <a:pt x="556" y="470"/>
                    </a:cubicBezTo>
                    <a:cubicBezTo>
                      <a:pt x="554" y="470"/>
                      <a:pt x="553" y="470"/>
                      <a:pt x="552" y="471"/>
                    </a:cubicBezTo>
                    <a:cubicBezTo>
                      <a:pt x="551" y="471"/>
                      <a:pt x="551" y="472"/>
                      <a:pt x="550" y="473"/>
                    </a:cubicBezTo>
                    <a:cubicBezTo>
                      <a:pt x="548" y="474"/>
                      <a:pt x="545" y="476"/>
                      <a:pt x="543" y="476"/>
                    </a:cubicBezTo>
                    <a:cubicBezTo>
                      <a:pt x="542" y="476"/>
                      <a:pt x="541" y="477"/>
                      <a:pt x="539" y="478"/>
                    </a:cubicBezTo>
                    <a:cubicBezTo>
                      <a:pt x="537" y="479"/>
                      <a:pt x="535" y="480"/>
                      <a:pt x="533" y="480"/>
                    </a:cubicBezTo>
                    <a:cubicBezTo>
                      <a:pt x="533" y="480"/>
                      <a:pt x="532" y="480"/>
                      <a:pt x="532" y="480"/>
                    </a:cubicBezTo>
                    <a:cubicBezTo>
                      <a:pt x="531" y="480"/>
                      <a:pt x="530" y="481"/>
                      <a:pt x="529" y="481"/>
                    </a:cubicBezTo>
                    <a:cubicBezTo>
                      <a:pt x="528" y="482"/>
                      <a:pt x="528" y="483"/>
                      <a:pt x="526" y="483"/>
                    </a:cubicBezTo>
                    <a:cubicBezTo>
                      <a:pt x="526" y="483"/>
                      <a:pt x="525" y="482"/>
                      <a:pt x="524" y="482"/>
                    </a:cubicBezTo>
                    <a:cubicBezTo>
                      <a:pt x="524" y="481"/>
                      <a:pt x="523" y="480"/>
                      <a:pt x="523" y="480"/>
                    </a:cubicBezTo>
                    <a:cubicBezTo>
                      <a:pt x="523" y="478"/>
                      <a:pt x="525" y="477"/>
                      <a:pt x="526" y="476"/>
                    </a:cubicBezTo>
                    <a:cubicBezTo>
                      <a:pt x="526" y="476"/>
                      <a:pt x="527" y="475"/>
                      <a:pt x="527" y="475"/>
                    </a:cubicBezTo>
                    <a:cubicBezTo>
                      <a:pt x="527" y="475"/>
                      <a:pt x="527" y="475"/>
                      <a:pt x="526" y="475"/>
                    </a:cubicBezTo>
                    <a:cubicBezTo>
                      <a:pt x="525" y="476"/>
                      <a:pt x="523" y="476"/>
                      <a:pt x="523" y="475"/>
                    </a:cubicBezTo>
                    <a:cubicBezTo>
                      <a:pt x="522" y="474"/>
                      <a:pt x="521" y="474"/>
                      <a:pt x="520" y="474"/>
                    </a:cubicBezTo>
                    <a:cubicBezTo>
                      <a:pt x="520" y="475"/>
                      <a:pt x="519" y="476"/>
                      <a:pt x="518" y="476"/>
                    </a:cubicBezTo>
                    <a:cubicBezTo>
                      <a:pt x="517" y="476"/>
                      <a:pt x="515" y="474"/>
                      <a:pt x="515" y="473"/>
                    </a:cubicBezTo>
                    <a:cubicBezTo>
                      <a:pt x="515" y="472"/>
                      <a:pt x="514" y="471"/>
                      <a:pt x="514" y="471"/>
                    </a:cubicBezTo>
                    <a:cubicBezTo>
                      <a:pt x="514" y="471"/>
                      <a:pt x="513" y="471"/>
                      <a:pt x="513" y="471"/>
                    </a:cubicBezTo>
                    <a:cubicBezTo>
                      <a:pt x="512" y="473"/>
                      <a:pt x="508" y="474"/>
                      <a:pt x="506" y="474"/>
                    </a:cubicBezTo>
                    <a:cubicBezTo>
                      <a:pt x="505" y="474"/>
                      <a:pt x="503" y="473"/>
                      <a:pt x="503" y="473"/>
                    </a:cubicBezTo>
                    <a:cubicBezTo>
                      <a:pt x="502" y="471"/>
                      <a:pt x="502" y="470"/>
                      <a:pt x="503" y="469"/>
                    </a:cubicBezTo>
                    <a:cubicBezTo>
                      <a:pt x="503" y="469"/>
                      <a:pt x="504" y="468"/>
                      <a:pt x="504" y="468"/>
                    </a:cubicBezTo>
                    <a:cubicBezTo>
                      <a:pt x="504" y="467"/>
                      <a:pt x="503" y="466"/>
                      <a:pt x="503" y="465"/>
                    </a:cubicBezTo>
                    <a:cubicBezTo>
                      <a:pt x="502" y="464"/>
                      <a:pt x="502" y="462"/>
                      <a:pt x="502" y="461"/>
                    </a:cubicBezTo>
                    <a:cubicBezTo>
                      <a:pt x="502" y="460"/>
                      <a:pt x="502" y="460"/>
                      <a:pt x="502" y="460"/>
                    </a:cubicBezTo>
                    <a:cubicBezTo>
                      <a:pt x="501" y="459"/>
                      <a:pt x="499" y="458"/>
                      <a:pt x="498" y="458"/>
                    </a:cubicBezTo>
                    <a:cubicBezTo>
                      <a:pt x="498" y="458"/>
                      <a:pt x="497" y="458"/>
                      <a:pt x="497" y="458"/>
                    </a:cubicBezTo>
                    <a:cubicBezTo>
                      <a:pt x="496" y="458"/>
                      <a:pt x="496" y="459"/>
                      <a:pt x="495" y="459"/>
                    </a:cubicBezTo>
                    <a:cubicBezTo>
                      <a:pt x="493" y="459"/>
                      <a:pt x="490" y="458"/>
                      <a:pt x="489" y="457"/>
                    </a:cubicBezTo>
                    <a:cubicBezTo>
                      <a:pt x="489" y="457"/>
                      <a:pt x="488" y="457"/>
                      <a:pt x="487" y="457"/>
                    </a:cubicBezTo>
                    <a:cubicBezTo>
                      <a:pt x="483" y="457"/>
                      <a:pt x="479" y="458"/>
                      <a:pt x="478" y="459"/>
                    </a:cubicBezTo>
                    <a:cubicBezTo>
                      <a:pt x="478" y="461"/>
                      <a:pt x="475" y="462"/>
                      <a:pt x="467" y="464"/>
                    </a:cubicBezTo>
                    <a:cubicBezTo>
                      <a:pt x="466" y="464"/>
                      <a:pt x="464" y="464"/>
                      <a:pt x="464" y="465"/>
                    </a:cubicBezTo>
                    <a:cubicBezTo>
                      <a:pt x="461" y="466"/>
                      <a:pt x="452" y="467"/>
                      <a:pt x="450" y="467"/>
                    </a:cubicBezTo>
                    <a:cubicBezTo>
                      <a:pt x="448" y="467"/>
                      <a:pt x="447" y="468"/>
                      <a:pt x="446" y="468"/>
                    </a:cubicBezTo>
                    <a:cubicBezTo>
                      <a:pt x="444" y="469"/>
                      <a:pt x="442" y="470"/>
                      <a:pt x="440" y="470"/>
                    </a:cubicBezTo>
                    <a:cubicBezTo>
                      <a:pt x="437" y="470"/>
                      <a:pt x="429" y="470"/>
                      <a:pt x="426" y="473"/>
                    </a:cubicBezTo>
                    <a:cubicBezTo>
                      <a:pt x="424" y="474"/>
                      <a:pt x="422" y="475"/>
                      <a:pt x="420" y="475"/>
                    </a:cubicBezTo>
                    <a:cubicBezTo>
                      <a:pt x="419" y="475"/>
                      <a:pt x="418" y="474"/>
                      <a:pt x="417" y="474"/>
                    </a:cubicBezTo>
                    <a:cubicBezTo>
                      <a:pt x="416" y="474"/>
                      <a:pt x="414" y="474"/>
                      <a:pt x="414" y="474"/>
                    </a:cubicBezTo>
                    <a:cubicBezTo>
                      <a:pt x="413" y="475"/>
                      <a:pt x="412" y="475"/>
                      <a:pt x="411" y="475"/>
                    </a:cubicBezTo>
                    <a:cubicBezTo>
                      <a:pt x="410" y="475"/>
                      <a:pt x="409" y="475"/>
                      <a:pt x="409" y="475"/>
                    </a:cubicBezTo>
                    <a:cubicBezTo>
                      <a:pt x="408" y="475"/>
                      <a:pt x="408" y="475"/>
                      <a:pt x="407" y="475"/>
                    </a:cubicBezTo>
                    <a:cubicBezTo>
                      <a:pt x="406" y="475"/>
                      <a:pt x="406" y="475"/>
                      <a:pt x="406" y="475"/>
                    </a:cubicBezTo>
                    <a:cubicBezTo>
                      <a:pt x="405" y="475"/>
                      <a:pt x="406" y="480"/>
                      <a:pt x="407" y="482"/>
                    </a:cubicBezTo>
                    <a:cubicBezTo>
                      <a:pt x="407" y="482"/>
                      <a:pt x="410" y="483"/>
                      <a:pt x="411" y="484"/>
                    </a:cubicBezTo>
                    <a:cubicBezTo>
                      <a:pt x="414" y="484"/>
                      <a:pt x="415" y="485"/>
                      <a:pt x="415" y="486"/>
                    </a:cubicBezTo>
                    <a:cubicBezTo>
                      <a:pt x="415" y="486"/>
                      <a:pt x="415" y="487"/>
                      <a:pt x="415" y="487"/>
                    </a:cubicBezTo>
                    <a:cubicBezTo>
                      <a:pt x="414" y="488"/>
                      <a:pt x="412" y="488"/>
                      <a:pt x="408" y="489"/>
                    </a:cubicBezTo>
                    <a:cubicBezTo>
                      <a:pt x="406" y="489"/>
                      <a:pt x="405" y="489"/>
                      <a:pt x="404" y="489"/>
                    </a:cubicBezTo>
                    <a:cubicBezTo>
                      <a:pt x="403" y="489"/>
                      <a:pt x="403" y="490"/>
                      <a:pt x="403" y="490"/>
                    </a:cubicBezTo>
                    <a:cubicBezTo>
                      <a:pt x="402" y="491"/>
                      <a:pt x="403" y="493"/>
                      <a:pt x="403" y="495"/>
                    </a:cubicBezTo>
                    <a:cubicBezTo>
                      <a:pt x="404" y="495"/>
                      <a:pt x="404" y="496"/>
                      <a:pt x="403" y="497"/>
                    </a:cubicBezTo>
                    <a:cubicBezTo>
                      <a:pt x="402" y="499"/>
                      <a:pt x="398" y="501"/>
                      <a:pt x="397" y="501"/>
                    </a:cubicBezTo>
                    <a:cubicBezTo>
                      <a:pt x="396" y="501"/>
                      <a:pt x="396" y="501"/>
                      <a:pt x="396" y="502"/>
                    </a:cubicBezTo>
                    <a:cubicBezTo>
                      <a:pt x="397" y="503"/>
                      <a:pt x="398" y="504"/>
                      <a:pt x="399" y="504"/>
                    </a:cubicBezTo>
                    <a:cubicBezTo>
                      <a:pt x="400" y="504"/>
                      <a:pt x="402" y="505"/>
                      <a:pt x="403" y="505"/>
                    </a:cubicBezTo>
                    <a:cubicBezTo>
                      <a:pt x="404" y="506"/>
                      <a:pt x="405" y="506"/>
                      <a:pt x="406" y="506"/>
                    </a:cubicBezTo>
                    <a:cubicBezTo>
                      <a:pt x="409" y="506"/>
                      <a:pt x="409" y="511"/>
                      <a:pt x="409" y="514"/>
                    </a:cubicBezTo>
                    <a:cubicBezTo>
                      <a:pt x="409" y="516"/>
                      <a:pt x="408" y="519"/>
                      <a:pt x="402" y="519"/>
                    </a:cubicBezTo>
                    <a:cubicBezTo>
                      <a:pt x="400" y="519"/>
                      <a:pt x="398" y="518"/>
                      <a:pt x="397" y="517"/>
                    </a:cubicBezTo>
                    <a:cubicBezTo>
                      <a:pt x="396" y="516"/>
                      <a:pt x="396" y="516"/>
                      <a:pt x="395" y="516"/>
                    </a:cubicBezTo>
                    <a:cubicBezTo>
                      <a:pt x="395" y="516"/>
                      <a:pt x="394" y="517"/>
                      <a:pt x="394" y="517"/>
                    </a:cubicBezTo>
                    <a:cubicBezTo>
                      <a:pt x="394" y="518"/>
                      <a:pt x="393" y="520"/>
                      <a:pt x="392" y="520"/>
                    </a:cubicBezTo>
                    <a:cubicBezTo>
                      <a:pt x="392" y="520"/>
                      <a:pt x="391" y="520"/>
                      <a:pt x="391" y="520"/>
                    </a:cubicBezTo>
                    <a:cubicBezTo>
                      <a:pt x="390" y="520"/>
                      <a:pt x="389" y="520"/>
                      <a:pt x="389" y="519"/>
                    </a:cubicBezTo>
                    <a:cubicBezTo>
                      <a:pt x="388" y="518"/>
                      <a:pt x="388" y="517"/>
                      <a:pt x="387" y="517"/>
                    </a:cubicBezTo>
                    <a:cubicBezTo>
                      <a:pt x="385" y="517"/>
                      <a:pt x="381" y="517"/>
                      <a:pt x="380" y="514"/>
                    </a:cubicBezTo>
                    <a:cubicBezTo>
                      <a:pt x="379" y="513"/>
                      <a:pt x="378" y="512"/>
                      <a:pt x="376" y="512"/>
                    </a:cubicBezTo>
                    <a:cubicBezTo>
                      <a:pt x="374" y="512"/>
                      <a:pt x="373" y="513"/>
                      <a:pt x="372" y="514"/>
                    </a:cubicBezTo>
                    <a:cubicBezTo>
                      <a:pt x="371" y="515"/>
                      <a:pt x="370" y="515"/>
                      <a:pt x="369" y="515"/>
                    </a:cubicBezTo>
                    <a:cubicBezTo>
                      <a:pt x="367" y="515"/>
                      <a:pt x="366" y="515"/>
                      <a:pt x="365" y="514"/>
                    </a:cubicBezTo>
                    <a:cubicBezTo>
                      <a:pt x="365" y="513"/>
                      <a:pt x="365" y="513"/>
                      <a:pt x="365" y="513"/>
                    </a:cubicBezTo>
                    <a:cubicBezTo>
                      <a:pt x="365" y="513"/>
                      <a:pt x="364" y="513"/>
                      <a:pt x="363" y="513"/>
                    </a:cubicBezTo>
                    <a:cubicBezTo>
                      <a:pt x="361" y="513"/>
                      <a:pt x="357" y="515"/>
                      <a:pt x="357" y="516"/>
                    </a:cubicBezTo>
                    <a:cubicBezTo>
                      <a:pt x="356" y="518"/>
                      <a:pt x="354" y="519"/>
                      <a:pt x="352" y="519"/>
                    </a:cubicBezTo>
                    <a:cubicBezTo>
                      <a:pt x="350" y="519"/>
                      <a:pt x="348" y="518"/>
                      <a:pt x="347" y="517"/>
                    </a:cubicBezTo>
                    <a:cubicBezTo>
                      <a:pt x="346" y="517"/>
                      <a:pt x="344" y="515"/>
                      <a:pt x="343" y="515"/>
                    </a:cubicBezTo>
                    <a:cubicBezTo>
                      <a:pt x="343" y="515"/>
                      <a:pt x="343" y="515"/>
                      <a:pt x="343" y="515"/>
                    </a:cubicBezTo>
                    <a:cubicBezTo>
                      <a:pt x="343" y="515"/>
                      <a:pt x="343" y="516"/>
                      <a:pt x="343" y="516"/>
                    </a:cubicBezTo>
                    <a:cubicBezTo>
                      <a:pt x="343" y="519"/>
                      <a:pt x="341" y="519"/>
                      <a:pt x="341" y="519"/>
                    </a:cubicBezTo>
                    <a:cubicBezTo>
                      <a:pt x="339" y="519"/>
                      <a:pt x="338" y="517"/>
                      <a:pt x="338" y="515"/>
                    </a:cubicBezTo>
                    <a:cubicBezTo>
                      <a:pt x="338" y="514"/>
                      <a:pt x="333" y="511"/>
                      <a:pt x="331" y="510"/>
                    </a:cubicBezTo>
                    <a:cubicBezTo>
                      <a:pt x="330" y="509"/>
                      <a:pt x="330" y="509"/>
                      <a:pt x="330" y="509"/>
                    </a:cubicBezTo>
                    <a:cubicBezTo>
                      <a:pt x="329" y="508"/>
                      <a:pt x="327" y="508"/>
                      <a:pt x="325" y="508"/>
                    </a:cubicBezTo>
                    <a:cubicBezTo>
                      <a:pt x="321" y="507"/>
                      <a:pt x="319" y="507"/>
                      <a:pt x="319" y="505"/>
                    </a:cubicBezTo>
                    <a:cubicBezTo>
                      <a:pt x="319" y="505"/>
                      <a:pt x="317" y="504"/>
                      <a:pt x="316" y="504"/>
                    </a:cubicBezTo>
                    <a:cubicBezTo>
                      <a:pt x="315" y="504"/>
                      <a:pt x="314" y="504"/>
                      <a:pt x="314" y="505"/>
                    </a:cubicBezTo>
                    <a:cubicBezTo>
                      <a:pt x="313" y="507"/>
                      <a:pt x="312" y="507"/>
                      <a:pt x="311" y="507"/>
                    </a:cubicBezTo>
                    <a:cubicBezTo>
                      <a:pt x="310" y="507"/>
                      <a:pt x="309" y="507"/>
                      <a:pt x="308" y="506"/>
                    </a:cubicBezTo>
                    <a:cubicBezTo>
                      <a:pt x="308" y="506"/>
                      <a:pt x="307" y="506"/>
                      <a:pt x="307" y="506"/>
                    </a:cubicBezTo>
                    <a:cubicBezTo>
                      <a:pt x="307" y="506"/>
                      <a:pt x="307" y="506"/>
                      <a:pt x="307" y="506"/>
                    </a:cubicBezTo>
                    <a:cubicBezTo>
                      <a:pt x="305" y="506"/>
                      <a:pt x="303" y="507"/>
                      <a:pt x="301" y="508"/>
                    </a:cubicBezTo>
                    <a:cubicBezTo>
                      <a:pt x="301" y="508"/>
                      <a:pt x="301" y="508"/>
                      <a:pt x="301" y="508"/>
                    </a:cubicBezTo>
                    <a:cubicBezTo>
                      <a:pt x="300" y="508"/>
                      <a:pt x="300" y="508"/>
                      <a:pt x="299" y="509"/>
                    </a:cubicBezTo>
                    <a:cubicBezTo>
                      <a:pt x="297" y="510"/>
                      <a:pt x="293" y="513"/>
                      <a:pt x="290" y="513"/>
                    </a:cubicBezTo>
                    <a:cubicBezTo>
                      <a:pt x="289" y="513"/>
                      <a:pt x="289" y="513"/>
                      <a:pt x="289" y="514"/>
                    </a:cubicBezTo>
                    <a:cubicBezTo>
                      <a:pt x="288" y="515"/>
                      <a:pt x="288" y="517"/>
                      <a:pt x="285" y="517"/>
                    </a:cubicBezTo>
                    <a:cubicBezTo>
                      <a:pt x="284" y="518"/>
                      <a:pt x="284" y="518"/>
                      <a:pt x="283" y="518"/>
                    </a:cubicBezTo>
                    <a:cubicBezTo>
                      <a:pt x="283" y="519"/>
                      <a:pt x="283" y="520"/>
                      <a:pt x="283" y="521"/>
                    </a:cubicBezTo>
                    <a:cubicBezTo>
                      <a:pt x="283" y="521"/>
                      <a:pt x="283" y="521"/>
                      <a:pt x="283" y="521"/>
                    </a:cubicBezTo>
                    <a:cubicBezTo>
                      <a:pt x="283" y="522"/>
                      <a:pt x="284" y="522"/>
                      <a:pt x="284" y="522"/>
                    </a:cubicBezTo>
                    <a:cubicBezTo>
                      <a:pt x="284" y="523"/>
                      <a:pt x="285" y="525"/>
                      <a:pt x="284" y="526"/>
                    </a:cubicBezTo>
                    <a:cubicBezTo>
                      <a:pt x="284" y="527"/>
                      <a:pt x="283" y="528"/>
                      <a:pt x="282" y="528"/>
                    </a:cubicBezTo>
                    <a:cubicBezTo>
                      <a:pt x="281" y="529"/>
                      <a:pt x="281" y="529"/>
                      <a:pt x="281" y="529"/>
                    </a:cubicBezTo>
                    <a:cubicBezTo>
                      <a:pt x="278" y="529"/>
                      <a:pt x="277" y="527"/>
                      <a:pt x="276" y="525"/>
                    </a:cubicBezTo>
                    <a:cubicBezTo>
                      <a:pt x="275" y="524"/>
                      <a:pt x="274" y="523"/>
                      <a:pt x="273" y="522"/>
                    </a:cubicBezTo>
                    <a:cubicBezTo>
                      <a:pt x="273" y="521"/>
                      <a:pt x="272" y="521"/>
                      <a:pt x="272" y="521"/>
                    </a:cubicBezTo>
                    <a:cubicBezTo>
                      <a:pt x="270" y="521"/>
                      <a:pt x="269" y="523"/>
                      <a:pt x="269" y="524"/>
                    </a:cubicBezTo>
                    <a:cubicBezTo>
                      <a:pt x="269" y="527"/>
                      <a:pt x="268" y="528"/>
                      <a:pt x="266" y="529"/>
                    </a:cubicBezTo>
                    <a:cubicBezTo>
                      <a:pt x="266" y="529"/>
                      <a:pt x="265" y="530"/>
                      <a:pt x="264" y="531"/>
                    </a:cubicBezTo>
                    <a:cubicBezTo>
                      <a:pt x="264" y="532"/>
                      <a:pt x="264" y="532"/>
                      <a:pt x="264" y="532"/>
                    </a:cubicBezTo>
                    <a:cubicBezTo>
                      <a:pt x="264" y="532"/>
                      <a:pt x="265" y="533"/>
                      <a:pt x="265" y="533"/>
                    </a:cubicBezTo>
                    <a:cubicBezTo>
                      <a:pt x="266" y="534"/>
                      <a:pt x="267" y="534"/>
                      <a:pt x="267" y="535"/>
                    </a:cubicBezTo>
                    <a:cubicBezTo>
                      <a:pt x="267" y="537"/>
                      <a:pt x="265" y="538"/>
                      <a:pt x="263" y="539"/>
                    </a:cubicBezTo>
                    <a:cubicBezTo>
                      <a:pt x="262" y="540"/>
                      <a:pt x="261" y="543"/>
                      <a:pt x="261" y="544"/>
                    </a:cubicBezTo>
                    <a:cubicBezTo>
                      <a:pt x="262" y="544"/>
                      <a:pt x="262" y="544"/>
                      <a:pt x="263" y="544"/>
                    </a:cubicBezTo>
                    <a:cubicBezTo>
                      <a:pt x="265" y="545"/>
                      <a:pt x="268" y="545"/>
                      <a:pt x="267" y="548"/>
                    </a:cubicBezTo>
                    <a:cubicBezTo>
                      <a:pt x="267" y="549"/>
                      <a:pt x="267" y="552"/>
                      <a:pt x="267" y="552"/>
                    </a:cubicBezTo>
                    <a:cubicBezTo>
                      <a:pt x="267" y="552"/>
                      <a:pt x="267" y="552"/>
                      <a:pt x="267" y="552"/>
                    </a:cubicBezTo>
                    <a:cubicBezTo>
                      <a:pt x="269" y="552"/>
                      <a:pt x="270" y="552"/>
                      <a:pt x="272" y="552"/>
                    </a:cubicBezTo>
                    <a:cubicBezTo>
                      <a:pt x="272" y="552"/>
                      <a:pt x="273" y="552"/>
                      <a:pt x="273" y="552"/>
                    </a:cubicBezTo>
                    <a:cubicBezTo>
                      <a:pt x="274" y="552"/>
                      <a:pt x="274" y="552"/>
                      <a:pt x="275" y="552"/>
                    </a:cubicBezTo>
                    <a:cubicBezTo>
                      <a:pt x="276" y="552"/>
                      <a:pt x="277" y="553"/>
                      <a:pt x="279" y="555"/>
                    </a:cubicBezTo>
                    <a:cubicBezTo>
                      <a:pt x="279" y="556"/>
                      <a:pt x="280" y="558"/>
                      <a:pt x="281" y="559"/>
                    </a:cubicBezTo>
                    <a:cubicBezTo>
                      <a:pt x="284" y="561"/>
                      <a:pt x="285" y="563"/>
                      <a:pt x="285" y="565"/>
                    </a:cubicBezTo>
                    <a:cubicBezTo>
                      <a:pt x="284" y="566"/>
                      <a:pt x="283" y="566"/>
                      <a:pt x="282" y="567"/>
                    </a:cubicBezTo>
                    <a:cubicBezTo>
                      <a:pt x="281" y="567"/>
                      <a:pt x="281" y="567"/>
                      <a:pt x="281" y="567"/>
                    </a:cubicBezTo>
                    <a:cubicBezTo>
                      <a:pt x="281" y="567"/>
                      <a:pt x="282" y="568"/>
                      <a:pt x="285" y="569"/>
                    </a:cubicBezTo>
                    <a:cubicBezTo>
                      <a:pt x="286" y="569"/>
                      <a:pt x="287" y="570"/>
                      <a:pt x="288" y="571"/>
                    </a:cubicBezTo>
                    <a:cubicBezTo>
                      <a:pt x="289" y="572"/>
                      <a:pt x="289" y="572"/>
                      <a:pt x="289" y="572"/>
                    </a:cubicBezTo>
                    <a:cubicBezTo>
                      <a:pt x="288" y="573"/>
                      <a:pt x="288" y="573"/>
                      <a:pt x="288" y="573"/>
                    </a:cubicBezTo>
                    <a:cubicBezTo>
                      <a:pt x="286" y="574"/>
                      <a:pt x="283" y="575"/>
                      <a:pt x="281" y="576"/>
                    </a:cubicBezTo>
                    <a:cubicBezTo>
                      <a:pt x="277" y="578"/>
                      <a:pt x="273" y="580"/>
                      <a:pt x="271" y="583"/>
                    </a:cubicBezTo>
                    <a:cubicBezTo>
                      <a:pt x="270" y="584"/>
                      <a:pt x="269" y="585"/>
                      <a:pt x="268" y="586"/>
                    </a:cubicBezTo>
                    <a:cubicBezTo>
                      <a:pt x="266" y="589"/>
                      <a:pt x="264" y="590"/>
                      <a:pt x="264" y="592"/>
                    </a:cubicBezTo>
                    <a:cubicBezTo>
                      <a:pt x="264" y="593"/>
                      <a:pt x="265" y="594"/>
                      <a:pt x="266" y="595"/>
                    </a:cubicBezTo>
                    <a:cubicBezTo>
                      <a:pt x="271" y="600"/>
                      <a:pt x="271" y="603"/>
                      <a:pt x="270" y="607"/>
                    </a:cubicBezTo>
                    <a:cubicBezTo>
                      <a:pt x="270" y="608"/>
                      <a:pt x="270" y="608"/>
                      <a:pt x="270" y="609"/>
                    </a:cubicBezTo>
                    <a:cubicBezTo>
                      <a:pt x="270" y="612"/>
                      <a:pt x="277" y="621"/>
                      <a:pt x="281" y="625"/>
                    </a:cubicBezTo>
                    <a:cubicBezTo>
                      <a:pt x="281" y="626"/>
                      <a:pt x="281" y="626"/>
                      <a:pt x="281" y="626"/>
                    </a:cubicBezTo>
                    <a:cubicBezTo>
                      <a:pt x="281" y="626"/>
                      <a:pt x="281" y="626"/>
                      <a:pt x="281" y="626"/>
                    </a:cubicBezTo>
                    <a:cubicBezTo>
                      <a:pt x="280" y="629"/>
                      <a:pt x="278" y="630"/>
                      <a:pt x="277" y="630"/>
                    </a:cubicBezTo>
                    <a:cubicBezTo>
                      <a:pt x="276" y="630"/>
                      <a:pt x="275" y="631"/>
                      <a:pt x="275" y="631"/>
                    </a:cubicBezTo>
                    <a:cubicBezTo>
                      <a:pt x="274" y="632"/>
                      <a:pt x="273" y="633"/>
                      <a:pt x="273" y="633"/>
                    </a:cubicBezTo>
                    <a:close/>
                    <a:moveTo>
                      <a:pt x="270" y="630"/>
                    </a:moveTo>
                    <a:cubicBezTo>
                      <a:pt x="271" y="630"/>
                      <a:pt x="271" y="630"/>
                      <a:pt x="272" y="630"/>
                    </a:cubicBezTo>
                    <a:cubicBezTo>
                      <a:pt x="272" y="630"/>
                      <a:pt x="273" y="631"/>
                      <a:pt x="273" y="631"/>
                    </a:cubicBezTo>
                    <a:cubicBezTo>
                      <a:pt x="273" y="632"/>
                      <a:pt x="273" y="632"/>
                      <a:pt x="273" y="632"/>
                    </a:cubicBezTo>
                    <a:cubicBezTo>
                      <a:pt x="273" y="631"/>
                      <a:pt x="273" y="631"/>
                      <a:pt x="273" y="631"/>
                    </a:cubicBezTo>
                    <a:cubicBezTo>
                      <a:pt x="273" y="631"/>
                      <a:pt x="273" y="631"/>
                      <a:pt x="273" y="630"/>
                    </a:cubicBezTo>
                    <a:cubicBezTo>
                      <a:pt x="273" y="629"/>
                      <a:pt x="275" y="629"/>
                      <a:pt x="276" y="628"/>
                    </a:cubicBezTo>
                    <a:cubicBezTo>
                      <a:pt x="277" y="628"/>
                      <a:pt x="278" y="627"/>
                      <a:pt x="279" y="626"/>
                    </a:cubicBezTo>
                    <a:cubicBezTo>
                      <a:pt x="272" y="618"/>
                      <a:pt x="268" y="612"/>
                      <a:pt x="268" y="609"/>
                    </a:cubicBezTo>
                    <a:cubicBezTo>
                      <a:pt x="268" y="608"/>
                      <a:pt x="268" y="607"/>
                      <a:pt x="268" y="607"/>
                    </a:cubicBezTo>
                    <a:cubicBezTo>
                      <a:pt x="269" y="603"/>
                      <a:pt x="269" y="601"/>
                      <a:pt x="265" y="597"/>
                    </a:cubicBezTo>
                    <a:cubicBezTo>
                      <a:pt x="263" y="595"/>
                      <a:pt x="262" y="594"/>
                      <a:pt x="262" y="592"/>
                    </a:cubicBezTo>
                    <a:cubicBezTo>
                      <a:pt x="262" y="590"/>
                      <a:pt x="264" y="587"/>
                      <a:pt x="266" y="585"/>
                    </a:cubicBezTo>
                    <a:cubicBezTo>
                      <a:pt x="267" y="584"/>
                      <a:pt x="268" y="583"/>
                      <a:pt x="269" y="582"/>
                    </a:cubicBezTo>
                    <a:cubicBezTo>
                      <a:pt x="272" y="578"/>
                      <a:pt x="276" y="576"/>
                      <a:pt x="280" y="574"/>
                    </a:cubicBezTo>
                    <a:cubicBezTo>
                      <a:pt x="282" y="573"/>
                      <a:pt x="284" y="573"/>
                      <a:pt x="285" y="572"/>
                    </a:cubicBezTo>
                    <a:cubicBezTo>
                      <a:pt x="285" y="571"/>
                      <a:pt x="284" y="571"/>
                      <a:pt x="284" y="571"/>
                    </a:cubicBezTo>
                    <a:cubicBezTo>
                      <a:pt x="281" y="569"/>
                      <a:pt x="279" y="568"/>
                      <a:pt x="279" y="567"/>
                    </a:cubicBezTo>
                    <a:cubicBezTo>
                      <a:pt x="279" y="566"/>
                      <a:pt x="280" y="565"/>
                      <a:pt x="282" y="565"/>
                    </a:cubicBezTo>
                    <a:cubicBezTo>
                      <a:pt x="282" y="564"/>
                      <a:pt x="283" y="564"/>
                      <a:pt x="283" y="564"/>
                    </a:cubicBezTo>
                    <a:cubicBezTo>
                      <a:pt x="283" y="564"/>
                      <a:pt x="281" y="561"/>
                      <a:pt x="280" y="560"/>
                    </a:cubicBezTo>
                    <a:cubicBezTo>
                      <a:pt x="279" y="559"/>
                      <a:pt x="278" y="558"/>
                      <a:pt x="277" y="556"/>
                    </a:cubicBezTo>
                    <a:cubicBezTo>
                      <a:pt x="276" y="555"/>
                      <a:pt x="275" y="554"/>
                      <a:pt x="275" y="554"/>
                    </a:cubicBezTo>
                    <a:cubicBezTo>
                      <a:pt x="274" y="554"/>
                      <a:pt x="274" y="554"/>
                      <a:pt x="273" y="554"/>
                    </a:cubicBezTo>
                    <a:cubicBezTo>
                      <a:pt x="273" y="554"/>
                      <a:pt x="272" y="554"/>
                      <a:pt x="272" y="554"/>
                    </a:cubicBezTo>
                    <a:cubicBezTo>
                      <a:pt x="270" y="554"/>
                      <a:pt x="269" y="554"/>
                      <a:pt x="268" y="554"/>
                    </a:cubicBezTo>
                    <a:cubicBezTo>
                      <a:pt x="267" y="555"/>
                      <a:pt x="266" y="554"/>
                      <a:pt x="265" y="554"/>
                    </a:cubicBezTo>
                    <a:cubicBezTo>
                      <a:pt x="264" y="552"/>
                      <a:pt x="265" y="550"/>
                      <a:pt x="265" y="548"/>
                    </a:cubicBezTo>
                    <a:cubicBezTo>
                      <a:pt x="265" y="547"/>
                      <a:pt x="265" y="547"/>
                      <a:pt x="262" y="546"/>
                    </a:cubicBezTo>
                    <a:cubicBezTo>
                      <a:pt x="261" y="546"/>
                      <a:pt x="260" y="546"/>
                      <a:pt x="260" y="545"/>
                    </a:cubicBezTo>
                    <a:cubicBezTo>
                      <a:pt x="259" y="544"/>
                      <a:pt x="259" y="543"/>
                      <a:pt x="260" y="542"/>
                    </a:cubicBezTo>
                    <a:cubicBezTo>
                      <a:pt x="260" y="540"/>
                      <a:pt x="261" y="538"/>
                      <a:pt x="262" y="537"/>
                    </a:cubicBezTo>
                    <a:cubicBezTo>
                      <a:pt x="264" y="536"/>
                      <a:pt x="265" y="536"/>
                      <a:pt x="265" y="535"/>
                    </a:cubicBezTo>
                    <a:cubicBezTo>
                      <a:pt x="265" y="535"/>
                      <a:pt x="264" y="535"/>
                      <a:pt x="264" y="535"/>
                    </a:cubicBezTo>
                    <a:cubicBezTo>
                      <a:pt x="264" y="534"/>
                      <a:pt x="263" y="534"/>
                      <a:pt x="262" y="533"/>
                    </a:cubicBezTo>
                    <a:cubicBezTo>
                      <a:pt x="262" y="533"/>
                      <a:pt x="261" y="531"/>
                      <a:pt x="262" y="530"/>
                    </a:cubicBezTo>
                    <a:cubicBezTo>
                      <a:pt x="263" y="528"/>
                      <a:pt x="264" y="528"/>
                      <a:pt x="265" y="527"/>
                    </a:cubicBezTo>
                    <a:cubicBezTo>
                      <a:pt x="267" y="526"/>
                      <a:pt x="267" y="526"/>
                      <a:pt x="267" y="524"/>
                    </a:cubicBezTo>
                    <a:cubicBezTo>
                      <a:pt x="267" y="522"/>
                      <a:pt x="269" y="519"/>
                      <a:pt x="272" y="519"/>
                    </a:cubicBezTo>
                    <a:cubicBezTo>
                      <a:pt x="273" y="519"/>
                      <a:pt x="274" y="520"/>
                      <a:pt x="274" y="520"/>
                    </a:cubicBezTo>
                    <a:cubicBezTo>
                      <a:pt x="276" y="521"/>
                      <a:pt x="277" y="522"/>
                      <a:pt x="278" y="524"/>
                    </a:cubicBezTo>
                    <a:cubicBezTo>
                      <a:pt x="279" y="525"/>
                      <a:pt x="279" y="527"/>
                      <a:pt x="281" y="527"/>
                    </a:cubicBezTo>
                    <a:cubicBezTo>
                      <a:pt x="281" y="527"/>
                      <a:pt x="281" y="527"/>
                      <a:pt x="281" y="526"/>
                    </a:cubicBezTo>
                    <a:cubicBezTo>
                      <a:pt x="282" y="526"/>
                      <a:pt x="282" y="526"/>
                      <a:pt x="282" y="526"/>
                    </a:cubicBezTo>
                    <a:cubicBezTo>
                      <a:pt x="283" y="525"/>
                      <a:pt x="282" y="524"/>
                      <a:pt x="282" y="523"/>
                    </a:cubicBezTo>
                    <a:cubicBezTo>
                      <a:pt x="282" y="523"/>
                      <a:pt x="281" y="522"/>
                      <a:pt x="281" y="522"/>
                    </a:cubicBezTo>
                    <a:cubicBezTo>
                      <a:pt x="281" y="521"/>
                      <a:pt x="281" y="521"/>
                      <a:pt x="281" y="521"/>
                    </a:cubicBezTo>
                    <a:cubicBezTo>
                      <a:pt x="281" y="520"/>
                      <a:pt x="281" y="519"/>
                      <a:pt x="281" y="517"/>
                    </a:cubicBezTo>
                    <a:cubicBezTo>
                      <a:pt x="282" y="516"/>
                      <a:pt x="283" y="516"/>
                      <a:pt x="285" y="515"/>
                    </a:cubicBezTo>
                    <a:cubicBezTo>
                      <a:pt x="286" y="515"/>
                      <a:pt x="287" y="514"/>
                      <a:pt x="287" y="513"/>
                    </a:cubicBezTo>
                    <a:cubicBezTo>
                      <a:pt x="287" y="512"/>
                      <a:pt x="288" y="511"/>
                      <a:pt x="290" y="511"/>
                    </a:cubicBezTo>
                    <a:cubicBezTo>
                      <a:pt x="292" y="511"/>
                      <a:pt x="296" y="508"/>
                      <a:pt x="298" y="507"/>
                    </a:cubicBezTo>
                    <a:cubicBezTo>
                      <a:pt x="299" y="507"/>
                      <a:pt x="299" y="506"/>
                      <a:pt x="300" y="506"/>
                    </a:cubicBezTo>
                    <a:cubicBezTo>
                      <a:pt x="300" y="506"/>
                      <a:pt x="300" y="506"/>
                      <a:pt x="300" y="506"/>
                    </a:cubicBezTo>
                    <a:cubicBezTo>
                      <a:pt x="303" y="505"/>
                      <a:pt x="306" y="503"/>
                      <a:pt x="308" y="504"/>
                    </a:cubicBezTo>
                    <a:cubicBezTo>
                      <a:pt x="308" y="504"/>
                      <a:pt x="309" y="504"/>
                      <a:pt x="309" y="504"/>
                    </a:cubicBezTo>
                    <a:cubicBezTo>
                      <a:pt x="310" y="505"/>
                      <a:pt x="311" y="505"/>
                      <a:pt x="311" y="505"/>
                    </a:cubicBezTo>
                    <a:cubicBezTo>
                      <a:pt x="311" y="505"/>
                      <a:pt x="311" y="505"/>
                      <a:pt x="312" y="504"/>
                    </a:cubicBezTo>
                    <a:cubicBezTo>
                      <a:pt x="313" y="503"/>
                      <a:pt x="314" y="502"/>
                      <a:pt x="316" y="502"/>
                    </a:cubicBezTo>
                    <a:cubicBezTo>
                      <a:pt x="318" y="502"/>
                      <a:pt x="320" y="503"/>
                      <a:pt x="321" y="505"/>
                    </a:cubicBezTo>
                    <a:cubicBezTo>
                      <a:pt x="321" y="505"/>
                      <a:pt x="323" y="505"/>
                      <a:pt x="325" y="506"/>
                    </a:cubicBezTo>
                    <a:cubicBezTo>
                      <a:pt x="327" y="506"/>
                      <a:pt x="330" y="506"/>
                      <a:pt x="331" y="507"/>
                    </a:cubicBezTo>
                    <a:cubicBezTo>
                      <a:pt x="332" y="508"/>
                      <a:pt x="332" y="508"/>
                      <a:pt x="332" y="508"/>
                    </a:cubicBezTo>
                    <a:cubicBezTo>
                      <a:pt x="337" y="511"/>
                      <a:pt x="340" y="513"/>
                      <a:pt x="340" y="515"/>
                    </a:cubicBezTo>
                    <a:cubicBezTo>
                      <a:pt x="340" y="515"/>
                      <a:pt x="340" y="516"/>
                      <a:pt x="340" y="516"/>
                    </a:cubicBezTo>
                    <a:cubicBezTo>
                      <a:pt x="341" y="514"/>
                      <a:pt x="342" y="513"/>
                      <a:pt x="343" y="513"/>
                    </a:cubicBezTo>
                    <a:cubicBezTo>
                      <a:pt x="344" y="513"/>
                      <a:pt x="346" y="514"/>
                      <a:pt x="348" y="515"/>
                    </a:cubicBezTo>
                    <a:cubicBezTo>
                      <a:pt x="349" y="516"/>
                      <a:pt x="350" y="517"/>
                      <a:pt x="352" y="517"/>
                    </a:cubicBezTo>
                    <a:cubicBezTo>
                      <a:pt x="353" y="517"/>
                      <a:pt x="355" y="516"/>
                      <a:pt x="355" y="515"/>
                    </a:cubicBezTo>
                    <a:cubicBezTo>
                      <a:pt x="356" y="513"/>
                      <a:pt x="361" y="511"/>
                      <a:pt x="363" y="511"/>
                    </a:cubicBezTo>
                    <a:cubicBezTo>
                      <a:pt x="365" y="511"/>
                      <a:pt x="365" y="511"/>
                      <a:pt x="366" y="512"/>
                    </a:cubicBezTo>
                    <a:cubicBezTo>
                      <a:pt x="367" y="512"/>
                      <a:pt x="367" y="512"/>
                      <a:pt x="367" y="512"/>
                    </a:cubicBezTo>
                    <a:cubicBezTo>
                      <a:pt x="368" y="513"/>
                      <a:pt x="368" y="513"/>
                      <a:pt x="369" y="513"/>
                    </a:cubicBezTo>
                    <a:cubicBezTo>
                      <a:pt x="369" y="513"/>
                      <a:pt x="370" y="513"/>
                      <a:pt x="370" y="512"/>
                    </a:cubicBezTo>
                    <a:cubicBezTo>
                      <a:pt x="372" y="511"/>
                      <a:pt x="374" y="510"/>
                      <a:pt x="376" y="510"/>
                    </a:cubicBezTo>
                    <a:cubicBezTo>
                      <a:pt x="379" y="510"/>
                      <a:pt x="381" y="511"/>
                      <a:pt x="381" y="513"/>
                    </a:cubicBezTo>
                    <a:cubicBezTo>
                      <a:pt x="382" y="515"/>
                      <a:pt x="384" y="515"/>
                      <a:pt x="387" y="515"/>
                    </a:cubicBezTo>
                    <a:cubicBezTo>
                      <a:pt x="389" y="515"/>
                      <a:pt x="390" y="517"/>
                      <a:pt x="390" y="518"/>
                    </a:cubicBezTo>
                    <a:cubicBezTo>
                      <a:pt x="391" y="518"/>
                      <a:pt x="391" y="518"/>
                      <a:pt x="391" y="518"/>
                    </a:cubicBezTo>
                    <a:cubicBezTo>
                      <a:pt x="392" y="518"/>
                      <a:pt x="392" y="517"/>
                      <a:pt x="392" y="517"/>
                    </a:cubicBezTo>
                    <a:cubicBezTo>
                      <a:pt x="393" y="515"/>
                      <a:pt x="393" y="513"/>
                      <a:pt x="395" y="514"/>
                    </a:cubicBezTo>
                    <a:cubicBezTo>
                      <a:pt x="396" y="514"/>
                      <a:pt x="397" y="514"/>
                      <a:pt x="398" y="515"/>
                    </a:cubicBezTo>
                    <a:cubicBezTo>
                      <a:pt x="399" y="516"/>
                      <a:pt x="401" y="517"/>
                      <a:pt x="402" y="517"/>
                    </a:cubicBezTo>
                    <a:cubicBezTo>
                      <a:pt x="407" y="517"/>
                      <a:pt x="407" y="515"/>
                      <a:pt x="407" y="514"/>
                    </a:cubicBezTo>
                    <a:cubicBezTo>
                      <a:pt x="407" y="511"/>
                      <a:pt x="407" y="508"/>
                      <a:pt x="406" y="508"/>
                    </a:cubicBezTo>
                    <a:cubicBezTo>
                      <a:pt x="405" y="508"/>
                      <a:pt x="403" y="508"/>
                      <a:pt x="402" y="507"/>
                    </a:cubicBezTo>
                    <a:cubicBezTo>
                      <a:pt x="401" y="507"/>
                      <a:pt x="400" y="506"/>
                      <a:pt x="399" y="506"/>
                    </a:cubicBezTo>
                    <a:cubicBezTo>
                      <a:pt x="397" y="506"/>
                      <a:pt x="395" y="504"/>
                      <a:pt x="394" y="502"/>
                    </a:cubicBezTo>
                    <a:cubicBezTo>
                      <a:pt x="394" y="501"/>
                      <a:pt x="395" y="499"/>
                      <a:pt x="396" y="499"/>
                    </a:cubicBezTo>
                    <a:cubicBezTo>
                      <a:pt x="398" y="498"/>
                      <a:pt x="401" y="497"/>
                      <a:pt x="401" y="496"/>
                    </a:cubicBezTo>
                    <a:cubicBezTo>
                      <a:pt x="401" y="496"/>
                      <a:pt x="401" y="495"/>
                      <a:pt x="401" y="495"/>
                    </a:cubicBezTo>
                    <a:cubicBezTo>
                      <a:pt x="401" y="495"/>
                      <a:pt x="400" y="491"/>
                      <a:pt x="401" y="489"/>
                    </a:cubicBezTo>
                    <a:cubicBezTo>
                      <a:pt x="402" y="488"/>
                      <a:pt x="402" y="487"/>
                      <a:pt x="404" y="487"/>
                    </a:cubicBezTo>
                    <a:cubicBezTo>
                      <a:pt x="405" y="487"/>
                      <a:pt x="406" y="487"/>
                      <a:pt x="407" y="487"/>
                    </a:cubicBezTo>
                    <a:cubicBezTo>
                      <a:pt x="409" y="487"/>
                      <a:pt x="411" y="486"/>
                      <a:pt x="412" y="486"/>
                    </a:cubicBezTo>
                    <a:cubicBezTo>
                      <a:pt x="412" y="486"/>
                      <a:pt x="411" y="486"/>
                      <a:pt x="411" y="486"/>
                    </a:cubicBezTo>
                    <a:cubicBezTo>
                      <a:pt x="408" y="485"/>
                      <a:pt x="406" y="484"/>
                      <a:pt x="405" y="483"/>
                    </a:cubicBezTo>
                    <a:cubicBezTo>
                      <a:pt x="404" y="480"/>
                      <a:pt x="403" y="474"/>
                      <a:pt x="405" y="473"/>
                    </a:cubicBezTo>
                    <a:cubicBezTo>
                      <a:pt x="406" y="473"/>
                      <a:pt x="407" y="473"/>
                      <a:pt x="409" y="473"/>
                    </a:cubicBezTo>
                    <a:cubicBezTo>
                      <a:pt x="410" y="473"/>
                      <a:pt x="412" y="473"/>
                      <a:pt x="413" y="472"/>
                    </a:cubicBezTo>
                    <a:cubicBezTo>
                      <a:pt x="414" y="472"/>
                      <a:pt x="416" y="472"/>
                      <a:pt x="417" y="472"/>
                    </a:cubicBezTo>
                    <a:cubicBezTo>
                      <a:pt x="418" y="472"/>
                      <a:pt x="419" y="472"/>
                      <a:pt x="420" y="472"/>
                    </a:cubicBezTo>
                    <a:cubicBezTo>
                      <a:pt x="422" y="472"/>
                      <a:pt x="423" y="472"/>
                      <a:pt x="424" y="471"/>
                    </a:cubicBezTo>
                    <a:cubicBezTo>
                      <a:pt x="428" y="468"/>
                      <a:pt x="436" y="468"/>
                      <a:pt x="440" y="468"/>
                    </a:cubicBezTo>
                    <a:cubicBezTo>
                      <a:pt x="442" y="468"/>
                      <a:pt x="443" y="467"/>
                      <a:pt x="445" y="467"/>
                    </a:cubicBezTo>
                    <a:cubicBezTo>
                      <a:pt x="447" y="466"/>
                      <a:pt x="448" y="465"/>
                      <a:pt x="449" y="465"/>
                    </a:cubicBezTo>
                    <a:cubicBezTo>
                      <a:pt x="454" y="464"/>
                      <a:pt x="461" y="463"/>
                      <a:pt x="463" y="463"/>
                    </a:cubicBezTo>
                    <a:cubicBezTo>
                      <a:pt x="464" y="462"/>
                      <a:pt x="465" y="462"/>
                      <a:pt x="467" y="462"/>
                    </a:cubicBezTo>
                    <a:cubicBezTo>
                      <a:pt x="470" y="461"/>
                      <a:pt x="476" y="460"/>
                      <a:pt x="476" y="459"/>
                    </a:cubicBezTo>
                    <a:cubicBezTo>
                      <a:pt x="477" y="456"/>
                      <a:pt x="484" y="455"/>
                      <a:pt x="487" y="455"/>
                    </a:cubicBezTo>
                    <a:cubicBezTo>
                      <a:pt x="488" y="455"/>
                      <a:pt x="489" y="455"/>
                      <a:pt x="490" y="455"/>
                    </a:cubicBezTo>
                    <a:cubicBezTo>
                      <a:pt x="491" y="456"/>
                      <a:pt x="493" y="457"/>
                      <a:pt x="495" y="457"/>
                    </a:cubicBezTo>
                    <a:cubicBezTo>
                      <a:pt x="495" y="457"/>
                      <a:pt x="496" y="456"/>
                      <a:pt x="496" y="456"/>
                    </a:cubicBezTo>
                    <a:cubicBezTo>
                      <a:pt x="498" y="455"/>
                      <a:pt x="502" y="457"/>
                      <a:pt x="503" y="458"/>
                    </a:cubicBezTo>
                    <a:cubicBezTo>
                      <a:pt x="504" y="459"/>
                      <a:pt x="504" y="460"/>
                      <a:pt x="504" y="461"/>
                    </a:cubicBezTo>
                    <a:cubicBezTo>
                      <a:pt x="504" y="462"/>
                      <a:pt x="504" y="463"/>
                      <a:pt x="505" y="465"/>
                    </a:cubicBezTo>
                    <a:cubicBezTo>
                      <a:pt x="505" y="466"/>
                      <a:pt x="506" y="467"/>
                      <a:pt x="506" y="468"/>
                    </a:cubicBezTo>
                    <a:cubicBezTo>
                      <a:pt x="506" y="469"/>
                      <a:pt x="505" y="470"/>
                      <a:pt x="505" y="470"/>
                    </a:cubicBezTo>
                    <a:cubicBezTo>
                      <a:pt x="505" y="471"/>
                      <a:pt x="504" y="471"/>
                      <a:pt x="504" y="471"/>
                    </a:cubicBezTo>
                    <a:cubicBezTo>
                      <a:pt x="504" y="471"/>
                      <a:pt x="504" y="471"/>
                      <a:pt x="504" y="471"/>
                    </a:cubicBezTo>
                    <a:cubicBezTo>
                      <a:pt x="504" y="471"/>
                      <a:pt x="504" y="471"/>
                      <a:pt x="504" y="471"/>
                    </a:cubicBezTo>
                    <a:cubicBezTo>
                      <a:pt x="505" y="471"/>
                      <a:pt x="505" y="472"/>
                      <a:pt x="506" y="472"/>
                    </a:cubicBezTo>
                    <a:cubicBezTo>
                      <a:pt x="508" y="472"/>
                      <a:pt x="511" y="471"/>
                      <a:pt x="512" y="470"/>
                    </a:cubicBezTo>
                    <a:cubicBezTo>
                      <a:pt x="512" y="469"/>
                      <a:pt x="513" y="469"/>
                      <a:pt x="514" y="469"/>
                    </a:cubicBezTo>
                    <a:cubicBezTo>
                      <a:pt x="516" y="469"/>
                      <a:pt x="517" y="471"/>
                      <a:pt x="517" y="473"/>
                    </a:cubicBezTo>
                    <a:cubicBezTo>
                      <a:pt x="517" y="473"/>
                      <a:pt x="518" y="473"/>
                      <a:pt x="518" y="473"/>
                    </a:cubicBezTo>
                    <a:cubicBezTo>
                      <a:pt x="518" y="472"/>
                      <a:pt x="519" y="471"/>
                      <a:pt x="520" y="471"/>
                    </a:cubicBezTo>
                    <a:cubicBezTo>
                      <a:pt x="521" y="471"/>
                      <a:pt x="523" y="472"/>
                      <a:pt x="524" y="473"/>
                    </a:cubicBezTo>
                    <a:cubicBezTo>
                      <a:pt x="524" y="473"/>
                      <a:pt x="524" y="473"/>
                      <a:pt x="524" y="473"/>
                    </a:cubicBezTo>
                    <a:cubicBezTo>
                      <a:pt x="525" y="473"/>
                      <a:pt x="525" y="473"/>
                      <a:pt x="526" y="473"/>
                    </a:cubicBezTo>
                    <a:cubicBezTo>
                      <a:pt x="526" y="473"/>
                      <a:pt x="527" y="473"/>
                      <a:pt x="528" y="473"/>
                    </a:cubicBezTo>
                    <a:cubicBezTo>
                      <a:pt x="529" y="473"/>
                      <a:pt x="530" y="474"/>
                      <a:pt x="530" y="475"/>
                    </a:cubicBezTo>
                    <a:cubicBezTo>
                      <a:pt x="530" y="476"/>
                      <a:pt x="528" y="477"/>
                      <a:pt x="527" y="478"/>
                    </a:cubicBezTo>
                    <a:cubicBezTo>
                      <a:pt x="527" y="479"/>
                      <a:pt x="525" y="479"/>
                      <a:pt x="525" y="480"/>
                    </a:cubicBezTo>
                    <a:cubicBezTo>
                      <a:pt x="525" y="480"/>
                      <a:pt x="526" y="480"/>
                      <a:pt x="526" y="480"/>
                    </a:cubicBezTo>
                    <a:cubicBezTo>
                      <a:pt x="526" y="481"/>
                      <a:pt x="526" y="481"/>
                      <a:pt x="526" y="481"/>
                    </a:cubicBezTo>
                    <a:cubicBezTo>
                      <a:pt x="527" y="481"/>
                      <a:pt x="527" y="480"/>
                      <a:pt x="528" y="480"/>
                    </a:cubicBezTo>
                    <a:cubicBezTo>
                      <a:pt x="529" y="479"/>
                      <a:pt x="530" y="478"/>
                      <a:pt x="531" y="478"/>
                    </a:cubicBezTo>
                    <a:cubicBezTo>
                      <a:pt x="532" y="478"/>
                      <a:pt x="532" y="478"/>
                      <a:pt x="533" y="478"/>
                    </a:cubicBezTo>
                    <a:cubicBezTo>
                      <a:pt x="534" y="479"/>
                      <a:pt x="536" y="477"/>
                      <a:pt x="538" y="476"/>
                    </a:cubicBezTo>
                    <a:cubicBezTo>
                      <a:pt x="540" y="475"/>
                      <a:pt x="541" y="474"/>
                      <a:pt x="543" y="474"/>
                    </a:cubicBezTo>
                    <a:cubicBezTo>
                      <a:pt x="545" y="474"/>
                      <a:pt x="547" y="472"/>
                      <a:pt x="549" y="471"/>
                    </a:cubicBezTo>
                    <a:cubicBezTo>
                      <a:pt x="549" y="470"/>
                      <a:pt x="550" y="470"/>
                      <a:pt x="551" y="469"/>
                    </a:cubicBezTo>
                    <a:cubicBezTo>
                      <a:pt x="552" y="469"/>
                      <a:pt x="554" y="468"/>
                      <a:pt x="556" y="468"/>
                    </a:cubicBezTo>
                    <a:cubicBezTo>
                      <a:pt x="557" y="468"/>
                      <a:pt x="559" y="468"/>
                      <a:pt x="559" y="470"/>
                    </a:cubicBezTo>
                    <a:cubicBezTo>
                      <a:pt x="559" y="470"/>
                      <a:pt x="560" y="471"/>
                      <a:pt x="559" y="471"/>
                    </a:cubicBezTo>
                    <a:cubicBezTo>
                      <a:pt x="558" y="472"/>
                      <a:pt x="557" y="473"/>
                      <a:pt x="557" y="474"/>
                    </a:cubicBezTo>
                    <a:cubicBezTo>
                      <a:pt x="558" y="475"/>
                      <a:pt x="559" y="476"/>
                      <a:pt x="561" y="477"/>
                    </a:cubicBezTo>
                    <a:cubicBezTo>
                      <a:pt x="567" y="479"/>
                      <a:pt x="574" y="489"/>
                      <a:pt x="578" y="496"/>
                    </a:cubicBezTo>
                    <a:cubicBezTo>
                      <a:pt x="578" y="497"/>
                      <a:pt x="579" y="498"/>
                      <a:pt x="579" y="498"/>
                    </a:cubicBezTo>
                    <a:cubicBezTo>
                      <a:pt x="581" y="501"/>
                      <a:pt x="583" y="505"/>
                      <a:pt x="584" y="508"/>
                    </a:cubicBezTo>
                    <a:cubicBezTo>
                      <a:pt x="586" y="511"/>
                      <a:pt x="588" y="515"/>
                      <a:pt x="589" y="515"/>
                    </a:cubicBezTo>
                    <a:cubicBezTo>
                      <a:pt x="589" y="515"/>
                      <a:pt x="590" y="514"/>
                      <a:pt x="590" y="513"/>
                    </a:cubicBezTo>
                    <a:cubicBezTo>
                      <a:pt x="591" y="511"/>
                      <a:pt x="592" y="510"/>
                      <a:pt x="594" y="509"/>
                    </a:cubicBezTo>
                    <a:cubicBezTo>
                      <a:pt x="594" y="509"/>
                      <a:pt x="594" y="509"/>
                      <a:pt x="595" y="509"/>
                    </a:cubicBezTo>
                    <a:cubicBezTo>
                      <a:pt x="596" y="509"/>
                      <a:pt x="598" y="511"/>
                      <a:pt x="599" y="512"/>
                    </a:cubicBezTo>
                    <a:cubicBezTo>
                      <a:pt x="600" y="513"/>
                      <a:pt x="601" y="514"/>
                      <a:pt x="602" y="514"/>
                    </a:cubicBezTo>
                    <a:cubicBezTo>
                      <a:pt x="603" y="515"/>
                      <a:pt x="604" y="515"/>
                      <a:pt x="605" y="515"/>
                    </a:cubicBezTo>
                    <a:cubicBezTo>
                      <a:pt x="607" y="516"/>
                      <a:pt x="610" y="516"/>
                      <a:pt x="611" y="516"/>
                    </a:cubicBezTo>
                    <a:cubicBezTo>
                      <a:pt x="611" y="516"/>
                      <a:pt x="612" y="515"/>
                      <a:pt x="613" y="515"/>
                    </a:cubicBezTo>
                    <a:cubicBezTo>
                      <a:pt x="616" y="514"/>
                      <a:pt x="620" y="512"/>
                      <a:pt x="621" y="513"/>
                    </a:cubicBezTo>
                    <a:cubicBezTo>
                      <a:pt x="622" y="514"/>
                      <a:pt x="622" y="514"/>
                      <a:pt x="623" y="514"/>
                    </a:cubicBezTo>
                    <a:cubicBezTo>
                      <a:pt x="624" y="515"/>
                      <a:pt x="627" y="515"/>
                      <a:pt x="628" y="519"/>
                    </a:cubicBezTo>
                    <a:cubicBezTo>
                      <a:pt x="630" y="523"/>
                      <a:pt x="632" y="523"/>
                      <a:pt x="633" y="523"/>
                    </a:cubicBezTo>
                    <a:cubicBezTo>
                      <a:pt x="634" y="523"/>
                      <a:pt x="636" y="524"/>
                      <a:pt x="636" y="528"/>
                    </a:cubicBezTo>
                    <a:cubicBezTo>
                      <a:pt x="636" y="529"/>
                      <a:pt x="639" y="531"/>
                      <a:pt x="640" y="531"/>
                    </a:cubicBezTo>
                    <a:cubicBezTo>
                      <a:pt x="642" y="531"/>
                      <a:pt x="646" y="530"/>
                      <a:pt x="647" y="530"/>
                    </a:cubicBezTo>
                    <a:cubicBezTo>
                      <a:pt x="648" y="529"/>
                      <a:pt x="649" y="528"/>
                      <a:pt x="650" y="528"/>
                    </a:cubicBezTo>
                    <a:cubicBezTo>
                      <a:pt x="650" y="528"/>
                      <a:pt x="652" y="529"/>
                      <a:pt x="652" y="531"/>
                    </a:cubicBezTo>
                    <a:cubicBezTo>
                      <a:pt x="652" y="532"/>
                      <a:pt x="655" y="535"/>
                      <a:pt x="656" y="535"/>
                    </a:cubicBezTo>
                    <a:cubicBezTo>
                      <a:pt x="656" y="535"/>
                      <a:pt x="657" y="535"/>
                      <a:pt x="658" y="535"/>
                    </a:cubicBezTo>
                    <a:cubicBezTo>
                      <a:pt x="659" y="535"/>
                      <a:pt x="660" y="536"/>
                      <a:pt x="660" y="535"/>
                    </a:cubicBezTo>
                    <a:cubicBezTo>
                      <a:pt x="660" y="534"/>
                      <a:pt x="662" y="533"/>
                      <a:pt x="668" y="532"/>
                    </a:cubicBezTo>
                    <a:cubicBezTo>
                      <a:pt x="672" y="532"/>
                      <a:pt x="675" y="530"/>
                      <a:pt x="676" y="529"/>
                    </a:cubicBezTo>
                    <a:cubicBezTo>
                      <a:pt x="676" y="527"/>
                      <a:pt x="679" y="526"/>
                      <a:pt x="680" y="526"/>
                    </a:cubicBezTo>
                    <a:cubicBezTo>
                      <a:pt x="682" y="525"/>
                      <a:pt x="683" y="525"/>
                      <a:pt x="683" y="524"/>
                    </a:cubicBezTo>
                    <a:cubicBezTo>
                      <a:pt x="684" y="523"/>
                      <a:pt x="685" y="523"/>
                      <a:pt x="687" y="522"/>
                    </a:cubicBezTo>
                    <a:cubicBezTo>
                      <a:pt x="688" y="522"/>
                      <a:pt x="689" y="521"/>
                      <a:pt x="689" y="520"/>
                    </a:cubicBezTo>
                    <a:cubicBezTo>
                      <a:pt x="690" y="519"/>
                      <a:pt x="692" y="519"/>
                      <a:pt x="694" y="518"/>
                    </a:cubicBezTo>
                    <a:cubicBezTo>
                      <a:pt x="694" y="518"/>
                      <a:pt x="696" y="518"/>
                      <a:pt x="696" y="517"/>
                    </a:cubicBezTo>
                    <a:cubicBezTo>
                      <a:pt x="697" y="516"/>
                      <a:pt x="700" y="515"/>
                      <a:pt x="701" y="515"/>
                    </a:cubicBezTo>
                    <a:cubicBezTo>
                      <a:pt x="702" y="515"/>
                      <a:pt x="703" y="516"/>
                      <a:pt x="704" y="516"/>
                    </a:cubicBezTo>
                    <a:cubicBezTo>
                      <a:pt x="706" y="516"/>
                      <a:pt x="715" y="518"/>
                      <a:pt x="717" y="518"/>
                    </a:cubicBezTo>
                    <a:cubicBezTo>
                      <a:pt x="717" y="518"/>
                      <a:pt x="717" y="518"/>
                      <a:pt x="717" y="518"/>
                    </a:cubicBezTo>
                    <a:cubicBezTo>
                      <a:pt x="719" y="518"/>
                      <a:pt x="719" y="520"/>
                      <a:pt x="720" y="521"/>
                    </a:cubicBezTo>
                    <a:cubicBezTo>
                      <a:pt x="720" y="522"/>
                      <a:pt x="720" y="523"/>
                      <a:pt x="721" y="524"/>
                    </a:cubicBezTo>
                    <a:cubicBezTo>
                      <a:pt x="721" y="524"/>
                      <a:pt x="722" y="524"/>
                      <a:pt x="723" y="525"/>
                    </a:cubicBezTo>
                    <a:cubicBezTo>
                      <a:pt x="725" y="526"/>
                      <a:pt x="727" y="527"/>
                      <a:pt x="728" y="527"/>
                    </a:cubicBezTo>
                    <a:cubicBezTo>
                      <a:pt x="729" y="526"/>
                      <a:pt x="730" y="525"/>
                      <a:pt x="733" y="525"/>
                    </a:cubicBezTo>
                    <a:cubicBezTo>
                      <a:pt x="734" y="525"/>
                      <a:pt x="735" y="525"/>
                      <a:pt x="736" y="526"/>
                    </a:cubicBezTo>
                    <a:cubicBezTo>
                      <a:pt x="737" y="526"/>
                      <a:pt x="737" y="527"/>
                      <a:pt x="738" y="527"/>
                    </a:cubicBezTo>
                    <a:cubicBezTo>
                      <a:pt x="739" y="528"/>
                      <a:pt x="741" y="529"/>
                      <a:pt x="741" y="529"/>
                    </a:cubicBezTo>
                    <a:cubicBezTo>
                      <a:pt x="742" y="529"/>
                      <a:pt x="742" y="529"/>
                      <a:pt x="742" y="529"/>
                    </a:cubicBezTo>
                    <a:cubicBezTo>
                      <a:pt x="743" y="527"/>
                      <a:pt x="745" y="526"/>
                      <a:pt x="747" y="525"/>
                    </a:cubicBezTo>
                    <a:cubicBezTo>
                      <a:pt x="748" y="525"/>
                      <a:pt x="750" y="525"/>
                      <a:pt x="750" y="524"/>
                    </a:cubicBezTo>
                    <a:cubicBezTo>
                      <a:pt x="751" y="523"/>
                      <a:pt x="751" y="521"/>
                      <a:pt x="750" y="520"/>
                    </a:cubicBezTo>
                    <a:cubicBezTo>
                      <a:pt x="748" y="519"/>
                      <a:pt x="747" y="513"/>
                      <a:pt x="747" y="512"/>
                    </a:cubicBezTo>
                    <a:cubicBezTo>
                      <a:pt x="746" y="510"/>
                      <a:pt x="748" y="508"/>
                      <a:pt x="749" y="508"/>
                    </a:cubicBezTo>
                    <a:cubicBezTo>
                      <a:pt x="750" y="507"/>
                      <a:pt x="751" y="507"/>
                      <a:pt x="751" y="506"/>
                    </a:cubicBezTo>
                    <a:cubicBezTo>
                      <a:pt x="751" y="504"/>
                      <a:pt x="753" y="504"/>
                      <a:pt x="754" y="503"/>
                    </a:cubicBezTo>
                    <a:cubicBezTo>
                      <a:pt x="755" y="503"/>
                      <a:pt x="756" y="503"/>
                      <a:pt x="756" y="502"/>
                    </a:cubicBezTo>
                    <a:cubicBezTo>
                      <a:pt x="756" y="502"/>
                      <a:pt x="757" y="502"/>
                      <a:pt x="757" y="501"/>
                    </a:cubicBezTo>
                    <a:cubicBezTo>
                      <a:pt x="757" y="500"/>
                      <a:pt x="758" y="499"/>
                      <a:pt x="760" y="499"/>
                    </a:cubicBezTo>
                    <a:cubicBezTo>
                      <a:pt x="760" y="499"/>
                      <a:pt x="760" y="499"/>
                      <a:pt x="761" y="499"/>
                    </a:cubicBezTo>
                    <a:cubicBezTo>
                      <a:pt x="761" y="499"/>
                      <a:pt x="767" y="501"/>
                      <a:pt x="768" y="502"/>
                    </a:cubicBezTo>
                    <a:cubicBezTo>
                      <a:pt x="769" y="503"/>
                      <a:pt x="771" y="503"/>
                      <a:pt x="773" y="503"/>
                    </a:cubicBezTo>
                    <a:cubicBezTo>
                      <a:pt x="776" y="503"/>
                      <a:pt x="779" y="505"/>
                      <a:pt x="781" y="506"/>
                    </a:cubicBezTo>
                    <a:cubicBezTo>
                      <a:pt x="782" y="507"/>
                      <a:pt x="783" y="507"/>
                      <a:pt x="785" y="507"/>
                    </a:cubicBezTo>
                    <a:cubicBezTo>
                      <a:pt x="787" y="508"/>
                      <a:pt x="790" y="508"/>
                      <a:pt x="791" y="509"/>
                    </a:cubicBezTo>
                    <a:cubicBezTo>
                      <a:pt x="792" y="510"/>
                      <a:pt x="791" y="512"/>
                      <a:pt x="791" y="514"/>
                    </a:cubicBezTo>
                    <a:cubicBezTo>
                      <a:pt x="791" y="515"/>
                      <a:pt x="791" y="517"/>
                      <a:pt x="792" y="518"/>
                    </a:cubicBezTo>
                    <a:cubicBezTo>
                      <a:pt x="794" y="520"/>
                      <a:pt x="796" y="522"/>
                      <a:pt x="797" y="522"/>
                    </a:cubicBezTo>
                    <a:cubicBezTo>
                      <a:pt x="798" y="521"/>
                      <a:pt x="799" y="522"/>
                      <a:pt x="802" y="523"/>
                    </a:cubicBezTo>
                    <a:cubicBezTo>
                      <a:pt x="803" y="524"/>
                      <a:pt x="805" y="524"/>
                      <a:pt x="805" y="524"/>
                    </a:cubicBezTo>
                    <a:cubicBezTo>
                      <a:pt x="806" y="524"/>
                      <a:pt x="807" y="523"/>
                      <a:pt x="809" y="523"/>
                    </a:cubicBezTo>
                    <a:cubicBezTo>
                      <a:pt x="810" y="522"/>
                      <a:pt x="811" y="521"/>
                      <a:pt x="812" y="521"/>
                    </a:cubicBezTo>
                    <a:cubicBezTo>
                      <a:pt x="813" y="521"/>
                      <a:pt x="815" y="521"/>
                      <a:pt x="816" y="520"/>
                    </a:cubicBezTo>
                    <a:cubicBezTo>
                      <a:pt x="818" y="520"/>
                      <a:pt x="820" y="520"/>
                      <a:pt x="821" y="520"/>
                    </a:cubicBezTo>
                    <a:cubicBezTo>
                      <a:pt x="822" y="520"/>
                      <a:pt x="823" y="520"/>
                      <a:pt x="825" y="521"/>
                    </a:cubicBezTo>
                    <a:cubicBezTo>
                      <a:pt x="826" y="521"/>
                      <a:pt x="829" y="522"/>
                      <a:pt x="830" y="522"/>
                    </a:cubicBezTo>
                    <a:cubicBezTo>
                      <a:pt x="830" y="522"/>
                      <a:pt x="830" y="522"/>
                      <a:pt x="830" y="522"/>
                    </a:cubicBezTo>
                    <a:cubicBezTo>
                      <a:pt x="830" y="522"/>
                      <a:pt x="831" y="522"/>
                      <a:pt x="831" y="522"/>
                    </a:cubicBezTo>
                    <a:cubicBezTo>
                      <a:pt x="833" y="522"/>
                      <a:pt x="837" y="522"/>
                      <a:pt x="839" y="524"/>
                    </a:cubicBezTo>
                    <a:cubicBezTo>
                      <a:pt x="839" y="525"/>
                      <a:pt x="841" y="525"/>
                      <a:pt x="842" y="525"/>
                    </a:cubicBezTo>
                    <a:cubicBezTo>
                      <a:pt x="844" y="526"/>
                      <a:pt x="847" y="527"/>
                      <a:pt x="847" y="528"/>
                    </a:cubicBezTo>
                    <a:cubicBezTo>
                      <a:pt x="847" y="529"/>
                      <a:pt x="848" y="530"/>
                      <a:pt x="849" y="530"/>
                    </a:cubicBezTo>
                    <a:cubicBezTo>
                      <a:pt x="850" y="531"/>
                      <a:pt x="851" y="532"/>
                      <a:pt x="852" y="533"/>
                    </a:cubicBezTo>
                    <a:cubicBezTo>
                      <a:pt x="852" y="534"/>
                      <a:pt x="856" y="534"/>
                      <a:pt x="858" y="534"/>
                    </a:cubicBezTo>
                    <a:cubicBezTo>
                      <a:pt x="861" y="534"/>
                      <a:pt x="863" y="535"/>
                      <a:pt x="864" y="535"/>
                    </a:cubicBezTo>
                    <a:cubicBezTo>
                      <a:pt x="864" y="536"/>
                      <a:pt x="866" y="536"/>
                      <a:pt x="870" y="536"/>
                    </a:cubicBezTo>
                    <a:cubicBezTo>
                      <a:pt x="872" y="536"/>
                      <a:pt x="874" y="536"/>
                      <a:pt x="875" y="536"/>
                    </a:cubicBezTo>
                    <a:cubicBezTo>
                      <a:pt x="876" y="535"/>
                      <a:pt x="877" y="534"/>
                      <a:pt x="881" y="534"/>
                    </a:cubicBezTo>
                    <a:cubicBezTo>
                      <a:pt x="884" y="533"/>
                      <a:pt x="887" y="533"/>
                      <a:pt x="888" y="532"/>
                    </a:cubicBezTo>
                    <a:cubicBezTo>
                      <a:pt x="889" y="531"/>
                      <a:pt x="891" y="531"/>
                      <a:pt x="892" y="531"/>
                    </a:cubicBezTo>
                    <a:cubicBezTo>
                      <a:pt x="893" y="531"/>
                      <a:pt x="895" y="530"/>
                      <a:pt x="895" y="530"/>
                    </a:cubicBezTo>
                    <a:cubicBezTo>
                      <a:pt x="895" y="528"/>
                      <a:pt x="898" y="527"/>
                      <a:pt x="900" y="526"/>
                    </a:cubicBezTo>
                    <a:cubicBezTo>
                      <a:pt x="901" y="525"/>
                      <a:pt x="903" y="525"/>
                      <a:pt x="903" y="524"/>
                    </a:cubicBezTo>
                    <a:cubicBezTo>
                      <a:pt x="905" y="523"/>
                      <a:pt x="908" y="523"/>
                      <a:pt x="910" y="523"/>
                    </a:cubicBezTo>
                    <a:cubicBezTo>
                      <a:pt x="912" y="523"/>
                      <a:pt x="916" y="523"/>
                      <a:pt x="917" y="525"/>
                    </a:cubicBezTo>
                    <a:cubicBezTo>
                      <a:pt x="917" y="526"/>
                      <a:pt x="919" y="527"/>
                      <a:pt x="921" y="527"/>
                    </a:cubicBezTo>
                    <a:cubicBezTo>
                      <a:pt x="922" y="527"/>
                      <a:pt x="923" y="527"/>
                      <a:pt x="924" y="526"/>
                    </a:cubicBezTo>
                    <a:cubicBezTo>
                      <a:pt x="924" y="526"/>
                      <a:pt x="925" y="526"/>
                      <a:pt x="926" y="526"/>
                    </a:cubicBezTo>
                    <a:cubicBezTo>
                      <a:pt x="929" y="526"/>
                      <a:pt x="933" y="527"/>
                      <a:pt x="934" y="529"/>
                    </a:cubicBezTo>
                    <a:cubicBezTo>
                      <a:pt x="935" y="530"/>
                      <a:pt x="938" y="531"/>
                      <a:pt x="941" y="531"/>
                    </a:cubicBezTo>
                    <a:cubicBezTo>
                      <a:pt x="942" y="531"/>
                      <a:pt x="942" y="531"/>
                      <a:pt x="942" y="531"/>
                    </a:cubicBezTo>
                    <a:cubicBezTo>
                      <a:pt x="943" y="531"/>
                      <a:pt x="944" y="530"/>
                      <a:pt x="946" y="529"/>
                    </a:cubicBezTo>
                    <a:cubicBezTo>
                      <a:pt x="948" y="528"/>
                      <a:pt x="950" y="526"/>
                      <a:pt x="952" y="526"/>
                    </a:cubicBezTo>
                    <a:cubicBezTo>
                      <a:pt x="953" y="526"/>
                      <a:pt x="954" y="525"/>
                      <a:pt x="955" y="524"/>
                    </a:cubicBezTo>
                    <a:cubicBezTo>
                      <a:pt x="955" y="524"/>
                      <a:pt x="955" y="524"/>
                      <a:pt x="955" y="523"/>
                    </a:cubicBezTo>
                    <a:cubicBezTo>
                      <a:pt x="955" y="522"/>
                      <a:pt x="956" y="520"/>
                      <a:pt x="958" y="516"/>
                    </a:cubicBezTo>
                    <a:cubicBezTo>
                      <a:pt x="959" y="515"/>
                      <a:pt x="960" y="514"/>
                      <a:pt x="960" y="513"/>
                    </a:cubicBezTo>
                    <a:cubicBezTo>
                      <a:pt x="960" y="510"/>
                      <a:pt x="964" y="504"/>
                      <a:pt x="966" y="503"/>
                    </a:cubicBezTo>
                    <a:cubicBezTo>
                      <a:pt x="968" y="502"/>
                      <a:pt x="970" y="500"/>
                      <a:pt x="970" y="499"/>
                    </a:cubicBezTo>
                    <a:cubicBezTo>
                      <a:pt x="969" y="494"/>
                      <a:pt x="968" y="493"/>
                      <a:pt x="968" y="493"/>
                    </a:cubicBezTo>
                    <a:cubicBezTo>
                      <a:pt x="968" y="493"/>
                      <a:pt x="968" y="493"/>
                      <a:pt x="968" y="493"/>
                    </a:cubicBezTo>
                    <a:cubicBezTo>
                      <a:pt x="967" y="493"/>
                      <a:pt x="965" y="493"/>
                      <a:pt x="965" y="492"/>
                    </a:cubicBezTo>
                    <a:cubicBezTo>
                      <a:pt x="964" y="491"/>
                      <a:pt x="965" y="489"/>
                      <a:pt x="966" y="486"/>
                    </a:cubicBezTo>
                    <a:cubicBezTo>
                      <a:pt x="969" y="483"/>
                      <a:pt x="972" y="482"/>
                      <a:pt x="977" y="482"/>
                    </a:cubicBezTo>
                    <a:cubicBezTo>
                      <a:pt x="978" y="482"/>
                      <a:pt x="978" y="482"/>
                      <a:pt x="979" y="482"/>
                    </a:cubicBezTo>
                    <a:cubicBezTo>
                      <a:pt x="979" y="482"/>
                      <a:pt x="979" y="482"/>
                      <a:pt x="980" y="482"/>
                    </a:cubicBezTo>
                    <a:cubicBezTo>
                      <a:pt x="980" y="482"/>
                      <a:pt x="981" y="482"/>
                      <a:pt x="982" y="482"/>
                    </a:cubicBezTo>
                    <a:cubicBezTo>
                      <a:pt x="984" y="481"/>
                      <a:pt x="988" y="481"/>
                      <a:pt x="991" y="481"/>
                    </a:cubicBezTo>
                    <a:cubicBezTo>
                      <a:pt x="992" y="481"/>
                      <a:pt x="993" y="481"/>
                      <a:pt x="994" y="481"/>
                    </a:cubicBezTo>
                    <a:cubicBezTo>
                      <a:pt x="995" y="481"/>
                      <a:pt x="996" y="481"/>
                      <a:pt x="997" y="481"/>
                    </a:cubicBezTo>
                    <a:cubicBezTo>
                      <a:pt x="999" y="481"/>
                      <a:pt x="999" y="481"/>
                      <a:pt x="999" y="481"/>
                    </a:cubicBezTo>
                    <a:cubicBezTo>
                      <a:pt x="1001" y="481"/>
                      <a:pt x="1003" y="481"/>
                      <a:pt x="1005" y="483"/>
                    </a:cubicBezTo>
                    <a:cubicBezTo>
                      <a:pt x="1007" y="484"/>
                      <a:pt x="1010" y="484"/>
                      <a:pt x="1012" y="484"/>
                    </a:cubicBezTo>
                    <a:cubicBezTo>
                      <a:pt x="1014" y="485"/>
                      <a:pt x="1016" y="485"/>
                      <a:pt x="1017" y="486"/>
                    </a:cubicBezTo>
                    <a:cubicBezTo>
                      <a:pt x="1018" y="487"/>
                      <a:pt x="1019" y="488"/>
                      <a:pt x="1019" y="488"/>
                    </a:cubicBezTo>
                    <a:cubicBezTo>
                      <a:pt x="1022" y="490"/>
                      <a:pt x="1024" y="491"/>
                      <a:pt x="1024" y="494"/>
                    </a:cubicBezTo>
                    <a:cubicBezTo>
                      <a:pt x="1023" y="495"/>
                      <a:pt x="1024" y="495"/>
                      <a:pt x="1024" y="496"/>
                    </a:cubicBezTo>
                    <a:cubicBezTo>
                      <a:pt x="1026" y="497"/>
                      <a:pt x="1027" y="498"/>
                      <a:pt x="1028" y="503"/>
                    </a:cubicBezTo>
                    <a:cubicBezTo>
                      <a:pt x="1029" y="507"/>
                      <a:pt x="1031" y="509"/>
                      <a:pt x="1032" y="511"/>
                    </a:cubicBezTo>
                    <a:cubicBezTo>
                      <a:pt x="1033" y="512"/>
                      <a:pt x="1034" y="513"/>
                      <a:pt x="1034" y="514"/>
                    </a:cubicBezTo>
                    <a:cubicBezTo>
                      <a:pt x="1034" y="516"/>
                      <a:pt x="1035" y="518"/>
                      <a:pt x="1036" y="519"/>
                    </a:cubicBezTo>
                    <a:cubicBezTo>
                      <a:pt x="1038" y="523"/>
                      <a:pt x="1039" y="525"/>
                      <a:pt x="1039" y="526"/>
                    </a:cubicBezTo>
                    <a:cubicBezTo>
                      <a:pt x="1039" y="527"/>
                      <a:pt x="1038" y="529"/>
                      <a:pt x="1039" y="530"/>
                    </a:cubicBezTo>
                    <a:cubicBezTo>
                      <a:pt x="1039" y="530"/>
                      <a:pt x="1041" y="531"/>
                      <a:pt x="1042" y="531"/>
                    </a:cubicBezTo>
                    <a:cubicBezTo>
                      <a:pt x="1045" y="531"/>
                      <a:pt x="1047" y="532"/>
                      <a:pt x="1049" y="533"/>
                    </a:cubicBezTo>
                    <a:cubicBezTo>
                      <a:pt x="1050" y="534"/>
                      <a:pt x="1050" y="534"/>
                      <a:pt x="1051" y="534"/>
                    </a:cubicBezTo>
                    <a:cubicBezTo>
                      <a:pt x="1051" y="534"/>
                      <a:pt x="1051" y="534"/>
                      <a:pt x="1052" y="534"/>
                    </a:cubicBezTo>
                    <a:cubicBezTo>
                      <a:pt x="1054" y="534"/>
                      <a:pt x="1059" y="536"/>
                      <a:pt x="1061" y="539"/>
                    </a:cubicBezTo>
                    <a:cubicBezTo>
                      <a:pt x="1062" y="540"/>
                      <a:pt x="1064" y="540"/>
                      <a:pt x="1065" y="540"/>
                    </a:cubicBezTo>
                    <a:cubicBezTo>
                      <a:pt x="1067" y="541"/>
                      <a:pt x="1069" y="541"/>
                      <a:pt x="1069" y="544"/>
                    </a:cubicBezTo>
                    <a:cubicBezTo>
                      <a:pt x="1068" y="545"/>
                      <a:pt x="1069" y="547"/>
                      <a:pt x="1070" y="548"/>
                    </a:cubicBezTo>
                    <a:cubicBezTo>
                      <a:pt x="1070" y="549"/>
                      <a:pt x="1071" y="551"/>
                      <a:pt x="1071" y="552"/>
                    </a:cubicBezTo>
                    <a:cubicBezTo>
                      <a:pt x="1071" y="552"/>
                      <a:pt x="1071" y="553"/>
                      <a:pt x="1071" y="553"/>
                    </a:cubicBezTo>
                    <a:cubicBezTo>
                      <a:pt x="1072" y="554"/>
                      <a:pt x="1076" y="555"/>
                      <a:pt x="1079" y="555"/>
                    </a:cubicBezTo>
                    <a:cubicBezTo>
                      <a:pt x="1080" y="555"/>
                      <a:pt x="1081" y="555"/>
                      <a:pt x="1083" y="555"/>
                    </a:cubicBezTo>
                    <a:cubicBezTo>
                      <a:pt x="1083" y="555"/>
                      <a:pt x="1084" y="555"/>
                      <a:pt x="1084" y="555"/>
                    </a:cubicBezTo>
                    <a:cubicBezTo>
                      <a:pt x="1085" y="555"/>
                      <a:pt x="1086" y="555"/>
                      <a:pt x="1087" y="553"/>
                    </a:cubicBezTo>
                    <a:cubicBezTo>
                      <a:pt x="1088" y="551"/>
                      <a:pt x="1091" y="550"/>
                      <a:pt x="1093" y="550"/>
                    </a:cubicBezTo>
                    <a:cubicBezTo>
                      <a:pt x="1095" y="550"/>
                      <a:pt x="1096" y="550"/>
                      <a:pt x="1096" y="550"/>
                    </a:cubicBezTo>
                    <a:cubicBezTo>
                      <a:pt x="1097" y="549"/>
                      <a:pt x="1100" y="548"/>
                      <a:pt x="1102" y="548"/>
                    </a:cubicBezTo>
                    <a:cubicBezTo>
                      <a:pt x="1103" y="548"/>
                      <a:pt x="1104" y="548"/>
                      <a:pt x="1105" y="549"/>
                    </a:cubicBezTo>
                    <a:cubicBezTo>
                      <a:pt x="1105" y="550"/>
                      <a:pt x="1106" y="551"/>
                      <a:pt x="1106" y="553"/>
                    </a:cubicBezTo>
                    <a:cubicBezTo>
                      <a:pt x="1106" y="555"/>
                      <a:pt x="1106" y="556"/>
                      <a:pt x="1107" y="557"/>
                    </a:cubicBezTo>
                    <a:cubicBezTo>
                      <a:pt x="1107" y="558"/>
                      <a:pt x="1108" y="560"/>
                      <a:pt x="1105" y="561"/>
                    </a:cubicBezTo>
                    <a:cubicBezTo>
                      <a:pt x="1103" y="563"/>
                      <a:pt x="1102" y="568"/>
                      <a:pt x="1101" y="571"/>
                    </a:cubicBezTo>
                    <a:cubicBezTo>
                      <a:pt x="1101" y="572"/>
                      <a:pt x="1101" y="573"/>
                      <a:pt x="1101" y="573"/>
                    </a:cubicBezTo>
                    <a:cubicBezTo>
                      <a:pt x="1100" y="575"/>
                      <a:pt x="1099" y="576"/>
                      <a:pt x="1098" y="577"/>
                    </a:cubicBezTo>
                    <a:cubicBezTo>
                      <a:pt x="1096" y="578"/>
                      <a:pt x="1095" y="579"/>
                      <a:pt x="1095" y="580"/>
                    </a:cubicBezTo>
                    <a:cubicBezTo>
                      <a:pt x="1095" y="583"/>
                      <a:pt x="1093" y="584"/>
                      <a:pt x="1092" y="585"/>
                    </a:cubicBezTo>
                    <a:cubicBezTo>
                      <a:pt x="1091" y="585"/>
                      <a:pt x="1091" y="586"/>
                      <a:pt x="1091" y="586"/>
                    </a:cubicBezTo>
                    <a:cubicBezTo>
                      <a:pt x="1091" y="588"/>
                      <a:pt x="1090" y="589"/>
                      <a:pt x="1087" y="589"/>
                    </a:cubicBezTo>
                    <a:cubicBezTo>
                      <a:pt x="1085" y="589"/>
                      <a:pt x="1082" y="588"/>
                      <a:pt x="1080" y="587"/>
                    </a:cubicBezTo>
                    <a:cubicBezTo>
                      <a:pt x="1080" y="587"/>
                      <a:pt x="1080" y="587"/>
                      <a:pt x="1080" y="587"/>
                    </a:cubicBezTo>
                    <a:cubicBezTo>
                      <a:pt x="1079" y="587"/>
                      <a:pt x="1078" y="588"/>
                      <a:pt x="1077" y="589"/>
                    </a:cubicBezTo>
                    <a:cubicBezTo>
                      <a:pt x="1075" y="590"/>
                      <a:pt x="1074" y="591"/>
                      <a:pt x="1073" y="591"/>
                    </a:cubicBezTo>
                    <a:cubicBezTo>
                      <a:pt x="1073" y="591"/>
                      <a:pt x="1073" y="591"/>
                      <a:pt x="1073" y="591"/>
                    </a:cubicBezTo>
                    <a:cubicBezTo>
                      <a:pt x="1072" y="592"/>
                      <a:pt x="1072" y="595"/>
                      <a:pt x="1073" y="597"/>
                    </a:cubicBezTo>
                    <a:cubicBezTo>
                      <a:pt x="1073" y="598"/>
                      <a:pt x="1073" y="599"/>
                      <a:pt x="1073" y="600"/>
                    </a:cubicBezTo>
                    <a:cubicBezTo>
                      <a:pt x="1072" y="601"/>
                      <a:pt x="1072" y="603"/>
                      <a:pt x="1073" y="605"/>
                    </a:cubicBezTo>
                    <a:cubicBezTo>
                      <a:pt x="1074" y="606"/>
                      <a:pt x="1074" y="608"/>
                      <a:pt x="1074" y="610"/>
                    </a:cubicBezTo>
                    <a:cubicBezTo>
                      <a:pt x="1074" y="611"/>
                      <a:pt x="1074" y="611"/>
                      <a:pt x="1074" y="612"/>
                    </a:cubicBezTo>
                    <a:cubicBezTo>
                      <a:pt x="1077" y="610"/>
                      <a:pt x="1079" y="609"/>
                      <a:pt x="1081" y="609"/>
                    </a:cubicBezTo>
                    <a:cubicBezTo>
                      <a:pt x="1083" y="609"/>
                      <a:pt x="1085" y="610"/>
                      <a:pt x="1087" y="612"/>
                    </a:cubicBezTo>
                    <a:cubicBezTo>
                      <a:pt x="1089" y="614"/>
                      <a:pt x="1090" y="615"/>
                      <a:pt x="1092" y="615"/>
                    </a:cubicBezTo>
                    <a:cubicBezTo>
                      <a:pt x="1096" y="615"/>
                      <a:pt x="1112" y="604"/>
                      <a:pt x="1113" y="602"/>
                    </a:cubicBezTo>
                    <a:cubicBezTo>
                      <a:pt x="1113" y="600"/>
                      <a:pt x="1116" y="597"/>
                      <a:pt x="1125" y="589"/>
                    </a:cubicBezTo>
                    <a:cubicBezTo>
                      <a:pt x="1126" y="587"/>
                      <a:pt x="1128" y="585"/>
                      <a:pt x="1129" y="584"/>
                    </a:cubicBezTo>
                    <a:cubicBezTo>
                      <a:pt x="1133" y="580"/>
                      <a:pt x="1140" y="572"/>
                      <a:pt x="1143" y="565"/>
                    </a:cubicBezTo>
                    <a:cubicBezTo>
                      <a:pt x="1144" y="563"/>
                      <a:pt x="1147" y="559"/>
                      <a:pt x="1150" y="556"/>
                    </a:cubicBezTo>
                    <a:cubicBezTo>
                      <a:pt x="1151" y="554"/>
                      <a:pt x="1153" y="553"/>
                      <a:pt x="1153" y="552"/>
                    </a:cubicBezTo>
                    <a:cubicBezTo>
                      <a:pt x="1154" y="551"/>
                      <a:pt x="1155" y="550"/>
                      <a:pt x="1155" y="549"/>
                    </a:cubicBezTo>
                    <a:cubicBezTo>
                      <a:pt x="1156" y="548"/>
                      <a:pt x="1157" y="546"/>
                      <a:pt x="1159" y="542"/>
                    </a:cubicBezTo>
                    <a:cubicBezTo>
                      <a:pt x="1161" y="538"/>
                      <a:pt x="1162" y="529"/>
                      <a:pt x="1163" y="523"/>
                    </a:cubicBezTo>
                    <a:cubicBezTo>
                      <a:pt x="1163" y="518"/>
                      <a:pt x="1163" y="517"/>
                      <a:pt x="1164" y="516"/>
                    </a:cubicBezTo>
                    <a:cubicBezTo>
                      <a:pt x="1164" y="516"/>
                      <a:pt x="1164" y="515"/>
                      <a:pt x="1164" y="514"/>
                    </a:cubicBezTo>
                    <a:cubicBezTo>
                      <a:pt x="1164" y="513"/>
                      <a:pt x="1165" y="511"/>
                      <a:pt x="1166" y="510"/>
                    </a:cubicBezTo>
                    <a:cubicBezTo>
                      <a:pt x="1166" y="510"/>
                      <a:pt x="1166" y="509"/>
                      <a:pt x="1166" y="508"/>
                    </a:cubicBezTo>
                    <a:cubicBezTo>
                      <a:pt x="1167" y="507"/>
                      <a:pt x="1167" y="505"/>
                      <a:pt x="1169" y="503"/>
                    </a:cubicBezTo>
                    <a:cubicBezTo>
                      <a:pt x="1172" y="501"/>
                      <a:pt x="1171" y="500"/>
                      <a:pt x="1171" y="498"/>
                    </a:cubicBezTo>
                    <a:cubicBezTo>
                      <a:pt x="1170" y="497"/>
                      <a:pt x="1170" y="495"/>
                      <a:pt x="1170" y="494"/>
                    </a:cubicBezTo>
                    <a:cubicBezTo>
                      <a:pt x="1170" y="493"/>
                      <a:pt x="1170" y="491"/>
                      <a:pt x="1170" y="491"/>
                    </a:cubicBezTo>
                    <a:cubicBezTo>
                      <a:pt x="1169" y="489"/>
                      <a:pt x="1170" y="487"/>
                      <a:pt x="1172" y="486"/>
                    </a:cubicBezTo>
                    <a:cubicBezTo>
                      <a:pt x="1172" y="486"/>
                      <a:pt x="1170" y="485"/>
                      <a:pt x="1168" y="484"/>
                    </a:cubicBezTo>
                    <a:cubicBezTo>
                      <a:pt x="1168" y="483"/>
                      <a:pt x="1167" y="483"/>
                      <a:pt x="1167" y="483"/>
                    </a:cubicBezTo>
                    <a:cubicBezTo>
                      <a:pt x="1165" y="482"/>
                      <a:pt x="1162" y="481"/>
                      <a:pt x="1162" y="478"/>
                    </a:cubicBezTo>
                    <a:cubicBezTo>
                      <a:pt x="1161" y="476"/>
                      <a:pt x="1158" y="473"/>
                      <a:pt x="1155" y="473"/>
                    </a:cubicBezTo>
                    <a:cubicBezTo>
                      <a:pt x="1154" y="473"/>
                      <a:pt x="1152" y="473"/>
                      <a:pt x="1151" y="473"/>
                    </a:cubicBezTo>
                    <a:cubicBezTo>
                      <a:pt x="1150" y="473"/>
                      <a:pt x="1149" y="472"/>
                      <a:pt x="1148" y="472"/>
                    </a:cubicBezTo>
                    <a:cubicBezTo>
                      <a:pt x="1148" y="474"/>
                      <a:pt x="1148" y="475"/>
                      <a:pt x="1147" y="476"/>
                    </a:cubicBezTo>
                    <a:cubicBezTo>
                      <a:pt x="1147" y="477"/>
                      <a:pt x="1146" y="477"/>
                      <a:pt x="1145" y="477"/>
                    </a:cubicBezTo>
                    <a:cubicBezTo>
                      <a:pt x="1145" y="477"/>
                      <a:pt x="1144" y="477"/>
                      <a:pt x="1144" y="477"/>
                    </a:cubicBezTo>
                    <a:cubicBezTo>
                      <a:pt x="1144" y="477"/>
                      <a:pt x="1143" y="478"/>
                      <a:pt x="1142" y="479"/>
                    </a:cubicBezTo>
                    <a:cubicBezTo>
                      <a:pt x="1142" y="480"/>
                      <a:pt x="1142" y="480"/>
                      <a:pt x="1142" y="480"/>
                    </a:cubicBezTo>
                    <a:cubicBezTo>
                      <a:pt x="1140" y="482"/>
                      <a:pt x="1138" y="483"/>
                      <a:pt x="1136" y="483"/>
                    </a:cubicBezTo>
                    <a:cubicBezTo>
                      <a:pt x="1134" y="483"/>
                      <a:pt x="1134" y="482"/>
                      <a:pt x="1134" y="482"/>
                    </a:cubicBezTo>
                    <a:cubicBezTo>
                      <a:pt x="1133" y="481"/>
                      <a:pt x="1134" y="480"/>
                      <a:pt x="1135" y="479"/>
                    </a:cubicBezTo>
                    <a:cubicBezTo>
                      <a:pt x="1136" y="478"/>
                      <a:pt x="1136" y="478"/>
                      <a:pt x="1135" y="477"/>
                    </a:cubicBezTo>
                    <a:cubicBezTo>
                      <a:pt x="1134" y="477"/>
                      <a:pt x="1134" y="476"/>
                      <a:pt x="1134" y="474"/>
                    </a:cubicBezTo>
                    <a:cubicBezTo>
                      <a:pt x="1134" y="473"/>
                      <a:pt x="1134" y="472"/>
                      <a:pt x="1135" y="471"/>
                    </a:cubicBezTo>
                    <a:cubicBezTo>
                      <a:pt x="1134" y="472"/>
                      <a:pt x="1133" y="473"/>
                      <a:pt x="1132" y="475"/>
                    </a:cubicBezTo>
                    <a:cubicBezTo>
                      <a:pt x="1132" y="476"/>
                      <a:pt x="1131" y="478"/>
                      <a:pt x="1129" y="478"/>
                    </a:cubicBezTo>
                    <a:cubicBezTo>
                      <a:pt x="1128" y="478"/>
                      <a:pt x="1127" y="478"/>
                      <a:pt x="1127" y="477"/>
                    </a:cubicBezTo>
                    <a:cubicBezTo>
                      <a:pt x="1125" y="475"/>
                      <a:pt x="1126" y="470"/>
                      <a:pt x="1126" y="467"/>
                    </a:cubicBezTo>
                    <a:cubicBezTo>
                      <a:pt x="1126" y="467"/>
                      <a:pt x="1125" y="467"/>
                      <a:pt x="1124" y="468"/>
                    </a:cubicBezTo>
                    <a:cubicBezTo>
                      <a:pt x="1122" y="468"/>
                      <a:pt x="1119" y="468"/>
                      <a:pt x="1116" y="468"/>
                    </a:cubicBezTo>
                    <a:cubicBezTo>
                      <a:pt x="1113" y="468"/>
                      <a:pt x="1112" y="466"/>
                      <a:pt x="1112" y="465"/>
                    </a:cubicBezTo>
                    <a:cubicBezTo>
                      <a:pt x="1111" y="463"/>
                      <a:pt x="1113" y="461"/>
                      <a:pt x="1116" y="459"/>
                    </a:cubicBezTo>
                    <a:cubicBezTo>
                      <a:pt x="1119" y="458"/>
                      <a:pt x="1120" y="456"/>
                      <a:pt x="1120" y="455"/>
                    </a:cubicBezTo>
                    <a:cubicBezTo>
                      <a:pt x="1121" y="454"/>
                      <a:pt x="1122" y="453"/>
                      <a:pt x="1123" y="453"/>
                    </a:cubicBezTo>
                    <a:cubicBezTo>
                      <a:pt x="1124" y="452"/>
                      <a:pt x="1128" y="450"/>
                      <a:pt x="1131" y="448"/>
                    </a:cubicBezTo>
                    <a:cubicBezTo>
                      <a:pt x="1132" y="447"/>
                      <a:pt x="1134" y="446"/>
                      <a:pt x="1135" y="446"/>
                    </a:cubicBezTo>
                    <a:cubicBezTo>
                      <a:pt x="1138" y="444"/>
                      <a:pt x="1139" y="442"/>
                      <a:pt x="1140" y="439"/>
                    </a:cubicBezTo>
                    <a:cubicBezTo>
                      <a:pt x="1140" y="439"/>
                      <a:pt x="1140" y="439"/>
                      <a:pt x="1140" y="439"/>
                    </a:cubicBezTo>
                    <a:cubicBezTo>
                      <a:pt x="1141" y="437"/>
                      <a:pt x="1143" y="436"/>
                      <a:pt x="1147" y="434"/>
                    </a:cubicBezTo>
                    <a:cubicBezTo>
                      <a:pt x="1149" y="432"/>
                      <a:pt x="1152" y="430"/>
                      <a:pt x="1154" y="428"/>
                    </a:cubicBezTo>
                    <a:cubicBezTo>
                      <a:pt x="1160" y="424"/>
                      <a:pt x="1163" y="421"/>
                      <a:pt x="1165" y="418"/>
                    </a:cubicBezTo>
                    <a:cubicBezTo>
                      <a:pt x="1165" y="416"/>
                      <a:pt x="1168" y="414"/>
                      <a:pt x="1171" y="413"/>
                    </a:cubicBezTo>
                    <a:cubicBezTo>
                      <a:pt x="1172" y="412"/>
                      <a:pt x="1175" y="410"/>
                      <a:pt x="1175" y="409"/>
                    </a:cubicBezTo>
                    <a:cubicBezTo>
                      <a:pt x="1175" y="406"/>
                      <a:pt x="1187" y="400"/>
                      <a:pt x="1194" y="399"/>
                    </a:cubicBezTo>
                    <a:cubicBezTo>
                      <a:pt x="1196" y="398"/>
                      <a:pt x="1198" y="398"/>
                      <a:pt x="1200" y="398"/>
                    </a:cubicBezTo>
                    <a:cubicBezTo>
                      <a:pt x="1206" y="398"/>
                      <a:pt x="1214" y="400"/>
                      <a:pt x="1216" y="402"/>
                    </a:cubicBezTo>
                    <a:cubicBezTo>
                      <a:pt x="1217" y="403"/>
                      <a:pt x="1218" y="403"/>
                      <a:pt x="1220" y="402"/>
                    </a:cubicBezTo>
                    <a:cubicBezTo>
                      <a:pt x="1221" y="400"/>
                      <a:pt x="1222" y="400"/>
                      <a:pt x="1223" y="400"/>
                    </a:cubicBezTo>
                    <a:cubicBezTo>
                      <a:pt x="1224" y="400"/>
                      <a:pt x="1225" y="401"/>
                      <a:pt x="1227" y="401"/>
                    </a:cubicBezTo>
                    <a:cubicBezTo>
                      <a:pt x="1228" y="401"/>
                      <a:pt x="1229" y="401"/>
                      <a:pt x="1229" y="401"/>
                    </a:cubicBezTo>
                    <a:cubicBezTo>
                      <a:pt x="1232" y="401"/>
                      <a:pt x="1233" y="401"/>
                      <a:pt x="1234" y="400"/>
                    </a:cubicBezTo>
                    <a:cubicBezTo>
                      <a:pt x="1236" y="400"/>
                      <a:pt x="1237" y="399"/>
                      <a:pt x="1239" y="400"/>
                    </a:cubicBezTo>
                    <a:cubicBezTo>
                      <a:pt x="1240" y="400"/>
                      <a:pt x="1241" y="401"/>
                      <a:pt x="1242" y="401"/>
                    </a:cubicBezTo>
                    <a:cubicBezTo>
                      <a:pt x="1243" y="401"/>
                      <a:pt x="1245" y="400"/>
                      <a:pt x="1246" y="398"/>
                    </a:cubicBezTo>
                    <a:cubicBezTo>
                      <a:pt x="1247" y="395"/>
                      <a:pt x="1252" y="395"/>
                      <a:pt x="1254" y="395"/>
                    </a:cubicBezTo>
                    <a:cubicBezTo>
                      <a:pt x="1256" y="395"/>
                      <a:pt x="1259" y="395"/>
                      <a:pt x="1261" y="396"/>
                    </a:cubicBezTo>
                    <a:cubicBezTo>
                      <a:pt x="1261" y="396"/>
                      <a:pt x="1261" y="397"/>
                      <a:pt x="1262" y="397"/>
                    </a:cubicBezTo>
                    <a:cubicBezTo>
                      <a:pt x="1263" y="398"/>
                      <a:pt x="1265" y="399"/>
                      <a:pt x="1267" y="398"/>
                    </a:cubicBezTo>
                    <a:cubicBezTo>
                      <a:pt x="1268" y="397"/>
                      <a:pt x="1268" y="397"/>
                      <a:pt x="1269" y="397"/>
                    </a:cubicBezTo>
                    <a:cubicBezTo>
                      <a:pt x="1270" y="397"/>
                      <a:pt x="1271" y="398"/>
                      <a:pt x="1272" y="399"/>
                    </a:cubicBezTo>
                    <a:cubicBezTo>
                      <a:pt x="1273" y="400"/>
                      <a:pt x="1273" y="401"/>
                      <a:pt x="1274" y="401"/>
                    </a:cubicBezTo>
                    <a:cubicBezTo>
                      <a:pt x="1276" y="401"/>
                      <a:pt x="1277" y="402"/>
                      <a:pt x="1277" y="403"/>
                    </a:cubicBezTo>
                    <a:cubicBezTo>
                      <a:pt x="1277" y="405"/>
                      <a:pt x="1275" y="406"/>
                      <a:pt x="1272" y="406"/>
                    </a:cubicBezTo>
                    <a:cubicBezTo>
                      <a:pt x="1271" y="406"/>
                      <a:pt x="1269" y="406"/>
                      <a:pt x="1269" y="407"/>
                    </a:cubicBezTo>
                    <a:cubicBezTo>
                      <a:pt x="1269" y="407"/>
                      <a:pt x="1269" y="407"/>
                      <a:pt x="1270" y="407"/>
                    </a:cubicBezTo>
                    <a:cubicBezTo>
                      <a:pt x="1271" y="408"/>
                      <a:pt x="1273" y="407"/>
                      <a:pt x="1275" y="407"/>
                    </a:cubicBezTo>
                    <a:cubicBezTo>
                      <a:pt x="1277" y="406"/>
                      <a:pt x="1278" y="405"/>
                      <a:pt x="1279" y="406"/>
                    </a:cubicBezTo>
                    <a:cubicBezTo>
                      <a:pt x="1280" y="406"/>
                      <a:pt x="1281" y="406"/>
                      <a:pt x="1282" y="406"/>
                    </a:cubicBezTo>
                    <a:cubicBezTo>
                      <a:pt x="1285" y="406"/>
                      <a:pt x="1287" y="405"/>
                      <a:pt x="1289" y="404"/>
                    </a:cubicBezTo>
                    <a:cubicBezTo>
                      <a:pt x="1290" y="403"/>
                      <a:pt x="1290" y="403"/>
                      <a:pt x="1291" y="403"/>
                    </a:cubicBezTo>
                    <a:cubicBezTo>
                      <a:pt x="1292" y="403"/>
                      <a:pt x="1293" y="404"/>
                      <a:pt x="1294" y="404"/>
                    </a:cubicBezTo>
                    <a:cubicBezTo>
                      <a:pt x="1294" y="404"/>
                      <a:pt x="1294" y="404"/>
                      <a:pt x="1295" y="404"/>
                    </a:cubicBezTo>
                    <a:cubicBezTo>
                      <a:pt x="1295" y="404"/>
                      <a:pt x="1295" y="404"/>
                      <a:pt x="1295" y="404"/>
                    </a:cubicBezTo>
                    <a:cubicBezTo>
                      <a:pt x="1298" y="402"/>
                      <a:pt x="1303" y="401"/>
                      <a:pt x="1306" y="401"/>
                    </a:cubicBezTo>
                    <a:cubicBezTo>
                      <a:pt x="1305" y="401"/>
                      <a:pt x="1304" y="400"/>
                      <a:pt x="1302" y="400"/>
                    </a:cubicBezTo>
                    <a:cubicBezTo>
                      <a:pt x="1301" y="400"/>
                      <a:pt x="1299" y="400"/>
                      <a:pt x="1298" y="399"/>
                    </a:cubicBezTo>
                    <a:cubicBezTo>
                      <a:pt x="1297" y="397"/>
                      <a:pt x="1298" y="395"/>
                      <a:pt x="1301" y="391"/>
                    </a:cubicBezTo>
                    <a:cubicBezTo>
                      <a:pt x="1303" y="386"/>
                      <a:pt x="1307" y="384"/>
                      <a:pt x="1311" y="381"/>
                    </a:cubicBezTo>
                    <a:cubicBezTo>
                      <a:pt x="1312" y="380"/>
                      <a:pt x="1314" y="379"/>
                      <a:pt x="1315" y="378"/>
                    </a:cubicBezTo>
                    <a:cubicBezTo>
                      <a:pt x="1317" y="376"/>
                      <a:pt x="1319" y="375"/>
                      <a:pt x="1321" y="375"/>
                    </a:cubicBezTo>
                    <a:cubicBezTo>
                      <a:pt x="1321" y="375"/>
                      <a:pt x="1322" y="375"/>
                      <a:pt x="1322" y="375"/>
                    </a:cubicBezTo>
                    <a:cubicBezTo>
                      <a:pt x="1322" y="375"/>
                      <a:pt x="1322" y="375"/>
                      <a:pt x="1322" y="375"/>
                    </a:cubicBezTo>
                    <a:cubicBezTo>
                      <a:pt x="1322" y="372"/>
                      <a:pt x="1324" y="365"/>
                      <a:pt x="1328" y="365"/>
                    </a:cubicBezTo>
                    <a:cubicBezTo>
                      <a:pt x="1329" y="365"/>
                      <a:pt x="1330" y="365"/>
                      <a:pt x="1331" y="365"/>
                    </a:cubicBezTo>
                    <a:cubicBezTo>
                      <a:pt x="1332" y="365"/>
                      <a:pt x="1334" y="365"/>
                      <a:pt x="1335" y="365"/>
                    </a:cubicBezTo>
                    <a:cubicBezTo>
                      <a:pt x="1339" y="365"/>
                      <a:pt x="1341" y="364"/>
                      <a:pt x="1343" y="363"/>
                    </a:cubicBezTo>
                    <a:cubicBezTo>
                      <a:pt x="1344" y="363"/>
                      <a:pt x="1345" y="362"/>
                      <a:pt x="1346" y="362"/>
                    </a:cubicBezTo>
                    <a:cubicBezTo>
                      <a:pt x="1348" y="362"/>
                      <a:pt x="1349" y="364"/>
                      <a:pt x="1350" y="365"/>
                    </a:cubicBezTo>
                    <a:cubicBezTo>
                      <a:pt x="1350" y="365"/>
                      <a:pt x="1350" y="366"/>
                      <a:pt x="1350" y="366"/>
                    </a:cubicBezTo>
                    <a:cubicBezTo>
                      <a:pt x="1351" y="366"/>
                      <a:pt x="1352" y="365"/>
                      <a:pt x="1353" y="365"/>
                    </a:cubicBezTo>
                    <a:cubicBezTo>
                      <a:pt x="1354" y="364"/>
                      <a:pt x="1355" y="363"/>
                      <a:pt x="1356" y="363"/>
                    </a:cubicBezTo>
                    <a:cubicBezTo>
                      <a:pt x="1357" y="363"/>
                      <a:pt x="1357" y="363"/>
                      <a:pt x="1358" y="363"/>
                    </a:cubicBezTo>
                    <a:cubicBezTo>
                      <a:pt x="1358" y="364"/>
                      <a:pt x="1359" y="364"/>
                      <a:pt x="1359" y="365"/>
                    </a:cubicBezTo>
                    <a:cubicBezTo>
                      <a:pt x="1359" y="366"/>
                      <a:pt x="1358" y="367"/>
                      <a:pt x="1356" y="369"/>
                    </a:cubicBezTo>
                    <a:cubicBezTo>
                      <a:pt x="1355" y="370"/>
                      <a:pt x="1354" y="372"/>
                      <a:pt x="1353" y="374"/>
                    </a:cubicBezTo>
                    <a:cubicBezTo>
                      <a:pt x="1353" y="374"/>
                      <a:pt x="1353" y="375"/>
                      <a:pt x="1353" y="375"/>
                    </a:cubicBezTo>
                    <a:cubicBezTo>
                      <a:pt x="1354" y="375"/>
                      <a:pt x="1355" y="375"/>
                      <a:pt x="1355" y="375"/>
                    </a:cubicBezTo>
                    <a:cubicBezTo>
                      <a:pt x="1356" y="375"/>
                      <a:pt x="1357" y="376"/>
                      <a:pt x="1358" y="376"/>
                    </a:cubicBezTo>
                    <a:cubicBezTo>
                      <a:pt x="1359" y="376"/>
                      <a:pt x="1359" y="377"/>
                      <a:pt x="1360" y="378"/>
                    </a:cubicBezTo>
                    <a:cubicBezTo>
                      <a:pt x="1360" y="379"/>
                      <a:pt x="1358" y="379"/>
                      <a:pt x="1357" y="380"/>
                    </a:cubicBezTo>
                    <a:cubicBezTo>
                      <a:pt x="1357" y="380"/>
                      <a:pt x="1357" y="380"/>
                      <a:pt x="1357" y="380"/>
                    </a:cubicBezTo>
                    <a:cubicBezTo>
                      <a:pt x="1357" y="380"/>
                      <a:pt x="1357" y="380"/>
                      <a:pt x="1357" y="380"/>
                    </a:cubicBezTo>
                    <a:cubicBezTo>
                      <a:pt x="1359" y="380"/>
                      <a:pt x="1362" y="379"/>
                      <a:pt x="1366" y="375"/>
                    </a:cubicBezTo>
                    <a:cubicBezTo>
                      <a:pt x="1371" y="370"/>
                      <a:pt x="1377" y="367"/>
                      <a:pt x="1382" y="367"/>
                    </a:cubicBezTo>
                    <a:cubicBezTo>
                      <a:pt x="1382" y="367"/>
                      <a:pt x="1383" y="367"/>
                      <a:pt x="1383" y="367"/>
                    </a:cubicBezTo>
                    <a:cubicBezTo>
                      <a:pt x="1384" y="367"/>
                      <a:pt x="1384" y="367"/>
                      <a:pt x="1384" y="367"/>
                    </a:cubicBezTo>
                    <a:cubicBezTo>
                      <a:pt x="1384" y="367"/>
                      <a:pt x="1384" y="365"/>
                      <a:pt x="1384" y="364"/>
                    </a:cubicBezTo>
                    <a:cubicBezTo>
                      <a:pt x="1384" y="363"/>
                      <a:pt x="1384" y="361"/>
                      <a:pt x="1384" y="359"/>
                    </a:cubicBezTo>
                    <a:cubicBezTo>
                      <a:pt x="1384" y="353"/>
                      <a:pt x="1392" y="351"/>
                      <a:pt x="1397" y="351"/>
                    </a:cubicBezTo>
                    <a:cubicBezTo>
                      <a:pt x="1399" y="351"/>
                      <a:pt x="1401" y="351"/>
                      <a:pt x="1402" y="352"/>
                    </a:cubicBezTo>
                    <a:cubicBezTo>
                      <a:pt x="1405" y="353"/>
                      <a:pt x="1406" y="354"/>
                      <a:pt x="1405" y="355"/>
                    </a:cubicBezTo>
                    <a:cubicBezTo>
                      <a:pt x="1405" y="356"/>
                      <a:pt x="1405" y="357"/>
                      <a:pt x="1403" y="357"/>
                    </a:cubicBezTo>
                    <a:cubicBezTo>
                      <a:pt x="1403" y="357"/>
                      <a:pt x="1402" y="356"/>
                      <a:pt x="1401" y="356"/>
                    </a:cubicBezTo>
                    <a:cubicBezTo>
                      <a:pt x="1400" y="356"/>
                      <a:pt x="1398" y="356"/>
                      <a:pt x="1397" y="358"/>
                    </a:cubicBezTo>
                    <a:cubicBezTo>
                      <a:pt x="1396" y="359"/>
                      <a:pt x="1395" y="361"/>
                      <a:pt x="1395" y="363"/>
                    </a:cubicBezTo>
                    <a:cubicBezTo>
                      <a:pt x="1395" y="365"/>
                      <a:pt x="1394" y="367"/>
                      <a:pt x="1394" y="368"/>
                    </a:cubicBezTo>
                    <a:cubicBezTo>
                      <a:pt x="1393" y="370"/>
                      <a:pt x="1393" y="370"/>
                      <a:pt x="1393" y="370"/>
                    </a:cubicBezTo>
                    <a:cubicBezTo>
                      <a:pt x="1394" y="371"/>
                      <a:pt x="1394" y="371"/>
                      <a:pt x="1394" y="372"/>
                    </a:cubicBezTo>
                    <a:cubicBezTo>
                      <a:pt x="1394" y="373"/>
                      <a:pt x="1393" y="373"/>
                      <a:pt x="1392" y="374"/>
                    </a:cubicBezTo>
                    <a:cubicBezTo>
                      <a:pt x="1392" y="374"/>
                      <a:pt x="1391" y="375"/>
                      <a:pt x="1391" y="375"/>
                    </a:cubicBezTo>
                    <a:cubicBezTo>
                      <a:pt x="1391" y="376"/>
                      <a:pt x="1391" y="376"/>
                      <a:pt x="1391" y="376"/>
                    </a:cubicBezTo>
                    <a:cubicBezTo>
                      <a:pt x="1391" y="377"/>
                      <a:pt x="1390" y="380"/>
                      <a:pt x="1387" y="381"/>
                    </a:cubicBezTo>
                    <a:cubicBezTo>
                      <a:pt x="1387" y="381"/>
                      <a:pt x="1386" y="381"/>
                      <a:pt x="1384" y="381"/>
                    </a:cubicBezTo>
                    <a:cubicBezTo>
                      <a:pt x="1382" y="382"/>
                      <a:pt x="1375" y="383"/>
                      <a:pt x="1375" y="385"/>
                    </a:cubicBezTo>
                    <a:cubicBezTo>
                      <a:pt x="1375" y="388"/>
                      <a:pt x="1373" y="389"/>
                      <a:pt x="1371" y="390"/>
                    </a:cubicBezTo>
                    <a:cubicBezTo>
                      <a:pt x="1370" y="391"/>
                      <a:pt x="1368" y="392"/>
                      <a:pt x="1367" y="394"/>
                    </a:cubicBezTo>
                    <a:cubicBezTo>
                      <a:pt x="1366" y="397"/>
                      <a:pt x="1364" y="398"/>
                      <a:pt x="1361" y="400"/>
                    </a:cubicBezTo>
                    <a:cubicBezTo>
                      <a:pt x="1357" y="403"/>
                      <a:pt x="1353" y="406"/>
                      <a:pt x="1349" y="411"/>
                    </a:cubicBezTo>
                    <a:cubicBezTo>
                      <a:pt x="1345" y="417"/>
                      <a:pt x="1339" y="419"/>
                      <a:pt x="1336" y="421"/>
                    </a:cubicBezTo>
                    <a:cubicBezTo>
                      <a:pt x="1335" y="421"/>
                      <a:pt x="1334" y="421"/>
                      <a:pt x="1334" y="421"/>
                    </a:cubicBezTo>
                    <a:cubicBezTo>
                      <a:pt x="1333" y="423"/>
                      <a:pt x="1330" y="424"/>
                      <a:pt x="1326" y="424"/>
                    </a:cubicBezTo>
                    <a:cubicBezTo>
                      <a:pt x="1325" y="424"/>
                      <a:pt x="1324" y="424"/>
                      <a:pt x="1324" y="424"/>
                    </a:cubicBezTo>
                    <a:cubicBezTo>
                      <a:pt x="1324" y="424"/>
                      <a:pt x="1324" y="425"/>
                      <a:pt x="1324" y="425"/>
                    </a:cubicBezTo>
                    <a:cubicBezTo>
                      <a:pt x="1324" y="427"/>
                      <a:pt x="1325" y="431"/>
                      <a:pt x="1321" y="435"/>
                    </a:cubicBezTo>
                    <a:cubicBezTo>
                      <a:pt x="1316" y="441"/>
                      <a:pt x="1312" y="449"/>
                      <a:pt x="1312" y="457"/>
                    </a:cubicBezTo>
                    <a:cubicBezTo>
                      <a:pt x="1313" y="465"/>
                      <a:pt x="1315" y="488"/>
                      <a:pt x="1318" y="492"/>
                    </a:cubicBezTo>
                    <a:cubicBezTo>
                      <a:pt x="1319" y="494"/>
                      <a:pt x="1319" y="498"/>
                      <a:pt x="1319" y="502"/>
                    </a:cubicBezTo>
                    <a:cubicBezTo>
                      <a:pt x="1320" y="504"/>
                      <a:pt x="1320" y="507"/>
                      <a:pt x="1320" y="508"/>
                    </a:cubicBezTo>
                    <a:cubicBezTo>
                      <a:pt x="1322" y="510"/>
                      <a:pt x="1322" y="511"/>
                      <a:pt x="1322" y="513"/>
                    </a:cubicBezTo>
                    <a:cubicBezTo>
                      <a:pt x="1323" y="514"/>
                      <a:pt x="1323" y="515"/>
                      <a:pt x="1323" y="515"/>
                    </a:cubicBezTo>
                    <a:cubicBezTo>
                      <a:pt x="1324" y="515"/>
                      <a:pt x="1326" y="512"/>
                      <a:pt x="1328" y="511"/>
                    </a:cubicBezTo>
                    <a:cubicBezTo>
                      <a:pt x="1329" y="509"/>
                      <a:pt x="1330" y="507"/>
                      <a:pt x="1332" y="506"/>
                    </a:cubicBezTo>
                    <a:cubicBezTo>
                      <a:pt x="1333" y="505"/>
                      <a:pt x="1334" y="504"/>
                      <a:pt x="1334" y="503"/>
                    </a:cubicBezTo>
                    <a:cubicBezTo>
                      <a:pt x="1335" y="502"/>
                      <a:pt x="1335" y="502"/>
                      <a:pt x="1337" y="501"/>
                    </a:cubicBezTo>
                    <a:cubicBezTo>
                      <a:pt x="1338" y="500"/>
                      <a:pt x="1338" y="497"/>
                      <a:pt x="1338" y="495"/>
                    </a:cubicBezTo>
                    <a:cubicBezTo>
                      <a:pt x="1338" y="493"/>
                      <a:pt x="1338" y="492"/>
                      <a:pt x="1338" y="491"/>
                    </a:cubicBezTo>
                    <a:cubicBezTo>
                      <a:pt x="1339" y="490"/>
                      <a:pt x="1341" y="489"/>
                      <a:pt x="1342" y="489"/>
                    </a:cubicBezTo>
                    <a:cubicBezTo>
                      <a:pt x="1343" y="488"/>
                      <a:pt x="1345" y="487"/>
                      <a:pt x="1345" y="487"/>
                    </a:cubicBezTo>
                    <a:cubicBezTo>
                      <a:pt x="1346" y="485"/>
                      <a:pt x="1348" y="485"/>
                      <a:pt x="1350" y="485"/>
                    </a:cubicBezTo>
                    <a:cubicBezTo>
                      <a:pt x="1351" y="485"/>
                      <a:pt x="1352" y="485"/>
                      <a:pt x="1353" y="485"/>
                    </a:cubicBezTo>
                    <a:cubicBezTo>
                      <a:pt x="1353" y="485"/>
                      <a:pt x="1353" y="483"/>
                      <a:pt x="1352" y="480"/>
                    </a:cubicBezTo>
                    <a:cubicBezTo>
                      <a:pt x="1352" y="479"/>
                      <a:pt x="1351" y="479"/>
                      <a:pt x="1351" y="478"/>
                    </a:cubicBezTo>
                    <a:cubicBezTo>
                      <a:pt x="1350" y="475"/>
                      <a:pt x="1355" y="472"/>
                      <a:pt x="1359" y="469"/>
                    </a:cubicBezTo>
                    <a:cubicBezTo>
                      <a:pt x="1360" y="469"/>
                      <a:pt x="1360" y="468"/>
                      <a:pt x="1361" y="468"/>
                    </a:cubicBezTo>
                    <a:cubicBezTo>
                      <a:pt x="1362" y="467"/>
                      <a:pt x="1363" y="467"/>
                      <a:pt x="1364" y="467"/>
                    </a:cubicBezTo>
                    <a:cubicBezTo>
                      <a:pt x="1365" y="467"/>
                      <a:pt x="1366" y="467"/>
                      <a:pt x="1367" y="467"/>
                    </a:cubicBezTo>
                    <a:cubicBezTo>
                      <a:pt x="1368" y="467"/>
                      <a:pt x="1368" y="467"/>
                      <a:pt x="1369" y="467"/>
                    </a:cubicBezTo>
                    <a:cubicBezTo>
                      <a:pt x="1370" y="467"/>
                      <a:pt x="1371" y="467"/>
                      <a:pt x="1372" y="466"/>
                    </a:cubicBezTo>
                    <a:cubicBezTo>
                      <a:pt x="1375" y="464"/>
                      <a:pt x="1373" y="461"/>
                      <a:pt x="1371" y="459"/>
                    </a:cubicBezTo>
                    <a:cubicBezTo>
                      <a:pt x="1371" y="458"/>
                      <a:pt x="1371" y="458"/>
                      <a:pt x="1371" y="458"/>
                    </a:cubicBezTo>
                    <a:cubicBezTo>
                      <a:pt x="1370" y="457"/>
                      <a:pt x="1370" y="456"/>
                      <a:pt x="1371" y="454"/>
                    </a:cubicBezTo>
                    <a:cubicBezTo>
                      <a:pt x="1372" y="451"/>
                      <a:pt x="1375" y="445"/>
                      <a:pt x="1378" y="445"/>
                    </a:cubicBezTo>
                    <a:cubicBezTo>
                      <a:pt x="1379" y="444"/>
                      <a:pt x="1381" y="445"/>
                      <a:pt x="1382" y="445"/>
                    </a:cubicBezTo>
                    <a:cubicBezTo>
                      <a:pt x="1382" y="445"/>
                      <a:pt x="1383" y="445"/>
                      <a:pt x="1383" y="445"/>
                    </a:cubicBezTo>
                    <a:cubicBezTo>
                      <a:pt x="1384" y="445"/>
                      <a:pt x="1384" y="445"/>
                      <a:pt x="1385" y="444"/>
                    </a:cubicBezTo>
                    <a:cubicBezTo>
                      <a:pt x="1385" y="444"/>
                      <a:pt x="1386" y="444"/>
                      <a:pt x="1385" y="443"/>
                    </a:cubicBezTo>
                    <a:cubicBezTo>
                      <a:pt x="1385" y="441"/>
                      <a:pt x="1382" y="440"/>
                      <a:pt x="1381" y="440"/>
                    </a:cubicBezTo>
                    <a:cubicBezTo>
                      <a:pt x="1381" y="440"/>
                      <a:pt x="1381" y="440"/>
                      <a:pt x="1381" y="440"/>
                    </a:cubicBezTo>
                    <a:cubicBezTo>
                      <a:pt x="1381" y="440"/>
                      <a:pt x="1379" y="440"/>
                      <a:pt x="1379" y="438"/>
                    </a:cubicBezTo>
                    <a:cubicBezTo>
                      <a:pt x="1378" y="435"/>
                      <a:pt x="1379" y="430"/>
                      <a:pt x="1383" y="427"/>
                    </a:cubicBezTo>
                    <a:cubicBezTo>
                      <a:pt x="1385" y="425"/>
                      <a:pt x="1385" y="425"/>
                      <a:pt x="1385" y="425"/>
                    </a:cubicBezTo>
                    <a:cubicBezTo>
                      <a:pt x="1385" y="424"/>
                      <a:pt x="1383" y="424"/>
                      <a:pt x="1383" y="424"/>
                    </a:cubicBezTo>
                    <a:cubicBezTo>
                      <a:pt x="1381" y="423"/>
                      <a:pt x="1380" y="424"/>
                      <a:pt x="1379" y="424"/>
                    </a:cubicBezTo>
                    <a:cubicBezTo>
                      <a:pt x="1378" y="424"/>
                      <a:pt x="1378" y="424"/>
                      <a:pt x="1377" y="424"/>
                    </a:cubicBezTo>
                    <a:cubicBezTo>
                      <a:pt x="1377" y="424"/>
                      <a:pt x="1377" y="424"/>
                      <a:pt x="1377" y="424"/>
                    </a:cubicBezTo>
                    <a:cubicBezTo>
                      <a:pt x="1375" y="424"/>
                      <a:pt x="1374" y="423"/>
                      <a:pt x="1373" y="422"/>
                    </a:cubicBezTo>
                    <a:cubicBezTo>
                      <a:pt x="1372" y="420"/>
                      <a:pt x="1372" y="416"/>
                      <a:pt x="1375" y="413"/>
                    </a:cubicBezTo>
                    <a:cubicBezTo>
                      <a:pt x="1377" y="410"/>
                      <a:pt x="1378" y="409"/>
                      <a:pt x="1380" y="408"/>
                    </a:cubicBezTo>
                    <a:cubicBezTo>
                      <a:pt x="1381" y="407"/>
                      <a:pt x="1382" y="406"/>
                      <a:pt x="1383" y="404"/>
                    </a:cubicBezTo>
                    <a:cubicBezTo>
                      <a:pt x="1383" y="401"/>
                      <a:pt x="1386" y="397"/>
                      <a:pt x="1388" y="394"/>
                    </a:cubicBezTo>
                    <a:cubicBezTo>
                      <a:pt x="1389" y="393"/>
                      <a:pt x="1390" y="393"/>
                      <a:pt x="1390" y="392"/>
                    </a:cubicBezTo>
                    <a:cubicBezTo>
                      <a:pt x="1391" y="391"/>
                      <a:pt x="1393" y="391"/>
                      <a:pt x="1393" y="391"/>
                    </a:cubicBezTo>
                    <a:cubicBezTo>
                      <a:pt x="1394" y="391"/>
                      <a:pt x="1395" y="391"/>
                      <a:pt x="1397" y="391"/>
                    </a:cubicBezTo>
                    <a:cubicBezTo>
                      <a:pt x="1398" y="391"/>
                      <a:pt x="1399" y="391"/>
                      <a:pt x="1399" y="391"/>
                    </a:cubicBezTo>
                    <a:cubicBezTo>
                      <a:pt x="1399" y="391"/>
                      <a:pt x="1400" y="391"/>
                      <a:pt x="1400" y="391"/>
                    </a:cubicBezTo>
                    <a:cubicBezTo>
                      <a:pt x="1401" y="391"/>
                      <a:pt x="1402" y="392"/>
                      <a:pt x="1402" y="393"/>
                    </a:cubicBezTo>
                    <a:cubicBezTo>
                      <a:pt x="1402" y="393"/>
                      <a:pt x="1402" y="393"/>
                      <a:pt x="1402" y="393"/>
                    </a:cubicBezTo>
                    <a:cubicBezTo>
                      <a:pt x="1402" y="393"/>
                      <a:pt x="1402" y="393"/>
                      <a:pt x="1402" y="393"/>
                    </a:cubicBezTo>
                    <a:cubicBezTo>
                      <a:pt x="1403" y="392"/>
                      <a:pt x="1404" y="391"/>
                      <a:pt x="1405" y="390"/>
                    </a:cubicBezTo>
                    <a:cubicBezTo>
                      <a:pt x="1407" y="387"/>
                      <a:pt x="1410" y="383"/>
                      <a:pt x="1413" y="383"/>
                    </a:cubicBezTo>
                    <a:cubicBezTo>
                      <a:pt x="1414" y="383"/>
                      <a:pt x="1414" y="384"/>
                      <a:pt x="1415" y="384"/>
                    </a:cubicBezTo>
                    <a:cubicBezTo>
                      <a:pt x="1416" y="385"/>
                      <a:pt x="1416" y="387"/>
                      <a:pt x="1416" y="389"/>
                    </a:cubicBezTo>
                    <a:cubicBezTo>
                      <a:pt x="1416" y="390"/>
                      <a:pt x="1416" y="392"/>
                      <a:pt x="1416" y="393"/>
                    </a:cubicBezTo>
                    <a:cubicBezTo>
                      <a:pt x="1416" y="393"/>
                      <a:pt x="1416" y="393"/>
                      <a:pt x="1416" y="393"/>
                    </a:cubicBezTo>
                    <a:cubicBezTo>
                      <a:pt x="1416" y="393"/>
                      <a:pt x="1417" y="392"/>
                      <a:pt x="1418" y="391"/>
                    </a:cubicBezTo>
                    <a:cubicBezTo>
                      <a:pt x="1419" y="390"/>
                      <a:pt x="1421" y="389"/>
                      <a:pt x="1423" y="387"/>
                    </a:cubicBezTo>
                    <a:cubicBezTo>
                      <a:pt x="1428" y="384"/>
                      <a:pt x="1435" y="383"/>
                      <a:pt x="1438" y="383"/>
                    </a:cubicBezTo>
                    <a:cubicBezTo>
                      <a:pt x="1443" y="383"/>
                      <a:pt x="1446" y="384"/>
                      <a:pt x="1448" y="385"/>
                    </a:cubicBezTo>
                    <a:cubicBezTo>
                      <a:pt x="1451" y="386"/>
                      <a:pt x="1452" y="388"/>
                      <a:pt x="1453" y="389"/>
                    </a:cubicBezTo>
                    <a:cubicBezTo>
                      <a:pt x="1454" y="390"/>
                      <a:pt x="1454" y="391"/>
                      <a:pt x="1455" y="391"/>
                    </a:cubicBezTo>
                    <a:cubicBezTo>
                      <a:pt x="1456" y="391"/>
                      <a:pt x="1456" y="390"/>
                      <a:pt x="1456" y="389"/>
                    </a:cubicBezTo>
                    <a:cubicBezTo>
                      <a:pt x="1456" y="388"/>
                      <a:pt x="1456" y="386"/>
                      <a:pt x="1459" y="385"/>
                    </a:cubicBezTo>
                    <a:cubicBezTo>
                      <a:pt x="1462" y="384"/>
                      <a:pt x="1468" y="381"/>
                      <a:pt x="1472" y="378"/>
                    </a:cubicBezTo>
                    <a:cubicBezTo>
                      <a:pt x="1475" y="376"/>
                      <a:pt x="1476" y="376"/>
                      <a:pt x="1476" y="376"/>
                    </a:cubicBezTo>
                    <a:cubicBezTo>
                      <a:pt x="1477" y="375"/>
                      <a:pt x="1477" y="375"/>
                      <a:pt x="1478" y="374"/>
                    </a:cubicBezTo>
                    <a:cubicBezTo>
                      <a:pt x="1479" y="372"/>
                      <a:pt x="1481" y="372"/>
                      <a:pt x="1482" y="371"/>
                    </a:cubicBezTo>
                    <a:cubicBezTo>
                      <a:pt x="1483" y="371"/>
                      <a:pt x="1483" y="371"/>
                      <a:pt x="1483" y="371"/>
                    </a:cubicBezTo>
                    <a:cubicBezTo>
                      <a:pt x="1484" y="368"/>
                      <a:pt x="1493" y="364"/>
                      <a:pt x="1500" y="363"/>
                    </a:cubicBezTo>
                    <a:cubicBezTo>
                      <a:pt x="1509" y="361"/>
                      <a:pt x="1519" y="356"/>
                      <a:pt x="1520" y="354"/>
                    </a:cubicBezTo>
                    <a:cubicBezTo>
                      <a:pt x="1520" y="353"/>
                      <a:pt x="1520" y="353"/>
                      <a:pt x="1520" y="352"/>
                    </a:cubicBezTo>
                    <a:cubicBezTo>
                      <a:pt x="1521" y="351"/>
                      <a:pt x="1522" y="351"/>
                      <a:pt x="1523" y="351"/>
                    </a:cubicBezTo>
                    <a:cubicBezTo>
                      <a:pt x="1524" y="351"/>
                      <a:pt x="1525" y="352"/>
                      <a:pt x="1526" y="353"/>
                    </a:cubicBezTo>
                    <a:cubicBezTo>
                      <a:pt x="1526" y="353"/>
                      <a:pt x="1527" y="353"/>
                      <a:pt x="1529" y="353"/>
                    </a:cubicBezTo>
                    <a:cubicBezTo>
                      <a:pt x="1530" y="354"/>
                      <a:pt x="1532" y="354"/>
                      <a:pt x="1533" y="354"/>
                    </a:cubicBezTo>
                    <a:cubicBezTo>
                      <a:pt x="1534" y="354"/>
                      <a:pt x="1535" y="355"/>
                      <a:pt x="1536" y="355"/>
                    </a:cubicBezTo>
                    <a:cubicBezTo>
                      <a:pt x="1537" y="355"/>
                      <a:pt x="1538" y="355"/>
                      <a:pt x="1539" y="355"/>
                    </a:cubicBezTo>
                    <a:cubicBezTo>
                      <a:pt x="1540" y="355"/>
                      <a:pt x="1541" y="355"/>
                      <a:pt x="1543" y="354"/>
                    </a:cubicBezTo>
                    <a:cubicBezTo>
                      <a:pt x="1545" y="352"/>
                      <a:pt x="1544" y="351"/>
                      <a:pt x="1544" y="350"/>
                    </a:cubicBezTo>
                    <a:cubicBezTo>
                      <a:pt x="1543" y="349"/>
                      <a:pt x="1542" y="348"/>
                      <a:pt x="1542" y="346"/>
                    </a:cubicBezTo>
                    <a:cubicBezTo>
                      <a:pt x="1543" y="345"/>
                      <a:pt x="1541" y="344"/>
                      <a:pt x="1540" y="343"/>
                    </a:cubicBezTo>
                    <a:cubicBezTo>
                      <a:pt x="1538" y="341"/>
                      <a:pt x="1536" y="339"/>
                      <a:pt x="1537" y="337"/>
                    </a:cubicBezTo>
                    <a:cubicBezTo>
                      <a:pt x="1537" y="336"/>
                      <a:pt x="1536" y="334"/>
                      <a:pt x="1535" y="332"/>
                    </a:cubicBezTo>
                    <a:cubicBezTo>
                      <a:pt x="1533" y="330"/>
                      <a:pt x="1532" y="329"/>
                      <a:pt x="1532" y="329"/>
                    </a:cubicBezTo>
                    <a:cubicBezTo>
                      <a:pt x="1532" y="329"/>
                      <a:pt x="1531" y="330"/>
                      <a:pt x="1530" y="330"/>
                    </a:cubicBezTo>
                    <a:cubicBezTo>
                      <a:pt x="1529" y="330"/>
                      <a:pt x="1528" y="329"/>
                      <a:pt x="1526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5" y="322"/>
                      <a:pt x="1524" y="322"/>
                      <a:pt x="1524" y="322"/>
                    </a:cubicBezTo>
                    <a:cubicBezTo>
                      <a:pt x="1524" y="322"/>
                      <a:pt x="1524" y="322"/>
                      <a:pt x="1523" y="322"/>
                    </a:cubicBezTo>
                    <a:cubicBezTo>
                      <a:pt x="1522" y="323"/>
                      <a:pt x="1521" y="323"/>
                      <a:pt x="1519" y="323"/>
                    </a:cubicBezTo>
                    <a:cubicBezTo>
                      <a:pt x="1517" y="323"/>
                      <a:pt x="1514" y="322"/>
                      <a:pt x="1514" y="320"/>
                    </a:cubicBezTo>
                    <a:cubicBezTo>
                      <a:pt x="1513" y="319"/>
                      <a:pt x="1513" y="318"/>
                      <a:pt x="1514" y="318"/>
                    </a:cubicBezTo>
                    <a:cubicBezTo>
                      <a:pt x="1515" y="316"/>
                      <a:pt x="1518" y="315"/>
                      <a:pt x="1520" y="315"/>
                    </a:cubicBezTo>
                    <a:cubicBezTo>
                      <a:pt x="1522" y="315"/>
                      <a:pt x="1523" y="315"/>
                      <a:pt x="1524" y="316"/>
                    </a:cubicBezTo>
                    <a:cubicBezTo>
                      <a:pt x="1527" y="317"/>
                      <a:pt x="1528" y="318"/>
                      <a:pt x="1529" y="319"/>
                    </a:cubicBezTo>
                    <a:cubicBezTo>
                      <a:pt x="1529" y="320"/>
                      <a:pt x="1529" y="320"/>
                      <a:pt x="1530" y="321"/>
                    </a:cubicBezTo>
                    <a:cubicBezTo>
                      <a:pt x="1530" y="321"/>
                      <a:pt x="1532" y="321"/>
                      <a:pt x="1533" y="321"/>
                    </a:cubicBezTo>
                    <a:cubicBezTo>
                      <a:pt x="1535" y="321"/>
                      <a:pt x="1538" y="321"/>
                      <a:pt x="1540" y="320"/>
                    </a:cubicBezTo>
                    <a:cubicBezTo>
                      <a:pt x="1541" y="320"/>
                      <a:pt x="1542" y="319"/>
                      <a:pt x="1543" y="319"/>
                    </a:cubicBezTo>
                    <a:cubicBezTo>
                      <a:pt x="1546" y="317"/>
                      <a:pt x="1551" y="315"/>
                      <a:pt x="1552" y="314"/>
                    </a:cubicBezTo>
                    <a:cubicBezTo>
                      <a:pt x="1553" y="313"/>
                      <a:pt x="1553" y="312"/>
                      <a:pt x="1553" y="312"/>
                    </a:cubicBezTo>
                    <a:cubicBezTo>
                      <a:pt x="1553" y="310"/>
                      <a:pt x="1553" y="309"/>
                      <a:pt x="1555" y="308"/>
                    </a:cubicBezTo>
                    <a:cubicBezTo>
                      <a:pt x="1556" y="308"/>
                      <a:pt x="1556" y="308"/>
                      <a:pt x="1556" y="307"/>
                    </a:cubicBezTo>
                    <a:cubicBezTo>
                      <a:pt x="1556" y="307"/>
                      <a:pt x="1555" y="305"/>
                      <a:pt x="1554" y="304"/>
                    </a:cubicBezTo>
                    <a:cubicBezTo>
                      <a:pt x="1552" y="304"/>
                      <a:pt x="1551" y="302"/>
                      <a:pt x="1552" y="300"/>
                    </a:cubicBezTo>
                    <a:cubicBezTo>
                      <a:pt x="1552" y="299"/>
                      <a:pt x="1553" y="298"/>
                      <a:pt x="1555" y="298"/>
                    </a:cubicBezTo>
                    <a:cubicBezTo>
                      <a:pt x="1555" y="298"/>
                      <a:pt x="1556" y="297"/>
                      <a:pt x="1556" y="297"/>
                    </a:cubicBezTo>
                    <a:cubicBezTo>
                      <a:pt x="1556" y="296"/>
                      <a:pt x="1557" y="295"/>
                      <a:pt x="1558" y="295"/>
                    </a:cubicBezTo>
                    <a:cubicBezTo>
                      <a:pt x="1559" y="295"/>
                      <a:pt x="1560" y="295"/>
                      <a:pt x="1560" y="295"/>
                    </a:cubicBezTo>
                    <a:cubicBezTo>
                      <a:pt x="1561" y="295"/>
                      <a:pt x="1562" y="295"/>
                      <a:pt x="1563" y="294"/>
                    </a:cubicBezTo>
                    <a:cubicBezTo>
                      <a:pt x="1564" y="294"/>
                      <a:pt x="1565" y="294"/>
                      <a:pt x="1566" y="295"/>
                    </a:cubicBezTo>
                    <a:cubicBezTo>
                      <a:pt x="1566" y="296"/>
                      <a:pt x="1566" y="297"/>
                      <a:pt x="1564" y="299"/>
                    </a:cubicBezTo>
                    <a:cubicBezTo>
                      <a:pt x="1564" y="300"/>
                      <a:pt x="1563" y="300"/>
                      <a:pt x="1563" y="301"/>
                    </a:cubicBezTo>
                    <a:cubicBezTo>
                      <a:pt x="1563" y="302"/>
                      <a:pt x="1564" y="303"/>
                      <a:pt x="1565" y="305"/>
                    </a:cubicBezTo>
                    <a:cubicBezTo>
                      <a:pt x="1566" y="305"/>
                      <a:pt x="1566" y="306"/>
                      <a:pt x="1567" y="307"/>
                    </a:cubicBezTo>
                    <a:cubicBezTo>
                      <a:pt x="1567" y="307"/>
                      <a:pt x="1568" y="308"/>
                      <a:pt x="1570" y="308"/>
                    </a:cubicBezTo>
                    <a:cubicBezTo>
                      <a:pt x="1572" y="308"/>
                      <a:pt x="1574" y="307"/>
                      <a:pt x="1575" y="306"/>
                    </a:cubicBezTo>
                    <a:cubicBezTo>
                      <a:pt x="1576" y="306"/>
                      <a:pt x="1577" y="306"/>
                      <a:pt x="1578" y="306"/>
                    </a:cubicBezTo>
                    <a:cubicBezTo>
                      <a:pt x="1582" y="306"/>
                      <a:pt x="1591" y="309"/>
                      <a:pt x="1592" y="312"/>
                    </a:cubicBezTo>
                    <a:cubicBezTo>
                      <a:pt x="1592" y="314"/>
                      <a:pt x="1594" y="318"/>
                      <a:pt x="1598" y="320"/>
                    </a:cubicBezTo>
                    <a:cubicBezTo>
                      <a:pt x="1600" y="321"/>
                      <a:pt x="1602" y="321"/>
                      <a:pt x="1604" y="321"/>
                    </a:cubicBezTo>
                    <a:cubicBezTo>
                      <a:pt x="1606" y="322"/>
                      <a:pt x="1607" y="322"/>
                      <a:pt x="1608" y="324"/>
                    </a:cubicBezTo>
                    <a:cubicBezTo>
                      <a:pt x="1609" y="326"/>
                      <a:pt x="1610" y="326"/>
                      <a:pt x="1612" y="326"/>
                    </a:cubicBezTo>
                    <a:cubicBezTo>
                      <a:pt x="1613" y="326"/>
                      <a:pt x="1615" y="326"/>
                      <a:pt x="1616" y="326"/>
                    </a:cubicBezTo>
                    <a:cubicBezTo>
                      <a:pt x="1616" y="327"/>
                      <a:pt x="1617" y="327"/>
                      <a:pt x="1617" y="327"/>
                    </a:cubicBezTo>
                    <a:cubicBezTo>
                      <a:pt x="1617" y="327"/>
                      <a:pt x="1617" y="327"/>
                      <a:pt x="1617" y="327"/>
                    </a:cubicBezTo>
                    <a:cubicBezTo>
                      <a:pt x="1619" y="326"/>
                      <a:pt x="1620" y="326"/>
                      <a:pt x="1621" y="326"/>
                    </a:cubicBezTo>
                    <a:cubicBezTo>
                      <a:pt x="1621" y="326"/>
                      <a:pt x="1622" y="327"/>
                      <a:pt x="1623" y="325"/>
                    </a:cubicBezTo>
                    <a:cubicBezTo>
                      <a:pt x="1623" y="325"/>
                      <a:pt x="1622" y="324"/>
                      <a:pt x="1621" y="324"/>
                    </a:cubicBezTo>
                    <a:cubicBezTo>
                      <a:pt x="1620" y="323"/>
                      <a:pt x="1618" y="323"/>
                      <a:pt x="1618" y="322"/>
                    </a:cubicBezTo>
                    <a:cubicBezTo>
                      <a:pt x="1618" y="321"/>
                      <a:pt x="1618" y="321"/>
                      <a:pt x="1618" y="320"/>
                    </a:cubicBezTo>
                    <a:cubicBezTo>
                      <a:pt x="1619" y="320"/>
                      <a:pt x="1619" y="319"/>
                      <a:pt x="1620" y="319"/>
                    </a:cubicBezTo>
                    <a:cubicBezTo>
                      <a:pt x="1621" y="319"/>
                      <a:pt x="1621" y="320"/>
                      <a:pt x="1622" y="320"/>
                    </a:cubicBezTo>
                    <a:cubicBezTo>
                      <a:pt x="1623" y="321"/>
                      <a:pt x="1623" y="321"/>
                      <a:pt x="1624" y="321"/>
                    </a:cubicBezTo>
                    <a:cubicBezTo>
                      <a:pt x="1624" y="321"/>
                      <a:pt x="1624" y="320"/>
                      <a:pt x="1624" y="320"/>
                    </a:cubicBezTo>
                    <a:cubicBezTo>
                      <a:pt x="1623" y="319"/>
                      <a:pt x="1623" y="317"/>
                      <a:pt x="1624" y="316"/>
                    </a:cubicBezTo>
                    <a:cubicBezTo>
                      <a:pt x="1625" y="315"/>
                      <a:pt x="1624" y="309"/>
                      <a:pt x="1623" y="309"/>
                    </a:cubicBezTo>
                    <a:cubicBezTo>
                      <a:pt x="1622" y="308"/>
                      <a:pt x="1622" y="308"/>
                      <a:pt x="1622" y="307"/>
                    </a:cubicBezTo>
                    <a:cubicBezTo>
                      <a:pt x="1622" y="305"/>
                      <a:pt x="1623" y="305"/>
                      <a:pt x="1624" y="305"/>
                    </a:cubicBezTo>
                    <a:cubicBezTo>
                      <a:pt x="1625" y="305"/>
                      <a:pt x="1626" y="305"/>
                      <a:pt x="1627" y="306"/>
                    </a:cubicBezTo>
                    <a:cubicBezTo>
                      <a:pt x="1630" y="308"/>
                      <a:pt x="1634" y="308"/>
                      <a:pt x="1636" y="308"/>
                    </a:cubicBezTo>
                    <a:cubicBezTo>
                      <a:pt x="1637" y="308"/>
                      <a:pt x="1637" y="308"/>
                      <a:pt x="1637" y="308"/>
                    </a:cubicBezTo>
                    <a:cubicBezTo>
                      <a:pt x="1636" y="308"/>
                      <a:pt x="1636" y="307"/>
                      <a:pt x="1635" y="307"/>
                    </a:cubicBezTo>
                    <a:cubicBezTo>
                      <a:pt x="1633" y="307"/>
                      <a:pt x="1633" y="306"/>
                      <a:pt x="1633" y="306"/>
                    </a:cubicBezTo>
                    <a:cubicBezTo>
                      <a:pt x="1633" y="304"/>
                      <a:pt x="1634" y="304"/>
                      <a:pt x="1636" y="304"/>
                    </a:cubicBezTo>
                    <a:cubicBezTo>
                      <a:pt x="1636" y="304"/>
                      <a:pt x="1637" y="304"/>
                      <a:pt x="1638" y="305"/>
                    </a:cubicBezTo>
                    <a:cubicBezTo>
                      <a:pt x="1639" y="305"/>
                      <a:pt x="1640" y="306"/>
                      <a:pt x="1641" y="306"/>
                    </a:cubicBezTo>
                    <a:cubicBezTo>
                      <a:pt x="1641" y="306"/>
                      <a:pt x="1641" y="306"/>
                      <a:pt x="1641" y="306"/>
                    </a:cubicBezTo>
                    <a:cubicBezTo>
                      <a:pt x="1642" y="304"/>
                      <a:pt x="1644" y="300"/>
                      <a:pt x="1647" y="300"/>
                    </a:cubicBezTo>
                    <a:cubicBezTo>
                      <a:pt x="1648" y="300"/>
                      <a:pt x="1648" y="300"/>
                      <a:pt x="1648" y="300"/>
                    </a:cubicBezTo>
                    <a:cubicBezTo>
                      <a:pt x="1648" y="300"/>
                      <a:pt x="1649" y="300"/>
                      <a:pt x="1649" y="299"/>
                    </a:cubicBezTo>
                    <a:cubicBezTo>
                      <a:pt x="1649" y="299"/>
                      <a:pt x="1649" y="299"/>
                      <a:pt x="1648" y="299"/>
                    </a:cubicBezTo>
                    <a:cubicBezTo>
                      <a:pt x="1645" y="298"/>
                      <a:pt x="1636" y="292"/>
                      <a:pt x="1633" y="289"/>
                    </a:cubicBezTo>
                    <a:cubicBezTo>
                      <a:pt x="1632" y="287"/>
                      <a:pt x="1627" y="285"/>
                      <a:pt x="1623" y="285"/>
                    </a:cubicBezTo>
                    <a:cubicBezTo>
                      <a:pt x="1623" y="285"/>
                      <a:pt x="1622" y="285"/>
                      <a:pt x="1622" y="285"/>
                    </a:cubicBezTo>
                    <a:cubicBezTo>
                      <a:pt x="1622" y="286"/>
                      <a:pt x="1621" y="287"/>
                      <a:pt x="1620" y="287"/>
                    </a:cubicBezTo>
                    <a:cubicBezTo>
                      <a:pt x="1619" y="287"/>
                      <a:pt x="1616" y="285"/>
                      <a:pt x="1616" y="283"/>
                    </a:cubicBezTo>
                    <a:cubicBezTo>
                      <a:pt x="1615" y="283"/>
                      <a:pt x="1613" y="282"/>
                      <a:pt x="1610" y="282"/>
                    </a:cubicBezTo>
                    <a:cubicBezTo>
                      <a:pt x="1607" y="282"/>
                      <a:pt x="1606" y="282"/>
                      <a:pt x="1605" y="283"/>
                    </a:cubicBezTo>
                    <a:cubicBezTo>
                      <a:pt x="1605" y="283"/>
                      <a:pt x="1606" y="283"/>
                      <a:pt x="1606" y="284"/>
                    </a:cubicBezTo>
                    <a:cubicBezTo>
                      <a:pt x="1607" y="284"/>
                      <a:pt x="1608" y="285"/>
                      <a:pt x="1609" y="286"/>
                    </a:cubicBezTo>
                    <a:cubicBezTo>
                      <a:pt x="1611" y="288"/>
                      <a:pt x="1610" y="290"/>
                      <a:pt x="1609" y="291"/>
                    </a:cubicBezTo>
                    <a:cubicBezTo>
                      <a:pt x="1608" y="291"/>
                      <a:pt x="1608" y="292"/>
                      <a:pt x="1608" y="293"/>
                    </a:cubicBezTo>
                    <a:cubicBezTo>
                      <a:pt x="1608" y="293"/>
                      <a:pt x="1608" y="294"/>
                      <a:pt x="1608" y="294"/>
                    </a:cubicBezTo>
                    <a:cubicBezTo>
                      <a:pt x="1608" y="295"/>
                      <a:pt x="1607" y="295"/>
                      <a:pt x="1607" y="295"/>
                    </a:cubicBezTo>
                    <a:cubicBezTo>
                      <a:pt x="1606" y="295"/>
                      <a:pt x="1605" y="294"/>
                      <a:pt x="1600" y="291"/>
                    </a:cubicBezTo>
                    <a:cubicBezTo>
                      <a:pt x="1600" y="291"/>
                      <a:pt x="1598" y="289"/>
                      <a:pt x="1599" y="280"/>
                    </a:cubicBezTo>
                    <a:cubicBezTo>
                      <a:pt x="1600" y="279"/>
                      <a:pt x="1599" y="279"/>
                      <a:pt x="1598" y="279"/>
                    </a:cubicBezTo>
                    <a:cubicBezTo>
                      <a:pt x="1597" y="278"/>
                      <a:pt x="1596" y="277"/>
                      <a:pt x="1596" y="275"/>
                    </a:cubicBezTo>
                    <a:cubicBezTo>
                      <a:pt x="1596" y="274"/>
                      <a:pt x="1589" y="270"/>
                      <a:pt x="1578" y="265"/>
                    </a:cubicBezTo>
                    <a:cubicBezTo>
                      <a:pt x="1576" y="265"/>
                      <a:pt x="1575" y="264"/>
                      <a:pt x="1574" y="264"/>
                    </a:cubicBezTo>
                    <a:cubicBezTo>
                      <a:pt x="1569" y="262"/>
                      <a:pt x="1565" y="260"/>
                      <a:pt x="1563" y="258"/>
                    </a:cubicBezTo>
                    <a:cubicBezTo>
                      <a:pt x="1562" y="257"/>
                      <a:pt x="1560" y="256"/>
                      <a:pt x="1557" y="255"/>
                    </a:cubicBezTo>
                    <a:cubicBezTo>
                      <a:pt x="1554" y="254"/>
                      <a:pt x="1550" y="253"/>
                      <a:pt x="1548" y="251"/>
                    </a:cubicBezTo>
                    <a:cubicBezTo>
                      <a:pt x="1544" y="247"/>
                      <a:pt x="1528" y="240"/>
                      <a:pt x="1521" y="240"/>
                    </a:cubicBezTo>
                    <a:cubicBezTo>
                      <a:pt x="1517" y="240"/>
                      <a:pt x="1516" y="238"/>
                      <a:pt x="1515" y="237"/>
                    </a:cubicBezTo>
                    <a:cubicBezTo>
                      <a:pt x="1514" y="236"/>
                      <a:pt x="1514" y="236"/>
                      <a:pt x="1513" y="236"/>
                    </a:cubicBezTo>
                    <a:cubicBezTo>
                      <a:pt x="1512" y="236"/>
                      <a:pt x="1510" y="237"/>
                      <a:pt x="1508" y="237"/>
                    </a:cubicBezTo>
                    <a:cubicBezTo>
                      <a:pt x="1502" y="237"/>
                      <a:pt x="1493" y="236"/>
                      <a:pt x="1490" y="235"/>
                    </a:cubicBezTo>
                    <a:cubicBezTo>
                      <a:pt x="1488" y="235"/>
                      <a:pt x="1487" y="236"/>
                      <a:pt x="1485" y="236"/>
                    </a:cubicBezTo>
                    <a:cubicBezTo>
                      <a:pt x="1484" y="237"/>
                      <a:pt x="1483" y="238"/>
                      <a:pt x="1481" y="237"/>
                    </a:cubicBezTo>
                    <a:cubicBezTo>
                      <a:pt x="1478" y="236"/>
                      <a:pt x="1465" y="231"/>
                      <a:pt x="1461" y="231"/>
                    </a:cubicBezTo>
                    <a:cubicBezTo>
                      <a:pt x="1460" y="231"/>
                      <a:pt x="1460" y="231"/>
                      <a:pt x="1460" y="231"/>
                    </a:cubicBezTo>
                    <a:cubicBezTo>
                      <a:pt x="1459" y="232"/>
                      <a:pt x="1459" y="233"/>
                      <a:pt x="1458" y="234"/>
                    </a:cubicBezTo>
                    <a:cubicBezTo>
                      <a:pt x="1458" y="236"/>
                      <a:pt x="1458" y="237"/>
                      <a:pt x="1456" y="238"/>
                    </a:cubicBezTo>
                    <a:cubicBezTo>
                      <a:pt x="1456" y="238"/>
                      <a:pt x="1456" y="238"/>
                      <a:pt x="1456" y="238"/>
                    </a:cubicBezTo>
                    <a:cubicBezTo>
                      <a:pt x="1456" y="238"/>
                      <a:pt x="1456" y="239"/>
                      <a:pt x="1461" y="244"/>
                    </a:cubicBezTo>
                    <a:cubicBezTo>
                      <a:pt x="1463" y="246"/>
                      <a:pt x="1464" y="248"/>
                      <a:pt x="1464" y="250"/>
                    </a:cubicBezTo>
                    <a:cubicBezTo>
                      <a:pt x="1463" y="252"/>
                      <a:pt x="1462" y="254"/>
                      <a:pt x="1458" y="255"/>
                    </a:cubicBezTo>
                    <a:cubicBezTo>
                      <a:pt x="1457" y="255"/>
                      <a:pt x="1456" y="256"/>
                      <a:pt x="1455" y="256"/>
                    </a:cubicBezTo>
                    <a:cubicBezTo>
                      <a:pt x="1451" y="256"/>
                      <a:pt x="1446" y="252"/>
                      <a:pt x="1444" y="250"/>
                    </a:cubicBezTo>
                    <a:cubicBezTo>
                      <a:pt x="1443" y="248"/>
                      <a:pt x="1442" y="248"/>
                      <a:pt x="1440" y="247"/>
                    </a:cubicBezTo>
                    <a:cubicBezTo>
                      <a:pt x="1438" y="247"/>
                      <a:pt x="1435" y="246"/>
                      <a:pt x="1434" y="243"/>
                    </a:cubicBezTo>
                    <a:cubicBezTo>
                      <a:pt x="1434" y="241"/>
                      <a:pt x="1434" y="240"/>
                      <a:pt x="1434" y="239"/>
                    </a:cubicBezTo>
                    <a:cubicBezTo>
                      <a:pt x="1436" y="237"/>
                      <a:pt x="1438" y="238"/>
                      <a:pt x="1440" y="239"/>
                    </a:cubicBezTo>
                    <a:cubicBezTo>
                      <a:pt x="1441" y="240"/>
                      <a:pt x="1442" y="240"/>
                      <a:pt x="1443" y="240"/>
                    </a:cubicBezTo>
                    <a:cubicBezTo>
                      <a:pt x="1444" y="240"/>
                      <a:pt x="1446" y="239"/>
                      <a:pt x="1446" y="237"/>
                    </a:cubicBezTo>
                    <a:cubicBezTo>
                      <a:pt x="1446" y="237"/>
                      <a:pt x="1446" y="237"/>
                      <a:pt x="1446" y="237"/>
                    </a:cubicBezTo>
                    <a:cubicBezTo>
                      <a:pt x="1444" y="235"/>
                      <a:pt x="1438" y="233"/>
                      <a:pt x="1435" y="234"/>
                    </a:cubicBezTo>
                    <a:cubicBezTo>
                      <a:pt x="1433" y="234"/>
                      <a:pt x="1431" y="236"/>
                      <a:pt x="1429" y="238"/>
                    </a:cubicBezTo>
                    <a:cubicBezTo>
                      <a:pt x="1428" y="240"/>
                      <a:pt x="1426" y="241"/>
                      <a:pt x="1424" y="242"/>
                    </a:cubicBezTo>
                    <a:cubicBezTo>
                      <a:pt x="1423" y="243"/>
                      <a:pt x="1421" y="244"/>
                      <a:pt x="1418" y="244"/>
                    </a:cubicBezTo>
                    <a:cubicBezTo>
                      <a:pt x="1411" y="244"/>
                      <a:pt x="1400" y="241"/>
                      <a:pt x="1399" y="240"/>
                    </a:cubicBezTo>
                    <a:cubicBezTo>
                      <a:pt x="1399" y="240"/>
                      <a:pt x="1398" y="239"/>
                      <a:pt x="1393" y="239"/>
                    </a:cubicBezTo>
                    <a:cubicBezTo>
                      <a:pt x="1384" y="239"/>
                      <a:pt x="1372" y="241"/>
                      <a:pt x="1371" y="241"/>
                    </a:cubicBezTo>
                    <a:cubicBezTo>
                      <a:pt x="1370" y="242"/>
                      <a:pt x="1370" y="245"/>
                      <a:pt x="1370" y="246"/>
                    </a:cubicBezTo>
                    <a:cubicBezTo>
                      <a:pt x="1370" y="249"/>
                      <a:pt x="1370" y="250"/>
                      <a:pt x="1369" y="251"/>
                    </a:cubicBezTo>
                    <a:cubicBezTo>
                      <a:pt x="1368" y="251"/>
                      <a:pt x="1368" y="251"/>
                      <a:pt x="1368" y="251"/>
                    </a:cubicBezTo>
                    <a:cubicBezTo>
                      <a:pt x="1368" y="251"/>
                      <a:pt x="1368" y="251"/>
                      <a:pt x="1368" y="251"/>
                    </a:cubicBezTo>
                    <a:cubicBezTo>
                      <a:pt x="1367" y="251"/>
                      <a:pt x="1366" y="249"/>
                      <a:pt x="1365" y="246"/>
                    </a:cubicBezTo>
                    <a:cubicBezTo>
                      <a:pt x="1365" y="244"/>
                      <a:pt x="1365" y="241"/>
                      <a:pt x="1365" y="240"/>
                    </a:cubicBezTo>
                    <a:cubicBezTo>
                      <a:pt x="1365" y="240"/>
                      <a:pt x="1363" y="239"/>
                      <a:pt x="1358" y="239"/>
                    </a:cubicBezTo>
                    <a:cubicBezTo>
                      <a:pt x="1354" y="239"/>
                      <a:pt x="1352" y="238"/>
                      <a:pt x="1351" y="237"/>
                    </a:cubicBezTo>
                    <a:cubicBezTo>
                      <a:pt x="1351" y="236"/>
                      <a:pt x="1352" y="235"/>
                      <a:pt x="1352" y="235"/>
                    </a:cubicBezTo>
                    <a:cubicBezTo>
                      <a:pt x="1353" y="234"/>
                      <a:pt x="1353" y="234"/>
                      <a:pt x="1352" y="233"/>
                    </a:cubicBezTo>
                    <a:cubicBezTo>
                      <a:pt x="1352" y="232"/>
                      <a:pt x="1352" y="230"/>
                      <a:pt x="1354" y="229"/>
                    </a:cubicBezTo>
                    <a:cubicBezTo>
                      <a:pt x="1354" y="228"/>
                      <a:pt x="1354" y="228"/>
                      <a:pt x="1354" y="228"/>
                    </a:cubicBezTo>
                    <a:cubicBezTo>
                      <a:pt x="1354" y="226"/>
                      <a:pt x="1347" y="220"/>
                      <a:pt x="1339" y="217"/>
                    </a:cubicBezTo>
                    <a:cubicBezTo>
                      <a:pt x="1335" y="215"/>
                      <a:pt x="1330" y="215"/>
                      <a:pt x="1323" y="215"/>
                    </a:cubicBezTo>
                    <a:cubicBezTo>
                      <a:pt x="1315" y="215"/>
                      <a:pt x="1306" y="216"/>
                      <a:pt x="1303" y="217"/>
                    </a:cubicBezTo>
                    <a:cubicBezTo>
                      <a:pt x="1299" y="218"/>
                      <a:pt x="1293" y="218"/>
                      <a:pt x="1287" y="218"/>
                    </a:cubicBezTo>
                    <a:cubicBezTo>
                      <a:pt x="1283" y="218"/>
                      <a:pt x="1283" y="218"/>
                      <a:pt x="1283" y="218"/>
                    </a:cubicBezTo>
                    <a:cubicBezTo>
                      <a:pt x="1282" y="218"/>
                      <a:pt x="1281" y="218"/>
                      <a:pt x="1280" y="218"/>
                    </a:cubicBezTo>
                    <a:cubicBezTo>
                      <a:pt x="1279" y="218"/>
                      <a:pt x="1279" y="218"/>
                      <a:pt x="1279" y="218"/>
                    </a:cubicBezTo>
                    <a:cubicBezTo>
                      <a:pt x="1278" y="218"/>
                      <a:pt x="1277" y="218"/>
                      <a:pt x="1276" y="217"/>
                    </a:cubicBezTo>
                    <a:cubicBezTo>
                      <a:pt x="1276" y="216"/>
                      <a:pt x="1276" y="216"/>
                      <a:pt x="1276" y="215"/>
                    </a:cubicBezTo>
                    <a:cubicBezTo>
                      <a:pt x="1277" y="214"/>
                      <a:pt x="1277" y="214"/>
                      <a:pt x="1276" y="213"/>
                    </a:cubicBezTo>
                    <a:cubicBezTo>
                      <a:pt x="1275" y="211"/>
                      <a:pt x="1270" y="209"/>
                      <a:pt x="1267" y="209"/>
                    </a:cubicBezTo>
                    <a:cubicBezTo>
                      <a:pt x="1266" y="209"/>
                      <a:pt x="1266" y="209"/>
                      <a:pt x="1266" y="209"/>
                    </a:cubicBezTo>
                    <a:cubicBezTo>
                      <a:pt x="1265" y="211"/>
                      <a:pt x="1263" y="211"/>
                      <a:pt x="1261" y="210"/>
                    </a:cubicBezTo>
                    <a:cubicBezTo>
                      <a:pt x="1261" y="209"/>
                      <a:pt x="1260" y="208"/>
                      <a:pt x="1260" y="207"/>
                    </a:cubicBezTo>
                    <a:cubicBezTo>
                      <a:pt x="1260" y="206"/>
                      <a:pt x="1254" y="204"/>
                      <a:pt x="1250" y="204"/>
                    </a:cubicBezTo>
                    <a:cubicBezTo>
                      <a:pt x="1250" y="204"/>
                      <a:pt x="1250" y="204"/>
                      <a:pt x="1250" y="204"/>
                    </a:cubicBezTo>
                    <a:cubicBezTo>
                      <a:pt x="1248" y="205"/>
                      <a:pt x="1246" y="204"/>
                      <a:pt x="1245" y="203"/>
                    </a:cubicBezTo>
                    <a:cubicBezTo>
                      <a:pt x="1245" y="202"/>
                      <a:pt x="1245" y="201"/>
                      <a:pt x="1245" y="200"/>
                    </a:cubicBezTo>
                    <a:cubicBezTo>
                      <a:pt x="1245" y="200"/>
                      <a:pt x="1246" y="199"/>
                      <a:pt x="1248" y="199"/>
                    </a:cubicBezTo>
                    <a:cubicBezTo>
                      <a:pt x="1249" y="199"/>
                      <a:pt x="1249" y="199"/>
                      <a:pt x="1250" y="199"/>
                    </a:cubicBezTo>
                    <a:cubicBezTo>
                      <a:pt x="1251" y="199"/>
                      <a:pt x="1251" y="199"/>
                      <a:pt x="1252" y="199"/>
                    </a:cubicBezTo>
                    <a:cubicBezTo>
                      <a:pt x="1255" y="199"/>
                      <a:pt x="1256" y="199"/>
                      <a:pt x="1256" y="198"/>
                    </a:cubicBezTo>
                    <a:cubicBezTo>
                      <a:pt x="1256" y="198"/>
                      <a:pt x="1256" y="198"/>
                      <a:pt x="1255" y="197"/>
                    </a:cubicBezTo>
                    <a:cubicBezTo>
                      <a:pt x="1253" y="194"/>
                      <a:pt x="1238" y="192"/>
                      <a:pt x="1228" y="192"/>
                    </a:cubicBezTo>
                    <a:cubicBezTo>
                      <a:pt x="1226" y="192"/>
                      <a:pt x="1225" y="192"/>
                      <a:pt x="1225" y="192"/>
                    </a:cubicBezTo>
                    <a:cubicBezTo>
                      <a:pt x="1225" y="192"/>
                      <a:pt x="1225" y="193"/>
                      <a:pt x="1225" y="194"/>
                    </a:cubicBezTo>
                    <a:cubicBezTo>
                      <a:pt x="1224" y="196"/>
                      <a:pt x="1224" y="198"/>
                      <a:pt x="1220" y="201"/>
                    </a:cubicBezTo>
                    <a:cubicBezTo>
                      <a:pt x="1217" y="204"/>
                      <a:pt x="1215" y="204"/>
                      <a:pt x="1213" y="204"/>
                    </a:cubicBezTo>
                    <a:cubicBezTo>
                      <a:pt x="1211" y="204"/>
                      <a:pt x="1210" y="204"/>
                      <a:pt x="1209" y="202"/>
                    </a:cubicBezTo>
                    <a:cubicBezTo>
                      <a:pt x="1208" y="202"/>
                      <a:pt x="1208" y="201"/>
                      <a:pt x="1208" y="200"/>
                    </a:cubicBezTo>
                    <a:cubicBezTo>
                      <a:pt x="1209" y="198"/>
                      <a:pt x="1211" y="197"/>
                      <a:pt x="1213" y="197"/>
                    </a:cubicBezTo>
                    <a:cubicBezTo>
                      <a:pt x="1214" y="196"/>
                      <a:pt x="1216" y="196"/>
                      <a:pt x="1216" y="195"/>
                    </a:cubicBezTo>
                    <a:cubicBezTo>
                      <a:pt x="1215" y="195"/>
                      <a:pt x="1213" y="194"/>
                      <a:pt x="1211" y="194"/>
                    </a:cubicBezTo>
                    <a:cubicBezTo>
                      <a:pt x="1208" y="194"/>
                      <a:pt x="1206" y="194"/>
                      <a:pt x="1205" y="192"/>
                    </a:cubicBezTo>
                    <a:cubicBezTo>
                      <a:pt x="1204" y="191"/>
                      <a:pt x="1204" y="190"/>
                      <a:pt x="1205" y="190"/>
                    </a:cubicBezTo>
                    <a:cubicBezTo>
                      <a:pt x="1206" y="188"/>
                      <a:pt x="1209" y="187"/>
                      <a:pt x="1211" y="188"/>
                    </a:cubicBezTo>
                    <a:cubicBezTo>
                      <a:pt x="1213" y="189"/>
                      <a:pt x="1216" y="189"/>
                      <a:pt x="1218" y="189"/>
                    </a:cubicBezTo>
                    <a:cubicBezTo>
                      <a:pt x="1219" y="189"/>
                      <a:pt x="1219" y="189"/>
                      <a:pt x="1220" y="189"/>
                    </a:cubicBezTo>
                    <a:cubicBezTo>
                      <a:pt x="1219" y="189"/>
                      <a:pt x="1217" y="188"/>
                      <a:pt x="1214" y="188"/>
                    </a:cubicBezTo>
                    <a:cubicBezTo>
                      <a:pt x="1213" y="188"/>
                      <a:pt x="1212" y="188"/>
                      <a:pt x="1211" y="187"/>
                    </a:cubicBezTo>
                    <a:cubicBezTo>
                      <a:pt x="1210" y="187"/>
                      <a:pt x="1209" y="187"/>
                      <a:pt x="1207" y="187"/>
                    </a:cubicBezTo>
                    <a:cubicBezTo>
                      <a:pt x="1201" y="185"/>
                      <a:pt x="1191" y="183"/>
                      <a:pt x="1185" y="184"/>
                    </a:cubicBezTo>
                    <a:cubicBezTo>
                      <a:pt x="1180" y="184"/>
                      <a:pt x="1177" y="183"/>
                      <a:pt x="1174" y="182"/>
                    </a:cubicBezTo>
                    <a:cubicBezTo>
                      <a:pt x="1173" y="182"/>
                      <a:pt x="1171" y="181"/>
                      <a:pt x="1170" y="181"/>
                    </a:cubicBezTo>
                    <a:cubicBezTo>
                      <a:pt x="1169" y="181"/>
                      <a:pt x="1168" y="181"/>
                      <a:pt x="1168" y="181"/>
                    </a:cubicBezTo>
                    <a:cubicBezTo>
                      <a:pt x="1168" y="182"/>
                      <a:pt x="1168" y="183"/>
                      <a:pt x="1169" y="184"/>
                    </a:cubicBezTo>
                    <a:cubicBezTo>
                      <a:pt x="1170" y="185"/>
                      <a:pt x="1169" y="186"/>
                      <a:pt x="1169" y="186"/>
                    </a:cubicBezTo>
                    <a:cubicBezTo>
                      <a:pt x="1168" y="188"/>
                      <a:pt x="1165" y="189"/>
                      <a:pt x="1162" y="189"/>
                    </a:cubicBezTo>
                    <a:cubicBezTo>
                      <a:pt x="1161" y="189"/>
                      <a:pt x="1160" y="188"/>
                      <a:pt x="1159" y="188"/>
                    </a:cubicBezTo>
                    <a:cubicBezTo>
                      <a:pt x="1156" y="188"/>
                      <a:pt x="1152" y="189"/>
                      <a:pt x="1151" y="191"/>
                    </a:cubicBezTo>
                    <a:cubicBezTo>
                      <a:pt x="1151" y="191"/>
                      <a:pt x="1151" y="192"/>
                      <a:pt x="1151" y="193"/>
                    </a:cubicBezTo>
                    <a:cubicBezTo>
                      <a:pt x="1152" y="193"/>
                      <a:pt x="1153" y="194"/>
                      <a:pt x="1153" y="194"/>
                    </a:cubicBezTo>
                    <a:cubicBezTo>
                      <a:pt x="1154" y="194"/>
                      <a:pt x="1154" y="193"/>
                      <a:pt x="1155" y="193"/>
                    </a:cubicBezTo>
                    <a:cubicBezTo>
                      <a:pt x="1156" y="192"/>
                      <a:pt x="1158" y="192"/>
                      <a:pt x="1159" y="193"/>
                    </a:cubicBezTo>
                    <a:cubicBezTo>
                      <a:pt x="1160" y="193"/>
                      <a:pt x="1160" y="194"/>
                      <a:pt x="1160" y="194"/>
                    </a:cubicBezTo>
                    <a:cubicBezTo>
                      <a:pt x="1160" y="195"/>
                      <a:pt x="1159" y="196"/>
                      <a:pt x="1158" y="196"/>
                    </a:cubicBezTo>
                    <a:cubicBezTo>
                      <a:pt x="1157" y="197"/>
                      <a:pt x="1156" y="197"/>
                      <a:pt x="1156" y="198"/>
                    </a:cubicBezTo>
                    <a:cubicBezTo>
                      <a:pt x="1156" y="198"/>
                      <a:pt x="1156" y="198"/>
                      <a:pt x="1156" y="198"/>
                    </a:cubicBezTo>
                    <a:cubicBezTo>
                      <a:pt x="1160" y="199"/>
                      <a:pt x="1160" y="202"/>
                      <a:pt x="1160" y="204"/>
                    </a:cubicBezTo>
                    <a:cubicBezTo>
                      <a:pt x="1160" y="205"/>
                      <a:pt x="1160" y="205"/>
                      <a:pt x="1160" y="205"/>
                    </a:cubicBezTo>
                    <a:cubicBezTo>
                      <a:pt x="1160" y="205"/>
                      <a:pt x="1160" y="206"/>
                      <a:pt x="1159" y="207"/>
                    </a:cubicBezTo>
                    <a:cubicBezTo>
                      <a:pt x="1158" y="207"/>
                      <a:pt x="1157" y="208"/>
                      <a:pt x="1155" y="208"/>
                    </a:cubicBezTo>
                    <a:cubicBezTo>
                      <a:pt x="1153" y="208"/>
                      <a:pt x="1151" y="207"/>
                      <a:pt x="1150" y="206"/>
                    </a:cubicBezTo>
                    <a:cubicBezTo>
                      <a:pt x="1150" y="205"/>
                      <a:pt x="1149" y="205"/>
                      <a:pt x="1148" y="205"/>
                    </a:cubicBezTo>
                    <a:cubicBezTo>
                      <a:pt x="1148" y="205"/>
                      <a:pt x="1147" y="205"/>
                      <a:pt x="1146" y="205"/>
                    </a:cubicBezTo>
                    <a:cubicBezTo>
                      <a:pt x="1145" y="205"/>
                      <a:pt x="1143" y="206"/>
                      <a:pt x="1142" y="206"/>
                    </a:cubicBezTo>
                    <a:cubicBezTo>
                      <a:pt x="1141" y="206"/>
                      <a:pt x="1140" y="206"/>
                      <a:pt x="1139" y="206"/>
                    </a:cubicBezTo>
                    <a:cubicBezTo>
                      <a:pt x="1142" y="206"/>
                      <a:pt x="1144" y="207"/>
                      <a:pt x="1144" y="209"/>
                    </a:cubicBezTo>
                    <a:cubicBezTo>
                      <a:pt x="1144" y="210"/>
                      <a:pt x="1143" y="211"/>
                      <a:pt x="1139" y="212"/>
                    </a:cubicBezTo>
                    <a:cubicBezTo>
                      <a:pt x="1135" y="212"/>
                      <a:pt x="1134" y="210"/>
                      <a:pt x="1133" y="208"/>
                    </a:cubicBezTo>
                    <a:cubicBezTo>
                      <a:pt x="1132" y="207"/>
                      <a:pt x="1132" y="207"/>
                      <a:pt x="1132" y="207"/>
                    </a:cubicBezTo>
                    <a:cubicBezTo>
                      <a:pt x="1130" y="207"/>
                      <a:pt x="1126" y="207"/>
                      <a:pt x="1123" y="206"/>
                    </a:cubicBezTo>
                    <a:cubicBezTo>
                      <a:pt x="1121" y="205"/>
                      <a:pt x="1118" y="204"/>
                      <a:pt x="1117" y="204"/>
                    </a:cubicBezTo>
                    <a:cubicBezTo>
                      <a:pt x="1117" y="204"/>
                      <a:pt x="1117" y="204"/>
                      <a:pt x="1117" y="204"/>
                    </a:cubicBezTo>
                    <a:cubicBezTo>
                      <a:pt x="1115" y="205"/>
                      <a:pt x="1114" y="205"/>
                      <a:pt x="1112" y="206"/>
                    </a:cubicBezTo>
                    <a:cubicBezTo>
                      <a:pt x="1110" y="207"/>
                      <a:pt x="1108" y="208"/>
                      <a:pt x="1105" y="208"/>
                    </a:cubicBezTo>
                    <a:cubicBezTo>
                      <a:pt x="1100" y="209"/>
                      <a:pt x="1092" y="205"/>
                      <a:pt x="1090" y="202"/>
                    </a:cubicBezTo>
                    <a:cubicBezTo>
                      <a:pt x="1089" y="201"/>
                      <a:pt x="1088" y="200"/>
                      <a:pt x="1088" y="200"/>
                    </a:cubicBezTo>
                    <a:cubicBezTo>
                      <a:pt x="1088" y="200"/>
                      <a:pt x="1087" y="200"/>
                      <a:pt x="1086" y="202"/>
                    </a:cubicBezTo>
                    <a:cubicBezTo>
                      <a:pt x="1085" y="203"/>
                      <a:pt x="1085" y="205"/>
                      <a:pt x="1084" y="207"/>
                    </a:cubicBezTo>
                    <a:cubicBezTo>
                      <a:pt x="1083" y="209"/>
                      <a:pt x="1082" y="212"/>
                      <a:pt x="1080" y="212"/>
                    </a:cubicBezTo>
                    <a:cubicBezTo>
                      <a:pt x="1079" y="212"/>
                      <a:pt x="1079" y="214"/>
                      <a:pt x="1078" y="215"/>
                    </a:cubicBezTo>
                    <a:cubicBezTo>
                      <a:pt x="1077" y="217"/>
                      <a:pt x="1076" y="219"/>
                      <a:pt x="1074" y="219"/>
                    </a:cubicBezTo>
                    <a:cubicBezTo>
                      <a:pt x="1074" y="220"/>
                      <a:pt x="1073" y="220"/>
                      <a:pt x="1073" y="220"/>
                    </a:cubicBezTo>
                    <a:cubicBezTo>
                      <a:pt x="1072" y="220"/>
                      <a:pt x="1071" y="219"/>
                      <a:pt x="1070" y="219"/>
                    </a:cubicBezTo>
                    <a:cubicBezTo>
                      <a:pt x="1070" y="218"/>
                      <a:pt x="1069" y="218"/>
                      <a:pt x="1068" y="218"/>
                    </a:cubicBezTo>
                    <a:cubicBezTo>
                      <a:pt x="1068" y="218"/>
                      <a:pt x="1068" y="218"/>
                      <a:pt x="1068" y="218"/>
                    </a:cubicBezTo>
                    <a:cubicBezTo>
                      <a:pt x="1064" y="218"/>
                      <a:pt x="1053" y="207"/>
                      <a:pt x="1053" y="204"/>
                    </a:cubicBezTo>
                    <a:cubicBezTo>
                      <a:pt x="1052" y="201"/>
                      <a:pt x="1046" y="196"/>
                      <a:pt x="1044" y="195"/>
                    </a:cubicBezTo>
                    <a:cubicBezTo>
                      <a:pt x="1043" y="194"/>
                      <a:pt x="1043" y="193"/>
                      <a:pt x="1043" y="193"/>
                    </a:cubicBezTo>
                    <a:cubicBezTo>
                      <a:pt x="1043" y="193"/>
                      <a:pt x="1044" y="192"/>
                      <a:pt x="1045" y="192"/>
                    </a:cubicBezTo>
                    <a:cubicBezTo>
                      <a:pt x="1047" y="192"/>
                      <a:pt x="1048" y="192"/>
                      <a:pt x="1049" y="193"/>
                    </a:cubicBezTo>
                    <a:cubicBezTo>
                      <a:pt x="1051" y="195"/>
                      <a:pt x="1053" y="195"/>
                      <a:pt x="1055" y="194"/>
                    </a:cubicBezTo>
                    <a:cubicBezTo>
                      <a:pt x="1056" y="193"/>
                      <a:pt x="1056" y="192"/>
                      <a:pt x="1056" y="191"/>
                    </a:cubicBezTo>
                    <a:cubicBezTo>
                      <a:pt x="1056" y="190"/>
                      <a:pt x="1055" y="189"/>
                      <a:pt x="1054" y="189"/>
                    </a:cubicBezTo>
                    <a:cubicBezTo>
                      <a:pt x="1051" y="189"/>
                      <a:pt x="1050" y="188"/>
                      <a:pt x="1050" y="187"/>
                    </a:cubicBezTo>
                    <a:cubicBezTo>
                      <a:pt x="1050" y="186"/>
                      <a:pt x="1051" y="184"/>
                      <a:pt x="1052" y="184"/>
                    </a:cubicBezTo>
                    <a:cubicBezTo>
                      <a:pt x="1052" y="183"/>
                      <a:pt x="1052" y="182"/>
                      <a:pt x="1051" y="182"/>
                    </a:cubicBezTo>
                    <a:cubicBezTo>
                      <a:pt x="1050" y="180"/>
                      <a:pt x="1049" y="179"/>
                      <a:pt x="1050" y="178"/>
                    </a:cubicBezTo>
                    <a:cubicBezTo>
                      <a:pt x="1050" y="177"/>
                      <a:pt x="1050" y="177"/>
                      <a:pt x="1051" y="177"/>
                    </a:cubicBezTo>
                    <a:cubicBezTo>
                      <a:pt x="1051" y="177"/>
                      <a:pt x="1051" y="176"/>
                      <a:pt x="1051" y="176"/>
                    </a:cubicBezTo>
                    <a:cubicBezTo>
                      <a:pt x="1051" y="176"/>
                      <a:pt x="1051" y="175"/>
                      <a:pt x="1049" y="175"/>
                    </a:cubicBezTo>
                    <a:cubicBezTo>
                      <a:pt x="1046" y="175"/>
                      <a:pt x="1042" y="172"/>
                      <a:pt x="1042" y="170"/>
                    </a:cubicBezTo>
                    <a:cubicBezTo>
                      <a:pt x="1041" y="170"/>
                      <a:pt x="1039" y="169"/>
                      <a:pt x="1036" y="169"/>
                    </a:cubicBezTo>
                    <a:cubicBezTo>
                      <a:pt x="1033" y="169"/>
                      <a:pt x="1032" y="170"/>
                      <a:pt x="1031" y="170"/>
                    </a:cubicBezTo>
                    <a:cubicBezTo>
                      <a:pt x="1031" y="170"/>
                      <a:pt x="1031" y="171"/>
                      <a:pt x="1031" y="171"/>
                    </a:cubicBezTo>
                    <a:cubicBezTo>
                      <a:pt x="1030" y="172"/>
                      <a:pt x="1029" y="172"/>
                      <a:pt x="1029" y="172"/>
                    </a:cubicBezTo>
                    <a:cubicBezTo>
                      <a:pt x="1028" y="172"/>
                      <a:pt x="1026" y="172"/>
                      <a:pt x="1026" y="171"/>
                    </a:cubicBezTo>
                    <a:cubicBezTo>
                      <a:pt x="1025" y="170"/>
                      <a:pt x="1025" y="170"/>
                      <a:pt x="1025" y="169"/>
                    </a:cubicBezTo>
                    <a:cubicBezTo>
                      <a:pt x="1025" y="169"/>
                      <a:pt x="1023" y="169"/>
                      <a:pt x="1022" y="169"/>
                    </a:cubicBezTo>
                    <a:cubicBezTo>
                      <a:pt x="1020" y="168"/>
                      <a:pt x="1018" y="168"/>
                      <a:pt x="1015" y="167"/>
                    </a:cubicBezTo>
                    <a:cubicBezTo>
                      <a:pt x="1011" y="166"/>
                      <a:pt x="1009" y="164"/>
                      <a:pt x="1008" y="162"/>
                    </a:cubicBezTo>
                    <a:cubicBezTo>
                      <a:pt x="1007" y="162"/>
                      <a:pt x="1007" y="161"/>
                      <a:pt x="1007" y="161"/>
                    </a:cubicBezTo>
                    <a:cubicBezTo>
                      <a:pt x="1007" y="161"/>
                      <a:pt x="1006" y="162"/>
                      <a:pt x="1006" y="163"/>
                    </a:cubicBezTo>
                    <a:cubicBezTo>
                      <a:pt x="1006" y="164"/>
                      <a:pt x="1005" y="166"/>
                      <a:pt x="1003" y="166"/>
                    </a:cubicBezTo>
                    <a:cubicBezTo>
                      <a:pt x="1003" y="166"/>
                      <a:pt x="1002" y="166"/>
                      <a:pt x="1002" y="166"/>
                    </a:cubicBezTo>
                    <a:cubicBezTo>
                      <a:pt x="1001" y="165"/>
                      <a:pt x="999" y="165"/>
                      <a:pt x="998" y="167"/>
                    </a:cubicBezTo>
                    <a:cubicBezTo>
                      <a:pt x="998" y="167"/>
                      <a:pt x="998" y="168"/>
                      <a:pt x="998" y="169"/>
                    </a:cubicBezTo>
                    <a:cubicBezTo>
                      <a:pt x="1000" y="172"/>
                      <a:pt x="999" y="174"/>
                      <a:pt x="999" y="175"/>
                    </a:cubicBezTo>
                    <a:cubicBezTo>
                      <a:pt x="999" y="176"/>
                      <a:pt x="998" y="176"/>
                      <a:pt x="998" y="177"/>
                    </a:cubicBezTo>
                    <a:cubicBezTo>
                      <a:pt x="998" y="179"/>
                      <a:pt x="997" y="180"/>
                      <a:pt x="996" y="180"/>
                    </a:cubicBezTo>
                    <a:cubicBezTo>
                      <a:pt x="995" y="180"/>
                      <a:pt x="994" y="180"/>
                      <a:pt x="993" y="179"/>
                    </a:cubicBezTo>
                    <a:cubicBezTo>
                      <a:pt x="992" y="179"/>
                      <a:pt x="992" y="179"/>
                      <a:pt x="991" y="178"/>
                    </a:cubicBezTo>
                    <a:cubicBezTo>
                      <a:pt x="990" y="178"/>
                      <a:pt x="990" y="178"/>
                      <a:pt x="988" y="179"/>
                    </a:cubicBezTo>
                    <a:cubicBezTo>
                      <a:pt x="987" y="179"/>
                      <a:pt x="986" y="180"/>
                      <a:pt x="984" y="180"/>
                    </a:cubicBezTo>
                    <a:cubicBezTo>
                      <a:pt x="982" y="180"/>
                      <a:pt x="981" y="180"/>
                      <a:pt x="980" y="180"/>
                    </a:cubicBezTo>
                    <a:cubicBezTo>
                      <a:pt x="976" y="179"/>
                      <a:pt x="973" y="179"/>
                      <a:pt x="971" y="179"/>
                    </a:cubicBezTo>
                    <a:cubicBezTo>
                      <a:pt x="969" y="179"/>
                      <a:pt x="967" y="179"/>
                      <a:pt x="966" y="177"/>
                    </a:cubicBezTo>
                    <a:cubicBezTo>
                      <a:pt x="965" y="175"/>
                      <a:pt x="964" y="175"/>
                      <a:pt x="964" y="175"/>
                    </a:cubicBezTo>
                    <a:cubicBezTo>
                      <a:pt x="964" y="175"/>
                      <a:pt x="964" y="175"/>
                      <a:pt x="964" y="176"/>
                    </a:cubicBezTo>
                    <a:cubicBezTo>
                      <a:pt x="964" y="177"/>
                      <a:pt x="962" y="178"/>
                      <a:pt x="959" y="178"/>
                    </a:cubicBezTo>
                    <a:cubicBezTo>
                      <a:pt x="956" y="178"/>
                      <a:pt x="949" y="177"/>
                      <a:pt x="948" y="174"/>
                    </a:cubicBezTo>
                    <a:cubicBezTo>
                      <a:pt x="947" y="171"/>
                      <a:pt x="950" y="169"/>
                      <a:pt x="951" y="169"/>
                    </a:cubicBezTo>
                    <a:cubicBezTo>
                      <a:pt x="950" y="168"/>
                      <a:pt x="948" y="168"/>
                      <a:pt x="945" y="168"/>
                    </a:cubicBezTo>
                    <a:cubicBezTo>
                      <a:pt x="941" y="169"/>
                      <a:pt x="938" y="168"/>
                      <a:pt x="936" y="167"/>
                    </a:cubicBezTo>
                    <a:cubicBezTo>
                      <a:pt x="933" y="166"/>
                      <a:pt x="930" y="165"/>
                      <a:pt x="927" y="166"/>
                    </a:cubicBezTo>
                    <a:cubicBezTo>
                      <a:pt x="923" y="166"/>
                      <a:pt x="923" y="166"/>
                      <a:pt x="923" y="166"/>
                    </a:cubicBezTo>
                    <a:cubicBezTo>
                      <a:pt x="917" y="167"/>
                      <a:pt x="904" y="168"/>
                      <a:pt x="903" y="169"/>
                    </a:cubicBezTo>
                    <a:cubicBezTo>
                      <a:pt x="903" y="169"/>
                      <a:pt x="903" y="170"/>
                      <a:pt x="903" y="170"/>
                    </a:cubicBezTo>
                    <a:cubicBezTo>
                      <a:pt x="903" y="171"/>
                      <a:pt x="904" y="172"/>
                      <a:pt x="903" y="173"/>
                    </a:cubicBezTo>
                    <a:cubicBezTo>
                      <a:pt x="903" y="174"/>
                      <a:pt x="902" y="174"/>
                      <a:pt x="901" y="174"/>
                    </a:cubicBezTo>
                    <a:cubicBezTo>
                      <a:pt x="901" y="174"/>
                      <a:pt x="901" y="174"/>
                      <a:pt x="901" y="174"/>
                    </a:cubicBezTo>
                    <a:cubicBezTo>
                      <a:pt x="900" y="174"/>
                      <a:pt x="899" y="174"/>
                      <a:pt x="899" y="173"/>
                    </a:cubicBezTo>
                    <a:cubicBezTo>
                      <a:pt x="898" y="172"/>
                      <a:pt x="898" y="170"/>
                      <a:pt x="898" y="167"/>
                    </a:cubicBezTo>
                    <a:cubicBezTo>
                      <a:pt x="898" y="166"/>
                      <a:pt x="899" y="165"/>
                      <a:pt x="898" y="164"/>
                    </a:cubicBezTo>
                    <a:cubicBezTo>
                      <a:pt x="898" y="162"/>
                      <a:pt x="897" y="162"/>
                      <a:pt x="896" y="162"/>
                    </a:cubicBezTo>
                    <a:cubicBezTo>
                      <a:pt x="896" y="162"/>
                      <a:pt x="896" y="162"/>
                      <a:pt x="896" y="162"/>
                    </a:cubicBezTo>
                    <a:cubicBezTo>
                      <a:pt x="896" y="163"/>
                      <a:pt x="896" y="163"/>
                      <a:pt x="895" y="164"/>
                    </a:cubicBezTo>
                    <a:cubicBezTo>
                      <a:pt x="894" y="165"/>
                      <a:pt x="891" y="166"/>
                      <a:pt x="889" y="166"/>
                    </a:cubicBezTo>
                    <a:cubicBezTo>
                      <a:pt x="888" y="166"/>
                      <a:pt x="885" y="166"/>
                      <a:pt x="884" y="165"/>
                    </a:cubicBezTo>
                    <a:cubicBezTo>
                      <a:pt x="881" y="162"/>
                      <a:pt x="877" y="160"/>
                      <a:pt x="873" y="159"/>
                    </a:cubicBezTo>
                    <a:cubicBezTo>
                      <a:pt x="870" y="158"/>
                      <a:pt x="866" y="160"/>
                      <a:pt x="864" y="162"/>
                    </a:cubicBezTo>
                    <a:cubicBezTo>
                      <a:pt x="864" y="163"/>
                      <a:pt x="863" y="164"/>
                      <a:pt x="863" y="164"/>
                    </a:cubicBezTo>
                    <a:cubicBezTo>
                      <a:pt x="864" y="164"/>
                      <a:pt x="865" y="164"/>
                      <a:pt x="866" y="164"/>
                    </a:cubicBezTo>
                    <a:cubicBezTo>
                      <a:pt x="868" y="164"/>
                      <a:pt x="869" y="164"/>
                      <a:pt x="869" y="166"/>
                    </a:cubicBezTo>
                    <a:cubicBezTo>
                      <a:pt x="870" y="166"/>
                      <a:pt x="869" y="167"/>
                      <a:pt x="869" y="167"/>
                    </a:cubicBezTo>
                    <a:cubicBezTo>
                      <a:pt x="868" y="168"/>
                      <a:pt x="866" y="168"/>
                      <a:pt x="862" y="169"/>
                    </a:cubicBezTo>
                    <a:cubicBezTo>
                      <a:pt x="861" y="169"/>
                      <a:pt x="858" y="169"/>
                      <a:pt x="858" y="170"/>
                    </a:cubicBezTo>
                    <a:cubicBezTo>
                      <a:pt x="857" y="173"/>
                      <a:pt x="842" y="175"/>
                      <a:pt x="842" y="175"/>
                    </a:cubicBezTo>
                    <a:cubicBezTo>
                      <a:pt x="840" y="176"/>
                      <a:pt x="840" y="176"/>
                      <a:pt x="840" y="176"/>
                    </a:cubicBezTo>
                    <a:cubicBezTo>
                      <a:pt x="832" y="177"/>
                      <a:pt x="831" y="177"/>
                      <a:pt x="827" y="180"/>
                    </a:cubicBezTo>
                    <a:cubicBezTo>
                      <a:pt x="826" y="181"/>
                      <a:pt x="825" y="181"/>
                      <a:pt x="824" y="181"/>
                    </a:cubicBezTo>
                    <a:cubicBezTo>
                      <a:pt x="824" y="181"/>
                      <a:pt x="823" y="181"/>
                      <a:pt x="823" y="181"/>
                    </a:cubicBezTo>
                    <a:cubicBezTo>
                      <a:pt x="822" y="179"/>
                      <a:pt x="826" y="174"/>
                      <a:pt x="828" y="172"/>
                    </a:cubicBezTo>
                    <a:cubicBezTo>
                      <a:pt x="830" y="170"/>
                      <a:pt x="832" y="169"/>
                      <a:pt x="833" y="169"/>
                    </a:cubicBezTo>
                    <a:cubicBezTo>
                      <a:pt x="835" y="169"/>
                      <a:pt x="836" y="168"/>
                      <a:pt x="837" y="167"/>
                    </a:cubicBezTo>
                    <a:cubicBezTo>
                      <a:pt x="838" y="165"/>
                      <a:pt x="841" y="164"/>
                      <a:pt x="845" y="164"/>
                    </a:cubicBezTo>
                    <a:cubicBezTo>
                      <a:pt x="846" y="164"/>
                      <a:pt x="847" y="164"/>
                      <a:pt x="848" y="164"/>
                    </a:cubicBezTo>
                    <a:cubicBezTo>
                      <a:pt x="851" y="163"/>
                      <a:pt x="852" y="162"/>
                      <a:pt x="853" y="161"/>
                    </a:cubicBezTo>
                    <a:cubicBezTo>
                      <a:pt x="853" y="160"/>
                      <a:pt x="854" y="159"/>
                      <a:pt x="855" y="159"/>
                    </a:cubicBezTo>
                    <a:cubicBezTo>
                      <a:pt x="856" y="158"/>
                      <a:pt x="856" y="158"/>
                      <a:pt x="856" y="158"/>
                    </a:cubicBezTo>
                    <a:cubicBezTo>
                      <a:pt x="859" y="157"/>
                      <a:pt x="864" y="155"/>
                      <a:pt x="865" y="153"/>
                    </a:cubicBezTo>
                    <a:cubicBezTo>
                      <a:pt x="866" y="150"/>
                      <a:pt x="879" y="146"/>
                      <a:pt x="882" y="146"/>
                    </a:cubicBezTo>
                    <a:cubicBezTo>
                      <a:pt x="882" y="146"/>
                      <a:pt x="882" y="146"/>
                      <a:pt x="882" y="146"/>
                    </a:cubicBezTo>
                    <a:cubicBezTo>
                      <a:pt x="883" y="146"/>
                      <a:pt x="884" y="144"/>
                      <a:pt x="884" y="143"/>
                    </a:cubicBezTo>
                    <a:cubicBezTo>
                      <a:pt x="885" y="142"/>
                      <a:pt x="886" y="140"/>
                      <a:pt x="887" y="140"/>
                    </a:cubicBezTo>
                    <a:cubicBezTo>
                      <a:pt x="888" y="140"/>
                      <a:pt x="891" y="139"/>
                      <a:pt x="898" y="136"/>
                    </a:cubicBezTo>
                    <a:cubicBezTo>
                      <a:pt x="901" y="135"/>
                      <a:pt x="902" y="132"/>
                      <a:pt x="902" y="131"/>
                    </a:cubicBezTo>
                    <a:cubicBezTo>
                      <a:pt x="902" y="131"/>
                      <a:pt x="901" y="130"/>
                      <a:pt x="901" y="130"/>
                    </a:cubicBezTo>
                    <a:cubicBezTo>
                      <a:pt x="899" y="130"/>
                      <a:pt x="898" y="129"/>
                      <a:pt x="898" y="128"/>
                    </a:cubicBezTo>
                    <a:cubicBezTo>
                      <a:pt x="898" y="127"/>
                      <a:pt x="898" y="127"/>
                      <a:pt x="898" y="126"/>
                    </a:cubicBezTo>
                    <a:cubicBezTo>
                      <a:pt x="898" y="126"/>
                      <a:pt x="899" y="126"/>
                      <a:pt x="900" y="126"/>
                    </a:cubicBezTo>
                    <a:cubicBezTo>
                      <a:pt x="901" y="126"/>
                      <a:pt x="902" y="126"/>
                      <a:pt x="903" y="125"/>
                    </a:cubicBezTo>
                    <a:cubicBezTo>
                      <a:pt x="904" y="125"/>
                      <a:pt x="904" y="125"/>
                      <a:pt x="904" y="124"/>
                    </a:cubicBezTo>
                    <a:cubicBezTo>
                      <a:pt x="904" y="123"/>
                      <a:pt x="902" y="122"/>
                      <a:pt x="901" y="123"/>
                    </a:cubicBezTo>
                    <a:cubicBezTo>
                      <a:pt x="900" y="123"/>
                      <a:pt x="900" y="122"/>
                      <a:pt x="899" y="122"/>
                    </a:cubicBezTo>
                    <a:cubicBezTo>
                      <a:pt x="899" y="122"/>
                      <a:pt x="899" y="121"/>
                      <a:pt x="900" y="120"/>
                    </a:cubicBezTo>
                    <a:cubicBezTo>
                      <a:pt x="900" y="119"/>
                      <a:pt x="900" y="118"/>
                      <a:pt x="900" y="118"/>
                    </a:cubicBezTo>
                    <a:cubicBezTo>
                      <a:pt x="899" y="117"/>
                      <a:pt x="898" y="117"/>
                      <a:pt x="896" y="117"/>
                    </a:cubicBezTo>
                    <a:cubicBezTo>
                      <a:pt x="896" y="118"/>
                      <a:pt x="895" y="118"/>
                      <a:pt x="895" y="118"/>
                    </a:cubicBezTo>
                    <a:cubicBezTo>
                      <a:pt x="894" y="118"/>
                      <a:pt x="894" y="117"/>
                      <a:pt x="893" y="117"/>
                    </a:cubicBezTo>
                    <a:cubicBezTo>
                      <a:pt x="893" y="117"/>
                      <a:pt x="893" y="116"/>
                      <a:pt x="893" y="116"/>
                    </a:cubicBezTo>
                    <a:cubicBezTo>
                      <a:pt x="893" y="113"/>
                      <a:pt x="893" y="110"/>
                      <a:pt x="891" y="109"/>
                    </a:cubicBezTo>
                    <a:cubicBezTo>
                      <a:pt x="891" y="108"/>
                      <a:pt x="890" y="109"/>
                      <a:pt x="890" y="109"/>
                    </a:cubicBezTo>
                    <a:cubicBezTo>
                      <a:pt x="889" y="110"/>
                      <a:pt x="887" y="110"/>
                      <a:pt x="886" y="110"/>
                    </a:cubicBezTo>
                    <a:cubicBezTo>
                      <a:pt x="885" y="110"/>
                      <a:pt x="884" y="110"/>
                      <a:pt x="883" y="109"/>
                    </a:cubicBezTo>
                    <a:cubicBezTo>
                      <a:pt x="881" y="107"/>
                      <a:pt x="874" y="106"/>
                      <a:pt x="871" y="106"/>
                    </a:cubicBezTo>
                    <a:cubicBezTo>
                      <a:pt x="871" y="106"/>
                      <a:pt x="871" y="106"/>
                      <a:pt x="870" y="106"/>
                    </a:cubicBezTo>
                    <a:cubicBezTo>
                      <a:pt x="870" y="106"/>
                      <a:pt x="869" y="106"/>
                      <a:pt x="867" y="106"/>
                    </a:cubicBezTo>
                    <a:cubicBezTo>
                      <a:pt x="866" y="105"/>
                      <a:pt x="865" y="105"/>
                      <a:pt x="864" y="105"/>
                    </a:cubicBezTo>
                    <a:cubicBezTo>
                      <a:pt x="864" y="105"/>
                      <a:pt x="863" y="106"/>
                      <a:pt x="858" y="106"/>
                    </a:cubicBezTo>
                    <a:cubicBezTo>
                      <a:pt x="855" y="106"/>
                      <a:pt x="853" y="106"/>
                      <a:pt x="851" y="106"/>
                    </a:cubicBezTo>
                    <a:cubicBezTo>
                      <a:pt x="850" y="105"/>
                      <a:pt x="847" y="106"/>
                      <a:pt x="847" y="108"/>
                    </a:cubicBezTo>
                    <a:cubicBezTo>
                      <a:pt x="846" y="111"/>
                      <a:pt x="843" y="111"/>
                      <a:pt x="840" y="111"/>
                    </a:cubicBezTo>
                    <a:cubicBezTo>
                      <a:pt x="837" y="111"/>
                      <a:pt x="834" y="111"/>
                      <a:pt x="833" y="110"/>
                    </a:cubicBezTo>
                    <a:cubicBezTo>
                      <a:pt x="833" y="110"/>
                      <a:pt x="832" y="110"/>
                      <a:pt x="832" y="109"/>
                    </a:cubicBezTo>
                    <a:cubicBezTo>
                      <a:pt x="832" y="108"/>
                      <a:pt x="833" y="107"/>
                      <a:pt x="836" y="104"/>
                    </a:cubicBezTo>
                    <a:cubicBezTo>
                      <a:pt x="837" y="103"/>
                      <a:pt x="838" y="102"/>
                      <a:pt x="839" y="101"/>
                    </a:cubicBezTo>
                    <a:cubicBezTo>
                      <a:pt x="838" y="101"/>
                      <a:pt x="837" y="101"/>
                      <a:pt x="836" y="101"/>
                    </a:cubicBezTo>
                    <a:cubicBezTo>
                      <a:pt x="835" y="101"/>
                      <a:pt x="834" y="101"/>
                      <a:pt x="833" y="101"/>
                    </a:cubicBezTo>
                    <a:cubicBezTo>
                      <a:pt x="832" y="101"/>
                      <a:pt x="831" y="101"/>
                      <a:pt x="830" y="101"/>
                    </a:cubicBezTo>
                    <a:cubicBezTo>
                      <a:pt x="825" y="101"/>
                      <a:pt x="824" y="101"/>
                      <a:pt x="824" y="100"/>
                    </a:cubicBezTo>
                    <a:cubicBezTo>
                      <a:pt x="823" y="99"/>
                      <a:pt x="819" y="98"/>
                      <a:pt x="814" y="98"/>
                    </a:cubicBezTo>
                    <a:cubicBezTo>
                      <a:pt x="814" y="98"/>
                      <a:pt x="813" y="99"/>
                      <a:pt x="813" y="99"/>
                    </a:cubicBezTo>
                    <a:cubicBezTo>
                      <a:pt x="813" y="99"/>
                      <a:pt x="813" y="99"/>
                      <a:pt x="812" y="99"/>
                    </a:cubicBezTo>
                    <a:cubicBezTo>
                      <a:pt x="812" y="99"/>
                      <a:pt x="811" y="99"/>
                      <a:pt x="811" y="97"/>
                    </a:cubicBezTo>
                    <a:cubicBezTo>
                      <a:pt x="811" y="97"/>
                      <a:pt x="811" y="96"/>
                      <a:pt x="816" y="95"/>
                    </a:cubicBezTo>
                    <a:cubicBezTo>
                      <a:pt x="817" y="95"/>
                      <a:pt x="819" y="94"/>
                      <a:pt x="820" y="94"/>
                    </a:cubicBezTo>
                    <a:cubicBezTo>
                      <a:pt x="821" y="93"/>
                      <a:pt x="823" y="92"/>
                      <a:pt x="825" y="92"/>
                    </a:cubicBezTo>
                    <a:cubicBezTo>
                      <a:pt x="826" y="92"/>
                      <a:pt x="826" y="91"/>
                      <a:pt x="826" y="91"/>
                    </a:cubicBezTo>
                    <a:cubicBezTo>
                      <a:pt x="826" y="91"/>
                      <a:pt x="826" y="90"/>
                      <a:pt x="825" y="90"/>
                    </a:cubicBezTo>
                    <a:cubicBezTo>
                      <a:pt x="825" y="89"/>
                      <a:pt x="823" y="89"/>
                      <a:pt x="822" y="89"/>
                    </a:cubicBezTo>
                    <a:cubicBezTo>
                      <a:pt x="820" y="89"/>
                      <a:pt x="819" y="89"/>
                      <a:pt x="818" y="88"/>
                    </a:cubicBezTo>
                    <a:cubicBezTo>
                      <a:pt x="816" y="88"/>
                      <a:pt x="816" y="88"/>
                      <a:pt x="816" y="88"/>
                    </a:cubicBezTo>
                    <a:cubicBezTo>
                      <a:pt x="813" y="87"/>
                      <a:pt x="810" y="86"/>
                      <a:pt x="808" y="86"/>
                    </a:cubicBezTo>
                    <a:cubicBezTo>
                      <a:pt x="807" y="86"/>
                      <a:pt x="807" y="86"/>
                      <a:pt x="807" y="86"/>
                    </a:cubicBezTo>
                    <a:cubicBezTo>
                      <a:pt x="806" y="86"/>
                      <a:pt x="804" y="86"/>
                      <a:pt x="802" y="87"/>
                    </a:cubicBezTo>
                    <a:cubicBezTo>
                      <a:pt x="800" y="87"/>
                      <a:pt x="798" y="88"/>
                      <a:pt x="795" y="88"/>
                    </a:cubicBezTo>
                    <a:cubicBezTo>
                      <a:pt x="791" y="89"/>
                      <a:pt x="790" y="91"/>
                      <a:pt x="788" y="93"/>
                    </a:cubicBezTo>
                    <a:cubicBezTo>
                      <a:pt x="787" y="94"/>
                      <a:pt x="786" y="96"/>
                      <a:pt x="785" y="96"/>
                    </a:cubicBezTo>
                    <a:cubicBezTo>
                      <a:pt x="782" y="98"/>
                      <a:pt x="778" y="101"/>
                      <a:pt x="778" y="103"/>
                    </a:cubicBezTo>
                    <a:cubicBezTo>
                      <a:pt x="781" y="103"/>
                      <a:pt x="781" y="105"/>
                      <a:pt x="781" y="106"/>
                    </a:cubicBezTo>
                    <a:cubicBezTo>
                      <a:pt x="781" y="107"/>
                      <a:pt x="781" y="107"/>
                      <a:pt x="781" y="108"/>
                    </a:cubicBezTo>
                    <a:cubicBezTo>
                      <a:pt x="781" y="109"/>
                      <a:pt x="781" y="109"/>
                      <a:pt x="780" y="110"/>
                    </a:cubicBezTo>
                    <a:cubicBezTo>
                      <a:pt x="779" y="111"/>
                      <a:pt x="777" y="111"/>
                      <a:pt x="774" y="111"/>
                    </a:cubicBezTo>
                    <a:cubicBezTo>
                      <a:pt x="773" y="110"/>
                      <a:pt x="771" y="110"/>
                      <a:pt x="770" y="110"/>
                    </a:cubicBezTo>
                    <a:cubicBezTo>
                      <a:pt x="764" y="110"/>
                      <a:pt x="761" y="111"/>
                      <a:pt x="761" y="112"/>
                    </a:cubicBezTo>
                    <a:cubicBezTo>
                      <a:pt x="761" y="112"/>
                      <a:pt x="763" y="113"/>
                      <a:pt x="764" y="114"/>
                    </a:cubicBezTo>
                    <a:cubicBezTo>
                      <a:pt x="766" y="115"/>
                      <a:pt x="767" y="115"/>
                      <a:pt x="767" y="117"/>
                    </a:cubicBezTo>
                    <a:cubicBezTo>
                      <a:pt x="767" y="117"/>
                      <a:pt x="766" y="118"/>
                      <a:pt x="765" y="118"/>
                    </a:cubicBezTo>
                    <a:cubicBezTo>
                      <a:pt x="763" y="118"/>
                      <a:pt x="760" y="117"/>
                      <a:pt x="758" y="116"/>
                    </a:cubicBezTo>
                    <a:cubicBezTo>
                      <a:pt x="757" y="116"/>
                      <a:pt x="757" y="115"/>
                      <a:pt x="756" y="115"/>
                    </a:cubicBezTo>
                    <a:cubicBezTo>
                      <a:pt x="753" y="115"/>
                      <a:pt x="751" y="116"/>
                      <a:pt x="751" y="117"/>
                    </a:cubicBezTo>
                    <a:cubicBezTo>
                      <a:pt x="750" y="119"/>
                      <a:pt x="749" y="120"/>
                      <a:pt x="747" y="120"/>
                    </a:cubicBezTo>
                    <a:cubicBezTo>
                      <a:pt x="745" y="120"/>
                      <a:pt x="744" y="119"/>
                      <a:pt x="743" y="119"/>
                    </a:cubicBezTo>
                    <a:cubicBezTo>
                      <a:pt x="743" y="119"/>
                      <a:pt x="742" y="119"/>
                      <a:pt x="741" y="119"/>
                    </a:cubicBezTo>
                    <a:cubicBezTo>
                      <a:pt x="740" y="120"/>
                      <a:pt x="738" y="120"/>
                      <a:pt x="737" y="120"/>
                    </a:cubicBezTo>
                    <a:cubicBezTo>
                      <a:pt x="736" y="119"/>
                      <a:pt x="736" y="119"/>
                      <a:pt x="736" y="118"/>
                    </a:cubicBezTo>
                    <a:cubicBezTo>
                      <a:pt x="736" y="117"/>
                      <a:pt x="737" y="117"/>
                      <a:pt x="738" y="116"/>
                    </a:cubicBezTo>
                    <a:cubicBezTo>
                      <a:pt x="738" y="115"/>
                      <a:pt x="739" y="114"/>
                      <a:pt x="739" y="114"/>
                    </a:cubicBezTo>
                    <a:cubicBezTo>
                      <a:pt x="739" y="114"/>
                      <a:pt x="739" y="114"/>
                      <a:pt x="738" y="114"/>
                    </a:cubicBezTo>
                    <a:cubicBezTo>
                      <a:pt x="735" y="114"/>
                      <a:pt x="732" y="115"/>
                      <a:pt x="732" y="116"/>
                    </a:cubicBezTo>
                    <a:cubicBezTo>
                      <a:pt x="732" y="117"/>
                      <a:pt x="731" y="117"/>
                      <a:pt x="730" y="117"/>
                    </a:cubicBezTo>
                    <a:cubicBezTo>
                      <a:pt x="729" y="117"/>
                      <a:pt x="728" y="117"/>
                      <a:pt x="727" y="116"/>
                    </a:cubicBezTo>
                    <a:cubicBezTo>
                      <a:pt x="726" y="116"/>
                      <a:pt x="726" y="116"/>
                      <a:pt x="725" y="116"/>
                    </a:cubicBezTo>
                    <a:cubicBezTo>
                      <a:pt x="725" y="116"/>
                      <a:pt x="725" y="116"/>
                      <a:pt x="725" y="116"/>
                    </a:cubicBezTo>
                    <a:cubicBezTo>
                      <a:pt x="723" y="117"/>
                      <a:pt x="721" y="118"/>
                      <a:pt x="719" y="119"/>
                    </a:cubicBezTo>
                    <a:cubicBezTo>
                      <a:pt x="717" y="119"/>
                      <a:pt x="715" y="119"/>
                      <a:pt x="713" y="119"/>
                    </a:cubicBezTo>
                    <a:cubicBezTo>
                      <a:pt x="713" y="119"/>
                      <a:pt x="712" y="119"/>
                      <a:pt x="711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10" y="120"/>
                      <a:pt x="712" y="120"/>
                      <a:pt x="713" y="121"/>
                    </a:cubicBezTo>
                    <a:cubicBezTo>
                      <a:pt x="715" y="121"/>
                      <a:pt x="716" y="121"/>
                      <a:pt x="716" y="122"/>
                    </a:cubicBezTo>
                    <a:cubicBezTo>
                      <a:pt x="716" y="123"/>
                      <a:pt x="716" y="123"/>
                      <a:pt x="716" y="123"/>
                    </a:cubicBezTo>
                    <a:cubicBezTo>
                      <a:pt x="716" y="123"/>
                      <a:pt x="716" y="123"/>
                      <a:pt x="716" y="123"/>
                    </a:cubicBezTo>
                    <a:cubicBezTo>
                      <a:pt x="715" y="124"/>
                      <a:pt x="714" y="124"/>
                      <a:pt x="708" y="125"/>
                    </a:cubicBezTo>
                    <a:cubicBezTo>
                      <a:pt x="706" y="125"/>
                      <a:pt x="701" y="125"/>
                      <a:pt x="700" y="126"/>
                    </a:cubicBezTo>
                    <a:cubicBezTo>
                      <a:pt x="699" y="127"/>
                      <a:pt x="695" y="128"/>
                      <a:pt x="688" y="128"/>
                    </a:cubicBezTo>
                    <a:cubicBezTo>
                      <a:pt x="687" y="128"/>
                      <a:pt x="687" y="128"/>
                      <a:pt x="687" y="128"/>
                    </a:cubicBezTo>
                    <a:cubicBezTo>
                      <a:pt x="684" y="128"/>
                      <a:pt x="683" y="129"/>
                      <a:pt x="682" y="130"/>
                    </a:cubicBezTo>
                    <a:cubicBezTo>
                      <a:pt x="682" y="130"/>
                      <a:pt x="681" y="132"/>
                      <a:pt x="678" y="132"/>
                    </a:cubicBezTo>
                    <a:cubicBezTo>
                      <a:pt x="676" y="132"/>
                      <a:pt x="676" y="132"/>
                      <a:pt x="676" y="132"/>
                    </a:cubicBezTo>
                    <a:cubicBezTo>
                      <a:pt x="672" y="133"/>
                      <a:pt x="671" y="133"/>
                      <a:pt x="670" y="135"/>
                    </a:cubicBezTo>
                    <a:cubicBezTo>
                      <a:pt x="668" y="137"/>
                      <a:pt x="666" y="138"/>
                      <a:pt x="664" y="138"/>
                    </a:cubicBezTo>
                    <a:cubicBezTo>
                      <a:pt x="663" y="138"/>
                      <a:pt x="661" y="137"/>
                      <a:pt x="660" y="136"/>
                    </a:cubicBezTo>
                    <a:cubicBezTo>
                      <a:pt x="660" y="136"/>
                      <a:pt x="659" y="136"/>
                      <a:pt x="659" y="136"/>
                    </a:cubicBezTo>
                    <a:cubicBezTo>
                      <a:pt x="660" y="137"/>
                      <a:pt x="660" y="138"/>
                      <a:pt x="660" y="138"/>
                    </a:cubicBezTo>
                    <a:cubicBezTo>
                      <a:pt x="659" y="139"/>
                      <a:pt x="657" y="141"/>
                      <a:pt x="656" y="140"/>
                    </a:cubicBezTo>
                    <a:cubicBezTo>
                      <a:pt x="656" y="140"/>
                      <a:pt x="656" y="140"/>
                      <a:pt x="656" y="140"/>
                    </a:cubicBezTo>
                    <a:cubicBezTo>
                      <a:pt x="655" y="140"/>
                      <a:pt x="655" y="141"/>
                      <a:pt x="654" y="141"/>
                    </a:cubicBezTo>
                    <a:cubicBezTo>
                      <a:pt x="655" y="141"/>
                      <a:pt x="656" y="142"/>
                      <a:pt x="656" y="143"/>
                    </a:cubicBezTo>
                    <a:cubicBezTo>
                      <a:pt x="657" y="144"/>
                      <a:pt x="657" y="145"/>
                      <a:pt x="656" y="146"/>
                    </a:cubicBezTo>
                    <a:cubicBezTo>
                      <a:pt x="655" y="147"/>
                      <a:pt x="653" y="147"/>
                      <a:pt x="651" y="146"/>
                    </a:cubicBezTo>
                    <a:cubicBezTo>
                      <a:pt x="650" y="146"/>
                      <a:pt x="648" y="145"/>
                      <a:pt x="648" y="145"/>
                    </a:cubicBezTo>
                    <a:cubicBezTo>
                      <a:pt x="648" y="145"/>
                      <a:pt x="648" y="145"/>
                      <a:pt x="648" y="145"/>
                    </a:cubicBezTo>
                    <a:cubicBezTo>
                      <a:pt x="648" y="146"/>
                      <a:pt x="650" y="147"/>
                      <a:pt x="652" y="147"/>
                    </a:cubicBezTo>
                    <a:cubicBezTo>
                      <a:pt x="655" y="146"/>
                      <a:pt x="657" y="149"/>
                      <a:pt x="657" y="151"/>
                    </a:cubicBezTo>
                    <a:cubicBezTo>
                      <a:pt x="657" y="151"/>
                      <a:pt x="657" y="152"/>
                      <a:pt x="657" y="152"/>
                    </a:cubicBezTo>
                    <a:cubicBezTo>
                      <a:pt x="656" y="153"/>
                      <a:pt x="656" y="153"/>
                      <a:pt x="655" y="153"/>
                    </a:cubicBezTo>
                    <a:cubicBezTo>
                      <a:pt x="655" y="153"/>
                      <a:pt x="654" y="153"/>
                      <a:pt x="653" y="152"/>
                    </a:cubicBezTo>
                    <a:cubicBezTo>
                      <a:pt x="652" y="152"/>
                      <a:pt x="651" y="152"/>
                      <a:pt x="650" y="152"/>
                    </a:cubicBezTo>
                    <a:cubicBezTo>
                      <a:pt x="650" y="152"/>
                      <a:pt x="650" y="152"/>
                      <a:pt x="650" y="152"/>
                    </a:cubicBezTo>
                    <a:cubicBezTo>
                      <a:pt x="650" y="152"/>
                      <a:pt x="650" y="152"/>
                      <a:pt x="650" y="152"/>
                    </a:cubicBezTo>
                    <a:cubicBezTo>
                      <a:pt x="650" y="152"/>
                      <a:pt x="650" y="152"/>
                      <a:pt x="650" y="152"/>
                    </a:cubicBezTo>
                    <a:cubicBezTo>
                      <a:pt x="650" y="152"/>
                      <a:pt x="650" y="153"/>
                      <a:pt x="653" y="153"/>
                    </a:cubicBezTo>
                    <a:cubicBezTo>
                      <a:pt x="655" y="153"/>
                      <a:pt x="655" y="154"/>
                      <a:pt x="655" y="155"/>
                    </a:cubicBezTo>
                    <a:cubicBezTo>
                      <a:pt x="656" y="155"/>
                      <a:pt x="656" y="156"/>
                      <a:pt x="657" y="157"/>
                    </a:cubicBezTo>
                    <a:cubicBezTo>
                      <a:pt x="657" y="157"/>
                      <a:pt x="657" y="157"/>
                      <a:pt x="657" y="157"/>
                    </a:cubicBezTo>
                    <a:cubicBezTo>
                      <a:pt x="658" y="159"/>
                      <a:pt x="657" y="160"/>
                      <a:pt x="657" y="161"/>
                    </a:cubicBezTo>
                    <a:cubicBezTo>
                      <a:pt x="656" y="161"/>
                      <a:pt x="656" y="162"/>
                      <a:pt x="656" y="162"/>
                    </a:cubicBezTo>
                    <a:cubicBezTo>
                      <a:pt x="656" y="163"/>
                      <a:pt x="656" y="163"/>
                      <a:pt x="656" y="164"/>
                    </a:cubicBezTo>
                    <a:cubicBezTo>
                      <a:pt x="655" y="165"/>
                      <a:pt x="653" y="165"/>
                      <a:pt x="652" y="164"/>
                    </a:cubicBezTo>
                    <a:cubicBezTo>
                      <a:pt x="652" y="164"/>
                      <a:pt x="652" y="164"/>
                      <a:pt x="651" y="163"/>
                    </a:cubicBezTo>
                    <a:cubicBezTo>
                      <a:pt x="651" y="163"/>
                      <a:pt x="650" y="162"/>
                      <a:pt x="648" y="162"/>
                    </a:cubicBezTo>
                    <a:cubicBezTo>
                      <a:pt x="646" y="162"/>
                      <a:pt x="645" y="163"/>
                      <a:pt x="644" y="163"/>
                    </a:cubicBezTo>
                    <a:cubicBezTo>
                      <a:pt x="643" y="165"/>
                      <a:pt x="642" y="166"/>
                      <a:pt x="640" y="166"/>
                    </a:cubicBezTo>
                    <a:cubicBezTo>
                      <a:pt x="640" y="166"/>
                      <a:pt x="639" y="165"/>
                      <a:pt x="638" y="165"/>
                    </a:cubicBezTo>
                    <a:cubicBezTo>
                      <a:pt x="637" y="164"/>
                      <a:pt x="635" y="164"/>
                      <a:pt x="632" y="165"/>
                    </a:cubicBezTo>
                    <a:cubicBezTo>
                      <a:pt x="630" y="165"/>
                      <a:pt x="627" y="166"/>
                      <a:pt x="625" y="166"/>
                    </a:cubicBezTo>
                    <a:cubicBezTo>
                      <a:pt x="618" y="166"/>
                      <a:pt x="603" y="167"/>
                      <a:pt x="600" y="168"/>
                    </a:cubicBezTo>
                    <a:cubicBezTo>
                      <a:pt x="598" y="169"/>
                      <a:pt x="596" y="170"/>
                      <a:pt x="596" y="172"/>
                    </a:cubicBezTo>
                    <a:cubicBezTo>
                      <a:pt x="596" y="174"/>
                      <a:pt x="596" y="175"/>
                      <a:pt x="597" y="176"/>
                    </a:cubicBezTo>
                    <a:cubicBezTo>
                      <a:pt x="600" y="178"/>
                      <a:pt x="599" y="181"/>
                      <a:pt x="598" y="182"/>
                    </a:cubicBezTo>
                    <a:cubicBezTo>
                      <a:pt x="598" y="182"/>
                      <a:pt x="597" y="183"/>
                      <a:pt x="597" y="183"/>
                    </a:cubicBezTo>
                    <a:cubicBezTo>
                      <a:pt x="598" y="185"/>
                      <a:pt x="605" y="189"/>
                      <a:pt x="610" y="189"/>
                    </a:cubicBezTo>
                    <a:cubicBezTo>
                      <a:pt x="613" y="190"/>
                      <a:pt x="615" y="192"/>
                      <a:pt x="617" y="194"/>
                    </a:cubicBezTo>
                    <a:cubicBezTo>
                      <a:pt x="617" y="197"/>
                      <a:pt x="617" y="199"/>
                      <a:pt x="616" y="200"/>
                    </a:cubicBezTo>
                    <a:cubicBezTo>
                      <a:pt x="615" y="201"/>
                      <a:pt x="614" y="202"/>
                      <a:pt x="612" y="202"/>
                    </a:cubicBezTo>
                    <a:cubicBezTo>
                      <a:pt x="608" y="202"/>
                      <a:pt x="602" y="199"/>
                      <a:pt x="598" y="195"/>
                    </a:cubicBezTo>
                    <a:cubicBezTo>
                      <a:pt x="593" y="191"/>
                      <a:pt x="580" y="189"/>
                      <a:pt x="577" y="190"/>
                    </a:cubicBezTo>
                    <a:cubicBezTo>
                      <a:pt x="574" y="190"/>
                      <a:pt x="573" y="189"/>
                      <a:pt x="573" y="188"/>
                    </a:cubicBezTo>
                    <a:cubicBezTo>
                      <a:pt x="572" y="187"/>
                      <a:pt x="572" y="186"/>
                      <a:pt x="570" y="186"/>
                    </a:cubicBezTo>
                    <a:cubicBezTo>
                      <a:pt x="570" y="186"/>
                      <a:pt x="570" y="186"/>
                      <a:pt x="570" y="186"/>
                    </a:cubicBezTo>
                    <a:cubicBezTo>
                      <a:pt x="567" y="186"/>
                      <a:pt x="564" y="188"/>
                      <a:pt x="563" y="189"/>
                    </a:cubicBezTo>
                    <a:cubicBezTo>
                      <a:pt x="563" y="189"/>
                      <a:pt x="563" y="189"/>
                      <a:pt x="563" y="189"/>
                    </a:cubicBezTo>
                    <a:cubicBezTo>
                      <a:pt x="566" y="189"/>
                      <a:pt x="566" y="189"/>
                      <a:pt x="566" y="189"/>
                    </a:cubicBezTo>
                    <a:cubicBezTo>
                      <a:pt x="567" y="189"/>
                      <a:pt x="569" y="189"/>
                      <a:pt x="569" y="190"/>
                    </a:cubicBezTo>
                    <a:cubicBezTo>
                      <a:pt x="569" y="191"/>
                      <a:pt x="569" y="192"/>
                      <a:pt x="568" y="192"/>
                    </a:cubicBezTo>
                    <a:cubicBezTo>
                      <a:pt x="569" y="192"/>
                      <a:pt x="569" y="192"/>
                      <a:pt x="569" y="192"/>
                    </a:cubicBezTo>
                    <a:cubicBezTo>
                      <a:pt x="570" y="193"/>
                      <a:pt x="572" y="193"/>
                      <a:pt x="573" y="194"/>
                    </a:cubicBezTo>
                    <a:cubicBezTo>
                      <a:pt x="575" y="194"/>
                      <a:pt x="575" y="196"/>
                      <a:pt x="575" y="196"/>
                    </a:cubicBezTo>
                    <a:cubicBezTo>
                      <a:pt x="575" y="198"/>
                      <a:pt x="572" y="198"/>
                      <a:pt x="570" y="198"/>
                    </a:cubicBezTo>
                    <a:cubicBezTo>
                      <a:pt x="568" y="198"/>
                      <a:pt x="566" y="198"/>
                      <a:pt x="564" y="197"/>
                    </a:cubicBezTo>
                    <a:cubicBezTo>
                      <a:pt x="563" y="196"/>
                      <a:pt x="562" y="196"/>
                      <a:pt x="561" y="196"/>
                    </a:cubicBezTo>
                    <a:cubicBezTo>
                      <a:pt x="558" y="196"/>
                      <a:pt x="556" y="197"/>
                      <a:pt x="555" y="199"/>
                    </a:cubicBezTo>
                    <a:cubicBezTo>
                      <a:pt x="555" y="199"/>
                      <a:pt x="555" y="199"/>
                      <a:pt x="555" y="200"/>
                    </a:cubicBezTo>
                    <a:cubicBezTo>
                      <a:pt x="557" y="202"/>
                      <a:pt x="562" y="206"/>
                      <a:pt x="567" y="207"/>
                    </a:cubicBezTo>
                    <a:cubicBezTo>
                      <a:pt x="572" y="208"/>
                      <a:pt x="573" y="209"/>
                      <a:pt x="574" y="211"/>
                    </a:cubicBezTo>
                    <a:cubicBezTo>
                      <a:pt x="575" y="211"/>
                      <a:pt x="575" y="212"/>
                      <a:pt x="576" y="212"/>
                    </a:cubicBezTo>
                    <a:cubicBezTo>
                      <a:pt x="578" y="213"/>
                      <a:pt x="579" y="214"/>
                      <a:pt x="579" y="215"/>
                    </a:cubicBezTo>
                    <a:cubicBezTo>
                      <a:pt x="578" y="216"/>
                      <a:pt x="576" y="217"/>
                      <a:pt x="574" y="217"/>
                    </a:cubicBezTo>
                    <a:cubicBezTo>
                      <a:pt x="574" y="217"/>
                      <a:pt x="574" y="217"/>
                      <a:pt x="574" y="217"/>
                    </a:cubicBezTo>
                    <a:cubicBezTo>
                      <a:pt x="572" y="217"/>
                      <a:pt x="570" y="215"/>
                      <a:pt x="567" y="213"/>
                    </a:cubicBezTo>
                    <a:cubicBezTo>
                      <a:pt x="565" y="213"/>
                      <a:pt x="564" y="212"/>
                      <a:pt x="563" y="211"/>
                    </a:cubicBezTo>
                    <a:cubicBezTo>
                      <a:pt x="562" y="211"/>
                      <a:pt x="561" y="210"/>
                      <a:pt x="559" y="210"/>
                    </a:cubicBezTo>
                    <a:cubicBezTo>
                      <a:pt x="557" y="210"/>
                      <a:pt x="556" y="211"/>
                      <a:pt x="555" y="211"/>
                    </a:cubicBezTo>
                    <a:cubicBezTo>
                      <a:pt x="553" y="211"/>
                      <a:pt x="552" y="211"/>
                      <a:pt x="551" y="211"/>
                    </a:cubicBezTo>
                    <a:cubicBezTo>
                      <a:pt x="548" y="211"/>
                      <a:pt x="547" y="210"/>
                      <a:pt x="546" y="209"/>
                    </a:cubicBezTo>
                    <a:cubicBezTo>
                      <a:pt x="545" y="208"/>
                      <a:pt x="545" y="206"/>
                      <a:pt x="546" y="205"/>
                    </a:cubicBezTo>
                    <a:cubicBezTo>
                      <a:pt x="546" y="204"/>
                      <a:pt x="546" y="204"/>
                      <a:pt x="546" y="203"/>
                    </a:cubicBezTo>
                    <a:cubicBezTo>
                      <a:pt x="543" y="201"/>
                      <a:pt x="545" y="196"/>
                      <a:pt x="548" y="192"/>
                    </a:cubicBezTo>
                    <a:cubicBezTo>
                      <a:pt x="549" y="191"/>
                      <a:pt x="549" y="189"/>
                      <a:pt x="548" y="186"/>
                    </a:cubicBezTo>
                    <a:cubicBezTo>
                      <a:pt x="547" y="184"/>
                      <a:pt x="546" y="182"/>
                      <a:pt x="544" y="182"/>
                    </a:cubicBezTo>
                    <a:cubicBezTo>
                      <a:pt x="543" y="182"/>
                      <a:pt x="543" y="182"/>
                      <a:pt x="542" y="182"/>
                    </a:cubicBezTo>
                    <a:cubicBezTo>
                      <a:pt x="542" y="183"/>
                      <a:pt x="542" y="184"/>
                      <a:pt x="543" y="184"/>
                    </a:cubicBezTo>
                    <a:cubicBezTo>
                      <a:pt x="544" y="186"/>
                      <a:pt x="543" y="192"/>
                      <a:pt x="540" y="196"/>
                    </a:cubicBezTo>
                    <a:cubicBezTo>
                      <a:pt x="539" y="198"/>
                      <a:pt x="535" y="199"/>
                      <a:pt x="533" y="199"/>
                    </a:cubicBezTo>
                    <a:cubicBezTo>
                      <a:pt x="531" y="200"/>
                      <a:pt x="529" y="200"/>
                      <a:pt x="529" y="201"/>
                    </a:cubicBezTo>
                    <a:cubicBezTo>
                      <a:pt x="529" y="202"/>
                      <a:pt x="527" y="204"/>
                      <a:pt x="526" y="205"/>
                    </a:cubicBezTo>
                    <a:cubicBezTo>
                      <a:pt x="526" y="205"/>
                      <a:pt x="525" y="206"/>
                      <a:pt x="525" y="206"/>
                    </a:cubicBezTo>
                    <a:cubicBezTo>
                      <a:pt x="527" y="208"/>
                      <a:pt x="535" y="217"/>
                      <a:pt x="536" y="220"/>
                    </a:cubicBezTo>
                    <a:cubicBezTo>
                      <a:pt x="537" y="221"/>
                      <a:pt x="535" y="224"/>
                      <a:pt x="534" y="227"/>
                    </a:cubicBezTo>
                    <a:cubicBezTo>
                      <a:pt x="532" y="230"/>
                      <a:pt x="530" y="234"/>
                      <a:pt x="530" y="236"/>
                    </a:cubicBezTo>
                    <a:cubicBezTo>
                      <a:pt x="531" y="239"/>
                      <a:pt x="531" y="241"/>
                      <a:pt x="530" y="243"/>
                    </a:cubicBezTo>
                    <a:cubicBezTo>
                      <a:pt x="530" y="244"/>
                      <a:pt x="530" y="245"/>
                      <a:pt x="531" y="246"/>
                    </a:cubicBezTo>
                    <a:cubicBezTo>
                      <a:pt x="531" y="246"/>
                      <a:pt x="531" y="246"/>
                      <a:pt x="532" y="246"/>
                    </a:cubicBezTo>
                    <a:cubicBezTo>
                      <a:pt x="533" y="246"/>
                      <a:pt x="533" y="246"/>
                      <a:pt x="534" y="246"/>
                    </a:cubicBezTo>
                    <a:cubicBezTo>
                      <a:pt x="535" y="246"/>
                      <a:pt x="537" y="246"/>
                      <a:pt x="538" y="246"/>
                    </a:cubicBezTo>
                    <a:cubicBezTo>
                      <a:pt x="539" y="247"/>
                      <a:pt x="540" y="246"/>
                      <a:pt x="543" y="246"/>
                    </a:cubicBezTo>
                    <a:cubicBezTo>
                      <a:pt x="544" y="245"/>
                      <a:pt x="546" y="244"/>
                      <a:pt x="548" y="244"/>
                    </a:cubicBezTo>
                    <a:cubicBezTo>
                      <a:pt x="549" y="244"/>
                      <a:pt x="549" y="244"/>
                      <a:pt x="550" y="244"/>
                    </a:cubicBezTo>
                    <a:cubicBezTo>
                      <a:pt x="555" y="244"/>
                      <a:pt x="561" y="247"/>
                      <a:pt x="566" y="249"/>
                    </a:cubicBezTo>
                    <a:cubicBezTo>
                      <a:pt x="566" y="250"/>
                      <a:pt x="567" y="250"/>
                      <a:pt x="567" y="250"/>
                    </a:cubicBezTo>
                    <a:cubicBezTo>
                      <a:pt x="570" y="252"/>
                      <a:pt x="570" y="254"/>
                      <a:pt x="571" y="255"/>
                    </a:cubicBezTo>
                    <a:cubicBezTo>
                      <a:pt x="571" y="256"/>
                      <a:pt x="571" y="257"/>
                      <a:pt x="571" y="258"/>
                    </a:cubicBezTo>
                    <a:cubicBezTo>
                      <a:pt x="573" y="260"/>
                      <a:pt x="571" y="262"/>
                      <a:pt x="570" y="263"/>
                    </a:cubicBezTo>
                    <a:cubicBezTo>
                      <a:pt x="568" y="263"/>
                      <a:pt x="567" y="264"/>
                      <a:pt x="567" y="266"/>
                    </a:cubicBezTo>
                    <a:cubicBezTo>
                      <a:pt x="567" y="268"/>
                      <a:pt x="572" y="270"/>
                      <a:pt x="574" y="271"/>
                    </a:cubicBezTo>
                    <a:cubicBezTo>
                      <a:pt x="577" y="272"/>
                      <a:pt x="578" y="272"/>
                      <a:pt x="578" y="273"/>
                    </a:cubicBezTo>
                    <a:cubicBezTo>
                      <a:pt x="578" y="273"/>
                      <a:pt x="578" y="274"/>
                      <a:pt x="578" y="274"/>
                    </a:cubicBezTo>
                    <a:cubicBezTo>
                      <a:pt x="578" y="275"/>
                      <a:pt x="577" y="275"/>
                      <a:pt x="575" y="275"/>
                    </a:cubicBezTo>
                    <a:cubicBezTo>
                      <a:pt x="573" y="275"/>
                      <a:pt x="568" y="274"/>
                      <a:pt x="566" y="273"/>
                    </a:cubicBezTo>
                    <a:cubicBezTo>
                      <a:pt x="564" y="272"/>
                      <a:pt x="563" y="270"/>
                      <a:pt x="562" y="268"/>
                    </a:cubicBezTo>
                    <a:cubicBezTo>
                      <a:pt x="562" y="268"/>
                      <a:pt x="561" y="267"/>
                      <a:pt x="561" y="267"/>
                    </a:cubicBezTo>
                    <a:cubicBezTo>
                      <a:pt x="560" y="266"/>
                      <a:pt x="561" y="264"/>
                      <a:pt x="562" y="263"/>
                    </a:cubicBezTo>
                    <a:cubicBezTo>
                      <a:pt x="563" y="262"/>
                      <a:pt x="563" y="260"/>
                      <a:pt x="563" y="259"/>
                    </a:cubicBezTo>
                    <a:cubicBezTo>
                      <a:pt x="564" y="258"/>
                      <a:pt x="562" y="257"/>
                      <a:pt x="561" y="256"/>
                    </a:cubicBezTo>
                    <a:cubicBezTo>
                      <a:pt x="560" y="255"/>
                      <a:pt x="559" y="254"/>
                      <a:pt x="559" y="254"/>
                    </a:cubicBezTo>
                    <a:cubicBezTo>
                      <a:pt x="557" y="251"/>
                      <a:pt x="555" y="250"/>
                      <a:pt x="554" y="250"/>
                    </a:cubicBezTo>
                    <a:cubicBezTo>
                      <a:pt x="553" y="250"/>
                      <a:pt x="552" y="250"/>
                      <a:pt x="551" y="251"/>
                    </a:cubicBezTo>
                    <a:cubicBezTo>
                      <a:pt x="548" y="251"/>
                      <a:pt x="541" y="252"/>
                      <a:pt x="539" y="254"/>
                    </a:cubicBezTo>
                    <a:cubicBezTo>
                      <a:pt x="537" y="256"/>
                      <a:pt x="540" y="263"/>
                      <a:pt x="541" y="266"/>
                    </a:cubicBezTo>
                    <a:cubicBezTo>
                      <a:pt x="543" y="269"/>
                      <a:pt x="540" y="271"/>
                      <a:pt x="537" y="274"/>
                    </a:cubicBezTo>
                    <a:cubicBezTo>
                      <a:pt x="536" y="275"/>
                      <a:pt x="534" y="277"/>
                      <a:pt x="534" y="278"/>
                    </a:cubicBezTo>
                    <a:cubicBezTo>
                      <a:pt x="534" y="281"/>
                      <a:pt x="531" y="283"/>
                      <a:pt x="527" y="285"/>
                    </a:cubicBezTo>
                    <a:cubicBezTo>
                      <a:pt x="526" y="285"/>
                      <a:pt x="526" y="285"/>
                      <a:pt x="526" y="285"/>
                    </a:cubicBezTo>
                    <a:cubicBezTo>
                      <a:pt x="525" y="286"/>
                      <a:pt x="524" y="286"/>
                      <a:pt x="524" y="286"/>
                    </a:cubicBezTo>
                    <a:cubicBezTo>
                      <a:pt x="520" y="288"/>
                      <a:pt x="517" y="290"/>
                      <a:pt x="517" y="292"/>
                    </a:cubicBezTo>
                    <a:cubicBezTo>
                      <a:pt x="518" y="293"/>
                      <a:pt x="517" y="294"/>
                      <a:pt x="517" y="294"/>
                    </a:cubicBezTo>
                    <a:cubicBezTo>
                      <a:pt x="516" y="295"/>
                      <a:pt x="515" y="295"/>
                      <a:pt x="514" y="295"/>
                    </a:cubicBezTo>
                    <a:cubicBezTo>
                      <a:pt x="512" y="295"/>
                      <a:pt x="509" y="294"/>
                      <a:pt x="507" y="293"/>
                    </a:cubicBezTo>
                    <a:cubicBezTo>
                      <a:pt x="506" y="292"/>
                      <a:pt x="504" y="293"/>
                      <a:pt x="502" y="293"/>
                    </a:cubicBezTo>
                    <a:cubicBezTo>
                      <a:pt x="500" y="294"/>
                      <a:pt x="499" y="294"/>
                      <a:pt x="497" y="294"/>
                    </a:cubicBezTo>
                    <a:cubicBezTo>
                      <a:pt x="497" y="294"/>
                      <a:pt x="497" y="294"/>
                      <a:pt x="497" y="294"/>
                    </a:cubicBezTo>
                    <a:cubicBezTo>
                      <a:pt x="494" y="294"/>
                      <a:pt x="493" y="293"/>
                      <a:pt x="492" y="292"/>
                    </a:cubicBezTo>
                    <a:cubicBezTo>
                      <a:pt x="491" y="291"/>
                      <a:pt x="490" y="291"/>
                      <a:pt x="489" y="292"/>
                    </a:cubicBezTo>
                    <a:cubicBezTo>
                      <a:pt x="487" y="292"/>
                      <a:pt x="485" y="292"/>
                      <a:pt x="484" y="290"/>
                    </a:cubicBezTo>
                    <a:cubicBezTo>
                      <a:pt x="483" y="289"/>
                      <a:pt x="483" y="287"/>
                      <a:pt x="483" y="286"/>
                    </a:cubicBezTo>
                    <a:cubicBezTo>
                      <a:pt x="484" y="285"/>
                      <a:pt x="485" y="284"/>
                      <a:pt x="486" y="284"/>
                    </a:cubicBezTo>
                    <a:cubicBezTo>
                      <a:pt x="488" y="284"/>
                      <a:pt x="490" y="286"/>
                      <a:pt x="490" y="288"/>
                    </a:cubicBezTo>
                    <a:cubicBezTo>
                      <a:pt x="490" y="288"/>
                      <a:pt x="490" y="288"/>
                      <a:pt x="491" y="288"/>
                    </a:cubicBezTo>
                    <a:cubicBezTo>
                      <a:pt x="491" y="288"/>
                      <a:pt x="492" y="287"/>
                      <a:pt x="494" y="286"/>
                    </a:cubicBezTo>
                    <a:cubicBezTo>
                      <a:pt x="496" y="285"/>
                      <a:pt x="497" y="286"/>
                      <a:pt x="498" y="287"/>
                    </a:cubicBezTo>
                    <a:cubicBezTo>
                      <a:pt x="498" y="288"/>
                      <a:pt x="499" y="288"/>
                      <a:pt x="501" y="288"/>
                    </a:cubicBezTo>
                    <a:cubicBezTo>
                      <a:pt x="502" y="289"/>
                      <a:pt x="502" y="288"/>
                      <a:pt x="503" y="288"/>
                    </a:cubicBezTo>
                    <a:cubicBezTo>
                      <a:pt x="503" y="287"/>
                      <a:pt x="503" y="286"/>
                      <a:pt x="506" y="287"/>
                    </a:cubicBezTo>
                    <a:cubicBezTo>
                      <a:pt x="506" y="287"/>
                      <a:pt x="507" y="287"/>
                      <a:pt x="507" y="286"/>
                    </a:cubicBezTo>
                    <a:cubicBezTo>
                      <a:pt x="507" y="286"/>
                      <a:pt x="507" y="286"/>
                      <a:pt x="507" y="286"/>
                    </a:cubicBezTo>
                    <a:cubicBezTo>
                      <a:pt x="507" y="285"/>
                      <a:pt x="506" y="285"/>
                      <a:pt x="507" y="284"/>
                    </a:cubicBezTo>
                    <a:cubicBezTo>
                      <a:pt x="507" y="283"/>
                      <a:pt x="509" y="282"/>
                      <a:pt x="511" y="281"/>
                    </a:cubicBezTo>
                    <a:cubicBezTo>
                      <a:pt x="512" y="281"/>
                      <a:pt x="512" y="281"/>
                      <a:pt x="512" y="281"/>
                    </a:cubicBezTo>
                    <a:cubicBezTo>
                      <a:pt x="512" y="280"/>
                      <a:pt x="512" y="280"/>
                      <a:pt x="513" y="279"/>
                    </a:cubicBezTo>
                    <a:cubicBezTo>
                      <a:pt x="513" y="278"/>
                      <a:pt x="513" y="276"/>
                      <a:pt x="515" y="276"/>
                    </a:cubicBezTo>
                    <a:cubicBezTo>
                      <a:pt x="515" y="275"/>
                      <a:pt x="515" y="275"/>
                      <a:pt x="515" y="275"/>
                    </a:cubicBezTo>
                    <a:cubicBezTo>
                      <a:pt x="515" y="274"/>
                      <a:pt x="516" y="273"/>
                      <a:pt x="518" y="272"/>
                    </a:cubicBezTo>
                    <a:cubicBezTo>
                      <a:pt x="518" y="272"/>
                      <a:pt x="519" y="272"/>
                      <a:pt x="519" y="271"/>
                    </a:cubicBezTo>
                    <a:cubicBezTo>
                      <a:pt x="520" y="270"/>
                      <a:pt x="521" y="269"/>
                      <a:pt x="522" y="269"/>
                    </a:cubicBezTo>
                    <a:cubicBezTo>
                      <a:pt x="523" y="269"/>
                      <a:pt x="523" y="269"/>
                      <a:pt x="523" y="269"/>
                    </a:cubicBezTo>
                    <a:cubicBezTo>
                      <a:pt x="524" y="268"/>
                      <a:pt x="524" y="267"/>
                      <a:pt x="523" y="266"/>
                    </a:cubicBezTo>
                    <a:cubicBezTo>
                      <a:pt x="522" y="265"/>
                      <a:pt x="523" y="263"/>
                      <a:pt x="523" y="262"/>
                    </a:cubicBezTo>
                    <a:cubicBezTo>
                      <a:pt x="524" y="261"/>
                      <a:pt x="525" y="259"/>
                      <a:pt x="526" y="258"/>
                    </a:cubicBezTo>
                    <a:cubicBezTo>
                      <a:pt x="527" y="258"/>
                      <a:pt x="527" y="258"/>
                      <a:pt x="527" y="258"/>
                    </a:cubicBezTo>
                    <a:cubicBezTo>
                      <a:pt x="527" y="257"/>
                      <a:pt x="527" y="257"/>
                      <a:pt x="526" y="257"/>
                    </a:cubicBezTo>
                    <a:cubicBezTo>
                      <a:pt x="526" y="256"/>
                      <a:pt x="526" y="256"/>
                      <a:pt x="526" y="256"/>
                    </a:cubicBezTo>
                    <a:cubicBezTo>
                      <a:pt x="522" y="253"/>
                      <a:pt x="518" y="250"/>
                      <a:pt x="518" y="247"/>
                    </a:cubicBezTo>
                    <a:cubicBezTo>
                      <a:pt x="518" y="246"/>
                      <a:pt x="518" y="245"/>
                      <a:pt x="518" y="243"/>
                    </a:cubicBezTo>
                    <a:cubicBezTo>
                      <a:pt x="518" y="241"/>
                      <a:pt x="517" y="239"/>
                      <a:pt x="518" y="237"/>
                    </a:cubicBezTo>
                    <a:cubicBezTo>
                      <a:pt x="519" y="236"/>
                      <a:pt x="518" y="232"/>
                      <a:pt x="518" y="230"/>
                    </a:cubicBezTo>
                    <a:cubicBezTo>
                      <a:pt x="518" y="229"/>
                      <a:pt x="518" y="229"/>
                      <a:pt x="518" y="229"/>
                    </a:cubicBezTo>
                    <a:cubicBezTo>
                      <a:pt x="518" y="227"/>
                      <a:pt x="518" y="225"/>
                      <a:pt x="519" y="223"/>
                    </a:cubicBezTo>
                    <a:cubicBezTo>
                      <a:pt x="519" y="222"/>
                      <a:pt x="520" y="220"/>
                      <a:pt x="520" y="218"/>
                    </a:cubicBezTo>
                    <a:cubicBezTo>
                      <a:pt x="521" y="214"/>
                      <a:pt x="516" y="210"/>
                      <a:pt x="513" y="208"/>
                    </a:cubicBezTo>
                    <a:cubicBezTo>
                      <a:pt x="512" y="208"/>
                      <a:pt x="511" y="207"/>
                      <a:pt x="511" y="206"/>
                    </a:cubicBezTo>
                    <a:cubicBezTo>
                      <a:pt x="511" y="204"/>
                      <a:pt x="512" y="202"/>
                      <a:pt x="516" y="199"/>
                    </a:cubicBezTo>
                    <a:cubicBezTo>
                      <a:pt x="519" y="196"/>
                      <a:pt x="520" y="186"/>
                      <a:pt x="520" y="184"/>
                    </a:cubicBezTo>
                    <a:cubicBezTo>
                      <a:pt x="519" y="183"/>
                      <a:pt x="513" y="181"/>
                      <a:pt x="509" y="181"/>
                    </a:cubicBezTo>
                    <a:cubicBezTo>
                      <a:pt x="509" y="181"/>
                      <a:pt x="509" y="181"/>
                      <a:pt x="509" y="181"/>
                    </a:cubicBezTo>
                    <a:cubicBezTo>
                      <a:pt x="508" y="181"/>
                      <a:pt x="507" y="181"/>
                      <a:pt x="506" y="181"/>
                    </a:cubicBezTo>
                    <a:cubicBezTo>
                      <a:pt x="501" y="181"/>
                      <a:pt x="493" y="180"/>
                      <a:pt x="490" y="180"/>
                    </a:cubicBezTo>
                    <a:cubicBezTo>
                      <a:pt x="488" y="179"/>
                      <a:pt x="488" y="181"/>
                      <a:pt x="486" y="183"/>
                    </a:cubicBezTo>
                    <a:cubicBezTo>
                      <a:pt x="486" y="184"/>
                      <a:pt x="486" y="184"/>
                      <a:pt x="486" y="185"/>
                    </a:cubicBezTo>
                    <a:cubicBezTo>
                      <a:pt x="485" y="185"/>
                      <a:pt x="485" y="186"/>
                      <a:pt x="484" y="187"/>
                    </a:cubicBezTo>
                    <a:cubicBezTo>
                      <a:pt x="483" y="190"/>
                      <a:pt x="481" y="193"/>
                      <a:pt x="479" y="198"/>
                    </a:cubicBezTo>
                    <a:cubicBezTo>
                      <a:pt x="478" y="204"/>
                      <a:pt x="471" y="207"/>
                      <a:pt x="467" y="208"/>
                    </a:cubicBezTo>
                    <a:cubicBezTo>
                      <a:pt x="467" y="208"/>
                      <a:pt x="466" y="209"/>
                      <a:pt x="466" y="209"/>
                    </a:cubicBezTo>
                    <a:cubicBezTo>
                      <a:pt x="464" y="209"/>
                      <a:pt x="463" y="211"/>
                      <a:pt x="462" y="213"/>
                    </a:cubicBezTo>
                    <a:cubicBezTo>
                      <a:pt x="462" y="214"/>
                      <a:pt x="462" y="215"/>
                      <a:pt x="462" y="216"/>
                    </a:cubicBezTo>
                    <a:cubicBezTo>
                      <a:pt x="463" y="217"/>
                      <a:pt x="464" y="216"/>
                      <a:pt x="465" y="216"/>
                    </a:cubicBezTo>
                    <a:cubicBezTo>
                      <a:pt x="466" y="216"/>
                      <a:pt x="467" y="216"/>
                      <a:pt x="468" y="217"/>
                    </a:cubicBezTo>
                    <a:cubicBezTo>
                      <a:pt x="468" y="217"/>
                      <a:pt x="469" y="218"/>
                      <a:pt x="469" y="219"/>
                    </a:cubicBezTo>
                    <a:cubicBezTo>
                      <a:pt x="469" y="221"/>
                      <a:pt x="468" y="225"/>
                      <a:pt x="467" y="226"/>
                    </a:cubicBezTo>
                    <a:cubicBezTo>
                      <a:pt x="467" y="226"/>
                      <a:pt x="467" y="226"/>
                      <a:pt x="467" y="226"/>
                    </a:cubicBezTo>
                    <a:cubicBezTo>
                      <a:pt x="467" y="227"/>
                      <a:pt x="468" y="229"/>
                      <a:pt x="466" y="231"/>
                    </a:cubicBezTo>
                    <a:cubicBezTo>
                      <a:pt x="464" y="232"/>
                      <a:pt x="463" y="233"/>
                      <a:pt x="463" y="235"/>
                    </a:cubicBezTo>
                    <a:cubicBezTo>
                      <a:pt x="463" y="235"/>
                      <a:pt x="463" y="236"/>
                      <a:pt x="463" y="236"/>
                    </a:cubicBezTo>
                    <a:cubicBezTo>
                      <a:pt x="463" y="236"/>
                      <a:pt x="466" y="237"/>
                      <a:pt x="468" y="238"/>
                    </a:cubicBezTo>
                    <a:cubicBezTo>
                      <a:pt x="470" y="238"/>
                      <a:pt x="473" y="239"/>
                      <a:pt x="474" y="240"/>
                    </a:cubicBezTo>
                    <a:cubicBezTo>
                      <a:pt x="476" y="241"/>
                      <a:pt x="476" y="243"/>
                      <a:pt x="477" y="244"/>
                    </a:cubicBezTo>
                    <a:cubicBezTo>
                      <a:pt x="477" y="245"/>
                      <a:pt x="478" y="247"/>
                      <a:pt x="478" y="248"/>
                    </a:cubicBezTo>
                    <a:cubicBezTo>
                      <a:pt x="479" y="249"/>
                      <a:pt x="480" y="249"/>
                      <a:pt x="481" y="249"/>
                    </a:cubicBezTo>
                    <a:cubicBezTo>
                      <a:pt x="482" y="249"/>
                      <a:pt x="484" y="250"/>
                      <a:pt x="484" y="251"/>
                    </a:cubicBezTo>
                    <a:cubicBezTo>
                      <a:pt x="485" y="252"/>
                      <a:pt x="485" y="253"/>
                      <a:pt x="484" y="255"/>
                    </a:cubicBezTo>
                    <a:cubicBezTo>
                      <a:pt x="483" y="257"/>
                      <a:pt x="480" y="262"/>
                      <a:pt x="478" y="262"/>
                    </a:cubicBezTo>
                    <a:cubicBezTo>
                      <a:pt x="477" y="262"/>
                      <a:pt x="477" y="262"/>
                      <a:pt x="477" y="262"/>
                    </a:cubicBezTo>
                    <a:cubicBezTo>
                      <a:pt x="476" y="262"/>
                      <a:pt x="473" y="260"/>
                      <a:pt x="468" y="255"/>
                    </a:cubicBezTo>
                    <a:cubicBezTo>
                      <a:pt x="467" y="254"/>
                      <a:pt x="466" y="253"/>
                      <a:pt x="465" y="253"/>
                    </a:cubicBezTo>
                    <a:cubicBezTo>
                      <a:pt x="464" y="252"/>
                      <a:pt x="461" y="250"/>
                      <a:pt x="458" y="249"/>
                    </a:cubicBezTo>
                    <a:cubicBezTo>
                      <a:pt x="455" y="248"/>
                      <a:pt x="452" y="247"/>
                      <a:pt x="450" y="246"/>
                    </a:cubicBezTo>
                    <a:cubicBezTo>
                      <a:pt x="448" y="245"/>
                      <a:pt x="446" y="245"/>
                      <a:pt x="445" y="244"/>
                    </a:cubicBezTo>
                    <a:cubicBezTo>
                      <a:pt x="442" y="243"/>
                      <a:pt x="440" y="243"/>
                      <a:pt x="437" y="241"/>
                    </a:cubicBezTo>
                    <a:cubicBezTo>
                      <a:pt x="432" y="238"/>
                      <a:pt x="429" y="236"/>
                      <a:pt x="421" y="236"/>
                    </a:cubicBezTo>
                    <a:cubicBezTo>
                      <a:pt x="419" y="236"/>
                      <a:pt x="419" y="236"/>
                      <a:pt x="419" y="236"/>
                    </a:cubicBezTo>
                    <a:cubicBezTo>
                      <a:pt x="414" y="236"/>
                      <a:pt x="410" y="235"/>
                      <a:pt x="407" y="235"/>
                    </a:cubicBezTo>
                    <a:cubicBezTo>
                      <a:pt x="405" y="235"/>
                      <a:pt x="403" y="234"/>
                      <a:pt x="402" y="234"/>
                    </a:cubicBezTo>
                    <a:cubicBezTo>
                      <a:pt x="400" y="235"/>
                      <a:pt x="399" y="234"/>
                      <a:pt x="398" y="232"/>
                    </a:cubicBezTo>
                    <a:cubicBezTo>
                      <a:pt x="398" y="231"/>
                      <a:pt x="397" y="230"/>
                      <a:pt x="394" y="229"/>
                    </a:cubicBezTo>
                    <a:cubicBezTo>
                      <a:pt x="393" y="228"/>
                      <a:pt x="391" y="228"/>
                      <a:pt x="390" y="227"/>
                    </a:cubicBezTo>
                    <a:cubicBezTo>
                      <a:pt x="387" y="226"/>
                      <a:pt x="385" y="224"/>
                      <a:pt x="384" y="225"/>
                    </a:cubicBezTo>
                    <a:cubicBezTo>
                      <a:pt x="383" y="226"/>
                      <a:pt x="382" y="227"/>
                      <a:pt x="382" y="228"/>
                    </a:cubicBezTo>
                    <a:cubicBezTo>
                      <a:pt x="383" y="229"/>
                      <a:pt x="384" y="231"/>
                      <a:pt x="386" y="231"/>
                    </a:cubicBezTo>
                    <a:cubicBezTo>
                      <a:pt x="388" y="232"/>
                      <a:pt x="389" y="233"/>
                      <a:pt x="390" y="233"/>
                    </a:cubicBezTo>
                    <a:cubicBezTo>
                      <a:pt x="390" y="234"/>
                      <a:pt x="391" y="234"/>
                      <a:pt x="393" y="234"/>
                    </a:cubicBezTo>
                    <a:cubicBezTo>
                      <a:pt x="396" y="234"/>
                      <a:pt x="398" y="234"/>
                      <a:pt x="399" y="236"/>
                    </a:cubicBezTo>
                    <a:cubicBezTo>
                      <a:pt x="400" y="237"/>
                      <a:pt x="400" y="238"/>
                      <a:pt x="400" y="240"/>
                    </a:cubicBezTo>
                    <a:cubicBezTo>
                      <a:pt x="400" y="242"/>
                      <a:pt x="403" y="245"/>
                      <a:pt x="404" y="247"/>
                    </a:cubicBezTo>
                    <a:cubicBezTo>
                      <a:pt x="405" y="248"/>
                      <a:pt x="406" y="250"/>
                      <a:pt x="405" y="251"/>
                    </a:cubicBezTo>
                    <a:cubicBezTo>
                      <a:pt x="405" y="253"/>
                      <a:pt x="403" y="254"/>
                      <a:pt x="400" y="254"/>
                    </a:cubicBezTo>
                    <a:cubicBezTo>
                      <a:pt x="395" y="254"/>
                      <a:pt x="395" y="255"/>
                      <a:pt x="395" y="255"/>
                    </a:cubicBezTo>
                    <a:cubicBezTo>
                      <a:pt x="395" y="255"/>
                      <a:pt x="395" y="255"/>
                      <a:pt x="395" y="256"/>
                    </a:cubicBezTo>
                    <a:cubicBezTo>
                      <a:pt x="396" y="257"/>
                      <a:pt x="396" y="258"/>
                      <a:pt x="395" y="259"/>
                    </a:cubicBezTo>
                    <a:cubicBezTo>
                      <a:pt x="395" y="259"/>
                      <a:pt x="394" y="260"/>
                      <a:pt x="392" y="260"/>
                    </a:cubicBezTo>
                    <a:cubicBezTo>
                      <a:pt x="391" y="260"/>
                      <a:pt x="390" y="260"/>
                      <a:pt x="389" y="259"/>
                    </a:cubicBezTo>
                    <a:cubicBezTo>
                      <a:pt x="387" y="259"/>
                      <a:pt x="386" y="258"/>
                      <a:pt x="386" y="257"/>
                    </a:cubicBezTo>
                    <a:cubicBezTo>
                      <a:pt x="385" y="255"/>
                      <a:pt x="387" y="253"/>
                      <a:pt x="388" y="252"/>
                    </a:cubicBezTo>
                    <a:cubicBezTo>
                      <a:pt x="388" y="252"/>
                      <a:pt x="387" y="250"/>
                      <a:pt x="383" y="249"/>
                    </a:cubicBezTo>
                    <a:cubicBezTo>
                      <a:pt x="383" y="249"/>
                      <a:pt x="383" y="249"/>
                      <a:pt x="383" y="249"/>
                    </a:cubicBezTo>
                    <a:cubicBezTo>
                      <a:pt x="381" y="249"/>
                      <a:pt x="376" y="252"/>
                      <a:pt x="373" y="254"/>
                    </a:cubicBezTo>
                    <a:cubicBezTo>
                      <a:pt x="371" y="255"/>
                      <a:pt x="370" y="256"/>
                      <a:pt x="369" y="256"/>
                    </a:cubicBezTo>
                    <a:cubicBezTo>
                      <a:pt x="367" y="257"/>
                      <a:pt x="365" y="257"/>
                      <a:pt x="363" y="256"/>
                    </a:cubicBezTo>
                    <a:cubicBezTo>
                      <a:pt x="361" y="256"/>
                      <a:pt x="359" y="256"/>
                      <a:pt x="357" y="256"/>
                    </a:cubicBezTo>
                    <a:cubicBezTo>
                      <a:pt x="355" y="256"/>
                      <a:pt x="354" y="256"/>
                      <a:pt x="352" y="256"/>
                    </a:cubicBezTo>
                    <a:cubicBezTo>
                      <a:pt x="349" y="257"/>
                      <a:pt x="347" y="259"/>
                      <a:pt x="346" y="261"/>
                    </a:cubicBezTo>
                    <a:cubicBezTo>
                      <a:pt x="345" y="262"/>
                      <a:pt x="344" y="263"/>
                      <a:pt x="343" y="263"/>
                    </a:cubicBezTo>
                    <a:cubicBezTo>
                      <a:pt x="342" y="263"/>
                      <a:pt x="340" y="263"/>
                      <a:pt x="338" y="263"/>
                    </a:cubicBezTo>
                    <a:cubicBezTo>
                      <a:pt x="338" y="263"/>
                      <a:pt x="337" y="263"/>
                      <a:pt x="336" y="263"/>
                    </a:cubicBezTo>
                    <a:cubicBezTo>
                      <a:pt x="334" y="263"/>
                      <a:pt x="331" y="263"/>
                      <a:pt x="329" y="262"/>
                    </a:cubicBezTo>
                    <a:cubicBezTo>
                      <a:pt x="328" y="261"/>
                      <a:pt x="327" y="260"/>
                      <a:pt x="328" y="259"/>
                    </a:cubicBezTo>
                    <a:cubicBezTo>
                      <a:pt x="328" y="258"/>
                      <a:pt x="330" y="257"/>
                      <a:pt x="332" y="257"/>
                    </a:cubicBezTo>
                    <a:cubicBezTo>
                      <a:pt x="332" y="257"/>
                      <a:pt x="332" y="257"/>
                      <a:pt x="332" y="257"/>
                    </a:cubicBezTo>
                    <a:cubicBezTo>
                      <a:pt x="334" y="257"/>
                      <a:pt x="334" y="257"/>
                      <a:pt x="334" y="257"/>
                    </a:cubicBezTo>
                    <a:cubicBezTo>
                      <a:pt x="334" y="257"/>
                      <a:pt x="334" y="257"/>
                      <a:pt x="334" y="256"/>
                    </a:cubicBezTo>
                    <a:cubicBezTo>
                      <a:pt x="332" y="254"/>
                      <a:pt x="334" y="252"/>
                      <a:pt x="335" y="251"/>
                    </a:cubicBezTo>
                    <a:cubicBezTo>
                      <a:pt x="335" y="250"/>
                      <a:pt x="335" y="250"/>
                      <a:pt x="335" y="250"/>
                    </a:cubicBezTo>
                    <a:cubicBezTo>
                      <a:pt x="333" y="250"/>
                      <a:pt x="326" y="253"/>
                      <a:pt x="324" y="254"/>
                    </a:cubicBezTo>
                    <a:cubicBezTo>
                      <a:pt x="324" y="254"/>
                      <a:pt x="324" y="255"/>
                      <a:pt x="324" y="256"/>
                    </a:cubicBezTo>
                    <a:cubicBezTo>
                      <a:pt x="324" y="257"/>
                      <a:pt x="324" y="258"/>
                      <a:pt x="322" y="259"/>
                    </a:cubicBezTo>
                    <a:cubicBezTo>
                      <a:pt x="322" y="259"/>
                      <a:pt x="321" y="260"/>
                      <a:pt x="321" y="260"/>
                    </a:cubicBezTo>
                    <a:cubicBezTo>
                      <a:pt x="320" y="260"/>
                      <a:pt x="319" y="259"/>
                      <a:pt x="319" y="258"/>
                    </a:cubicBezTo>
                    <a:cubicBezTo>
                      <a:pt x="318" y="257"/>
                      <a:pt x="318" y="257"/>
                      <a:pt x="317" y="257"/>
                    </a:cubicBezTo>
                    <a:cubicBezTo>
                      <a:pt x="317" y="257"/>
                      <a:pt x="317" y="257"/>
                      <a:pt x="316" y="257"/>
                    </a:cubicBezTo>
                    <a:cubicBezTo>
                      <a:pt x="312" y="257"/>
                      <a:pt x="299" y="260"/>
                      <a:pt x="296" y="263"/>
                    </a:cubicBezTo>
                    <a:cubicBezTo>
                      <a:pt x="294" y="265"/>
                      <a:pt x="292" y="266"/>
                      <a:pt x="290" y="267"/>
                    </a:cubicBezTo>
                    <a:cubicBezTo>
                      <a:pt x="289" y="267"/>
                      <a:pt x="287" y="268"/>
                      <a:pt x="287" y="268"/>
                    </a:cubicBezTo>
                    <a:cubicBezTo>
                      <a:pt x="287" y="270"/>
                      <a:pt x="284" y="271"/>
                      <a:pt x="281" y="271"/>
                    </a:cubicBezTo>
                    <a:cubicBezTo>
                      <a:pt x="279" y="271"/>
                      <a:pt x="277" y="272"/>
                      <a:pt x="276" y="272"/>
                    </a:cubicBezTo>
                    <a:cubicBezTo>
                      <a:pt x="275" y="273"/>
                      <a:pt x="275" y="275"/>
                      <a:pt x="275" y="277"/>
                    </a:cubicBezTo>
                    <a:cubicBezTo>
                      <a:pt x="275" y="279"/>
                      <a:pt x="275" y="281"/>
                      <a:pt x="274" y="282"/>
                    </a:cubicBezTo>
                    <a:cubicBezTo>
                      <a:pt x="274" y="284"/>
                      <a:pt x="270" y="285"/>
                      <a:pt x="263" y="285"/>
                    </a:cubicBezTo>
                    <a:cubicBezTo>
                      <a:pt x="262" y="285"/>
                      <a:pt x="261" y="285"/>
                      <a:pt x="260" y="285"/>
                    </a:cubicBezTo>
                    <a:cubicBezTo>
                      <a:pt x="259" y="285"/>
                      <a:pt x="258" y="285"/>
                      <a:pt x="257" y="285"/>
                    </a:cubicBezTo>
                    <a:cubicBezTo>
                      <a:pt x="257" y="285"/>
                      <a:pt x="257" y="285"/>
                      <a:pt x="257" y="285"/>
                    </a:cubicBezTo>
                    <a:cubicBezTo>
                      <a:pt x="254" y="285"/>
                      <a:pt x="253" y="282"/>
                      <a:pt x="252" y="280"/>
                    </a:cubicBezTo>
                    <a:cubicBezTo>
                      <a:pt x="251" y="279"/>
                      <a:pt x="250" y="277"/>
                      <a:pt x="249" y="277"/>
                    </a:cubicBezTo>
                    <a:cubicBezTo>
                      <a:pt x="248" y="277"/>
                      <a:pt x="247" y="276"/>
                      <a:pt x="247" y="276"/>
                    </a:cubicBezTo>
                    <a:cubicBezTo>
                      <a:pt x="246" y="275"/>
                      <a:pt x="247" y="272"/>
                      <a:pt x="248" y="270"/>
                    </a:cubicBezTo>
                    <a:cubicBezTo>
                      <a:pt x="249" y="268"/>
                      <a:pt x="250" y="268"/>
                      <a:pt x="251" y="268"/>
                    </a:cubicBezTo>
                    <a:cubicBezTo>
                      <a:pt x="252" y="268"/>
                      <a:pt x="253" y="268"/>
                      <a:pt x="255" y="267"/>
                    </a:cubicBezTo>
                    <a:cubicBezTo>
                      <a:pt x="256" y="266"/>
                      <a:pt x="257" y="266"/>
                      <a:pt x="258" y="266"/>
                    </a:cubicBezTo>
                    <a:cubicBezTo>
                      <a:pt x="260" y="266"/>
                      <a:pt x="261" y="266"/>
                      <a:pt x="262" y="266"/>
                    </a:cubicBezTo>
                    <a:cubicBezTo>
                      <a:pt x="262" y="266"/>
                      <a:pt x="263" y="267"/>
                      <a:pt x="263" y="267"/>
                    </a:cubicBezTo>
                    <a:cubicBezTo>
                      <a:pt x="263" y="266"/>
                      <a:pt x="262" y="265"/>
                      <a:pt x="261" y="264"/>
                    </a:cubicBezTo>
                    <a:cubicBezTo>
                      <a:pt x="260" y="262"/>
                      <a:pt x="258" y="260"/>
                      <a:pt x="257" y="258"/>
                    </a:cubicBezTo>
                    <a:cubicBezTo>
                      <a:pt x="257" y="256"/>
                      <a:pt x="254" y="255"/>
                      <a:pt x="250" y="255"/>
                    </a:cubicBezTo>
                    <a:cubicBezTo>
                      <a:pt x="249" y="255"/>
                      <a:pt x="247" y="255"/>
                      <a:pt x="246" y="255"/>
                    </a:cubicBezTo>
                    <a:cubicBezTo>
                      <a:pt x="242" y="256"/>
                      <a:pt x="237" y="256"/>
                      <a:pt x="234" y="254"/>
                    </a:cubicBezTo>
                    <a:cubicBezTo>
                      <a:pt x="233" y="254"/>
                      <a:pt x="233" y="254"/>
                      <a:pt x="233" y="254"/>
                    </a:cubicBezTo>
                    <a:cubicBezTo>
                      <a:pt x="233" y="254"/>
                      <a:pt x="234" y="255"/>
                      <a:pt x="236" y="256"/>
                    </a:cubicBezTo>
                    <a:cubicBezTo>
                      <a:pt x="240" y="257"/>
                      <a:pt x="240" y="260"/>
                      <a:pt x="240" y="261"/>
                    </a:cubicBezTo>
                    <a:cubicBezTo>
                      <a:pt x="240" y="262"/>
                      <a:pt x="240" y="263"/>
                      <a:pt x="240" y="263"/>
                    </a:cubicBezTo>
                    <a:cubicBezTo>
                      <a:pt x="241" y="266"/>
                      <a:pt x="238" y="271"/>
                      <a:pt x="236" y="275"/>
                    </a:cubicBezTo>
                    <a:cubicBezTo>
                      <a:pt x="235" y="276"/>
                      <a:pt x="235" y="276"/>
                      <a:pt x="235" y="277"/>
                    </a:cubicBezTo>
                    <a:cubicBezTo>
                      <a:pt x="235" y="277"/>
                      <a:pt x="235" y="277"/>
                      <a:pt x="236" y="277"/>
                    </a:cubicBezTo>
                    <a:cubicBezTo>
                      <a:pt x="237" y="277"/>
                      <a:pt x="237" y="277"/>
                      <a:pt x="238" y="277"/>
                    </a:cubicBezTo>
                    <a:cubicBezTo>
                      <a:pt x="238" y="277"/>
                      <a:pt x="238" y="277"/>
                      <a:pt x="238" y="277"/>
                    </a:cubicBezTo>
                    <a:cubicBezTo>
                      <a:pt x="238" y="277"/>
                      <a:pt x="238" y="277"/>
                      <a:pt x="238" y="277"/>
                    </a:cubicBezTo>
                    <a:cubicBezTo>
                      <a:pt x="239" y="277"/>
                      <a:pt x="240" y="277"/>
                      <a:pt x="241" y="278"/>
                    </a:cubicBezTo>
                    <a:cubicBezTo>
                      <a:pt x="243" y="279"/>
                      <a:pt x="243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3" y="289"/>
                      <a:pt x="242" y="290"/>
                      <a:pt x="241" y="291"/>
                    </a:cubicBezTo>
                    <a:cubicBezTo>
                      <a:pt x="240" y="292"/>
                      <a:pt x="240" y="293"/>
                      <a:pt x="240" y="294"/>
                    </a:cubicBezTo>
                    <a:cubicBezTo>
                      <a:pt x="240" y="296"/>
                      <a:pt x="238" y="296"/>
                      <a:pt x="238" y="296"/>
                    </a:cubicBezTo>
                    <a:cubicBezTo>
                      <a:pt x="237" y="296"/>
                      <a:pt x="237" y="295"/>
                      <a:pt x="236" y="295"/>
                    </a:cubicBezTo>
                    <a:cubicBezTo>
                      <a:pt x="236" y="295"/>
                      <a:pt x="235" y="294"/>
                      <a:pt x="235" y="294"/>
                    </a:cubicBezTo>
                    <a:cubicBezTo>
                      <a:pt x="235" y="295"/>
                      <a:pt x="234" y="295"/>
                      <a:pt x="234" y="295"/>
                    </a:cubicBezTo>
                    <a:cubicBezTo>
                      <a:pt x="232" y="295"/>
                      <a:pt x="231" y="293"/>
                      <a:pt x="231" y="291"/>
                    </a:cubicBezTo>
                    <a:cubicBezTo>
                      <a:pt x="231" y="290"/>
                      <a:pt x="228" y="290"/>
                      <a:pt x="226" y="290"/>
                    </a:cubicBezTo>
                    <a:cubicBezTo>
                      <a:pt x="225" y="290"/>
                      <a:pt x="223" y="290"/>
                      <a:pt x="222" y="290"/>
                    </a:cubicBezTo>
                    <a:cubicBezTo>
                      <a:pt x="219" y="289"/>
                      <a:pt x="218" y="290"/>
                      <a:pt x="217" y="292"/>
                    </a:cubicBezTo>
                    <a:cubicBezTo>
                      <a:pt x="215" y="295"/>
                      <a:pt x="209" y="296"/>
                      <a:pt x="207" y="297"/>
                    </a:cubicBezTo>
                    <a:cubicBezTo>
                      <a:pt x="206" y="297"/>
                      <a:pt x="204" y="299"/>
                      <a:pt x="202" y="301"/>
                    </a:cubicBezTo>
                    <a:cubicBezTo>
                      <a:pt x="201" y="302"/>
                      <a:pt x="200" y="302"/>
                      <a:pt x="199" y="303"/>
                    </a:cubicBezTo>
                    <a:cubicBezTo>
                      <a:pt x="198" y="304"/>
                      <a:pt x="197" y="304"/>
                      <a:pt x="197" y="306"/>
                    </a:cubicBezTo>
                    <a:cubicBezTo>
                      <a:pt x="197" y="307"/>
                      <a:pt x="198" y="308"/>
                      <a:pt x="199" y="310"/>
                    </a:cubicBezTo>
                    <a:cubicBezTo>
                      <a:pt x="203" y="313"/>
                      <a:pt x="204" y="316"/>
                      <a:pt x="204" y="318"/>
                    </a:cubicBezTo>
                    <a:cubicBezTo>
                      <a:pt x="203" y="320"/>
                      <a:pt x="202" y="320"/>
                      <a:pt x="199" y="320"/>
                    </a:cubicBezTo>
                    <a:cubicBezTo>
                      <a:pt x="196" y="320"/>
                      <a:pt x="192" y="320"/>
                      <a:pt x="190" y="318"/>
                    </a:cubicBezTo>
                    <a:cubicBezTo>
                      <a:pt x="189" y="317"/>
                      <a:pt x="185" y="316"/>
                      <a:pt x="183" y="316"/>
                    </a:cubicBezTo>
                    <a:cubicBezTo>
                      <a:pt x="182" y="316"/>
                      <a:pt x="182" y="316"/>
                      <a:pt x="181" y="316"/>
                    </a:cubicBezTo>
                    <a:cubicBezTo>
                      <a:pt x="181" y="316"/>
                      <a:pt x="181" y="316"/>
                      <a:pt x="181" y="316"/>
                    </a:cubicBezTo>
                    <a:cubicBezTo>
                      <a:pt x="179" y="316"/>
                      <a:pt x="178" y="315"/>
                      <a:pt x="175" y="313"/>
                    </a:cubicBezTo>
                    <a:cubicBezTo>
                      <a:pt x="173" y="312"/>
                      <a:pt x="171" y="310"/>
                      <a:pt x="170" y="310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68" y="310"/>
                      <a:pt x="166" y="313"/>
                      <a:pt x="165" y="314"/>
                    </a:cubicBezTo>
                    <a:cubicBezTo>
                      <a:pt x="165" y="315"/>
                      <a:pt x="165" y="315"/>
                      <a:pt x="165" y="315"/>
                    </a:cubicBezTo>
                    <a:cubicBezTo>
                      <a:pt x="165" y="315"/>
                      <a:pt x="165" y="315"/>
                      <a:pt x="166" y="316"/>
                    </a:cubicBezTo>
                    <a:cubicBezTo>
                      <a:pt x="166" y="317"/>
                      <a:pt x="167" y="318"/>
                      <a:pt x="168" y="319"/>
                    </a:cubicBezTo>
                    <a:cubicBezTo>
                      <a:pt x="169" y="322"/>
                      <a:pt x="175" y="322"/>
                      <a:pt x="176" y="322"/>
                    </a:cubicBezTo>
                    <a:cubicBezTo>
                      <a:pt x="177" y="322"/>
                      <a:pt x="178" y="322"/>
                      <a:pt x="179" y="323"/>
                    </a:cubicBezTo>
                    <a:cubicBezTo>
                      <a:pt x="180" y="325"/>
                      <a:pt x="179" y="328"/>
                      <a:pt x="178" y="329"/>
                    </a:cubicBezTo>
                    <a:cubicBezTo>
                      <a:pt x="177" y="331"/>
                      <a:pt x="175" y="332"/>
                      <a:pt x="172" y="332"/>
                    </a:cubicBezTo>
                    <a:cubicBezTo>
                      <a:pt x="171" y="332"/>
                      <a:pt x="170" y="331"/>
                      <a:pt x="169" y="331"/>
                    </a:cubicBezTo>
                    <a:cubicBezTo>
                      <a:pt x="169" y="330"/>
                      <a:pt x="167" y="330"/>
                      <a:pt x="166" y="330"/>
                    </a:cubicBezTo>
                    <a:cubicBezTo>
                      <a:pt x="164" y="330"/>
                      <a:pt x="162" y="330"/>
                      <a:pt x="161" y="328"/>
                    </a:cubicBezTo>
                    <a:cubicBezTo>
                      <a:pt x="161" y="326"/>
                      <a:pt x="158" y="323"/>
                      <a:pt x="154" y="324"/>
                    </a:cubicBezTo>
                    <a:cubicBezTo>
                      <a:pt x="151" y="324"/>
                      <a:pt x="150" y="324"/>
                      <a:pt x="149" y="322"/>
                    </a:cubicBezTo>
                    <a:cubicBezTo>
                      <a:pt x="148" y="321"/>
                      <a:pt x="147" y="320"/>
                      <a:pt x="148" y="317"/>
                    </a:cubicBezTo>
                    <a:cubicBezTo>
                      <a:pt x="148" y="315"/>
                      <a:pt x="147" y="314"/>
                      <a:pt x="146" y="313"/>
                    </a:cubicBezTo>
                    <a:cubicBezTo>
                      <a:pt x="146" y="312"/>
                      <a:pt x="145" y="311"/>
                      <a:pt x="145" y="310"/>
                    </a:cubicBezTo>
                    <a:cubicBezTo>
                      <a:pt x="145" y="310"/>
                      <a:pt x="145" y="309"/>
                      <a:pt x="145" y="309"/>
                    </a:cubicBezTo>
                    <a:cubicBezTo>
                      <a:pt x="144" y="307"/>
                      <a:pt x="144" y="304"/>
                      <a:pt x="146" y="303"/>
                    </a:cubicBezTo>
                    <a:cubicBezTo>
                      <a:pt x="147" y="302"/>
                      <a:pt x="147" y="302"/>
                      <a:pt x="147" y="300"/>
                    </a:cubicBezTo>
                    <a:cubicBezTo>
                      <a:pt x="146" y="299"/>
                      <a:pt x="146" y="298"/>
                      <a:pt x="146" y="298"/>
                    </a:cubicBezTo>
                    <a:cubicBezTo>
                      <a:pt x="146" y="297"/>
                      <a:pt x="146" y="297"/>
                      <a:pt x="145" y="296"/>
                    </a:cubicBezTo>
                    <a:cubicBezTo>
                      <a:pt x="144" y="295"/>
                      <a:pt x="142" y="293"/>
                      <a:pt x="140" y="293"/>
                    </a:cubicBezTo>
                    <a:cubicBezTo>
                      <a:pt x="137" y="293"/>
                      <a:pt x="136" y="292"/>
                      <a:pt x="136" y="291"/>
                    </a:cubicBezTo>
                    <a:cubicBezTo>
                      <a:pt x="135" y="290"/>
                      <a:pt x="135" y="289"/>
                      <a:pt x="134" y="289"/>
                    </a:cubicBezTo>
                    <a:cubicBezTo>
                      <a:pt x="131" y="288"/>
                      <a:pt x="124" y="283"/>
                      <a:pt x="124" y="280"/>
                    </a:cubicBezTo>
                    <a:cubicBezTo>
                      <a:pt x="123" y="280"/>
                      <a:pt x="122" y="279"/>
                      <a:pt x="121" y="279"/>
                    </a:cubicBezTo>
                    <a:cubicBezTo>
                      <a:pt x="121" y="279"/>
                      <a:pt x="120" y="278"/>
                      <a:pt x="120" y="277"/>
                    </a:cubicBezTo>
                    <a:cubicBezTo>
                      <a:pt x="120" y="277"/>
                      <a:pt x="120" y="276"/>
                      <a:pt x="121" y="276"/>
                    </a:cubicBezTo>
                    <a:cubicBezTo>
                      <a:pt x="121" y="276"/>
                      <a:pt x="122" y="276"/>
                      <a:pt x="122" y="276"/>
                    </a:cubicBezTo>
                    <a:cubicBezTo>
                      <a:pt x="124" y="276"/>
                      <a:pt x="127" y="277"/>
                      <a:pt x="130" y="279"/>
                    </a:cubicBezTo>
                    <a:cubicBezTo>
                      <a:pt x="132" y="282"/>
                      <a:pt x="137" y="284"/>
                      <a:pt x="142" y="285"/>
                    </a:cubicBezTo>
                    <a:cubicBezTo>
                      <a:pt x="146" y="285"/>
                      <a:pt x="148" y="286"/>
                      <a:pt x="151" y="287"/>
                    </a:cubicBezTo>
                    <a:cubicBezTo>
                      <a:pt x="153" y="288"/>
                      <a:pt x="156" y="289"/>
                      <a:pt x="159" y="290"/>
                    </a:cubicBezTo>
                    <a:cubicBezTo>
                      <a:pt x="164" y="291"/>
                      <a:pt x="164" y="291"/>
                      <a:pt x="164" y="291"/>
                    </a:cubicBezTo>
                    <a:cubicBezTo>
                      <a:pt x="169" y="291"/>
                      <a:pt x="173" y="292"/>
                      <a:pt x="182" y="294"/>
                    </a:cubicBezTo>
                    <a:cubicBezTo>
                      <a:pt x="183" y="294"/>
                      <a:pt x="183" y="294"/>
                      <a:pt x="184" y="294"/>
                    </a:cubicBezTo>
                    <a:cubicBezTo>
                      <a:pt x="194" y="294"/>
                      <a:pt x="206" y="285"/>
                      <a:pt x="209" y="282"/>
                    </a:cubicBezTo>
                    <a:cubicBezTo>
                      <a:pt x="211" y="280"/>
                      <a:pt x="210" y="277"/>
                      <a:pt x="209" y="274"/>
                    </a:cubicBezTo>
                    <a:cubicBezTo>
                      <a:pt x="208" y="273"/>
                      <a:pt x="208" y="272"/>
                      <a:pt x="208" y="271"/>
                    </a:cubicBezTo>
                    <a:cubicBezTo>
                      <a:pt x="208" y="270"/>
                      <a:pt x="206" y="270"/>
                      <a:pt x="205" y="269"/>
                    </a:cubicBezTo>
                    <a:cubicBezTo>
                      <a:pt x="204" y="269"/>
                      <a:pt x="203" y="268"/>
                      <a:pt x="202" y="267"/>
                    </a:cubicBezTo>
                    <a:cubicBezTo>
                      <a:pt x="202" y="266"/>
                      <a:pt x="199" y="263"/>
                      <a:pt x="195" y="263"/>
                    </a:cubicBezTo>
                    <a:cubicBezTo>
                      <a:pt x="193" y="263"/>
                      <a:pt x="191" y="261"/>
                      <a:pt x="190" y="260"/>
                    </a:cubicBezTo>
                    <a:cubicBezTo>
                      <a:pt x="189" y="259"/>
                      <a:pt x="188" y="258"/>
                      <a:pt x="188" y="258"/>
                    </a:cubicBezTo>
                    <a:cubicBezTo>
                      <a:pt x="187" y="258"/>
                      <a:pt x="187" y="258"/>
                      <a:pt x="187" y="258"/>
                    </a:cubicBezTo>
                    <a:cubicBezTo>
                      <a:pt x="184" y="258"/>
                      <a:pt x="181" y="257"/>
                      <a:pt x="174" y="252"/>
                    </a:cubicBezTo>
                    <a:cubicBezTo>
                      <a:pt x="173" y="251"/>
                      <a:pt x="173" y="251"/>
                      <a:pt x="173" y="251"/>
                    </a:cubicBezTo>
                    <a:cubicBezTo>
                      <a:pt x="165" y="246"/>
                      <a:pt x="155" y="242"/>
                      <a:pt x="152" y="242"/>
                    </a:cubicBezTo>
                    <a:cubicBezTo>
                      <a:pt x="151" y="242"/>
                      <a:pt x="151" y="242"/>
                      <a:pt x="151" y="242"/>
                    </a:cubicBezTo>
                    <a:cubicBezTo>
                      <a:pt x="150" y="243"/>
                      <a:pt x="149" y="243"/>
                      <a:pt x="148" y="243"/>
                    </a:cubicBezTo>
                    <a:cubicBezTo>
                      <a:pt x="147" y="243"/>
                      <a:pt x="146" y="243"/>
                      <a:pt x="145" y="241"/>
                    </a:cubicBezTo>
                    <a:cubicBezTo>
                      <a:pt x="144" y="240"/>
                      <a:pt x="143" y="240"/>
                      <a:pt x="142" y="240"/>
                    </a:cubicBezTo>
                    <a:cubicBezTo>
                      <a:pt x="141" y="240"/>
                      <a:pt x="140" y="241"/>
                      <a:pt x="139" y="241"/>
                    </a:cubicBezTo>
                    <a:cubicBezTo>
                      <a:pt x="138" y="242"/>
                      <a:pt x="136" y="242"/>
                      <a:pt x="135" y="242"/>
                    </a:cubicBezTo>
                    <a:cubicBezTo>
                      <a:pt x="133" y="241"/>
                      <a:pt x="132" y="241"/>
                      <a:pt x="130" y="241"/>
                    </a:cubicBezTo>
                    <a:cubicBezTo>
                      <a:pt x="129" y="241"/>
                      <a:pt x="129" y="241"/>
                      <a:pt x="128" y="241"/>
                    </a:cubicBezTo>
                    <a:cubicBezTo>
                      <a:pt x="125" y="241"/>
                      <a:pt x="124" y="240"/>
                      <a:pt x="123" y="239"/>
                    </a:cubicBezTo>
                    <a:cubicBezTo>
                      <a:pt x="123" y="238"/>
                      <a:pt x="123" y="237"/>
                      <a:pt x="124" y="236"/>
                    </a:cubicBezTo>
                    <a:cubicBezTo>
                      <a:pt x="124" y="235"/>
                      <a:pt x="126" y="235"/>
                      <a:pt x="128" y="235"/>
                    </a:cubicBezTo>
                    <a:cubicBezTo>
                      <a:pt x="128" y="235"/>
                      <a:pt x="130" y="235"/>
                      <a:pt x="130" y="235"/>
                    </a:cubicBezTo>
                    <a:cubicBezTo>
                      <a:pt x="130" y="235"/>
                      <a:pt x="130" y="235"/>
                      <a:pt x="130" y="234"/>
                    </a:cubicBezTo>
                    <a:cubicBezTo>
                      <a:pt x="128" y="234"/>
                      <a:pt x="127" y="234"/>
                      <a:pt x="124" y="233"/>
                    </a:cubicBezTo>
                    <a:cubicBezTo>
                      <a:pt x="123" y="232"/>
                      <a:pt x="122" y="232"/>
                      <a:pt x="122" y="232"/>
                    </a:cubicBezTo>
                    <a:cubicBezTo>
                      <a:pt x="120" y="232"/>
                      <a:pt x="119" y="233"/>
                      <a:pt x="119" y="234"/>
                    </a:cubicBezTo>
                    <a:cubicBezTo>
                      <a:pt x="119" y="235"/>
                      <a:pt x="117" y="236"/>
                      <a:pt x="116" y="236"/>
                    </a:cubicBezTo>
                    <a:cubicBezTo>
                      <a:pt x="115" y="236"/>
                      <a:pt x="113" y="235"/>
                      <a:pt x="112" y="234"/>
                    </a:cubicBezTo>
                    <a:cubicBezTo>
                      <a:pt x="111" y="237"/>
                      <a:pt x="110" y="237"/>
                      <a:pt x="108" y="237"/>
                    </a:cubicBezTo>
                    <a:cubicBezTo>
                      <a:pt x="108" y="237"/>
                      <a:pt x="107" y="237"/>
                      <a:pt x="107" y="237"/>
                    </a:cubicBezTo>
                    <a:cubicBezTo>
                      <a:pt x="106" y="237"/>
                      <a:pt x="104" y="238"/>
                      <a:pt x="103" y="239"/>
                    </a:cubicBezTo>
                    <a:cubicBezTo>
                      <a:pt x="102" y="240"/>
                      <a:pt x="100" y="241"/>
                      <a:pt x="99" y="241"/>
                    </a:cubicBezTo>
                    <a:cubicBezTo>
                      <a:pt x="96" y="241"/>
                      <a:pt x="94" y="244"/>
                      <a:pt x="93" y="246"/>
                    </a:cubicBezTo>
                    <a:cubicBezTo>
                      <a:pt x="93" y="248"/>
                      <a:pt x="91" y="248"/>
                      <a:pt x="90" y="248"/>
                    </a:cubicBezTo>
                    <a:cubicBezTo>
                      <a:pt x="90" y="248"/>
                      <a:pt x="89" y="248"/>
                      <a:pt x="89" y="248"/>
                    </a:cubicBezTo>
                    <a:cubicBezTo>
                      <a:pt x="89" y="250"/>
                      <a:pt x="89" y="252"/>
                      <a:pt x="88" y="254"/>
                    </a:cubicBezTo>
                    <a:cubicBezTo>
                      <a:pt x="87" y="255"/>
                      <a:pt x="87" y="255"/>
                      <a:pt x="88" y="256"/>
                    </a:cubicBezTo>
                    <a:cubicBezTo>
                      <a:pt x="89" y="257"/>
                      <a:pt x="89" y="258"/>
                      <a:pt x="89" y="258"/>
                    </a:cubicBezTo>
                    <a:cubicBezTo>
                      <a:pt x="90" y="260"/>
                      <a:pt x="92" y="260"/>
                      <a:pt x="93" y="261"/>
                    </a:cubicBezTo>
                    <a:cubicBezTo>
                      <a:pt x="94" y="261"/>
                      <a:pt x="94" y="261"/>
                      <a:pt x="95" y="261"/>
                    </a:cubicBezTo>
                    <a:cubicBezTo>
                      <a:pt x="96" y="262"/>
                      <a:pt x="102" y="267"/>
                      <a:pt x="102" y="269"/>
                    </a:cubicBezTo>
                    <a:cubicBezTo>
                      <a:pt x="102" y="272"/>
                      <a:pt x="97" y="277"/>
                      <a:pt x="96" y="277"/>
                    </a:cubicBezTo>
                    <a:cubicBezTo>
                      <a:pt x="95" y="278"/>
                      <a:pt x="93" y="280"/>
                      <a:pt x="93" y="281"/>
                    </a:cubicBezTo>
                    <a:cubicBezTo>
                      <a:pt x="93" y="281"/>
                      <a:pt x="93" y="282"/>
                      <a:pt x="93" y="282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5" y="285"/>
                      <a:pt x="100" y="291"/>
                      <a:pt x="102" y="296"/>
                    </a:cubicBezTo>
                    <a:cubicBezTo>
                      <a:pt x="104" y="298"/>
                      <a:pt x="104" y="300"/>
                      <a:pt x="104" y="301"/>
                    </a:cubicBezTo>
                    <a:cubicBezTo>
                      <a:pt x="103" y="302"/>
                      <a:pt x="102" y="302"/>
                      <a:pt x="101" y="302"/>
                    </a:cubicBezTo>
                    <a:cubicBezTo>
                      <a:pt x="101" y="302"/>
                      <a:pt x="100" y="303"/>
                      <a:pt x="99" y="303"/>
                    </a:cubicBezTo>
                    <a:cubicBezTo>
                      <a:pt x="98" y="304"/>
                      <a:pt x="99" y="306"/>
                      <a:pt x="100" y="308"/>
                    </a:cubicBezTo>
                    <a:cubicBezTo>
                      <a:pt x="100" y="309"/>
                      <a:pt x="101" y="309"/>
                      <a:pt x="101" y="310"/>
                    </a:cubicBezTo>
                    <a:cubicBezTo>
                      <a:pt x="101" y="311"/>
                      <a:pt x="100" y="312"/>
                      <a:pt x="99" y="313"/>
                    </a:cubicBezTo>
                    <a:cubicBezTo>
                      <a:pt x="99" y="313"/>
                      <a:pt x="99" y="313"/>
                      <a:pt x="99" y="313"/>
                    </a:cubicBezTo>
                    <a:cubicBezTo>
                      <a:pt x="99" y="313"/>
                      <a:pt x="100" y="313"/>
                      <a:pt x="101" y="314"/>
                    </a:cubicBezTo>
                    <a:cubicBezTo>
                      <a:pt x="102" y="314"/>
                      <a:pt x="103" y="315"/>
                      <a:pt x="103" y="316"/>
                    </a:cubicBezTo>
                    <a:cubicBezTo>
                      <a:pt x="104" y="317"/>
                      <a:pt x="103" y="317"/>
                      <a:pt x="103" y="318"/>
                    </a:cubicBezTo>
                    <a:cubicBezTo>
                      <a:pt x="102" y="319"/>
                      <a:pt x="101" y="320"/>
                      <a:pt x="102" y="320"/>
                    </a:cubicBezTo>
                    <a:cubicBezTo>
                      <a:pt x="102" y="321"/>
                      <a:pt x="103" y="322"/>
                      <a:pt x="104" y="322"/>
                    </a:cubicBezTo>
                    <a:cubicBezTo>
                      <a:pt x="105" y="323"/>
                      <a:pt x="107" y="324"/>
                      <a:pt x="107" y="326"/>
                    </a:cubicBezTo>
                    <a:cubicBezTo>
                      <a:pt x="107" y="328"/>
                      <a:pt x="105" y="329"/>
                      <a:pt x="103" y="330"/>
                    </a:cubicBezTo>
                    <a:cubicBezTo>
                      <a:pt x="103" y="330"/>
                      <a:pt x="101" y="331"/>
                      <a:pt x="101" y="331"/>
                    </a:cubicBezTo>
                    <a:cubicBezTo>
                      <a:pt x="101" y="332"/>
                      <a:pt x="104" y="333"/>
                      <a:pt x="106" y="334"/>
                    </a:cubicBezTo>
                    <a:cubicBezTo>
                      <a:pt x="108" y="336"/>
                      <a:pt x="111" y="338"/>
                      <a:pt x="113" y="340"/>
                    </a:cubicBezTo>
                    <a:cubicBezTo>
                      <a:pt x="117" y="345"/>
                      <a:pt x="117" y="346"/>
                      <a:pt x="116" y="349"/>
                    </a:cubicBezTo>
                    <a:cubicBezTo>
                      <a:pt x="115" y="351"/>
                      <a:pt x="112" y="354"/>
                      <a:pt x="109" y="356"/>
                    </a:cubicBezTo>
                    <a:cubicBezTo>
                      <a:pt x="106" y="358"/>
                      <a:pt x="103" y="360"/>
                      <a:pt x="102" y="363"/>
                    </a:cubicBezTo>
                    <a:cubicBezTo>
                      <a:pt x="100" y="366"/>
                      <a:pt x="96" y="368"/>
                      <a:pt x="93" y="371"/>
                    </a:cubicBezTo>
                    <a:cubicBezTo>
                      <a:pt x="90" y="372"/>
                      <a:pt x="88" y="373"/>
                      <a:pt x="87" y="375"/>
                    </a:cubicBezTo>
                    <a:cubicBezTo>
                      <a:pt x="86" y="376"/>
                      <a:pt x="85" y="377"/>
                      <a:pt x="84" y="378"/>
                    </a:cubicBezTo>
                    <a:cubicBezTo>
                      <a:pt x="84" y="378"/>
                      <a:pt x="85" y="378"/>
                      <a:pt x="85" y="378"/>
                    </a:cubicBezTo>
                    <a:cubicBezTo>
                      <a:pt x="85" y="378"/>
                      <a:pt x="86" y="377"/>
                      <a:pt x="86" y="377"/>
                    </a:cubicBezTo>
                    <a:cubicBezTo>
                      <a:pt x="88" y="377"/>
                      <a:pt x="89" y="379"/>
                      <a:pt x="90" y="381"/>
                    </a:cubicBezTo>
                    <a:cubicBezTo>
                      <a:pt x="91" y="382"/>
                      <a:pt x="91" y="384"/>
                      <a:pt x="92" y="384"/>
                    </a:cubicBezTo>
                    <a:cubicBezTo>
                      <a:pt x="93" y="385"/>
                      <a:pt x="95" y="385"/>
                      <a:pt x="96" y="385"/>
                    </a:cubicBezTo>
                    <a:cubicBezTo>
                      <a:pt x="98" y="385"/>
                      <a:pt x="100" y="385"/>
                      <a:pt x="101" y="386"/>
                    </a:cubicBezTo>
                    <a:cubicBezTo>
                      <a:pt x="101" y="387"/>
                      <a:pt x="101" y="388"/>
                      <a:pt x="101" y="388"/>
                    </a:cubicBezTo>
                    <a:cubicBezTo>
                      <a:pt x="101" y="389"/>
                      <a:pt x="99" y="389"/>
                      <a:pt x="98" y="389"/>
                    </a:cubicBezTo>
                    <a:cubicBezTo>
                      <a:pt x="97" y="389"/>
                      <a:pt x="96" y="389"/>
                      <a:pt x="95" y="389"/>
                    </a:cubicBezTo>
                    <a:cubicBezTo>
                      <a:pt x="94" y="389"/>
                      <a:pt x="93" y="389"/>
                      <a:pt x="91" y="390"/>
                    </a:cubicBezTo>
                    <a:cubicBezTo>
                      <a:pt x="90" y="391"/>
                      <a:pt x="88" y="391"/>
                      <a:pt x="86" y="392"/>
                    </a:cubicBezTo>
                    <a:cubicBezTo>
                      <a:pt x="84" y="393"/>
                      <a:pt x="84" y="394"/>
                      <a:pt x="83" y="394"/>
                    </a:cubicBezTo>
                    <a:cubicBezTo>
                      <a:pt x="83" y="395"/>
                      <a:pt x="83" y="395"/>
                      <a:pt x="83" y="395"/>
                    </a:cubicBezTo>
                    <a:cubicBezTo>
                      <a:pt x="84" y="398"/>
                      <a:pt x="83" y="399"/>
                      <a:pt x="82" y="400"/>
                    </a:cubicBezTo>
                    <a:cubicBezTo>
                      <a:pt x="81" y="401"/>
                      <a:pt x="81" y="401"/>
                      <a:pt x="80" y="402"/>
                    </a:cubicBezTo>
                    <a:cubicBezTo>
                      <a:pt x="80" y="403"/>
                      <a:pt x="79" y="404"/>
                      <a:pt x="78" y="405"/>
                    </a:cubicBezTo>
                    <a:cubicBezTo>
                      <a:pt x="77" y="405"/>
                      <a:pt x="77" y="406"/>
                      <a:pt x="77" y="406"/>
                    </a:cubicBezTo>
                    <a:cubicBezTo>
                      <a:pt x="77" y="407"/>
                      <a:pt x="77" y="408"/>
                      <a:pt x="77" y="409"/>
                    </a:cubicBezTo>
                    <a:cubicBezTo>
                      <a:pt x="78" y="410"/>
                      <a:pt x="78" y="411"/>
                      <a:pt x="78" y="412"/>
                    </a:cubicBezTo>
                    <a:cubicBezTo>
                      <a:pt x="78" y="414"/>
                      <a:pt x="78" y="414"/>
                      <a:pt x="79" y="416"/>
                    </a:cubicBezTo>
                    <a:cubicBezTo>
                      <a:pt x="80" y="416"/>
                      <a:pt x="80" y="416"/>
                      <a:pt x="80" y="416"/>
                    </a:cubicBezTo>
                    <a:cubicBezTo>
                      <a:pt x="80" y="417"/>
                      <a:pt x="80" y="418"/>
                      <a:pt x="80" y="419"/>
                    </a:cubicBezTo>
                    <a:cubicBezTo>
                      <a:pt x="80" y="420"/>
                      <a:pt x="79" y="420"/>
                      <a:pt x="78" y="420"/>
                    </a:cubicBezTo>
                    <a:cubicBezTo>
                      <a:pt x="78" y="421"/>
                      <a:pt x="77" y="421"/>
                      <a:pt x="77" y="421"/>
                    </a:cubicBezTo>
                    <a:cubicBezTo>
                      <a:pt x="77" y="421"/>
                      <a:pt x="77" y="421"/>
                      <a:pt x="77" y="422"/>
                    </a:cubicBezTo>
                    <a:cubicBezTo>
                      <a:pt x="77" y="422"/>
                      <a:pt x="77" y="424"/>
                      <a:pt x="78" y="425"/>
                    </a:cubicBezTo>
                    <a:cubicBezTo>
                      <a:pt x="80" y="427"/>
                      <a:pt x="80" y="429"/>
                      <a:pt x="80" y="431"/>
                    </a:cubicBezTo>
                    <a:cubicBezTo>
                      <a:pt x="79" y="432"/>
                      <a:pt x="80" y="433"/>
                      <a:pt x="82" y="435"/>
                    </a:cubicBezTo>
                    <a:cubicBezTo>
                      <a:pt x="83" y="436"/>
                      <a:pt x="84" y="438"/>
                      <a:pt x="84" y="440"/>
                    </a:cubicBezTo>
                    <a:cubicBezTo>
                      <a:pt x="84" y="441"/>
                      <a:pt x="85" y="442"/>
                      <a:pt x="85" y="442"/>
                    </a:cubicBezTo>
                    <a:cubicBezTo>
                      <a:pt x="86" y="443"/>
                      <a:pt x="87" y="444"/>
                      <a:pt x="89" y="443"/>
                    </a:cubicBezTo>
                    <a:cubicBezTo>
                      <a:pt x="92" y="443"/>
                      <a:pt x="94" y="444"/>
                      <a:pt x="95" y="446"/>
                    </a:cubicBezTo>
                    <a:cubicBezTo>
                      <a:pt x="96" y="447"/>
                      <a:pt x="96" y="447"/>
                      <a:pt x="96" y="447"/>
                    </a:cubicBezTo>
                    <a:cubicBezTo>
                      <a:pt x="97" y="447"/>
                      <a:pt x="98" y="446"/>
                      <a:pt x="99" y="446"/>
                    </a:cubicBezTo>
                    <a:cubicBezTo>
                      <a:pt x="99" y="446"/>
                      <a:pt x="99" y="446"/>
                      <a:pt x="99" y="446"/>
                    </a:cubicBezTo>
                    <a:cubicBezTo>
                      <a:pt x="99" y="446"/>
                      <a:pt x="100" y="445"/>
                      <a:pt x="101" y="445"/>
                    </a:cubicBezTo>
                    <a:cubicBezTo>
                      <a:pt x="103" y="445"/>
                      <a:pt x="107" y="447"/>
                      <a:pt x="108" y="448"/>
                    </a:cubicBezTo>
                    <a:cubicBezTo>
                      <a:pt x="109" y="448"/>
                      <a:pt x="109" y="448"/>
                      <a:pt x="109" y="448"/>
                    </a:cubicBezTo>
                    <a:cubicBezTo>
                      <a:pt x="110" y="449"/>
                      <a:pt x="110" y="451"/>
                      <a:pt x="110" y="454"/>
                    </a:cubicBezTo>
                    <a:cubicBezTo>
                      <a:pt x="110" y="454"/>
                      <a:pt x="110" y="455"/>
                      <a:pt x="110" y="456"/>
                    </a:cubicBezTo>
                    <a:cubicBezTo>
                      <a:pt x="110" y="457"/>
                      <a:pt x="110" y="458"/>
                      <a:pt x="110" y="458"/>
                    </a:cubicBezTo>
                    <a:cubicBezTo>
                      <a:pt x="110" y="460"/>
                      <a:pt x="110" y="461"/>
                      <a:pt x="111" y="462"/>
                    </a:cubicBezTo>
                    <a:cubicBezTo>
                      <a:pt x="112" y="463"/>
                      <a:pt x="113" y="464"/>
                      <a:pt x="113" y="465"/>
                    </a:cubicBezTo>
                    <a:cubicBezTo>
                      <a:pt x="114" y="467"/>
                      <a:pt x="114" y="467"/>
                      <a:pt x="115" y="468"/>
                    </a:cubicBezTo>
                    <a:cubicBezTo>
                      <a:pt x="117" y="469"/>
                      <a:pt x="118" y="470"/>
                      <a:pt x="119" y="471"/>
                    </a:cubicBezTo>
                    <a:cubicBezTo>
                      <a:pt x="120" y="472"/>
                      <a:pt x="120" y="473"/>
                      <a:pt x="121" y="473"/>
                    </a:cubicBezTo>
                    <a:cubicBezTo>
                      <a:pt x="123" y="474"/>
                      <a:pt x="126" y="476"/>
                      <a:pt x="127" y="479"/>
                    </a:cubicBezTo>
                    <a:cubicBezTo>
                      <a:pt x="127" y="481"/>
                      <a:pt x="124" y="483"/>
                      <a:pt x="121" y="485"/>
                    </a:cubicBezTo>
                    <a:cubicBezTo>
                      <a:pt x="120" y="485"/>
                      <a:pt x="118" y="484"/>
                      <a:pt x="117" y="484"/>
                    </a:cubicBezTo>
                    <a:cubicBezTo>
                      <a:pt x="116" y="483"/>
                      <a:pt x="115" y="483"/>
                      <a:pt x="115" y="483"/>
                    </a:cubicBezTo>
                    <a:cubicBezTo>
                      <a:pt x="114" y="484"/>
                      <a:pt x="115" y="485"/>
                      <a:pt x="115" y="487"/>
                    </a:cubicBezTo>
                    <a:cubicBezTo>
                      <a:pt x="116" y="488"/>
                      <a:pt x="116" y="490"/>
                      <a:pt x="117" y="491"/>
                    </a:cubicBezTo>
                    <a:cubicBezTo>
                      <a:pt x="118" y="496"/>
                      <a:pt x="118" y="496"/>
                      <a:pt x="120" y="496"/>
                    </a:cubicBezTo>
                    <a:cubicBezTo>
                      <a:pt x="121" y="496"/>
                      <a:pt x="121" y="495"/>
                      <a:pt x="122" y="494"/>
                    </a:cubicBezTo>
                    <a:cubicBezTo>
                      <a:pt x="123" y="494"/>
                      <a:pt x="123" y="494"/>
                      <a:pt x="124" y="493"/>
                    </a:cubicBezTo>
                    <a:cubicBezTo>
                      <a:pt x="124" y="493"/>
                      <a:pt x="126" y="493"/>
                      <a:pt x="128" y="493"/>
                    </a:cubicBezTo>
                    <a:cubicBezTo>
                      <a:pt x="129" y="493"/>
                      <a:pt x="130" y="493"/>
                      <a:pt x="130" y="493"/>
                    </a:cubicBezTo>
                    <a:cubicBezTo>
                      <a:pt x="131" y="493"/>
                      <a:pt x="132" y="493"/>
                      <a:pt x="134" y="493"/>
                    </a:cubicBezTo>
                    <a:cubicBezTo>
                      <a:pt x="136" y="493"/>
                      <a:pt x="138" y="493"/>
                      <a:pt x="139" y="494"/>
                    </a:cubicBezTo>
                    <a:cubicBezTo>
                      <a:pt x="140" y="496"/>
                      <a:pt x="142" y="501"/>
                      <a:pt x="141" y="503"/>
                    </a:cubicBezTo>
                    <a:cubicBezTo>
                      <a:pt x="140" y="503"/>
                      <a:pt x="141" y="504"/>
                      <a:pt x="142" y="505"/>
                    </a:cubicBezTo>
                    <a:cubicBezTo>
                      <a:pt x="142" y="506"/>
                      <a:pt x="142" y="506"/>
                      <a:pt x="143" y="507"/>
                    </a:cubicBezTo>
                    <a:cubicBezTo>
                      <a:pt x="143" y="508"/>
                      <a:pt x="145" y="508"/>
                      <a:pt x="147" y="508"/>
                    </a:cubicBezTo>
                    <a:cubicBezTo>
                      <a:pt x="148" y="508"/>
                      <a:pt x="149" y="508"/>
                      <a:pt x="149" y="508"/>
                    </a:cubicBezTo>
                    <a:cubicBezTo>
                      <a:pt x="151" y="509"/>
                      <a:pt x="155" y="514"/>
                      <a:pt x="154" y="517"/>
                    </a:cubicBezTo>
                    <a:cubicBezTo>
                      <a:pt x="154" y="517"/>
                      <a:pt x="154" y="517"/>
                      <a:pt x="154" y="518"/>
                    </a:cubicBezTo>
                    <a:cubicBezTo>
                      <a:pt x="154" y="518"/>
                      <a:pt x="155" y="518"/>
                      <a:pt x="155" y="518"/>
                    </a:cubicBezTo>
                    <a:cubicBezTo>
                      <a:pt x="156" y="518"/>
                      <a:pt x="156" y="518"/>
                      <a:pt x="156" y="518"/>
                    </a:cubicBezTo>
                    <a:cubicBezTo>
                      <a:pt x="158" y="517"/>
                      <a:pt x="160" y="518"/>
                      <a:pt x="161" y="519"/>
                    </a:cubicBezTo>
                    <a:cubicBezTo>
                      <a:pt x="161" y="519"/>
                      <a:pt x="162" y="520"/>
                      <a:pt x="162" y="520"/>
                    </a:cubicBezTo>
                    <a:cubicBezTo>
                      <a:pt x="163" y="521"/>
                      <a:pt x="164" y="521"/>
                      <a:pt x="166" y="520"/>
                    </a:cubicBezTo>
                    <a:cubicBezTo>
                      <a:pt x="167" y="519"/>
                      <a:pt x="169" y="518"/>
                      <a:pt x="170" y="518"/>
                    </a:cubicBezTo>
                    <a:cubicBezTo>
                      <a:pt x="171" y="518"/>
                      <a:pt x="172" y="519"/>
                      <a:pt x="173" y="519"/>
                    </a:cubicBezTo>
                    <a:cubicBezTo>
                      <a:pt x="173" y="520"/>
                      <a:pt x="174" y="521"/>
                      <a:pt x="175" y="522"/>
                    </a:cubicBezTo>
                    <a:cubicBezTo>
                      <a:pt x="176" y="523"/>
                      <a:pt x="177" y="524"/>
                      <a:pt x="177" y="524"/>
                    </a:cubicBezTo>
                    <a:cubicBezTo>
                      <a:pt x="177" y="524"/>
                      <a:pt x="178" y="525"/>
                      <a:pt x="179" y="525"/>
                    </a:cubicBezTo>
                    <a:cubicBezTo>
                      <a:pt x="181" y="525"/>
                      <a:pt x="183" y="525"/>
                      <a:pt x="185" y="525"/>
                    </a:cubicBezTo>
                    <a:cubicBezTo>
                      <a:pt x="186" y="526"/>
                      <a:pt x="187" y="526"/>
                      <a:pt x="188" y="526"/>
                    </a:cubicBezTo>
                    <a:cubicBezTo>
                      <a:pt x="190" y="527"/>
                      <a:pt x="191" y="527"/>
                      <a:pt x="193" y="528"/>
                    </a:cubicBezTo>
                    <a:cubicBezTo>
                      <a:pt x="194" y="528"/>
                      <a:pt x="194" y="528"/>
                      <a:pt x="195" y="529"/>
                    </a:cubicBezTo>
                    <a:cubicBezTo>
                      <a:pt x="197" y="529"/>
                      <a:pt x="199" y="530"/>
                      <a:pt x="199" y="532"/>
                    </a:cubicBezTo>
                    <a:cubicBezTo>
                      <a:pt x="199" y="533"/>
                      <a:pt x="198" y="535"/>
                      <a:pt x="197" y="535"/>
                    </a:cubicBezTo>
                    <a:cubicBezTo>
                      <a:pt x="197" y="536"/>
                      <a:pt x="196" y="536"/>
                      <a:pt x="196" y="536"/>
                    </a:cubicBezTo>
                    <a:cubicBezTo>
                      <a:pt x="196" y="536"/>
                      <a:pt x="196" y="536"/>
                      <a:pt x="197" y="536"/>
                    </a:cubicBezTo>
                    <a:cubicBezTo>
                      <a:pt x="197" y="537"/>
                      <a:pt x="198" y="538"/>
                      <a:pt x="198" y="539"/>
                    </a:cubicBezTo>
                    <a:cubicBezTo>
                      <a:pt x="198" y="540"/>
                      <a:pt x="197" y="541"/>
                      <a:pt x="196" y="541"/>
                    </a:cubicBezTo>
                    <a:cubicBezTo>
                      <a:pt x="196" y="541"/>
                      <a:pt x="195" y="541"/>
                      <a:pt x="195" y="542"/>
                    </a:cubicBezTo>
                    <a:cubicBezTo>
                      <a:pt x="195" y="542"/>
                      <a:pt x="196" y="542"/>
                      <a:pt x="196" y="543"/>
                    </a:cubicBezTo>
                    <a:cubicBezTo>
                      <a:pt x="196" y="543"/>
                      <a:pt x="197" y="544"/>
                      <a:pt x="197" y="544"/>
                    </a:cubicBezTo>
                    <a:cubicBezTo>
                      <a:pt x="197" y="545"/>
                      <a:pt x="197" y="547"/>
                      <a:pt x="196" y="549"/>
                    </a:cubicBezTo>
                    <a:cubicBezTo>
                      <a:pt x="196" y="549"/>
                      <a:pt x="195" y="550"/>
                      <a:pt x="195" y="551"/>
                    </a:cubicBezTo>
                    <a:cubicBezTo>
                      <a:pt x="195" y="552"/>
                      <a:pt x="195" y="552"/>
                      <a:pt x="193" y="552"/>
                    </a:cubicBezTo>
                    <a:cubicBezTo>
                      <a:pt x="192" y="552"/>
                      <a:pt x="190" y="552"/>
                      <a:pt x="189" y="552"/>
                    </a:cubicBezTo>
                    <a:cubicBezTo>
                      <a:pt x="188" y="552"/>
                      <a:pt x="187" y="551"/>
                      <a:pt x="186" y="551"/>
                    </a:cubicBezTo>
                    <a:cubicBezTo>
                      <a:pt x="186" y="552"/>
                      <a:pt x="184" y="553"/>
                      <a:pt x="183" y="554"/>
                    </a:cubicBezTo>
                    <a:cubicBezTo>
                      <a:pt x="181" y="555"/>
                      <a:pt x="180" y="556"/>
                      <a:pt x="179" y="557"/>
                    </a:cubicBezTo>
                    <a:cubicBezTo>
                      <a:pt x="179" y="557"/>
                      <a:pt x="179" y="558"/>
                      <a:pt x="179" y="559"/>
                    </a:cubicBezTo>
                    <a:cubicBezTo>
                      <a:pt x="182" y="558"/>
                      <a:pt x="184" y="558"/>
                      <a:pt x="186" y="558"/>
                    </a:cubicBezTo>
                    <a:cubicBezTo>
                      <a:pt x="188" y="558"/>
                      <a:pt x="189" y="559"/>
                      <a:pt x="189" y="559"/>
                    </a:cubicBezTo>
                    <a:cubicBezTo>
                      <a:pt x="190" y="560"/>
                      <a:pt x="190" y="560"/>
                      <a:pt x="190" y="561"/>
                    </a:cubicBezTo>
                    <a:cubicBezTo>
                      <a:pt x="189" y="563"/>
                      <a:pt x="180" y="567"/>
                      <a:pt x="178" y="568"/>
                    </a:cubicBezTo>
                    <a:cubicBezTo>
                      <a:pt x="178" y="568"/>
                      <a:pt x="178" y="568"/>
                      <a:pt x="179" y="569"/>
                    </a:cubicBezTo>
                    <a:cubicBezTo>
                      <a:pt x="180" y="570"/>
                      <a:pt x="181" y="571"/>
                      <a:pt x="181" y="572"/>
                    </a:cubicBezTo>
                    <a:cubicBezTo>
                      <a:pt x="181" y="574"/>
                      <a:pt x="180" y="574"/>
                      <a:pt x="178" y="575"/>
                    </a:cubicBezTo>
                    <a:cubicBezTo>
                      <a:pt x="177" y="576"/>
                      <a:pt x="175" y="577"/>
                      <a:pt x="176" y="578"/>
                    </a:cubicBezTo>
                    <a:cubicBezTo>
                      <a:pt x="176" y="579"/>
                      <a:pt x="176" y="580"/>
                      <a:pt x="175" y="581"/>
                    </a:cubicBezTo>
                    <a:cubicBezTo>
                      <a:pt x="174" y="583"/>
                      <a:pt x="171" y="583"/>
                      <a:pt x="169" y="583"/>
                    </a:cubicBezTo>
                    <a:cubicBezTo>
                      <a:pt x="168" y="583"/>
                      <a:pt x="168" y="583"/>
                      <a:pt x="167" y="583"/>
                    </a:cubicBezTo>
                    <a:cubicBezTo>
                      <a:pt x="168" y="584"/>
                      <a:pt x="168" y="584"/>
                      <a:pt x="169" y="585"/>
                    </a:cubicBezTo>
                    <a:cubicBezTo>
                      <a:pt x="170" y="587"/>
                      <a:pt x="171" y="589"/>
                      <a:pt x="175" y="589"/>
                    </a:cubicBezTo>
                    <a:cubicBezTo>
                      <a:pt x="180" y="591"/>
                      <a:pt x="186" y="595"/>
                      <a:pt x="193" y="603"/>
                    </a:cubicBezTo>
                    <a:cubicBezTo>
                      <a:pt x="194" y="603"/>
                      <a:pt x="194" y="604"/>
                      <a:pt x="195" y="604"/>
                    </a:cubicBezTo>
                    <a:cubicBezTo>
                      <a:pt x="197" y="603"/>
                      <a:pt x="198" y="603"/>
                      <a:pt x="198" y="603"/>
                    </a:cubicBezTo>
                    <a:cubicBezTo>
                      <a:pt x="202" y="602"/>
                      <a:pt x="207" y="604"/>
                      <a:pt x="211" y="606"/>
                    </a:cubicBezTo>
                    <a:cubicBezTo>
                      <a:pt x="211" y="607"/>
                      <a:pt x="213" y="607"/>
                      <a:pt x="215" y="607"/>
                    </a:cubicBezTo>
                    <a:cubicBezTo>
                      <a:pt x="216" y="607"/>
                      <a:pt x="217" y="607"/>
                      <a:pt x="219" y="607"/>
                    </a:cubicBezTo>
                    <a:cubicBezTo>
                      <a:pt x="222" y="607"/>
                      <a:pt x="225" y="606"/>
                      <a:pt x="226" y="608"/>
                    </a:cubicBezTo>
                    <a:cubicBezTo>
                      <a:pt x="227" y="610"/>
                      <a:pt x="229" y="611"/>
                      <a:pt x="231" y="611"/>
                    </a:cubicBezTo>
                    <a:cubicBezTo>
                      <a:pt x="232" y="611"/>
                      <a:pt x="234" y="612"/>
                      <a:pt x="235" y="613"/>
                    </a:cubicBezTo>
                    <a:cubicBezTo>
                      <a:pt x="235" y="614"/>
                      <a:pt x="236" y="614"/>
                      <a:pt x="236" y="614"/>
                    </a:cubicBezTo>
                    <a:cubicBezTo>
                      <a:pt x="238" y="613"/>
                      <a:pt x="241" y="613"/>
                      <a:pt x="247" y="613"/>
                    </a:cubicBezTo>
                    <a:cubicBezTo>
                      <a:pt x="248" y="613"/>
                      <a:pt x="249" y="613"/>
                      <a:pt x="249" y="614"/>
                    </a:cubicBezTo>
                    <a:cubicBezTo>
                      <a:pt x="250" y="614"/>
                      <a:pt x="250" y="614"/>
                      <a:pt x="250" y="614"/>
                    </a:cubicBezTo>
                    <a:cubicBezTo>
                      <a:pt x="252" y="614"/>
                      <a:pt x="252" y="616"/>
                      <a:pt x="253" y="618"/>
                    </a:cubicBezTo>
                    <a:cubicBezTo>
                      <a:pt x="253" y="619"/>
                      <a:pt x="253" y="620"/>
                      <a:pt x="253" y="620"/>
                    </a:cubicBezTo>
                    <a:cubicBezTo>
                      <a:pt x="254" y="620"/>
                      <a:pt x="256" y="621"/>
                      <a:pt x="257" y="622"/>
                    </a:cubicBezTo>
                    <a:cubicBezTo>
                      <a:pt x="259" y="623"/>
                      <a:pt x="261" y="624"/>
                      <a:pt x="262" y="625"/>
                    </a:cubicBezTo>
                    <a:cubicBezTo>
                      <a:pt x="264" y="625"/>
                      <a:pt x="266" y="627"/>
                      <a:pt x="268" y="628"/>
                    </a:cubicBezTo>
                    <a:cubicBezTo>
                      <a:pt x="268" y="629"/>
                      <a:pt x="269" y="629"/>
                      <a:pt x="269" y="630"/>
                    </a:cubicBezTo>
                    <a:cubicBezTo>
                      <a:pt x="270" y="630"/>
                      <a:pt x="270" y="630"/>
                      <a:pt x="270" y="630"/>
                    </a:cubicBezTo>
                    <a:close/>
                    <a:moveTo>
                      <a:pt x="486" y="286"/>
                    </a:moveTo>
                    <a:cubicBezTo>
                      <a:pt x="486" y="286"/>
                      <a:pt x="485" y="286"/>
                      <a:pt x="485" y="287"/>
                    </a:cubicBezTo>
                    <a:cubicBezTo>
                      <a:pt x="485" y="288"/>
                      <a:pt x="485" y="288"/>
                      <a:pt x="485" y="289"/>
                    </a:cubicBezTo>
                    <a:cubicBezTo>
                      <a:pt x="486" y="290"/>
                      <a:pt x="487" y="290"/>
                      <a:pt x="489" y="290"/>
                    </a:cubicBezTo>
                    <a:cubicBezTo>
                      <a:pt x="489" y="289"/>
                      <a:pt x="489" y="289"/>
                      <a:pt x="489" y="289"/>
                    </a:cubicBezTo>
                    <a:cubicBezTo>
                      <a:pt x="489" y="289"/>
                      <a:pt x="488" y="289"/>
                      <a:pt x="488" y="288"/>
                    </a:cubicBezTo>
                    <a:cubicBezTo>
                      <a:pt x="488" y="287"/>
                      <a:pt x="487" y="286"/>
                      <a:pt x="486" y="286"/>
                    </a:cubicBezTo>
                    <a:close/>
                    <a:moveTo>
                      <a:pt x="1193" y="578"/>
                    </a:moveTo>
                    <a:cubicBezTo>
                      <a:pt x="1192" y="578"/>
                      <a:pt x="1192" y="578"/>
                      <a:pt x="1192" y="578"/>
                    </a:cubicBezTo>
                    <a:cubicBezTo>
                      <a:pt x="1190" y="577"/>
                      <a:pt x="1189" y="575"/>
                      <a:pt x="1188" y="574"/>
                    </a:cubicBezTo>
                    <a:cubicBezTo>
                      <a:pt x="1187" y="572"/>
                      <a:pt x="1186" y="570"/>
                      <a:pt x="1184" y="571"/>
                    </a:cubicBezTo>
                    <a:cubicBezTo>
                      <a:pt x="1182" y="571"/>
                      <a:pt x="1182" y="573"/>
                      <a:pt x="1181" y="575"/>
                    </a:cubicBezTo>
                    <a:cubicBezTo>
                      <a:pt x="1181" y="576"/>
                      <a:pt x="1180" y="578"/>
                      <a:pt x="1179" y="578"/>
                    </a:cubicBezTo>
                    <a:cubicBezTo>
                      <a:pt x="1178" y="578"/>
                      <a:pt x="1177" y="577"/>
                      <a:pt x="1177" y="577"/>
                    </a:cubicBezTo>
                    <a:cubicBezTo>
                      <a:pt x="1175" y="575"/>
                      <a:pt x="1176" y="571"/>
                      <a:pt x="1177" y="564"/>
                    </a:cubicBezTo>
                    <a:cubicBezTo>
                      <a:pt x="1178" y="558"/>
                      <a:pt x="1179" y="551"/>
                      <a:pt x="1178" y="549"/>
                    </a:cubicBezTo>
                    <a:cubicBezTo>
                      <a:pt x="1177" y="547"/>
                      <a:pt x="1178" y="541"/>
                      <a:pt x="1179" y="530"/>
                    </a:cubicBezTo>
                    <a:cubicBezTo>
                      <a:pt x="1179" y="523"/>
                      <a:pt x="1180" y="514"/>
                      <a:pt x="1179" y="512"/>
                    </a:cubicBezTo>
                    <a:cubicBezTo>
                      <a:pt x="1178" y="509"/>
                      <a:pt x="1174" y="499"/>
                      <a:pt x="1176" y="492"/>
                    </a:cubicBezTo>
                    <a:cubicBezTo>
                      <a:pt x="1177" y="490"/>
                      <a:pt x="1176" y="488"/>
                      <a:pt x="1176" y="486"/>
                    </a:cubicBezTo>
                    <a:cubicBezTo>
                      <a:pt x="1176" y="485"/>
                      <a:pt x="1175" y="483"/>
                      <a:pt x="1176" y="482"/>
                    </a:cubicBezTo>
                    <a:cubicBezTo>
                      <a:pt x="1177" y="481"/>
                      <a:pt x="1178" y="481"/>
                      <a:pt x="1179" y="481"/>
                    </a:cubicBezTo>
                    <a:cubicBezTo>
                      <a:pt x="1180" y="481"/>
                      <a:pt x="1181" y="479"/>
                      <a:pt x="1181" y="476"/>
                    </a:cubicBezTo>
                    <a:cubicBezTo>
                      <a:pt x="1181" y="474"/>
                      <a:pt x="1181" y="472"/>
                      <a:pt x="1183" y="471"/>
                    </a:cubicBezTo>
                    <a:cubicBezTo>
                      <a:pt x="1183" y="471"/>
                      <a:pt x="1184" y="471"/>
                      <a:pt x="1184" y="471"/>
                    </a:cubicBezTo>
                    <a:cubicBezTo>
                      <a:pt x="1186" y="471"/>
                      <a:pt x="1186" y="472"/>
                      <a:pt x="1186" y="474"/>
                    </a:cubicBezTo>
                    <a:cubicBezTo>
                      <a:pt x="1187" y="477"/>
                      <a:pt x="1188" y="480"/>
                      <a:pt x="1190" y="483"/>
                    </a:cubicBezTo>
                    <a:cubicBezTo>
                      <a:pt x="1194" y="485"/>
                      <a:pt x="1193" y="489"/>
                      <a:pt x="1192" y="493"/>
                    </a:cubicBezTo>
                    <a:cubicBezTo>
                      <a:pt x="1191" y="496"/>
                      <a:pt x="1191" y="500"/>
                      <a:pt x="1192" y="504"/>
                    </a:cubicBezTo>
                    <a:cubicBezTo>
                      <a:pt x="1193" y="508"/>
                      <a:pt x="1196" y="516"/>
                      <a:pt x="1198" y="523"/>
                    </a:cubicBezTo>
                    <a:cubicBezTo>
                      <a:pt x="1199" y="529"/>
                      <a:pt x="1201" y="536"/>
                      <a:pt x="1202" y="538"/>
                    </a:cubicBezTo>
                    <a:cubicBezTo>
                      <a:pt x="1202" y="538"/>
                      <a:pt x="1204" y="541"/>
                      <a:pt x="1203" y="542"/>
                    </a:cubicBezTo>
                    <a:cubicBezTo>
                      <a:pt x="1203" y="543"/>
                      <a:pt x="1202" y="543"/>
                      <a:pt x="1201" y="543"/>
                    </a:cubicBezTo>
                    <a:cubicBezTo>
                      <a:pt x="1201" y="543"/>
                      <a:pt x="1201" y="543"/>
                      <a:pt x="1201" y="543"/>
                    </a:cubicBezTo>
                    <a:cubicBezTo>
                      <a:pt x="1200" y="543"/>
                      <a:pt x="1199" y="542"/>
                      <a:pt x="1197" y="541"/>
                    </a:cubicBezTo>
                    <a:cubicBezTo>
                      <a:pt x="1196" y="539"/>
                      <a:pt x="1193" y="538"/>
                      <a:pt x="1191" y="538"/>
                    </a:cubicBezTo>
                    <a:cubicBezTo>
                      <a:pt x="1190" y="538"/>
                      <a:pt x="1188" y="538"/>
                      <a:pt x="1188" y="541"/>
                    </a:cubicBezTo>
                    <a:cubicBezTo>
                      <a:pt x="1188" y="544"/>
                      <a:pt x="1187" y="546"/>
                      <a:pt x="1186" y="549"/>
                    </a:cubicBezTo>
                    <a:cubicBezTo>
                      <a:pt x="1185" y="552"/>
                      <a:pt x="1184" y="554"/>
                      <a:pt x="1185" y="556"/>
                    </a:cubicBezTo>
                    <a:cubicBezTo>
                      <a:pt x="1185" y="557"/>
                      <a:pt x="1185" y="557"/>
                      <a:pt x="1185" y="557"/>
                    </a:cubicBezTo>
                    <a:cubicBezTo>
                      <a:pt x="1186" y="560"/>
                      <a:pt x="1188" y="567"/>
                      <a:pt x="1190" y="567"/>
                    </a:cubicBezTo>
                    <a:cubicBezTo>
                      <a:pt x="1190" y="567"/>
                      <a:pt x="1190" y="567"/>
                      <a:pt x="1191" y="567"/>
                    </a:cubicBezTo>
                    <a:cubicBezTo>
                      <a:pt x="1193" y="567"/>
                      <a:pt x="1195" y="572"/>
                      <a:pt x="1195" y="575"/>
                    </a:cubicBezTo>
                    <a:cubicBezTo>
                      <a:pt x="1195" y="578"/>
                      <a:pt x="1193" y="578"/>
                      <a:pt x="1193" y="578"/>
                    </a:cubicBezTo>
                    <a:close/>
                    <a:moveTo>
                      <a:pt x="1185" y="568"/>
                    </a:moveTo>
                    <a:cubicBezTo>
                      <a:pt x="1188" y="568"/>
                      <a:pt x="1189" y="571"/>
                      <a:pt x="1190" y="573"/>
                    </a:cubicBezTo>
                    <a:cubicBezTo>
                      <a:pt x="1191" y="574"/>
                      <a:pt x="1192" y="575"/>
                      <a:pt x="1192" y="576"/>
                    </a:cubicBezTo>
                    <a:cubicBezTo>
                      <a:pt x="1193" y="575"/>
                      <a:pt x="1193" y="573"/>
                      <a:pt x="1192" y="571"/>
                    </a:cubicBezTo>
                    <a:cubicBezTo>
                      <a:pt x="1191" y="570"/>
                      <a:pt x="1191" y="569"/>
                      <a:pt x="1191" y="569"/>
                    </a:cubicBezTo>
                    <a:cubicBezTo>
                      <a:pt x="1190" y="569"/>
                      <a:pt x="1190" y="569"/>
                      <a:pt x="1190" y="569"/>
                    </a:cubicBezTo>
                    <a:cubicBezTo>
                      <a:pt x="1187" y="569"/>
                      <a:pt x="1185" y="564"/>
                      <a:pt x="1183" y="557"/>
                    </a:cubicBezTo>
                    <a:cubicBezTo>
                      <a:pt x="1183" y="557"/>
                      <a:pt x="1183" y="557"/>
                      <a:pt x="1183" y="557"/>
                    </a:cubicBezTo>
                    <a:cubicBezTo>
                      <a:pt x="1182" y="554"/>
                      <a:pt x="1183" y="551"/>
                      <a:pt x="1184" y="548"/>
                    </a:cubicBezTo>
                    <a:cubicBezTo>
                      <a:pt x="1185" y="546"/>
                      <a:pt x="1186" y="543"/>
                      <a:pt x="1186" y="541"/>
                    </a:cubicBezTo>
                    <a:cubicBezTo>
                      <a:pt x="1186" y="538"/>
                      <a:pt x="1188" y="536"/>
                      <a:pt x="1191" y="536"/>
                    </a:cubicBezTo>
                    <a:cubicBezTo>
                      <a:pt x="1194" y="536"/>
                      <a:pt x="1197" y="537"/>
                      <a:pt x="1199" y="539"/>
                    </a:cubicBezTo>
                    <a:cubicBezTo>
                      <a:pt x="1200" y="540"/>
                      <a:pt x="1201" y="541"/>
                      <a:pt x="1201" y="541"/>
                    </a:cubicBezTo>
                    <a:cubicBezTo>
                      <a:pt x="1201" y="541"/>
                      <a:pt x="1201" y="540"/>
                      <a:pt x="1200" y="539"/>
                    </a:cubicBezTo>
                    <a:cubicBezTo>
                      <a:pt x="1199" y="537"/>
                      <a:pt x="1198" y="531"/>
                      <a:pt x="1196" y="523"/>
                    </a:cubicBezTo>
                    <a:cubicBezTo>
                      <a:pt x="1194" y="516"/>
                      <a:pt x="1191" y="508"/>
                      <a:pt x="1190" y="504"/>
                    </a:cubicBezTo>
                    <a:cubicBezTo>
                      <a:pt x="1188" y="500"/>
                      <a:pt x="1189" y="496"/>
                      <a:pt x="1190" y="493"/>
                    </a:cubicBezTo>
                    <a:cubicBezTo>
                      <a:pt x="1191" y="488"/>
                      <a:pt x="1192" y="486"/>
                      <a:pt x="1189" y="484"/>
                    </a:cubicBezTo>
                    <a:cubicBezTo>
                      <a:pt x="1186" y="482"/>
                      <a:pt x="1185" y="477"/>
                      <a:pt x="1184" y="475"/>
                    </a:cubicBezTo>
                    <a:cubicBezTo>
                      <a:pt x="1184" y="474"/>
                      <a:pt x="1184" y="473"/>
                      <a:pt x="1184" y="473"/>
                    </a:cubicBezTo>
                    <a:cubicBezTo>
                      <a:pt x="1183" y="474"/>
                      <a:pt x="1183" y="475"/>
                      <a:pt x="1183" y="477"/>
                    </a:cubicBezTo>
                    <a:cubicBezTo>
                      <a:pt x="1183" y="479"/>
                      <a:pt x="1182" y="483"/>
                      <a:pt x="1179" y="483"/>
                    </a:cubicBezTo>
                    <a:cubicBezTo>
                      <a:pt x="1178" y="483"/>
                      <a:pt x="1178" y="483"/>
                      <a:pt x="1178" y="483"/>
                    </a:cubicBezTo>
                    <a:cubicBezTo>
                      <a:pt x="1178" y="484"/>
                      <a:pt x="1178" y="485"/>
                      <a:pt x="1178" y="486"/>
                    </a:cubicBezTo>
                    <a:cubicBezTo>
                      <a:pt x="1178" y="488"/>
                      <a:pt x="1179" y="490"/>
                      <a:pt x="1178" y="493"/>
                    </a:cubicBezTo>
                    <a:cubicBezTo>
                      <a:pt x="1176" y="498"/>
                      <a:pt x="1179" y="506"/>
                      <a:pt x="1181" y="511"/>
                    </a:cubicBezTo>
                    <a:cubicBezTo>
                      <a:pt x="1182" y="514"/>
                      <a:pt x="1181" y="522"/>
                      <a:pt x="1181" y="531"/>
                    </a:cubicBezTo>
                    <a:cubicBezTo>
                      <a:pt x="1180" y="538"/>
                      <a:pt x="1179" y="546"/>
                      <a:pt x="1180" y="548"/>
                    </a:cubicBezTo>
                    <a:cubicBezTo>
                      <a:pt x="1181" y="551"/>
                      <a:pt x="1180" y="558"/>
                      <a:pt x="1179" y="564"/>
                    </a:cubicBezTo>
                    <a:cubicBezTo>
                      <a:pt x="1179" y="569"/>
                      <a:pt x="1178" y="574"/>
                      <a:pt x="1178" y="575"/>
                    </a:cubicBezTo>
                    <a:cubicBezTo>
                      <a:pt x="1178" y="575"/>
                      <a:pt x="1179" y="575"/>
                      <a:pt x="1179" y="576"/>
                    </a:cubicBezTo>
                    <a:cubicBezTo>
                      <a:pt x="1179" y="575"/>
                      <a:pt x="1179" y="575"/>
                      <a:pt x="1179" y="574"/>
                    </a:cubicBezTo>
                    <a:cubicBezTo>
                      <a:pt x="1179" y="572"/>
                      <a:pt x="1180" y="569"/>
                      <a:pt x="1184" y="569"/>
                    </a:cubicBezTo>
                    <a:cubicBezTo>
                      <a:pt x="1184" y="569"/>
                      <a:pt x="1184" y="568"/>
                      <a:pt x="1185" y="568"/>
                    </a:cubicBezTo>
                    <a:close/>
                    <a:moveTo>
                      <a:pt x="810" y="509"/>
                    </a:moveTo>
                    <a:cubicBezTo>
                      <a:pt x="808" y="509"/>
                      <a:pt x="806" y="508"/>
                      <a:pt x="805" y="507"/>
                    </a:cubicBezTo>
                    <a:cubicBezTo>
                      <a:pt x="805" y="507"/>
                      <a:pt x="805" y="507"/>
                      <a:pt x="805" y="506"/>
                    </a:cubicBezTo>
                    <a:cubicBezTo>
                      <a:pt x="806" y="505"/>
                      <a:pt x="807" y="504"/>
                      <a:pt x="810" y="503"/>
                    </a:cubicBezTo>
                    <a:cubicBezTo>
                      <a:pt x="815" y="502"/>
                      <a:pt x="822" y="500"/>
                      <a:pt x="824" y="495"/>
                    </a:cubicBezTo>
                    <a:cubicBezTo>
                      <a:pt x="826" y="490"/>
                      <a:pt x="830" y="487"/>
                      <a:pt x="835" y="484"/>
                    </a:cubicBezTo>
                    <a:cubicBezTo>
                      <a:pt x="840" y="480"/>
                      <a:pt x="846" y="476"/>
                      <a:pt x="850" y="470"/>
                    </a:cubicBezTo>
                    <a:cubicBezTo>
                      <a:pt x="851" y="467"/>
                      <a:pt x="853" y="464"/>
                      <a:pt x="855" y="461"/>
                    </a:cubicBezTo>
                    <a:cubicBezTo>
                      <a:pt x="858" y="454"/>
                      <a:pt x="860" y="450"/>
                      <a:pt x="863" y="450"/>
                    </a:cubicBezTo>
                    <a:cubicBezTo>
                      <a:pt x="863" y="450"/>
                      <a:pt x="863" y="450"/>
                      <a:pt x="863" y="450"/>
                    </a:cubicBezTo>
                    <a:cubicBezTo>
                      <a:pt x="864" y="450"/>
                      <a:pt x="864" y="451"/>
                      <a:pt x="865" y="452"/>
                    </a:cubicBezTo>
                    <a:cubicBezTo>
                      <a:pt x="866" y="458"/>
                      <a:pt x="860" y="480"/>
                      <a:pt x="853" y="486"/>
                    </a:cubicBezTo>
                    <a:cubicBezTo>
                      <a:pt x="849" y="490"/>
                      <a:pt x="844" y="492"/>
                      <a:pt x="839" y="494"/>
                    </a:cubicBezTo>
                    <a:cubicBezTo>
                      <a:pt x="834" y="496"/>
                      <a:pt x="829" y="498"/>
                      <a:pt x="829" y="500"/>
                    </a:cubicBezTo>
                    <a:cubicBezTo>
                      <a:pt x="829" y="506"/>
                      <a:pt x="817" y="509"/>
                      <a:pt x="810" y="509"/>
                    </a:cubicBezTo>
                    <a:close/>
                    <a:moveTo>
                      <a:pt x="808" y="507"/>
                    </a:moveTo>
                    <a:cubicBezTo>
                      <a:pt x="808" y="507"/>
                      <a:pt x="809" y="507"/>
                      <a:pt x="810" y="507"/>
                    </a:cubicBezTo>
                    <a:cubicBezTo>
                      <a:pt x="817" y="507"/>
                      <a:pt x="827" y="504"/>
                      <a:pt x="827" y="500"/>
                    </a:cubicBezTo>
                    <a:cubicBezTo>
                      <a:pt x="827" y="496"/>
                      <a:pt x="832" y="494"/>
                      <a:pt x="838" y="492"/>
                    </a:cubicBezTo>
                    <a:cubicBezTo>
                      <a:pt x="843" y="490"/>
                      <a:pt x="848" y="488"/>
                      <a:pt x="851" y="485"/>
                    </a:cubicBezTo>
                    <a:cubicBezTo>
                      <a:pt x="859" y="478"/>
                      <a:pt x="864" y="455"/>
                      <a:pt x="862" y="452"/>
                    </a:cubicBezTo>
                    <a:cubicBezTo>
                      <a:pt x="861" y="453"/>
                      <a:pt x="858" y="458"/>
                      <a:pt x="857" y="462"/>
                    </a:cubicBezTo>
                    <a:cubicBezTo>
                      <a:pt x="855" y="465"/>
                      <a:pt x="853" y="469"/>
                      <a:pt x="851" y="471"/>
                    </a:cubicBezTo>
                    <a:cubicBezTo>
                      <a:pt x="848" y="477"/>
                      <a:pt x="842" y="482"/>
                      <a:pt x="837" y="485"/>
                    </a:cubicBezTo>
                    <a:cubicBezTo>
                      <a:pt x="832" y="489"/>
                      <a:pt x="827" y="492"/>
                      <a:pt x="826" y="496"/>
                    </a:cubicBezTo>
                    <a:cubicBezTo>
                      <a:pt x="823" y="501"/>
                      <a:pt x="816" y="504"/>
                      <a:pt x="811" y="505"/>
                    </a:cubicBezTo>
                    <a:cubicBezTo>
                      <a:pt x="810" y="506"/>
                      <a:pt x="809" y="506"/>
                      <a:pt x="808" y="507"/>
                    </a:cubicBezTo>
                    <a:close/>
                    <a:moveTo>
                      <a:pt x="25" y="469"/>
                    </a:moveTo>
                    <a:cubicBezTo>
                      <a:pt x="17" y="469"/>
                      <a:pt x="7" y="467"/>
                      <a:pt x="6" y="467"/>
                    </a:cubicBezTo>
                    <a:cubicBezTo>
                      <a:pt x="5" y="467"/>
                      <a:pt x="3" y="466"/>
                      <a:pt x="1" y="465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4"/>
                      <a:pt x="0" y="464"/>
                      <a:pt x="0" y="464"/>
                    </a:cubicBezTo>
                    <a:cubicBezTo>
                      <a:pt x="1" y="463"/>
                      <a:pt x="1" y="463"/>
                      <a:pt x="1" y="462"/>
                    </a:cubicBezTo>
                    <a:cubicBezTo>
                      <a:pt x="1" y="462"/>
                      <a:pt x="1" y="461"/>
                      <a:pt x="1" y="461"/>
                    </a:cubicBezTo>
                    <a:cubicBezTo>
                      <a:pt x="2" y="459"/>
                      <a:pt x="4" y="459"/>
                      <a:pt x="6" y="459"/>
                    </a:cubicBezTo>
                    <a:cubicBezTo>
                      <a:pt x="8" y="459"/>
                      <a:pt x="9" y="460"/>
                      <a:pt x="9" y="461"/>
                    </a:cubicBezTo>
                    <a:cubicBezTo>
                      <a:pt x="9" y="462"/>
                      <a:pt x="9" y="462"/>
                      <a:pt x="10" y="462"/>
                    </a:cubicBezTo>
                    <a:cubicBezTo>
                      <a:pt x="11" y="463"/>
                      <a:pt x="12" y="463"/>
                      <a:pt x="12" y="462"/>
                    </a:cubicBezTo>
                    <a:cubicBezTo>
                      <a:pt x="12" y="462"/>
                      <a:pt x="12" y="462"/>
                      <a:pt x="12" y="462"/>
                    </a:cubicBezTo>
                    <a:cubicBezTo>
                      <a:pt x="12" y="461"/>
                      <a:pt x="11" y="461"/>
                      <a:pt x="12" y="460"/>
                    </a:cubicBezTo>
                    <a:cubicBezTo>
                      <a:pt x="12" y="459"/>
                      <a:pt x="13" y="458"/>
                      <a:pt x="14" y="458"/>
                    </a:cubicBezTo>
                    <a:cubicBezTo>
                      <a:pt x="14" y="457"/>
                      <a:pt x="15" y="457"/>
                      <a:pt x="15" y="457"/>
                    </a:cubicBezTo>
                    <a:cubicBezTo>
                      <a:pt x="15" y="456"/>
                      <a:pt x="14" y="456"/>
                      <a:pt x="14" y="456"/>
                    </a:cubicBezTo>
                    <a:cubicBezTo>
                      <a:pt x="11" y="454"/>
                      <a:pt x="11" y="454"/>
                      <a:pt x="11" y="454"/>
                    </a:cubicBezTo>
                    <a:cubicBezTo>
                      <a:pt x="15" y="454"/>
                      <a:pt x="15" y="454"/>
                      <a:pt x="15" y="454"/>
                    </a:cubicBezTo>
                    <a:cubicBezTo>
                      <a:pt x="16" y="454"/>
                      <a:pt x="17" y="453"/>
                      <a:pt x="18" y="453"/>
                    </a:cubicBezTo>
                    <a:cubicBezTo>
                      <a:pt x="19" y="453"/>
                      <a:pt x="20" y="454"/>
                      <a:pt x="21" y="455"/>
                    </a:cubicBezTo>
                    <a:cubicBezTo>
                      <a:pt x="22" y="456"/>
                      <a:pt x="24" y="457"/>
                      <a:pt x="25" y="457"/>
                    </a:cubicBezTo>
                    <a:cubicBezTo>
                      <a:pt x="26" y="457"/>
                      <a:pt x="26" y="456"/>
                      <a:pt x="26" y="456"/>
                    </a:cubicBezTo>
                    <a:cubicBezTo>
                      <a:pt x="26" y="456"/>
                      <a:pt x="26" y="456"/>
                      <a:pt x="27" y="456"/>
                    </a:cubicBezTo>
                    <a:cubicBezTo>
                      <a:pt x="29" y="456"/>
                      <a:pt x="33" y="458"/>
                      <a:pt x="33" y="461"/>
                    </a:cubicBezTo>
                    <a:cubicBezTo>
                      <a:pt x="33" y="461"/>
                      <a:pt x="32" y="462"/>
                      <a:pt x="32" y="463"/>
                    </a:cubicBezTo>
                    <a:cubicBezTo>
                      <a:pt x="32" y="464"/>
                      <a:pt x="32" y="466"/>
                      <a:pt x="32" y="467"/>
                    </a:cubicBezTo>
                    <a:cubicBezTo>
                      <a:pt x="33" y="468"/>
                      <a:pt x="33" y="468"/>
                      <a:pt x="33" y="468"/>
                    </a:cubicBezTo>
                    <a:cubicBezTo>
                      <a:pt x="31" y="468"/>
                      <a:pt x="31" y="468"/>
                      <a:pt x="31" y="468"/>
                    </a:cubicBezTo>
                    <a:cubicBezTo>
                      <a:pt x="30" y="468"/>
                      <a:pt x="28" y="469"/>
                      <a:pt x="25" y="469"/>
                    </a:cubicBezTo>
                    <a:close/>
                    <a:moveTo>
                      <a:pt x="3" y="464"/>
                    </a:moveTo>
                    <a:cubicBezTo>
                      <a:pt x="4" y="464"/>
                      <a:pt x="6" y="465"/>
                      <a:pt x="6" y="465"/>
                    </a:cubicBezTo>
                    <a:cubicBezTo>
                      <a:pt x="7" y="465"/>
                      <a:pt x="17" y="466"/>
                      <a:pt x="25" y="466"/>
                    </a:cubicBezTo>
                    <a:cubicBezTo>
                      <a:pt x="27" y="466"/>
                      <a:pt x="29" y="466"/>
                      <a:pt x="30" y="466"/>
                    </a:cubicBezTo>
                    <a:cubicBezTo>
                      <a:pt x="30" y="465"/>
                      <a:pt x="30" y="464"/>
                      <a:pt x="30" y="463"/>
                    </a:cubicBezTo>
                    <a:cubicBezTo>
                      <a:pt x="30" y="462"/>
                      <a:pt x="31" y="461"/>
                      <a:pt x="31" y="461"/>
                    </a:cubicBezTo>
                    <a:cubicBezTo>
                      <a:pt x="31" y="460"/>
                      <a:pt x="28" y="458"/>
                      <a:pt x="27" y="458"/>
                    </a:cubicBezTo>
                    <a:cubicBezTo>
                      <a:pt x="26" y="459"/>
                      <a:pt x="26" y="459"/>
                      <a:pt x="25" y="459"/>
                    </a:cubicBezTo>
                    <a:cubicBezTo>
                      <a:pt x="24" y="459"/>
                      <a:pt x="21" y="457"/>
                      <a:pt x="20" y="456"/>
                    </a:cubicBezTo>
                    <a:cubicBezTo>
                      <a:pt x="19" y="456"/>
                      <a:pt x="19" y="456"/>
                      <a:pt x="18" y="456"/>
                    </a:cubicBezTo>
                    <a:cubicBezTo>
                      <a:pt x="18" y="456"/>
                      <a:pt x="17" y="456"/>
                      <a:pt x="17" y="456"/>
                    </a:cubicBezTo>
                    <a:cubicBezTo>
                      <a:pt x="17" y="456"/>
                      <a:pt x="17" y="456"/>
                      <a:pt x="17" y="456"/>
                    </a:cubicBezTo>
                    <a:cubicBezTo>
                      <a:pt x="18" y="458"/>
                      <a:pt x="16" y="459"/>
                      <a:pt x="15" y="459"/>
                    </a:cubicBezTo>
                    <a:cubicBezTo>
                      <a:pt x="14" y="460"/>
                      <a:pt x="14" y="460"/>
                      <a:pt x="14" y="461"/>
                    </a:cubicBezTo>
                    <a:cubicBezTo>
                      <a:pt x="14" y="461"/>
                      <a:pt x="14" y="461"/>
                      <a:pt x="14" y="461"/>
                    </a:cubicBezTo>
                    <a:cubicBezTo>
                      <a:pt x="15" y="462"/>
                      <a:pt x="14" y="463"/>
                      <a:pt x="14" y="463"/>
                    </a:cubicBezTo>
                    <a:cubicBezTo>
                      <a:pt x="14" y="464"/>
                      <a:pt x="13" y="465"/>
                      <a:pt x="11" y="465"/>
                    </a:cubicBezTo>
                    <a:cubicBezTo>
                      <a:pt x="10" y="465"/>
                      <a:pt x="9" y="464"/>
                      <a:pt x="9" y="464"/>
                    </a:cubicBezTo>
                    <a:cubicBezTo>
                      <a:pt x="8" y="463"/>
                      <a:pt x="7" y="463"/>
                      <a:pt x="7" y="461"/>
                    </a:cubicBezTo>
                    <a:cubicBezTo>
                      <a:pt x="7" y="461"/>
                      <a:pt x="6" y="461"/>
                      <a:pt x="6" y="461"/>
                    </a:cubicBezTo>
                    <a:cubicBezTo>
                      <a:pt x="4" y="461"/>
                      <a:pt x="3" y="462"/>
                      <a:pt x="3" y="462"/>
                    </a:cubicBezTo>
                    <a:cubicBezTo>
                      <a:pt x="3" y="462"/>
                      <a:pt x="3" y="463"/>
                      <a:pt x="3" y="464"/>
                    </a:cubicBezTo>
                    <a:close/>
                    <a:moveTo>
                      <a:pt x="286" y="253"/>
                    </a:moveTo>
                    <a:cubicBezTo>
                      <a:pt x="284" y="253"/>
                      <a:pt x="282" y="252"/>
                      <a:pt x="280" y="250"/>
                    </a:cubicBezTo>
                    <a:cubicBezTo>
                      <a:pt x="278" y="248"/>
                      <a:pt x="277" y="246"/>
                      <a:pt x="278" y="244"/>
                    </a:cubicBezTo>
                    <a:cubicBezTo>
                      <a:pt x="279" y="241"/>
                      <a:pt x="283" y="238"/>
                      <a:pt x="288" y="238"/>
                    </a:cubicBezTo>
                    <a:cubicBezTo>
                      <a:pt x="288" y="238"/>
                      <a:pt x="289" y="238"/>
                      <a:pt x="290" y="238"/>
                    </a:cubicBezTo>
                    <a:cubicBezTo>
                      <a:pt x="293" y="239"/>
                      <a:pt x="301" y="242"/>
                      <a:pt x="301" y="245"/>
                    </a:cubicBezTo>
                    <a:cubicBezTo>
                      <a:pt x="301" y="246"/>
                      <a:pt x="300" y="246"/>
                      <a:pt x="299" y="247"/>
                    </a:cubicBezTo>
                    <a:cubicBezTo>
                      <a:pt x="298" y="247"/>
                      <a:pt x="296" y="248"/>
                      <a:pt x="295" y="249"/>
                    </a:cubicBezTo>
                    <a:cubicBezTo>
                      <a:pt x="293" y="251"/>
                      <a:pt x="290" y="253"/>
                      <a:pt x="286" y="253"/>
                    </a:cubicBezTo>
                    <a:close/>
                    <a:moveTo>
                      <a:pt x="288" y="240"/>
                    </a:moveTo>
                    <a:cubicBezTo>
                      <a:pt x="284" y="240"/>
                      <a:pt x="281" y="242"/>
                      <a:pt x="280" y="245"/>
                    </a:cubicBezTo>
                    <a:cubicBezTo>
                      <a:pt x="279" y="246"/>
                      <a:pt x="280" y="247"/>
                      <a:pt x="281" y="249"/>
                    </a:cubicBezTo>
                    <a:cubicBezTo>
                      <a:pt x="283" y="250"/>
                      <a:pt x="284" y="251"/>
                      <a:pt x="286" y="251"/>
                    </a:cubicBezTo>
                    <a:cubicBezTo>
                      <a:pt x="289" y="251"/>
                      <a:pt x="291" y="249"/>
                      <a:pt x="294" y="247"/>
                    </a:cubicBezTo>
                    <a:cubicBezTo>
                      <a:pt x="295" y="246"/>
                      <a:pt x="297" y="245"/>
                      <a:pt x="298" y="245"/>
                    </a:cubicBezTo>
                    <a:cubicBezTo>
                      <a:pt x="298" y="245"/>
                      <a:pt x="298" y="245"/>
                      <a:pt x="298" y="245"/>
                    </a:cubicBezTo>
                    <a:cubicBezTo>
                      <a:pt x="297" y="244"/>
                      <a:pt x="294" y="242"/>
                      <a:pt x="290" y="240"/>
                    </a:cubicBezTo>
                    <a:cubicBezTo>
                      <a:pt x="289" y="240"/>
                      <a:pt x="288" y="240"/>
                      <a:pt x="288" y="240"/>
                    </a:cubicBezTo>
                    <a:close/>
                    <a:moveTo>
                      <a:pt x="364" y="221"/>
                    </a:moveTo>
                    <a:cubicBezTo>
                      <a:pt x="360" y="221"/>
                      <a:pt x="354" y="221"/>
                      <a:pt x="350" y="220"/>
                    </a:cubicBezTo>
                    <a:cubicBezTo>
                      <a:pt x="348" y="220"/>
                      <a:pt x="346" y="219"/>
                      <a:pt x="344" y="219"/>
                    </a:cubicBezTo>
                    <a:cubicBezTo>
                      <a:pt x="341" y="219"/>
                      <a:pt x="331" y="218"/>
                      <a:pt x="330" y="214"/>
                    </a:cubicBezTo>
                    <a:cubicBezTo>
                      <a:pt x="330" y="213"/>
                      <a:pt x="330" y="212"/>
                      <a:pt x="331" y="211"/>
                    </a:cubicBezTo>
                    <a:cubicBezTo>
                      <a:pt x="332" y="210"/>
                      <a:pt x="332" y="210"/>
                      <a:pt x="332" y="209"/>
                    </a:cubicBezTo>
                    <a:cubicBezTo>
                      <a:pt x="331" y="207"/>
                      <a:pt x="327" y="205"/>
                      <a:pt x="325" y="205"/>
                    </a:cubicBezTo>
                    <a:cubicBezTo>
                      <a:pt x="325" y="205"/>
                      <a:pt x="325" y="205"/>
                      <a:pt x="325" y="205"/>
                    </a:cubicBezTo>
                    <a:cubicBezTo>
                      <a:pt x="325" y="205"/>
                      <a:pt x="325" y="205"/>
                      <a:pt x="325" y="206"/>
                    </a:cubicBezTo>
                    <a:cubicBezTo>
                      <a:pt x="326" y="208"/>
                      <a:pt x="327" y="209"/>
                      <a:pt x="326" y="211"/>
                    </a:cubicBezTo>
                    <a:cubicBezTo>
                      <a:pt x="325" y="212"/>
                      <a:pt x="323" y="212"/>
                      <a:pt x="320" y="210"/>
                    </a:cubicBezTo>
                    <a:cubicBezTo>
                      <a:pt x="318" y="208"/>
                      <a:pt x="319" y="206"/>
                      <a:pt x="319" y="204"/>
                    </a:cubicBezTo>
                    <a:cubicBezTo>
                      <a:pt x="319" y="204"/>
                      <a:pt x="320" y="203"/>
                      <a:pt x="320" y="203"/>
                    </a:cubicBezTo>
                    <a:cubicBezTo>
                      <a:pt x="320" y="203"/>
                      <a:pt x="319" y="203"/>
                      <a:pt x="319" y="203"/>
                    </a:cubicBezTo>
                    <a:cubicBezTo>
                      <a:pt x="318" y="203"/>
                      <a:pt x="318" y="203"/>
                      <a:pt x="317" y="203"/>
                    </a:cubicBezTo>
                    <a:cubicBezTo>
                      <a:pt x="314" y="203"/>
                      <a:pt x="310" y="203"/>
                      <a:pt x="309" y="201"/>
                    </a:cubicBezTo>
                    <a:cubicBezTo>
                      <a:pt x="308" y="200"/>
                      <a:pt x="308" y="198"/>
                      <a:pt x="308" y="196"/>
                    </a:cubicBezTo>
                    <a:cubicBezTo>
                      <a:pt x="309" y="192"/>
                      <a:pt x="313" y="192"/>
                      <a:pt x="316" y="192"/>
                    </a:cubicBezTo>
                    <a:cubicBezTo>
                      <a:pt x="319" y="191"/>
                      <a:pt x="320" y="191"/>
                      <a:pt x="320" y="190"/>
                    </a:cubicBezTo>
                    <a:cubicBezTo>
                      <a:pt x="320" y="187"/>
                      <a:pt x="323" y="186"/>
                      <a:pt x="325" y="185"/>
                    </a:cubicBezTo>
                    <a:cubicBezTo>
                      <a:pt x="326" y="185"/>
                      <a:pt x="326" y="185"/>
                      <a:pt x="326" y="184"/>
                    </a:cubicBezTo>
                    <a:cubicBezTo>
                      <a:pt x="326" y="184"/>
                      <a:pt x="324" y="182"/>
                      <a:pt x="323" y="181"/>
                    </a:cubicBezTo>
                    <a:cubicBezTo>
                      <a:pt x="322" y="180"/>
                      <a:pt x="321" y="179"/>
                      <a:pt x="321" y="178"/>
                    </a:cubicBezTo>
                    <a:cubicBezTo>
                      <a:pt x="321" y="177"/>
                      <a:pt x="323" y="177"/>
                      <a:pt x="324" y="177"/>
                    </a:cubicBezTo>
                    <a:cubicBezTo>
                      <a:pt x="326" y="177"/>
                      <a:pt x="328" y="176"/>
                      <a:pt x="329" y="175"/>
                    </a:cubicBezTo>
                    <a:cubicBezTo>
                      <a:pt x="330" y="175"/>
                      <a:pt x="330" y="174"/>
                      <a:pt x="330" y="173"/>
                    </a:cubicBezTo>
                    <a:cubicBezTo>
                      <a:pt x="330" y="172"/>
                      <a:pt x="330" y="172"/>
                      <a:pt x="330" y="171"/>
                    </a:cubicBezTo>
                    <a:cubicBezTo>
                      <a:pt x="331" y="171"/>
                      <a:pt x="332" y="170"/>
                      <a:pt x="334" y="170"/>
                    </a:cubicBezTo>
                    <a:cubicBezTo>
                      <a:pt x="336" y="170"/>
                      <a:pt x="338" y="170"/>
                      <a:pt x="338" y="169"/>
                    </a:cubicBezTo>
                    <a:cubicBezTo>
                      <a:pt x="338" y="169"/>
                      <a:pt x="338" y="169"/>
                      <a:pt x="338" y="169"/>
                    </a:cubicBezTo>
                    <a:cubicBezTo>
                      <a:pt x="338" y="167"/>
                      <a:pt x="339" y="165"/>
                      <a:pt x="341" y="164"/>
                    </a:cubicBezTo>
                    <a:cubicBezTo>
                      <a:pt x="338" y="164"/>
                      <a:pt x="338" y="162"/>
                      <a:pt x="338" y="161"/>
                    </a:cubicBezTo>
                    <a:cubicBezTo>
                      <a:pt x="337" y="159"/>
                      <a:pt x="340" y="156"/>
                      <a:pt x="343" y="155"/>
                    </a:cubicBezTo>
                    <a:cubicBezTo>
                      <a:pt x="344" y="155"/>
                      <a:pt x="344" y="155"/>
                      <a:pt x="344" y="155"/>
                    </a:cubicBezTo>
                    <a:cubicBezTo>
                      <a:pt x="346" y="155"/>
                      <a:pt x="350" y="154"/>
                      <a:pt x="350" y="153"/>
                    </a:cubicBezTo>
                    <a:cubicBezTo>
                      <a:pt x="350" y="153"/>
                      <a:pt x="350" y="153"/>
                      <a:pt x="350" y="153"/>
                    </a:cubicBezTo>
                    <a:cubicBezTo>
                      <a:pt x="349" y="151"/>
                      <a:pt x="351" y="149"/>
                      <a:pt x="352" y="148"/>
                    </a:cubicBezTo>
                    <a:cubicBezTo>
                      <a:pt x="353" y="148"/>
                      <a:pt x="353" y="147"/>
                      <a:pt x="353" y="147"/>
                    </a:cubicBezTo>
                    <a:cubicBezTo>
                      <a:pt x="353" y="147"/>
                      <a:pt x="353" y="147"/>
                      <a:pt x="353" y="146"/>
                    </a:cubicBezTo>
                    <a:cubicBezTo>
                      <a:pt x="353" y="146"/>
                      <a:pt x="353" y="145"/>
                      <a:pt x="353" y="145"/>
                    </a:cubicBezTo>
                    <a:cubicBezTo>
                      <a:pt x="353" y="144"/>
                      <a:pt x="355" y="143"/>
                      <a:pt x="356" y="143"/>
                    </a:cubicBezTo>
                    <a:cubicBezTo>
                      <a:pt x="357" y="142"/>
                      <a:pt x="359" y="141"/>
                      <a:pt x="359" y="141"/>
                    </a:cubicBezTo>
                    <a:cubicBezTo>
                      <a:pt x="359" y="141"/>
                      <a:pt x="359" y="141"/>
                      <a:pt x="359" y="140"/>
                    </a:cubicBezTo>
                    <a:cubicBezTo>
                      <a:pt x="356" y="138"/>
                      <a:pt x="356" y="135"/>
                      <a:pt x="357" y="134"/>
                    </a:cubicBezTo>
                    <a:cubicBezTo>
                      <a:pt x="358" y="131"/>
                      <a:pt x="361" y="130"/>
                      <a:pt x="362" y="132"/>
                    </a:cubicBezTo>
                    <a:cubicBezTo>
                      <a:pt x="363" y="133"/>
                      <a:pt x="364" y="133"/>
                      <a:pt x="365" y="133"/>
                    </a:cubicBezTo>
                    <a:cubicBezTo>
                      <a:pt x="367" y="133"/>
                      <a:pt x="369" y="131"/>
                      <a:pt x="369" y="130"/>
                    </a:cubicBezTo>
                    <a:cubicBezTo>
                      <a:pt x="369" y="128"/>
                      <a:pt x="372" y="127"/>
                      <a:pt x="374" y="126"/>
                    </a:cubicBezTo>
                    <a:cubicBezTo>
                      <a:pt x="375" y="126"/>
                      <a:pt x="376" y="126"/>
                      <a:pt x="376" y="125"/>
                    </a:cubicBezTo>
                    <a:cubicBezTo>
                      <a:pt x="377" y="122"/>
                      <a:pt x="386" y="119"/>
                      <a:pt x="390" y="119"/>
                    </a:cubicBezTo>
                    <a:cubicBezTo>
                      <a:pt x="390" y="119"/>
                      <a:pt x="390" y="119"/>
                      <a:pt x="390" y="119"/>
                    </a:cubicBezTo>
                    <a:cubicBezTo>
                      <a:pt x="392" y="119"/>
                      <a:pt x="394" y="118"/>
                      <a:pt x="396" y="117"/>
                    </a:cubicBezTo>
                    <a:cubicBezTo>
                      <a:pt x="398" y="116"/>
                      <a:pt x="400" y="115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3" y="116"/>
                      <a:pt x="405" y="115"/>
                      <a:pt x="407" y="114"/>
                    </a:cubicBezTo>
                    <a:cubicBezTo>
                      <a:pt x="409" y="113"/>
                      <a:pt x="411" y="111"/>
                      <a:pt x="414" y="111"/>
                    </a:cubicBezTo>
                    <a:cubicBezTo>
                      <a:pt x="415" y="111"/>
                      <a:pt x="416" y="112"/>
                      <a:pt x="417" y="112"/>
                    </a:cubicBezTo>
                    <a:cubicBezTo>
                      <a:pt x="418" y="113"/>
                      <a:pt x="420" y="114"/>
                      <a:pt x="423" y="114"/>
                    </a:cubicBezTo>
                    <a:cubicBezTo>
                      <a:pt x="427" y="114"/>
                      <a:pt x="432" y="112"/>
                      <a:pt x="435" y="111"/>
                    </a:cubicBezTo>
                    <a:cubicBezTo>
                      <a:pt x="437" y="109"/>
                      <a:pt x="440" y="109"/>
                      <a:pt x="442" y="109"/>
                    </a:cubicBezTo>
                    <a:cubicBezTo>
                      <a:pt x="445" y="109"/>
                      <a:pt x="448" y="109"/>
                      <a:pt x="451" y="107"/>
                    </a:cubicBezTo>
                    <a:cubicBezTo>
                      <a:pt x="454" y="104"/>
                      <a:pt x="466" y="99"/>
                      <a:pt x="474" y="99"/>
                    </a:cubicBezTo>
                    <a:cubicBezTo>
                      <a:pt x="477" y="99"/>
                      <a:pt x="480" y="100"/>
                      <a:pt x="482" y="101"/>
                    </a:cubicBezTo>
                    <a:cubicBezTo>
                      <a:pt x="484" y="103"/>
                      <a:pt x="484" y="105"/>
                      <a:pt x="484" y="106"/>
                    </a:cubicBezTo>
                    <a:cubicBezTo>
                      <a:pt x="482" y="112"/>
                      <a:pt x="468" y="117"/>
                      <a:pt x="456" y="120"/>
                    </a:cubicBezTo>
                    <a:cubicBezTo>
                      <a:pt x="436" y="125"/>
                      <a:pt x="405" y="136"/>
                      <a:pt x="403" y="140"/>
                    </a:cubicBezTo>
                    <a:cubicBezTo>
                      <a:pt x="402" y="143"/>
                      <a:pt x="398" y="144"/>
                      <a:pt x="396" y="144"/>
                    </a:cubicBezTo>
                    <a:cubicBezTo>
                      <a:pt x="393" y="145"/>
                      <a:pt x="391" y="145"/>
                      <a:pt x="390" y="146"/>
                    </a:cubicBezTo>
                    <a:cubicBezTo>
                      <a:pt x="388" y="148"/>
                      <a:pt x="385" y="148"/>
                      <a:pt x="383" y="149"/>
                    </a:cubicBezTo>
                    <a:cubicBezTo>
                      <a:pt x="382" y="149"/>
                      <a:pt x="382" y="149"/>
                      <a:pt x="381" y="149"/>
                    </a:cubicBezTo>
                    <a:cubicBezTo>
                      <a:pt x="382" y="150"/>
                      <a:pt x="382" y="153"/>
                      <a:pt x="380" y="155"/>
                    </a:cubicBezTo>
                    <a:cubicBezTo>
                      <a:pt x="379" y="157"/>
                      <a:pt x="378" y="159"/>
                      <a:pt x="375" y="159"/>
                    </a:cubicBezTo>
                    <a:cubicBezTo>
                      <a:pt x="373" y="159"/>
                      <a:pt x="373" y="160"/>
                      <a:pt x="373" y="161"/>
                    </a:cubicBezTo>
                    <a:cubicBezTo>
                      <a:pt x="373" y="163"/>
                      <a:pt x="373" y="165"/>
                      <a:pt x="369" y="166"/>
                    </a:cubicBezTo>
                    <a:cubicBezTo>
                      <a:pt x="367" y="166"/>
                      <a:pt x="367" y="167"/>
                      <a:pt x="366" y="168"/>
                    </a:cubicBezTo>
                    <a:cubicBezTo>
                      <a:pt x="366" y="170"/>
                      <a:pt x="365" y="173"/>
                      <a:pt x="361" y="175"/>
                    </a:cubicBezTo>
                    <a:cubicBezTo>
                      <a:pt x="358" y="178"/>
                      <a:pt x="358" y="179"/>
                      <a:pt x="358" y="181"/>
                    </a:cubicBezTo>
                    <a:cubicBezTo>
                      <a:pt x="358" y="182"/>
                      <a:pt x="357" y="184"/>
                      <a:pt x="353" y="187"/>
                    </a:cubicBezTo>
                    <a:cubicBezTo>
                      <a:pt x="352" y="188"/>
                      <a:pt x="351" y="189"/>
                      <a:pt x="351" y="191"/>
                    </a:cubicBezTo>
                    <a:cubicBezTo>
                      <a:pt x="350" y="196"/>
                      <a:pt x="353" y="202"/>
                      <a:pt x="357" y="206"/>
                    </a:cubicBezTo>
                    <a:cubicBezTo>
                      <a:pt x="360" y="209"/>
                      <a:pt x="363" y="211"/>
                      <a:pt x="365" y="212"/>
                    </a:cubicBezTo>
                    <a:cubicBezTo>
                      <a:pt x="368" y="215"/>
                      <a:pt x="371" y="216"/>
                      <a:pt x="371" y="218"/>
                    </a:cubicBezTo>
                    <a:cubicBezTo>
                      <a:pt x="370" y="221"/>
                      <a:pt x="366" y="221"/>
                      <a:pt x="364" y="221"/>
                    </a:cubicBezTo>
                    <a:close/>
                    <a:moveTo>
                      <a:pt x="325" y="203"/>
                    </a:moveTo>
                    <a:cubicBezTo>
                      <a:pt x="328" y="203"/>
                      <a:pt x="333" y="206"/>
                      <a:pt x="334" y="209"/>
                    </a:cubicBezTo>
                    <a:cubicBezTo>
                      <a:pt x="334" y="210"/>
                      <a:pt x="334" y="211"/>
                      <a:pt x="333" y="212"/>
                    </a:cubicBezTo>
                    <a:cubicBezTo>
                      <a:pt x="332" y="213"/>
                      <a:pt x="332" y="213"/>
                      <a:pt x="332" y="213"/>
                    </a:cubicBezTo>
                    <a:cubicBezTo>
                      <a:pt x="333" y="215"/>
                      <a:pt x="340" y="217"/>
                      <a:pt x="344" y="217"/>
                    </a:cubicBezTo>
                    <a:cubicBezTo>
                      <a:pt x="346" y="217"/>
                      <a:pt x="348" y="218"/>
                      <a:pt x="351" y="218"/>
                    </a:cubicBezTo>
                    <a:cubicBezTo>
                      <a:pt x="355" y="219"/>
                      <a:pt x="360" y="219"/>
                      <a:pt x="364" y="219"/>
                    </a:cubicBezTo>
                    <a:cubicBezTo>
                      <a:pt x="368" y="219"/>
                      <a:pt x="368" y="218"/>
                      <a:pt x="368" y="218"/>
                    </a:cubicBezTo>
                    <a:cubicBezTo>
                      <a:pt x="369" y="217"/>
                      <a:pt x="366" y="216"/>
                      <a:pt x="364" y="214"/>
                    </a:cubicBezTo>
                    <a:cubicBezTo>
                      <a:pt x="362" y="212"/>
                      <a:pt x="358" y="210"/>
                      <a:pt x="356" y="207"/>
                    </a:cubicBezTo>
                    <a:cubicBezTo>
                      <a:pt x="352" y="203"/>
                      <a:pt x="348" y="197"/>
                      <a:pt x="348" y="191"/>
                    </a:cubicBezTo>
                    <a:cubicBezTo>
                      <a:pt x="349" y="188"/>
                      <a:pt x="350" y="186"/>
                      <a:pt x="352" y="185"/>
                    </a:cubicBezTo>
                    <a:cubicBezTo>
                      <a:pt x="355" y="183"/>
                      <a:pt x="356" y="182"/>
                      <a:pt x="356" y="180"/>
                    </a:cubicBezTo>
                    <a:cubicBezTo>
                      <a:pt x="356" y="178"/>
                      <a:pt x="356" y="176"/>
                      <a:pt x="360" y="174"/>
                    </a:cubicBezTo>
                    <a:cubicBezTo>
                      <a:pt x="363" y="172"/>
                      <a:pt x="364" y="170"/>
                      <a:pt x="364" y="168"/>
                    </a:cubicBezTo>
                    <a:cubicBezTo>
                      <a:pt x="365" y="166"/>
                      <a:pt x="366" y="164"/>
                      <a:pt x="369" y="164"/>
                    </a:cubicBezTo>
                    <a:cubicBezTo>
                      <a:pt x="371" y="163"/>
                      <a:pt x="371" y="163"/>
                      <a:pt x="371" y="162"/>
                    </a:cubicBezTo>
                    <a:cubicBezTo>
                      <a:pt x="371" y="160"/>
                      <a:pt x="370" y="158"/>
                      <a:pt x="374" y="157"/>
                    </a:cubicBezTo>
                    <a:cubicBezTo>
                      <a:pt x="376" y="157"/>
                      <a:pt x="378" y="156"/>
                      <a:pt x="379" y="154"/>
                    </a:cubicBezTo>
                    <a:cubicBezTo>
                      <a:pt x="380" y="152"/>
                      <a:pt x="380" y="150"/>
                      <a:pt x="379" y="149"/>
                    </a:cubicBezTo>
                    <a:cubicBezTo>
                      <a:pt x="379" y="148"/>
                      <a:pt x="379" y="148"/>
                      <a:pt x="379" y="147"/>
                    </a:cubicBezTo>
                    <a:cubicBezTo>
                      <a:pt x="380" y="147"/>
                      <a:pt x="381" y="146"/>
                      <a:pt x="383" y="146"/>
                    </a:cubicBezTo>
                    <a:cubicBezTo>
                      <a:pt x="385" y="146"/>
                      <a:pt x="387" y="146"/>
                      <a:pt x="389" y="145"/>
                    </a:cubicBezTo>
                    <a:cubicBezTo>
                      <a:pt x="390" y="143"/>
                      <a:pt x="393" y="143"/>
                      <a:pt x="395" y="142"/>
                    </a:cubicBezTo>
                    <a:cubicBezTo>
                      <a:pt x="398" y="142"/>
                      <a:pt x="400" y="141"/>
                      <a:pt x="401" y="139"/>
                    </a:cubicBezTo>
                    <a:cubicBezTo>
                      <a:pt x="404" y="133"/>
                      <a:pt x="439" y="122"/>
                      <a:pt x="456" y="118"/>
                    </a:cubicBezTo>
                    <a:cubicBezTo>
                      <a:pt x="472" y="115"/>
                      <a:pt x="481" y="109"/>
                      <a:pt x="482" y="106"/>
                    </a:cubicBezTo>
                    <a:cubicBezTo>
                      <a:pt x="482" y="105"/>
                      <a:pt x="482" y="104"/>
                      <a:pt x="480" y="103"/>
                    </a:cubicBezTo>
                    <a:cubicBezTo>
                      <a:pt x="479" y="102"/>
                      <a:pt x="477" y="101"/>
                      <a:pt x="474" y="101"/>
                    </a:cubicBezTo>
                    <a:cubicBezTo>
                      <a:pt x="466" y="101"/>
                      <a:pt x="455" y="106"/>
                      <a:pt x="452" y="109"/>
                    </a:cubicBezTo>
                    <a:cubicBezTo>
                      <a:pt x="449" y="111"/>
                      <a:pt x="446" y="111"/>
                      <a:pt x="443" y="111"/>
                    </a:cubicBezTo>
                    <a:cubicBezTo>
                      <a:pt x="440" y="111"/>
                      <a:pt x="438" y="111"/>
                      <a:pt x="436" y="112"/>
                    </a:cubicBezTo>
                    <a:cubicBezTo>
                      <a:pt x="433" y="114"/>
                      <a:pt x="428" y="116"/>
                      <a:pt x="423" y="116"/>
                    </a:cubicBezTo>
                    <a:cubicBezTo>
                      <a:pt x="420" y="116"/>
                      <a:pt x="418" y="115"/>
                      <a:pt x="416" y="114"/>
                    </a:cubicBezTo>
                    <a:cubicBezTo>
                      <a:pt x="414" y="113"/>
                      <a:pt x="410" y="114"/>
                      <a:pt x="408" y="116"/>
                    </a:cubicBezTo>
                    <a:cubicBezTo>
                      <a:pt x="406" y="117"/>
                      <a:pt x="404" y="118"/>
                      <a:pt x="402" y="118"/>
                    </a:cubicBezTo>
                    <a:cubicBezTo>
                      <a:pt x="400" y="118"/>
                      <a:pt x="399" y="118"/>
                      <a:pt x="397" y="119"/>
                    </a:cubicBezTo>
                    <a:cubicBezTo>
                      <a:pt x="395" y="120"/>
                      <a:pt x="392" y="121"/>
                      <a:pt x="390" y="121"/>
                    </a:cubicBezTo>
                    <a:cubicBezTo>
                      <a:pt x="390" y="121"/>
                      <a:pt x="390" y="121"/>
                      <a:pt x="390" y="121"/>
                    </a:cubicBezTo>
                    <a:cubicBezTo>
                      <a:pt x="386" y="121"/>
                      <a:pt x="379" y="124"/>
                      <a:pt x="379" y="126"/>
                    </a:cubicBezTo>
                    <a:cubicBezTo>
                      <a:pt x="378" y="127"/>
                      <a:pt x="376" y="128"/>
                      <a:pt x="374" y="128"/>
                    </a:cubicBezTo>
                    <a:cubicBezTo>
                      <a:pt x="373" y="129"/>
                      <a:pt x="371" y="129"/>
                      <a:pt x="371" y="130"/>
                    </a:cubicBezTo>
                    <a:cubicBezTo>
                      <a:pt x="371" y="133"/>
                      <a:pt x="368" y="135"/>
                      <a:pt x="365" y="135"/>
                    </a:cubicBezTo>
                    <a:cubicBezTo>
                      <a:pt x="363" y="135"/>
                      <a:pt x="362" y="135"/>
                      <a:pt x="361" y="134"/>
                    </a:cubicBezTo>
                    <a:cubicBezTo>
                      <a:pt x="360" y="133"/>
                      <a:pt x="359" y="133"/>
                      <a:pt x="359" y="134"/>
                    </a:cubicBezTo>
                    <a:cubicBezTo>
                      <a:pt x="358" y="136"/>
                      <a:pt x="359" y="137"/>
                      <a:pt x="360" y="139"/>
                    </a:cubicBezTo>
                    <a:cubicBezTo>
                      <a:pt x="361" y="140"/>
                      <a:pt x="362" y="140"/>
                      <a:pt x="361" y="141"/>
                    </a:cubicBezTo>
                    <a:cubicBezTo>
                      <a:pt x="361" y="143"/>
                      <a:pt x="359" y="144"/>
                      <a:pt x="357" y="144"/>
                    </a:cubicBezTo>
                    <a:cubicBezTo>
                      <a:pt x="356" y="145"/>
                      <a:pt x="355" y="145"/>
                      <a:pt x="355" y="145"/>
                    </a:cubicBezTo>
                    <a:cubicBezTo>
                      <a:pt x="355" y="146"/>
                      <a:pt x="356" y="146"/>
                      <a:pt x="355" y="147"/>
                    </a:cubicBezTo>
                    <a:cubicBezTo>
                      <a:pt x="355" y="148"/>
                      <a:pt x="354" y="149"/>
                      <a:pt x="353" y="150"/>
                    </a:cubicBezTo>
                    <a:cubicBezTo>
                      <a:pt x="352" y="151"/>
                      <a:pt x="352" y="151"/>
                      <a:pt x="352" y="152"/>
                    </a:cubicBezTo>
                    <a:cubicBezTo>
                      <a:pt x="353" y="153"/>
                      <a:pt x="353" y="153"/>
                      <a:pt x="352" y="154"/>
                    </a:cubicBezTo>
                    <a:cubicBezTo>
                      <a:pt x="351" y="156"/>
                      <a:pt x="348" y="156"/>
                      <a:pt x="344" y="157"/>
                    </a:cubicBezTo>
                    <a:cubicBezTo>
                      <a:pt x="343" y="157"/>
                      <a:pt x="343" y="157"/>
                      <a:pt x="343" y="157"/>
                    </a:cubicBezTo>
                    <a:cubicBezTo>
                      <a:pt x="341" y="158"/>
                      <a:pt x="340" y="160"/>
                      <a:pt x="340" y="161"/>
                    </a:cubicBezTo>
                    <a:cubicBezTo>
                      <a:pt x="340" y="162"/>
                      <a:pt x="341" y="162"/>
                      <a:pt x="342" y="162"/>
                    </a:cubicBezTo>
                    <a:cubicBezTo>
                      <a:pt x="343" y="162"/>
                      <a:pt x="344" y="162"/>
                      <a:pt x="345" y="163"/>
                    </a:cubicBezTo>
                    <a:cubicBezTo>
                      <a:pt x="345" y="164"/>
                      <a:pt x="344" y="165"/>
                      <a:pt x="343" y="165"/>
                    </a:cubicBezTo>
                    <a:cubicBezTo>
                      <a:pt x="342" y="166"/>
                      <a:pt x="340" y="167"/>
                      <a:pt x="340" y="168"/>
                    </a:cubicBezTo>
                    <a:cubicBezTo>
                      <a:pt x="340" y="169"/>
                      <a:pt x="340" y="170"/>
                      <a:pt x="340" y="171"/>
                    </a:cubicBezTo>
                    <a:cubicBezTo>
                      <a:pt x="339" y="172"/>
                      <a:pt x="336" y="172"/>
                      <a:pt x="334" y="172"/>
                    </a:cubicBezTo>
                    <a:cubicBezTo>
                      <a:pt x="333" y="172"/>
                      <a:pt x="332" y="173"/>
                      <a:pt x="332" y="173"/>
                    </a:cubicBezTo>
                    <a:cubicBezTo>
                      <a:pt x="332" y="174"/>
                      <a:pt x="331" y="176"/>
                      <a:pt x="331" y="177"/>
                    </a:cubicBezTo>
                    <a:cubicBezTo>
                      <a:pt x="329" y="178"/>
                      <a:pt x="327" y="179"/>
                      <a:pt x="324" y="179"/>
                    </a:cubicBezTo>
                    <a:cubicBezTo>
                      <a:pt x="324" y="179"/>
                      <a:pt x="324" y="179"/>
                      <a:pt x="323" y="179"/>
                    </a:cubicBezTo>
                    <a:cubicBezTo>
                      <a:pt x="324" y="179"/>
                      <a:pt x="324" y="179"/>
                      <a:pt x="324" y="180"/>
                    </a:cubicBezTo>
                    <a:cubicBezTo>
                      <a:pt x="326" y="181"/>
                      <a:pt x="328" y="182"/>
                      <a:pt x="328" y="184"/>
                    </a:cubicBezTo>
                    <a:cubicBezTo>
                      <a:pt x="328" y="186"/>
                      <a:pt x="326" y="187"/>
                      <a:pt x="325" y="187"/>
                    </a:cubicBezTo>
                    <a:cubicBezTo>
                      <a:pt x="323" y="188"/>
                      <a:pt x="322" y="188"/>
                      <a:pt x="322" y="190"/>
                    </a:cubicBezTo>
                    <a:cubicBezTo>
                      <a:pt x="322" y="193"/>
                      <a:pt x="319" y="193"/>
                      <a:pt x="316" y="194"/>
                    </a:cubicBezTo>
                    <a:cubicBezTo>
                      <a:pt x="313" y="194"/>
                      <a:pt x="311" y="194"/>
                      <a:pt x="310" y="197"/>
                    </a:cubicBezTo>
                    <a:cubicBezTo>
                      <a:pt x="310" y="198"/>
                      <a:pt x="310" y="199"/>
                      <a:pt x="311" y="199"/>
                    </a:cubicBezTo>
                    <a:cubicBezTo>
                      <a:pt x="312" y="201"/>
                      <a:pt x="314" y="201"/>
                      <a:pt x="317" y="201"/>
                    </a:cubicBezTo>
                    <a:cubicBezTo>
                      <a:pt x="318" y="201"/>
                      <a:pt x="318" y="201"/>
                      <a:pt x="319" y="201"/>
                    </a:cubicBezTo>
                    <a:cubicBezTo>
                      <a:pt x="320" y="201"/>
                      <a:pt x="321" y="201"/>
                      <a:pt x="321" y="202"/>
                    </a:cubicBezTo>
                    <a:cubicBezTo>
                      <a:pt x="322" y="203"/>
                      <a:pt x="322" y="204"/>
                      <a:pt x="321" y="205"/>
                    </a:cubicBezTo>
                    <a:cubicBezTo>
                      <a:pt x="321" y="207"/>
                      <a:pt x="320" y="208"/>
                      <a:pt x="321" y="208"/>
                    </a:cubicBezTo>
                    <a:cubicBezTo>
                      <a:pt x="323" y="209"/>
                      <a:pt x="324" y="210"/>
                      <a:pt x="324" y="210"/>
                    </a:cubicBezTo>
                    <a:cubicBezTo>
                      <a:pt x="324" y="210"/>
                      <a:pt x="324" y="210"/>
                      <a:pt x="324" y="209"/>
                    </a:cubicBezTo>
                    <a:cubicBezTo>
                      <a:pt x="324" y="209"/>
                      <a:pt x="324" y="208"/>
                      <a:pt x="323" y="206"/>
                    </a:cubicBezTo>
                    <a:cubicBezTo>
                      <a:pt x="323" y="206"/>
                      <a:pt x="323" y="205"/>
                      <a:pt x="323" y="204"/>
                    </a:cubicBezTo>
                    <a:cubicBezTo>
                      <a:pt x="324" y="204"/>
                      <a:pt x="324" y="203"/>
                      <a:pt x="325" y="203"/>
                    </a:cubicBezTo>
                    <a:close/>
                    <a:moveTo>
                      <a:pt x="1557" y="219"/>
                    </a:moveTo>
                    <a:cubicBezTo>
                      <a:pt x="1555" y="219"/>
                      <a:pt x="1553" y="219"/>
                      <a:pt x="1552" y="218"/>
                    </a:cubicBezTo>
                    <a:cubicBezTo>
                      <a:pt x="1550" y="217"/>
                      <a:pt x="1548" y="217"/>
                      <a:pt x="1546" y="218"/>
                    </a:cubicBezTo>
                    <a:cubicBezTo>
                      <a:pt x="1545" y="218"/>
                      <a:pt x="1544" y="219"/>
                      <a:pt x="1542" y="219"/>
                    </a:cubicBezTo>
                    <a:cubicBezTo>
                      <a:pt x="1541" y="219"/>
                      <a:pt x="1539" y="219"/>
                      <a:pt x="1538" y="218"/>
                    </a:cubicBezTo>
                    <a:cubicBezTo>
                      <a:pt x="1536" y="217"/>
                      <a:pt x="1536" y="215"/>
                      <a:pt x="1537" y="215"/>
                    </a:cubicBezTo>
                    <a:cubicBezTo>
                      <a:pt x="1537" y="211"/>
                      <a:pt x="1549" y="205"/>
                      <a:pt x="1559" y="205"/>
                    </a:cubicBezTo>
                    <a:cubicBezTo>
                      <a:pt x="1560" y="205"/>
                      <a:pt x="1561" y="205"/>
                      <a:pt x="1562" y="205"/>
                    </a:cubicBezTo>
                    <a:cubicBezTo>
                      <a:pt x="1572" y="207"/>
                      <a:pt x="1576" y="210"/>
                      <a:pt x="1576" y="213"/>
                    </a:cubicBezTo>
                    <a:cubicBezTo>
                      <a:pt x="1576" y="214"/>
                      <a:pt x="1575" y="215"/>
                      <a:pt x="1573" y="216"/>
                    </a:cubicBezTo>
                    <a:cubicBezTo>
                      <a:pt x="1572" y="216"/>
                      <a:pt x="1570" y="216"/>
                      <a:pt x="1569" y="217"/>
                    </a:cubicBezTo>
                    <a:cubicBezTo>
                      <a:pt x="1565" y="218"/>
                      <a:pt x="1561" y="219"/>
                      <a:pt x="1557" y="219"/>
                    </a:cubicBezTo>
                    <a:close/>
                    <a:moveTo>
                      <a:pt x="1550" y="215"/>
                    </a:moveTo>
                    <a:cubicBezTo>
                      <a:pt x="1551" y="215"/>
                      <a:pt x="1552" y="215"/>
                      <a:pt x="1553" y="216"/>
                    </a:cubicBezTo>
                    <a:cubicBezTo>
                      <a:pt x="1554" y="217"/>
                      <a:pt x="1555" y="217"/>
                      <a:pt x="1557" y="217"/>
                    </a:cubicBezTo>
                    <a:cubicBezTo>
                      <a:pt x="1560" y="217"/>
                      <a:pt x="1565" y="216"/>
                      <a:pt x="1568" y="215"/>
                    </a:cubicBezTo>
                    <a:cubicBezTo>
                      <a:pt x="1570" y="214"/>
                      <a:pt x="1571" y="214"/>
                      <a:pt x="1573" y="214"/>
                    </a:cubicBezTo>
                    <a:cubicBezTo>
                      <a:pt x="1573" y="214"/>
                      <a:pt x="1574" y="213"/>
                      <a:pt x="1574" y="213"/>
                    </a:cubicBezTo>
                    <a:cubicBezTo>
                      <a:pt x="1574" y="211"/>
                      <a:pt x="1571" y="209"/>
                      <a:pt x="1562" y="207"/>
                    </a:cubicBezTo>
                    <a:cubicBezTo>
                      <a:pt x="1561" y="207"/>
                      <a:pt x="1560" y="207"/>
                      <a:pt x="1559" y="207"/>
                    </a:cubicBezTo>
                    <a:cubicBezTo>
                      <a:pt x="1549" y="207"/>
                      <a:pt x="1539" y="213"/>
                      <a:pt x="1539" y="215"/>
                    </a:cubicBezTo>
                    <a:cubicBezTo>
                      <a:pt x="1538" y="215"/>
                      <a:pt x="1538" y="216"/>
                      <a:pt x="1539" y="216"/>
                    </a:cubicBezTo>
                    <a:cubicBezTo>
                      <a:pt x="1541" y="217"/>
                      <a:pt x="1544" y="217"/>
                      <a:pt x="1546" y="216"/>
                    </a:cubicBezTo>
                    <a:cubicBezTo>
                      <a:pt x="1547" y="215"/>
                      <a:pt x="1548" y="215"/>
                      <a:pt x="1550" y="215"/>
                    </a:cubicBezTo>
                    <a:close/>
                    <a:moveTo>
                      <a:pt x="582" y="183"/>
                    </a:moveTo>
                    <a:cubicBezTo>
                      <a:pt x="581" y="183"/>
                      <a:pt x="579" y="182"/>
                      <a:pt x="578" y="182"/>
                    </a:cubicBezTo>
                    <a:cubicBezTo>
                      <a:pt x="576" y="181"/>
                      <a:pt x="576" y="180"/>
                      <a:pt x="576" y="179"/>
                    </a:cubicBezTo>
                    <a:cubicBezTo>
                      <a:pt x="577" y="177"/>
                      <a:pt x="581" y="175"/>
                      <a:pt x="583" y="175"/>
                    </a:cubicBezTo>
                    <a:cubicBezTo>
                      <a:pt x="585" y="175"/>
                      <a:pt x="586" y="176"/>
                      <a:pt x="586" y="177"/>
                    </a:cubicBezTo>
                    <a:cubicBezTo>
                      <a:pt x="587" y="179"/>
                      <a:pt x="586" y="181"/>
                      <a:pt x="585" y="182"/>
                    </a:cubicBezTo>
                    <a:cubicBezTo>
                      <a:pt x="585" y="182"/>
                      <a:pt x="584" y="183"/>
                      <a:pt x="582" y="183"/>
                    </a:cubicBezTo>
                    <a:close/>
                    <a:moveTo>
                      <a:pt x="578" y="180"/>
                    </a:moveTo>
                    <a:cubicBezTo>
                      <a:pt x="578" y="180"/>
                      <a:pt x="578" y="180"/>
                      <a:pt x="578" y="180"/>
                    </a:cubicBezTo>
                    <a:cubicBezTo>
                      <a:pt x="581" y="181"/>
                      <a:pt x="583" y="181"/>
                      <a:pt x="584" y="180"/>
                    </a:cubicBezTo>
                    <a:cubicBezTo>
                      <a:pt x="584" y="180"/>
                      <a:pt x="585" y="179"/>
                      <a:pt x="584" y="178"/>
                    </a:cubicBezTo>
                    <a:cubicBezTo>
                      <a:pt x="584" y="177"/>
                      <a:pt x="584" y="177"/>
                      <a:pt x="583" y="177"/>
                    </a:cubicBezTo>
                    <a:cubicBezTo>
                      <a:pt x="581" y="177"/>
                      <a:pt x="578" y="179"/>
                      <a:pt x="578" y="180"/>
                    </a:cubicBezTo>
                    <a:close/>
                    <a:moveTo>
                      <a:pt x="496" y="177"/>
                    </a:moveTo>
                    <a:cubicBezTo>
                      <a:pt x="495" y="177"/>
                      <a:pt x="495" y="177"/>
                      <a:pt x="494" y="177"/>
                    </a:cubicBezTo>
                    <a:cubicBezTo>
                      <a:pt x="493" y="177"/>
                      <a:pt x="492" y="175"/>
                      <a:pt x="492" y="173"/>
                    </a:cubicBezTo>
                    <a:cubicBezTo>
                      <a:pt x="492" y="170"/>
                      <a:pt x="495" y="168"/>
                      <a:pt x="499" y="168"/>
                    </a:cubicBezTo>
                    <a:cubicBezTo>
                      <a:pt x="504" y="168"/>
                      <a:pt x="509" y="169"/>
                      <a:pt x="510" y="171"/>
                    </a:cubicBezTo>
                    <a:cubicBezTo>
                      <a:pt x="511" y="172"/>
                      <a:pt x="511" y="173"/>
                      <a:pt x="510" y="173"/>
                    </a:cubicBezTo>
                    <a:cubicBezTo>
                      <a:pt x="509" y="176"/>
                      <a:pt x="500" y="177"/>
                      <a:pt x="496" y="177"/>
                    </a:cubicBezTo>
                    <a:close/>
                    <a:moveTo>
                      <a:pt x="499" y="170"/>
                    </a:moveTo>
                    <a:cubicBezTo>
                      <a:pt x="496" y="170"/>
                      <a:pt x="494" y="172"/>
                      <a:pt x="494" y="174"/>
                    </a:cubicBezTo>
                    <a:cubicBezTo>
                      <a:pt x="494" y="174"/>
                      <a:pt x="494" y="175"/>
                      <a:pt x="495" y="175"/>
                    </a:cubicBezTo>
                    <a:cubicBezTo>
                      <a:pt x="495" y="175"/>
                      <a:pt x="496" y="175"/>
                      <a:pt x="496" y="175"/>
                    </a:cubicBezTo>
                    <a:cubicBezTo>
                      <a:pt x="501" y="175"/>
                      <a:pt x="508" y="173"/>
                      <a:pt x="509" y="172"/>
                    </a:cubicBezTo>
                    <a:cubicBezTo>
                      <a:pt x="508" y="171"/>
                      <a:pt x="504" y="170"/>
                      <a:pt x="499" y="170"/>
                    </a:cubicBezTo>
                    <a:close/>
                    <a:moveTo>
                      <a:pt x="1189" y="175"/>
                    </a:moveTo>
                    <a:cubicBezTo>
                      <a:pt x="1189" y="175"/>
                      <a:pt x="1189" y="175"/>
                      <a:pt x="1189" y="175"/>
                    </a:cubicBezTo>
                    <a:cubicBezTo>
                      <a:pt x="1183" y="175"/>
                      <a:pt x="1166" y="174"/>
                      <a:pt x="1164" y="170"/>
                    </a:cubicBezTo>
                    <a:cubicBezTo>
                      <a:pt x="1164" y="170"/>
                      <a:pt x="1163" y="169"/>
                      <a:pt x="1164" y="168"/>
                    </a:cubicBezTo>
                    <a:cubicBezTo>
                      <a:pt x="1165" y="165"/>
                      <a:pt x="1171" y="161"/>
                      <a:pt x="1178" y="161"/>
                    </a:cubicBezTo>
                    <a:cubicBezTo>
                      <a:pt x="1179" y="161"/>
                      <a:pt x="1180" y="161"/>
                      <a:pt x="1181" y="161"/>
                    </a:cubicBezTo>
                    <a:cubicBezTo>
                      <a:pt x="1188" y="162"/>
                      <a:pt x="1196" y="169"/>
                      <a:pt x="1196" y="172"/>
                    </a:cubicBezTo>
                    <a:cubicBezTo>
                      <a:pt x="1196" y="174"/>
                      <a:pt x="1195" y="175"/>
                      <a:pt x="1193" y="175"/>
                    </a:cubicBezTo>
                    <a:cubicBezTo>
                      <a:pt x="1192" y="175"/>
                      <a:pt x="1191" y="175"/>
                      <a:pt x="1189" y="175"/>
                    </a:cubicBezTo>
                    <a:close/>
                    <a:moveTo>
                      <a:pt x="1166" y="169"/>
                    </a:moveTo>
                    <a:cubicBezTo>
                      <a:pt x="1168" y="171"/>
                      <a:pt x="1180" y="173"/>
                      <a:pt x="1189" y="173"/>
                    </a:cubicBezTo>
                    <a:cubicBezTo>
                      <a:pt x="1189" y="173"/>
                      <a:pt x="1189" y="173"/>
                      <a:pt x="1189" y="173"/>
                    </a:cubicBezTo>
                    <a:cubicBezTo>
                      <a:pt x="1191" y="173"/>
                      <a:pt x="1192" y="173"/>
                      <a:pt x="1193" y="173"/>
                    </a:cubicBezTo>
                    <a:cubicBezTo>
                      <a:pt x="1194" y="173"/>
                      <a:pt x="1194" y="173"/>
                      <a:pt x="1194" y="172"/>
                    </a:cubicBezTo>
                    <a:cubicBezTo>
                      <a:pt x="1194" y="170"/>
                      <a:pt x="1187" y="164"/>
                      <a:pt x="1180" y="163"/>
                    </a:cubicBezTo>
                    <a:cubicBezTo>
                      <a:pt x="1180" y="163"/>
                      <a:pt x="1179" y="163"/>
                      <a:pt x="1178" y="163"/>
                    </a:cubicBezTo>
                    <a:cubicBezTo>
                      <a:pt x="1172" y="163"/>
                      <a:pt x="1166" y="168"/>
                      <a:pt x="1166" y="169"/>
                    </a:cubicBezTo>
                    <a:close/>
                    <a:moveTo>
                      <a:pt x="1165" y="160"/>
                    </a:moveTo>
                    <a:cubicBezTo>
                      <a:pt x="1165" y="160"/>
                      <a:pt x="1165" y="160"/>
                      <a:pt x="1165" y="160"/>
                    </a:cubicBezTo>
                    <a:cubicBezTo>
                      <a:pt x="1163" y="160"/>
                      <a:pt x="1162" y="160"/>
                      <a:pt x="1161" y="160"/>
                    </a:cubicBezTo>
                    <a:cubicBezTo>
                      <a:pt x="1159" y="159"/>
                      <a:pt x="1159" y="158"/>
                      <a:pt x="1159" y="157"/>
                    </a:cubicBezTo>
                    <a:cubicBezTo>
                      <a:pt x="1159" y="155"/>
                      <a:pt x="1165" y="153"/>
                      <a:pt x="1168" y="153"/>
                    </a:cubicBezTo>
                    <a:cubicBezTo>
                      <a:pt x="1171" y="153"/>
                      <a:pt x="1171" y="155"/>
                      <a:pt x="1171" y="155"/>
                    </a:cubicBezTo>
                    <a:cubicBezTo>
                      <a:pt x="1171" y="157"/>
                      <a:pt x="1171" y="158"/>
                      <a:pt x="1169" y="159"/>
                    </a:cubicBezTo>
                    <a:cubicBezTo>
                      <a:pt x="1168" y="160"/>
                      <a:pt x="1166" y="160"/>
                      <a:pt x="1165" y="160"/>
                    </a:cubicBezTo>
                    <a:close/>
                    <a:moveTo>
                      <a:pt x="1161" y="158"/>
                    </a:moveTo>
                    <a:cubicBezTo>
                      <a:pt x="1161" y="158"/>
                      <a:pt x="1161" y="158"/>
                      <a:pt x="1162" y="158"/>
                    </a:cubicBezTo>
                    <a:cubicBezTo>
                      <a:pt x="1162" y="158"/>
                      <a:pt x="1163" y="158"/>
                      <a:pt x="1165" y="158"/>
                    </a:cubicBezTo>
                    <a:cubicBezTo>
                      <a:pt x="1165" y="158"/>
                      <a:pt x="1165" y="158"/>
                      <a:pt x="1165" y="158"/>
                    </a:cubicBezTo>
                    <a:cubicBezTo>
                      <a:pt x="1166" y="158"/>
                      <a:pt x="1167" y="158"/>
                      <a:pt x="1168" y="158"/>
                    </a:cubicBezTo>
                    <a:cubicBezTo>
                      <a:pt x="1169" y="157"/>
                      <a:pt x="1169" y="156"/>
                      <a:pt x="1169" y="155"/>
                    </a:cubicBezTo>
                    <a:cubicBezTo>
                      <a:pt x="1169" y="155"/>
                      <a:pt x="1168" y="155"/>
                      <a:pt x="1168" y="155"/>
                    </a:cubicBezTo>
                    <a:cubicBezTo>
                      <a:pt x="1165" y="155"/>
                      <a:pt x="1161" y="157"/>
                      <a:pt x="1161" y="158"/>
                    </a:cubicBezTo>
                    <a:close/>
                    <a:moveTo>
                      <a:pt x="889" y="158"/>
                    </a:moveTo>
                    <a:cubicBezTo>
                      <a:pt x="889" y="158"/>
                      <a:pt x="889" y="158"/>
                      <a:pt x="889" y="158"/>
                    </a:cubicBezTo>
                    <a:cubicBezTo>
                      <a:pt x="887" y="158"/>
                      <a:pt x="883" y="157"/>
                      <a:pt x="882" y="155"/>
                    </a:cubicBezTo>
                    <a:cubicBezTo>
                      <a:pt x="881" y="155"/>
                      <a:pt x="881" y="154"/>
                      <a:pt x="881" y="153"/>
                    </a:cubicBezTo>
                    <a:cubicBezTo>
                      <a:pt x="882" y="152"/>
                      <a:pt x="883" y="152"/>
                      <a:pt x="885" y="151"/>
                    </a:cubicBezTo>
                    <a:cubicBezTo>
                      <a:pt x="886" y="151"/>
                      <a:pt x="887" y="150"/>
                      <a:pt x="888" y="150"/>
                    </a:cubicBezTo>
                    <a:cubicBezTo>
                      <a:pt x="888" y="148"/>
                      <a:pt x="892" y="147"/>
                      <a:pt x="894" y="147"/>
                    </a:cubicBezTo>
                    <a:cubicBezTo>
                      <a:pt x="895" y="147"/>
                      <a:pt x="899" y="147"/>
                      <a:pt x="900" y="149"/>
                    </a:cubicBezTo>
                    <a:cubicBezTo>
                      <a:pt x="901" y="150"/>
                      <a:pt x="901" y="151"/>
                      <a:pt x="901" y="152"/>
                    </a:cubicBezTo>
                    <a:cubicBezTo>
                      <a:pt x="901" y="156"/>
                      <a:pt x="894" y="158"/>
                      <a:pt x="889" y="158"/>
                    </a:cubicBezTo>
                    <a:close/>
                    <a:moveTo>
                      <a:pt x="884" y="154"/>
                    </a:moveTo>
                    <a:cubicBezTo>
                      <a:pt x="884" y="155"/>
                      <a:pt x="887" y="155"/>
                      <a:pt x="889" y="155"/>
                    </a:cubicBezTo>
                    <a:cubicBezTo>
                      <a:pt x="894" y="155"/>
                      <a:pt x="899" y="154"/>
                      <a:pt x="899" y="152"/>
                    </a:cubicBezTo>
                    <a:cubicBezTo>
                      <a:pt x="899" y="151"/>
                      <a:pt x="899" y="151"/>
                      <a:pt x="899" y="151"/>
                    </a:cubicBezTo>
                    <a:cubicBezTo>
                      <a:pt x="898" y="150"/>
                      <a:pt x="896" y="149"/>
                      <a:pt x="894" y="149"/>
                    </a:cubicBezTo>
                    <a:cubicBezTo>
                      <a:pt x="891" y="149"/>
                      <a:pt x="890" y="150"/>
                      <a:pt x="889" y="150"/>
                    </a:cubicBezTo>
                    <a:cubicBezTo>
                      <a:pt x="889" y="152"/>
                      <a:pt x="887" y="153"/>
                      <a:pt x="885" y="153"/>
                    </a:cubicBezTo>
                    <a:cubicBezTo>
                      <a:pt x="885" y="153"/>
                      <a:pt x="884" y="154"/>
                      <a:pt x="884" y="154"/>
                    </a:cubicBezTo>
                    <a:close/>
                    <a:moveTo>
                      <a:pt x="1249" y="146"/>
                    </a:moveTo>
                    <a:cubicBezTo>
                      <a:pt x="1247" y="146"/>
                      <a:pt x="1245" y="146"/>
                      <a:pt x="1243" y="146"/>
                    </a:cubicBezTo>
                    <a:cubicBezTo>
                      <a:pt x="1235" y="146"/>
                      <a:pt x="1231" y="143"/>
                      <a:pt x="1227" y="141"/>
                    </a:cubicBezTo>
                    <a:cubicBezTo>
                      <a:pt x="1225" y="140"/>
                      <a:pt x="1223" y="138"/>
                      <a:pt x="1220" y="138"/>
                    </a:cubicBezTo>
                    <a:cubicBezTo>
                      <a:pt x="1219" y="138"/>
                      <a:pt x="1218" y="137"/>
                      <a:pt x="1218" y="136"/>
                    </a:cubicBezTo>
                    <a:cubicBezTo>
                      <a:pt x="1218" y="134"/>
                      <a:pt x="1222" y="129"/>
                      <a:pt x="1225" y="129"/>
                    </a:cubicBezTo>
                    <a:cubicBezTo>
                      <a:pt x="1226" y="129"/>
                      <a:pt x="1227" y="129"/>
                      <a:pt x="1228" y="130"/>
                    </a:cubicBezTo>
                    <a:cubicBezTo>
                      <a:pt x="1229" y="133"/>
                      <a:pt x="1233" y="133"/>
                      <a:pt x="1235" y="133"/>
                    </a:cubicBezTo>
                    <a:cubicBezTo>
                      <a:pt x="1236" y="133"/>
                      <a:pt x="1238" y="133"/>
                      <a:pt x="1239" y="132"/>
                    </a:cubicBezTo>
                    <a:cubicBezTo>
                      <a:pt x="1240" y="132"/>
                      <a:pt x="1241" y="132"/>
                      <a:pt x="1241" y="132"/>
                    </a:cubicBezTo>
                    <a:cubicBezTo>
                      <a:pt x="1243" y="132"/>
                      <a:pt x="1245" y="133"/>
                      <a:pt x="1246" y="134"/>
                    </a:cubicBezTo>
                    <a:cubicBezTo>
                      <a:pt x="1248" y="135"/>
                      <a:pt x="1249" y="136"/>
                      <a:pt x="1250" y="135"/>
                    </a:cubicBezTo>
                    <a:cubicBezTo>
                      <a:pt x="1251" y="134"/>
                      <a:pt x="1252" y="134"/>
                      <a:pt x="1254" y="134"/>
                    </a:cubicBezTo>
                    <a:cubicBezTo>
                      <a:pt x="1258" y="134"/>
                      <a:pt x="1265" y="136"/>
                      <a:pt x="1267" y="139"/>
                    </a:cubicBezTo>
                    <a:cubicBezTo>
                      <a:pt x="1267" y="139"/>
                      <a:pt x="1268" y="140"/>
                      <a:pt x="1268" y="141"/>
                    </a:cubicBezTo>
                    <a:cubicBezTo>
                      <a:pt x="1267" y="145"/>
                      <a:pt x="1257" y="146"/>
                      <a:pt x="1249" y="146"/>
                    </a:cubicBezTo>
                    <a:close/>
                    <a:moveTo>
                      <a:pt x="1220" y="136"/>
                    </a:moveTo>
                    <a:cubicBezTo>
                      <a:pt x="1223" y="136"/>
                      <a:pt x="1226" y="138"/>
                      <a:pt x="1228" y="139"/>
                    </a:cubicBezTo>
                    <a:cubicBezTo>
                      <a:pt x="1232" y="141"/>
                      <a:pt x="1236" y="144"/>
                      <a:pt x="1244" y="144"/>
                    </a:cubicBezTo>
                    <a:cubicBezTo>
                      <a:pt x="1245" y="144"/>
                      <a:pt x="1247" y="144"/>
                      <a:pt x="1249" y="144"/>
                    </a:cubicBezTo>
                    <a:cubicBezTo>
                      <a:pt x="1259" y="144"/>
                      <a:pt x="1265" y="142"/>
                      <a:pt x="1266" y="141"/>
                    </a:cubicBezTo>
                    <a:cubicBezTo>
                      <a:pt x="1266" y="139"/>
                      <a:pt x="1259" y="136"/>
                      <a:pt x="1254" y="136"/>
                    </a:cubicBezTo>
                    <a:cubicBezTo>
                      <a:pt x="1253" y="136"/>
                      <a:pt x="1252" y="136"/>
                      <a:pt x="1251" y="137"/>
                    </a:cubicBezTo>
                    <a:cubicBezTo>
                      <a:pt x="1251" y="137"/>
                      <a:pt x="1250" y="137"/>
                      <a:pt x="1249" y="137"/>
                    </a:cubicBezTo>
                    <a:cubicBezTo>
                      <a:pt x="1248" y="137"/>
                      <a:pt x="1246" y="137"/>
                      <a:pt x="1245" y="136"/>
                    </a:cubicBezTo>
                    <a:cubicBezTo>
                      <a:pt x="1243" y="135"/>
                      <a:pt x="1242" y="134"/>
                      <a:pt x="1240" y="134"/>
                    </a:cubicBezTo>
                    <a:cubicBezTo>
                      <a:pt x="1238" y="135"/>
                      <a:pt x="1236" y="135"/>
                      <a:pt x="1235" y="135"/>
                    </a:cubicBezTo>
                    <a:cubicBezTo>
                      <a:pt x="1230" y="135"/>
                      <a:pt x="1227" y="134"/>
                      <a:pt x="1226" y="131"/>
                    </a:cubicBezTo>
                    <a:cubicBezTo>
                      <a:pt x="1225" y="131"/>
                      <a:pt x="1225" y="131"/>
                      <a:pt x="1225" y="131"/>
                    </a:cubicBezTo>
                    <a:cubicBezTo>
                      <a:pt x="1224" y="131"/>
                      <a:pt x="1223" y="132"/>
                      <a:pt x="1222" y="133"/>
                    </a:cubicBezTo>
                    <a:cubicBezTo>
                      <a:pt x="1221" y="135"/>
                      <a:pt x="1220" y="136"/>
                      <a:pt x="1220" y="136"/>
                    </a:cubicBezTo>
                    <a:close/>
                    <a:moveTo>
                      <a:pt x="1144" y="146"/>
                    </a:moveTo>
                    <a:cubicBezTo>
                      <a:pt x="1142" y="146"/>
                      <a:pt x="1141" y="145"/>
                      <a:pt x="1140" y="144"/>
                    </a:cubicBezTo>
                    <a:cubicBezTo>
                      <a:pt x="1140" y="144"/>
                      <a:pt x="1140" y="144"/>
                      <a:pt x="1139" y="143"/>
                    </a:cubicBezTo>
                    <a:cubicBezTo>
                      <a:pt x="1138" y="141"/>
                      <a:pt x="1136" y="140"/>
                      <a:pt x="1133" y="138"/>
                    </a:cubicBezTo>
                    <a:cubicBezTo>
                      <a:pt x="1130" y="137"/>
                      <a:pt x="1129" y="135"/>
                      <a:pt x="1130" y="131"/>
                    </a:cubicBezTo>
                    <a:cubicBezTo>
                      <a:pt x="1132" y="124"/>
                      <a:pt x="1145" y="112"/>
                      <a:pt x="1150" y="114"/>
                    </a:cubicBezTo>
                    <a:cubicBezTo>
                      <a:pt x="1153" y="115"/>
                      <a:pt x="1156" y="117"/>
                      <a:pt x="1159" y="120"/>
                    </a:cubicBezTo>
                    <a:cubicBezTo>
                      <a:pt x="1162" y="122"/>
                      <a:pt x="1166" y="124"/>
                      <a:pt x="1167" y="124"/>
                    </a:cubicBezTo>
                    <a:cubicBezTo>
                      <a:pt x="1167" y="124"/>
                      <a:pt x="1167" y="124"/>
                      <a:pt x="1167" y="124"/>
                    </a:cubicBezTo>
                    <a:cubicBezTo>
                      <a:pt x="1167" y="120"/>
                      <a:pt x="1170" y="118"/>
                      <a:pt x="1175" y="118"/>
                    </a:cubicBezTo>
                    <a:cubicBezTo>
                      <a:pt x="1177" y="118"/>
                      <a:pt x="1180" y="118"/>
                      <a:pt x="1182" y="119"/>
                    </a:cubicBezTo>
                    <a:cubicBezTo>
                      <a:pt x="1185" y="120"/>
                      <a:pt x="1188" y="121"/>
                      <a:pt x="1191" y="121"/>
                    </a:cubicBezTo>
                    <a:cubicBezTo>
                      <a:pt x="1195" y="121"/>
                      <a:pt x="1200" y="121"/>
                      <a:pt x="1203" y="123"/>
                    </a:cubicBezTo>
                    <a:cubicBezTo>
                      <a:pt x="1208" y="126"/>
                      <a:pt x="1210" y="128"/>
                      <a:pt x="1209" y="130"/>
                    </a:cubicBezTo>
                    <a:cubicBezTo>
                      <a:pt x="1209" y="132"/>
                      <a:pt x="1207" y="133"/>
                      <a:pt x="1206" y="134"/>
                    </a:cubicBezTo>
                    <a:cubicBezTo>
                      <a:pt x="1205" y="134"/>
                      <a:pt x="1205" y="135"/>
                      <a:pt x="1205" y="136"/>
                    </a:cubicBezTo>
                    <a:cubicBezTo>
                      <a:pt x="1205" y="139"/>
                      <a:pt x="1205" y="142"/>
                      <a:pt x="1199" y="142"/>
                    </a:cubicBezTo>
                    <a:cubicBezTo>
                      <a:pt x="1192" y="142"/>
                      <a:pt x="1187" y="139"/>
                      <a:pt x="1185" y="136"/>
                    </a:cubicBezTo>
                    <a:cubicBezTo>
                      <a:pt x="1184" y="134"/>
                      <a:pt x="1184" y="133"/>
                      <a:pt x="1185" y="131"/>
                    </a:cubicBezTo>
                    <a:cubicBezTo>
                      <a:pt x="1186" y="131"/>
                      <a:pt x="1185" y="131"/>
                      <a:pt x="1185" y="131"/>
                    </a:cubicBezTo>
                    <a:cubicBezTo>
                      <a:pt x="1185" y="130"/>
                      <a:pt x="1184" y="130"/>
                      <a:pt x="1183" y="130"/>
                    </a:cubicBezTo>
                    <a:cubicBezTo>
                      <a:pt x="1182" y="130"/>
                      <a:pt x="1182" y="130"/>
                      <a:pt x="1182" y="130"/>
                    </a:cubicBezTo>
                    <a:cubicBezTo>
                      <a:pt x="1182" y="131"/>
                      <a:pt x="1183" y="133"/>
                      <a:pt x="1184" y="135"/>
                    </a:cubicBezTo>
                    <a:cubicBezTo>
                      <a:pt x="1185" y="137"/>
                      <a:pt x="1186" y="140"/>
                      <a:pt x="1185" y="141"/>
                    </a:cubicBezTo>
                    <a:cubicBezTo>
                      <a:pt x="1184" y="142"/>
                      <a:pt x="1183" y="143"/>
                      <a:pt x="1182" y="143"/>
                    </a:cubicBezTo>
                    <a:cubicBezTo>
                      <a:pt x="1180" y="143"/>
                      <a:pt x="1179" y="142"/>
                      <a:pt x="1177" y="142"/>
                    </a:cubicBezTo>
                    <a:cubicBezTo>
                      <a:pt x="1176" y="142"/>
                      <a:pt x="1174" y="142"/>
                      <a:pt x="1173" y="142"/>
                    </a:cubicBezTo>
                    <a:cubicBezTo>
                      <a:pt x="1170" y="142"/>
                      <a:pt x="1167" y="143"/>
                      <a:pt x="1165" y="144"/>
                    </a:cubicBezTo>
                    <a:cubicBezTo>
                      <a:pt x="1164" y="145"/>
                      <a:pt x="1163" y="145"/>
                      <a:pt x="1162" y="145"/>
                    </a:cubicBezTo>
                    <a:cubicBezTo>
                      <a:pt x="1160" y="145"/>
                      <a:pt x="1159" y="144"/>
                      <a:pt x="1158" y="143"/>
                    </a:cubicBezTo>
                    <a:cubicBezTo>
                      <a:pt x="1157" y="143"/>
                      <a:pt x="1157" y="142"/>
                      <a:pt x="1156" y="142"/>
                    </a:cubicBezTo>
                    <a:cubicBezTo>
                      <a:pt x="1155" y="143"/>
                      <a:pt x="1155" y="143"/>
                      <a:pt x="1154" y="143"/>
                    </a:cubicBezTo>
                    <a:cubicBezTo>
                      <a:pt x="1151" y="144"/>
                      <a:pt x="1147" y="146"/>
                      <a:pt x="1144" y="146"/>
                    </a:cubicBezTo>
                    <a:close/>
                    <a:moveTo>
                      <a:pt x="1149" y="116"/>
                    </a:moveTo>
                    <a:cubicBezTo>
                      <a:pt x="1144" y="116"/>
                      <a:pt x="1134" y="125"/>
                      <a:pt x="1132" y="132"/>
                    </a:cubicBezTo>
                    <a:cubicBezTo>
                      <a:pt x="1132" y="134"/>
                      <a:pt x="1132" y="136"/>
                      <a:pt x="1134" y="137"/>
                    </a:cubicBezTo>
                    <a:cubicBezTo>
                      <a:pt x="1137" y="138"/>
                      <a:pt x="1139" y="140"/>
                      <a:pt x="1141" y="142"/>
                    </a:cubicBezTo>
                    <a:cubicBezTo>
                      <a:pt x="1141" y="142"/>
                      <a:pt x="1142" y="143"/>
                      <a:pt x="1142" y="143"/>
                    </a:cubicBezTo>
                    <a:cubicBezTo>
                      <a:pt x="1142" y="143"/>
                      <a:pt x="1143" y="143"/>
                      <a:pt x="1144" y="143"/>
                    </a:cubicBezTo>
                    <a:cubicBezTo>
                      <a:pt x="1147" y="143"/>
                      <a:pt x="1151" y="142"/>
                      <a:pt x="1154" y="141"/>
                    </a:cubicBezTo>
                    <a:cubicBezTo>
                      <a:pt x="1154" y="141"/>
                      <a:pt x="1155" y="141"/>
                      <a:pt x="1155" y="140"/>
                    </a:cubicBezTo>
                    <a:cubicBezTo>
                      <a:pt x="1156" y="140"/>
                      <a:pt x="1156" y="140"/>
                      <a:pt x="1156" y="140"/>
                    </a:cubicBezTo>
                    <a:cubicBezTo>
                      <a:pt x="1158" y="140"/>
                      <a:pt x="1159" y="141"/>
                      <a:pt x="1159" y="142"/>
                    </a:cubicBezTo>
                    <a:cubicBezTo>
                      <a:pt x="1160" y="143"/>
                      <a:pt x="1161" y="143"/>
                      <a:pt x="1162" y="143"/>
                    </a:cubicBezTo>
                    <a:cubicBezTo>
                      <a:pt x="1162" y="143"/>
                      <a:pt x="1163" y="143"/>
                      <a:pt x="1164" y="142"/>
                    </a:cubicBezTo>
                    <a:cubicBezTo>
                      <a:pt x="1167" y="140"/>
                      <a:pt x="1170" y="140"/>
                      <a:pt x="1173" y="140"/>
                    </a:cubicBezTo>
                    <a:cubicBezTo>
                      <a:pt x="1174" y="140"/>
                      <a:pt x="1176" y="140"/>
                      <a:pt x="1177" y="140"/>
                    </a:cubicBezTo>
                    <a:cubicBezTo>
                      <a:pt x="1179" y="140"/>
                      <a:pt x="1180" y="140"/>
                      <a:pt x="1182" y="140"/>
                    </a:cubicBezTo>
                    <a:cubicBezTo>
                      <a:pt x="1183" y="140"/>
                      <a:pt x="1183" y="140"/>
                      <a:pt x="1183" y="140"/>
                    </a:cubicBezTo>
                    <a:cubicBezTo>
                      <a:pt x="1184" y="139"/>
                      <a:pt x="1182" y="137"/>
                      <a:pt x="1182" y="136"/>
                    </a:cubicBezTo>
                    <a:cubicBezTo>
                      <a:pt x="1181" y="134"/>
                      <a:pt x="1180" y="132"/>
                      <a:pt x="1180" y="130"/>
                    </a:cubicBezTo>
                    <a:cubicBezTo>
                      <a:pt x="1180" y="129"/>
                      <a:pt x="1181" y="128"/>
                      <a:pt x="1183" y="128"/>
                    </a:cubicBezTo>
                    <a:cubicBezTo>
                      <a:pt x="1185" y="128"/>
                      <a:pt x="1187" y="128"/>
                      <a:pt x="1187" y="130"/>
                    </a:cubicBezTo>
                    <a:cubicBezTo>
                      <a:pt x="1188" y="131"/>
                      <a:pt x="1188" y="132"/>
                      <a:pt x="1187" y="133"/>
                    </a:cubicBezTo>
                    <a:cubicBezTo>
                      <a:pt x="1186" y="133"/>
                      <a:pt x="1187" y="134"/>
                      <a:pt x="1187" y="135"/>
                    </a:cubicBezTo>
                    <a:cubicBezTo>
                      <a:pt x="1188" y="137"/>
                      <a:pt x="1193" y="140"/>
                      <a:pt x="1199" y="140"/>
                    </a:cubicBezTo>
                    <a:cubicBezTo>
                      <a:pt x="1203" y="140"/>
                      <a:pt x="1203" y="138"/>
                      <a:pt x="1203" y="136"/>
                    </a:cubicBezTo>
                    <a:cubicBezTo>
                      <a:pt x="1203" y="135"/>
                      <a:pt x="1203" y="133"/>
                      <a:pt x="1205" y="132"/>
                    </a:cubicBezTo>
                    <a:cubicBezTo>
                      <a:pt x="1207" y="131"/>
                      <a:pt x="1207" y="130"/>
                      <a:pt x="1207" y="130"/>
                    </a:cubicBezTo>
                    <a:cubicBezTo>
                      <a:pt x="1207" y="129"/>
                      <a:pt x="1207" y="128"/>
                      <a:pt x="1202" y="125"/>
                    </a:cubicBezTo>
                    <a:cubicBezTo>
                      <a:pt x="1199" y="123"/>
                      <a:pt x="1195" y="123"/>
                      <a:pt x="1191" y="123"/>
                    </a:cubicBezTo>
                    <a:cubicBezTo>
                      <a:pt x="1187" y="123"/>
                      <a:pt x="1184" y="122"/>
                      <a:pt x="1182" y="121"/>
                    </a:cubicBezTo>
                    <a:cubicBezTo>
                      <a:pt x="1179" y="120"/>
                      <a:pt x="1177" y="120"/>
                      <a:pt x="1175" y="120"/>
                    </a:cubicBezTo>
                    <a:cubicBezTo>
                      <a:pt x="1171" y="120"/>
                      <a:pt x="1170" y="121"/>
                      <a:pt x="1169" y="124"/>
                    </a:cubicBezTo>
                    <a:cubicBezTo>
                      <a:pt x="1169" y="126"/>
                      <a:pt x="1168" y="126"/>
                      <a:pt x="1167" y="126"/>
                    </a:cubicBezTo>
                    <a:cubicBezTo>
                      <a:pt x="1165" y="126"/>
                      <a:pt x="1162" y="124"/>
                      <a:pt x="1158" y="121"/>
                    </a:cubicBezTo>
                    <a:cubicBezTo>
                      <a:pt x="1155" y="119"/>
                      <a:pt x="1152" y="117"/>
                      <a:pt x="1149" y="116"/>
                    </a:cubicBezTo>
                    <a:cubicBezTo>
                      <a:pt x="1149" y="116"/>
                      <a:pt x="1149" y="116"/>
                      <a:pt x="1149" y="116"/>
                    </a:cubicBezTo>
                    <a:close/>
                    <a:moveTo>
                      <a:pt x="768" y="80"/>
                    </a:moveTo>
                    <a:cubicBezTo>
                      <a:pt x="767" y="80"/>
                      <a:pt x="765" y="80"/>
                      <a:pt x="765" y="80"/>
                    </a:cubicBezTo>
                    <a:cubicBezTo>
                      <a:pt x="764" y="79"/>
                      <a:pt x="763" y="78"/>
                      <a:pt x="763" y="78"/>
                    </a:cubicBezTo>
                    <a:cubicBezTo>
                      <a:pt x="763" y="76"/>
                      <a:pt x="764" y="75"/>
                      <a:pt x="766" y="73"/>
                    </a:cubicBezTo>
                    <a:cubicBezTo>
                      <a:pt x="768" y="71"/>
                      <a:pt x="771" y="68"/>
                      <a:pt x="771" y="65"/>
                    </a:cubicBezTo>
                    <a:cubicBezTo>
                      <a:pt x="771" y="60"/>
                      <a:pt x="775" y="60"/>
                      <a:pt x="776" y="60"/>
                    </a:cubicBezTo>
                    <a:cubicBezTo>
                      <a:pt x="777" y="60"/>
                      <a:pt x="777" y="60"/>
                      <a:pt x="777" y="60"/>
                    </a:cubicBezTo>
                    <a:cubicBezTo>
                      <a:pt x="778" y="60"/>
                      <a:pt x="778" y="60"/>
                      <a:pt x="778" y="60"/>
                    </a:cubicBezTo>
                    <a:cubicBezTo>
                      <a:pt x="778" y="58"/>
                      <a:pt x="779" y="56"/>
                      <a:pt x="780" y="55"/>
                    </a:cubicBezTo>
                    <a:cubicBezTo>
                      <a:pt x="781" y="54"/>
                      <a:pt x="781" y="53"/>
                      <a:pt x="781" y="52"/>
                    </a:cubicBezTo>
                    <a:cubicBezTo>
                      <a:pt x="781" y="49"/>
                      <a:pt x="785" y="49"/>
                      <a:pt x="787" y="49"/>
                    </a:cubicBezTo>
                    <a:cubicBezTo>
                      <a:pt x="789" y="49"/>
                      <a:pt x="792" y="49"/>
                      <a:pt x="792" y="48"/>
                    </a:cubicBezTo>
                    <a:cubicBezTo>
                      <a:pt x="792" y="47"/>
                      <a:pt x="793" y="46"/>
                      <a:pt x="795" y="46"/>
                    </a:cubicBezTo>
                    <a:cubicBezTo>
                      <a:pt x="797" y="46"/>
                      <a:pt x="800" y="47"/>
                      <a:pt x="801" y="50"/>
                    </a:cubicBezTo>
                    <a:cubicBezTo>
                      <a:pt x="801" y="51"/>
                      <a:pt x="802" y="53"/>
                      <a:pt x="799" y="55"/>
                    </a:cubicBezTo>
                    <a:cubicBezTo>
                      <a:pt x="797" y="57"/>
                      <a:pt x="797" y="58"/>
                      <a:pt x="796" y="59"/>
                    </a:cubicBezTo>
                    <a:cubicBezTo>
                      <a:pt x="796" y="59"/>
                      <a:pt x="796" y="59"/>
                      <a:pt x="796" y="59"/>
                    </a:cubicBezTo>
                    <a:cubicBezTo>
                      <a:pt x="798" y="56"/>
                      <a:pt x="803" y="54"/>
                      <a:pt x="807" y="54"/>
                    </a:cubicBezTo>
                    <a:cubicBezTo>
                      <a:pt x="809" y="54"/>
                      <a:pt x="811" y="55"/>
                      <a:pt x="812" y="56"/>
                    </a:cubicBezTo>
                    <a:cubicBezTo>
                      <a:pt x="814" y="57"/>
                      <a:pt x="816" y="58"/>
                      <a:pt x="818" y="59"/>
                    </a:cubicBezTo>
                    <a:cubicBezTo>
                      <a:pt x="822" y="60"/>
                      <a:pt x="826" y="62"/>
                      <a:pt x="825" y="65"/>
                    </a:cubicBezTo>
                    <a:cubicBezTo>
                      <a:pt x="824" y="71"/>
                      <a:pt x="800" y="77"/>
                      <a:pt x="791" y="77"/>
                    </a:cubicBezTo>
                    <a:cubicBezTo>
                      <a:pt x="790" y="77"/>
                      <a:pt x="790" y="77"/>
                      <a:pt x="790" y="77"/>
                    </a:cubicBezTo>
                    <a:cubicBezTo>
                      <a:pt x="787" y="77"/>
                      <a:pt x="782" y="78"/>
                      <a:pt x="778" y="79"/>
                    </a:cubicBezTo>
                    <a:cubicBezTo>
                      <a:pt x="774" y="80"/>
                      <a:pt x="771" y="80"/>
                      <a:pt x="768" y="80"/>
                    </a:cubicBezTo>
                    <a:close/>
                    <a:moveTo>
                      <a:pt x="776" y="62"/>
                    </a:moveTo>
                    <a:cubicBezTo>
                      <a:pt x="774" y="62"/>
                      <a:pt x="773" y="62"/>
                      <a:pt x="773" y="65"/>
                    </a:cubicBezTo>
                    <a:cubicBezTo>
                      <a:pt x="773" y="69"/>
                      <a:pt x="770" y="72"/>
                      <a:pt x="767" y="74"/>
                    </a:cubicBezTo>
                    <a:cubicBezTo>
                      <a:pt x="766" y="75"/>
                      <a:pt x="765" y="77"/>
                      <a:pt x="765" y="77"/>
                    </a:cubicBezTo>
                    <a:cubicBezTo>
                      <a:pt x="765" y="77"/>
                      <a:pt x="765" y="78"/>
                      <a:pt x="766" y="78"/>
                    </a:cubicBezTo>
                    <a:cubicBezTo>
                      <a:pt x="767" y="79"/>
                      <a:pt x="772" y="78"/>
                      <a:pt x="777" y="77"/>
                    </a:cubicBezTo>
                    <a:cubicBezTo>
                      <a:pt x="782" y="76"/>
                      <a:pt x="787" y="75"/>
                      <a:pt x="791" y="75"/>
                    </a:cubicBezTo>
                    <a:cubicBezTo>
                      <a:pt x="791" y="75"/>
                      <a:pt x="791" y="75"/>
                      <a:pt x="791" y="75"/>
                    </a:cubicBezTo>
                    <a:cubicBezTo>
                      <a:pt x="801" y="75"/>
                      <a:pt x="822" y="68"/>
                      <a:pt x="823" y="65"/>
                    </a:cubicBezTo>
                    <a:cubicBezTo>
                      <a:pt x="823" y="63"/>
                      <a:pt x="821" y="62"/>
                      <a:pt x="818" y="61"/>
                    </a:cubicBezTo>
                    <a:cubicBezTo>
                      <a:pt x="815" y="60"/>
                      <a:pt x="812" y="59"/>
                      <a:pt x="811" y="57"/>
                    </a:cubicBezTo>
                    <a:cubicBezTo>
                      <a:pt x="810" y="56"/>
                      <a:pt x="808" y="56"/>
                      <a:pt x="807" y="56"/>
                    </a:cubicBezTo>
                    <a:cubicBezTo>
                      <a:pt x="803" y="56"/>
                      <a:pt x="799" y="58"/>
                      <a:pt x="798" y="60"/>
                    </a:cubicBezTo>
                    <a:cubicBezTo>
                      <a:pt x="797" y="61"/>
                      <a:pt x="797" y="62"/>
                      <a:pt x="796" y="62"/>
                    </a:cubicBezTo>
                    <a:cubicBezTo>
                      <a:pt x="795" y="62"/>
                      <a:pt x="795" y="62"/>
                      <a:pt x="794" y="61"/>
                    </a:cubicBezTo>
                    <a:cubicBezTo>
                      <a:pt x="794" y="60"/>
                      <a:pt x="794" y="57"/>
                      <a:pt x="798" y="54"/>
                    </a:cubicBezTo>
                    <a:cubicBezTo>
                      <a:pt x="799" y="53"/>
                      <a:pt x="799" y="51"/>
                      <a:pt x="799" y="50"/>
                    </a:cubicBezTo>
                    <a:cubicBezTo>
                      <a:pt x="798" y="49"/>
                      <a:pt x="796" y="48"/>
                      <a:pt x="795" y="48"/>
                    </a:cubicBezTo>
                    <a:cubicBezTo>
                      <a:pt x="794" y="48"/>
                      <a:pt x="794" y="48"/>
                      <a:pt x="794" y="48"/>
                    </a:cubicBezTo>
                    <a:cubicBezTo>
                      <a:pt x="794" y="51"/>
                      <a:pt x="790" y="51"/>
                      <a:pt x="787" y="51"/>
                    </a:cubicBezTo>
                    <a:cubicBezTo>
                      <a:pt x="786" y="51"/>
                      <a:pt x="784" y="51"/>
                      <a:pt x="784" y="52"/>
                    </a:cubicBezTo>
                    <a:cubicBezTo>
                      <a:pt x="784" y="54"/>
                      <a:pt x="782" y="55"/>
                      <a:pt x="782" y="56"/>
                    </a:cubicBezTo>
                    <a:cubicBezTo>
                      <a:pt x="781" y="57"/>
                      <a:pt x="780" y="58"/>
                      <a:pt x="780" y="59"/>
                    </a:cubicBezTo>
                    <a:cubicBezTo>
                      <a:pt x="780" y="60"/>
                      <a:pt x="780" y="61"/>
                      <a:pt x="780" y="61"/>
                    </a:cubicBezTo>
                    <a:cubicBezTo>
                      <a:pt x="779" y="62"/>
                      <a:pt x="778" y="62"/>
                      <a:pt x="777" y="62"/>
                    </a:cubicBezTo>
                    <a:lnTo>
                      <a:pt x="776" y="62"/>
                    </a:lnTo>
                    <a:close/>
                    <a:moveTo>
                      <a:pt x="758" y="62"/>
                    </a:moveTo>
                    <a:cubicBezTo>
                      <a:pt x="754" y="62"/>
                      <a:pt x="749" y="61"/>
                      <a:pt x="743" y="59"/>
                    </a:cubicBezTo>
                    <a:cubicBezTo>
                      <a:pt x="739" y="58"/>
                      <a:pt x="735" y="56"/>
                      <a:pt x="732" y="56"/>
                    </a:cubicBezTo>
                    <a:cubicBezTo>
                      <a:pt x="732" y="56"/>
                      <a:pt x="731" y="56"/>
                      <a:pt x="731" y="57"/>
                    </a:cubicBezTo>
                    <a:cubicBezTo>
                      <a:pt x="731" y="57"/>
                      <a:pt x="730" y="57"/>
                      <a:pt x="730" y="57"/>
                    </a:cubicBezTo>
                    <a:cubicBezTo>
                      <a:pt x="727" y="57"/>
                      <a:pt x="725" y="54"/>
                      <a:pt x="724" y="52"/>
                    </a:cubicBezTo>
                    <a:cubicBezTo>
                      <a:pt x="723" y="51"/>
                      <a:pt x="722" y="50"/>
                      <a:pt x="721" y="50"/>
                    </a:cubicBezTo>
                    <a:cubicBezTo>
                      <a:pt x="720" y="50"/>
                      <a:pt x="720" y="50"/>
                      <a:pt x="719" y="50"/>
                    </a:cubicBezTo>
                    <a:cubicBezTo>
                      <a:pt x="717" y="49"/>
                      <a:pt x="715" y="49"/>
                      <a:pt x="714" y="48"/>
                    </a:cubicBezTo>
                    <a:cubicBezTo>
                      <a:pt x="713" y="47"/>
                      <a:pt x="713" y="46"/>
                      <a:pt x="713" y="46"/>
                    </a:cubicBezTo>
                    <a:cubicBezTo>
                      <a:pt x="713" y="44"/>
                      <a:pt x="714" y="43"/>
                      <a:pt x="716" y="42"/>
                    </a:cubicBezTo>
                    <a:cubicBezTo>
                      <a:pt x="718" y="41"/>
                      <a:pt x="720" y="39"/>
                      <a:pt x="720" y="38"/>
                    </a:cubicBezTo>
                    <a:cubicBezTo>
                      <a:pt x="720" y="34"/>
                      <a:pt x="738" y="31"/>
                      <a:pt x="744" y="31"/>
                    </a:cubicBezTo>
                    <a:cubicBezTo>
                      <a:pt x="747" y="31"/>
                      <a:pt x="748" y="31"/>
                      <a:pt x="749" y="32"/>
                    </a:cubicBezTo>
                    <a:cubicBezTo>
                      <a:pt x="750" y="35"/>
                      <a:pt x="753" y="38"/>
                      <a:pt x="754" y="38"/>
                    </a:cubicBezTo>
                    <a:cubicBezTo>
                      <a:pt x="754" y="38"/>
                      <a:pt x="754" y="37"/>
                      <a:pt x="754" y="37"/>
                    </a:cubicBezTo>
                    <a:cubicBezTo>
                      <a:pt x="754" y="36"/>
                      <a:pt x="754" y="34"/>
                      <a:pt x="759" y="34"/>
                    </a:cubicBezTo>
                    <a:cubicBezTo>
                      <a:pt x="763" y="34"/>
                      <a:pt x="769" y="36"/>
                      <a:pt x="770" y="39"/>
                    </a:cubicBezTo>
                    <a:cubicBezTo>
                      <a:pt x="771" y="41"/>
                      <a:pt x="771" y="42"/>
                      <a:pt x="770" y="44"/>
                    </a:cubicBezTo>
                    <a:cubicBezTo>
                      <a:pt x="766" y="49"/>
                      <a:pt x="764" y="52"/>
                      <a:pt x="765" y="53"/>
                    </a:cubicBezTo>
                    <a:cubicBezTo>
                      <a:pt x="766" y="53"/>
                      <a:pt x="767" y="54"/>
                      <a:pt x="767" y="56"/>
                    </a:cubicBezTo>
                    <a:cubicBezTo>
                      <a:pt x="767" y="59"/>
                      <a:pt x="764" y="62"/>
                      <a:pt x="758" y="62"/>
                    </a:cubicBezTo>
                    <a:close/>
                    <a:moveTo>
                      <a:pt x="732" y="54"/>
                    </a:moveTo>
                    <a:cubicBezTo>
                      <a:pt x="735" y="54"/>
                      <a:pt x="739" y="56"/>
                      <a:pt x="744" y="57"/>
                    </a:cubicBezTo>
                    <a:cubicBezTo>
                      <a:pt x="749" y="59"/>
                      <a:pt x="754" y="60"/>
                      <a:pt x="758" y="60"/>
                    </a:cubicBezTo>
                    <a:cubicBezTo>
                      <a:pt x="763" y="60"/>
                      <a:pt x="765" y="58"/>
                      <a:pt x="765" y="56"/>
                    </a:cubicBezTo>
                    <a:cubicBezTo>
                      <a:pt x="765" y="56"/>
                      <a:pt x="765" y="55"/>
                      <a:pt x="765" y="55"/>
                    </a:cubicBezTo>
                    <a:cubicBezTo>
                      <a:pt x="764" y="55"/>
                      <a:pt x="763" y="54"/>
                      <a:pt x="763" y="54"/>
                    </a:cubicBezTo>
                    <a:cubicBezTo>
                      <a:pt x="762" y="52"/>
                      <a:pt x="763" y="50"/>
                      <a:pt x="768" y="43"/>
                    </a:cubicBezTo>
                    <a:cubicBezTo>
                      <a:pt x="769" y="42"/>
                      <a:pt x="769" y="41"/>
                      <a:pt x="768" y="40"/>
                    </a:cubicBezTo>
                    <a:cubicBezTo>
                      <a:pt x="767" y="38"/>
                      <a:pt x="762" y="36"/>
                      <a:pt x="759" y="36"/>
                    </a:cubicBezTo>
                    <a:cubicBezTo>
                      <a:pt x="758" y="36"/>
                      <a:pt x="756" y="36"/>
                      <a:pt x="756" y="37"/>
                    </a:cubicBezTo>
                    <a:cubicBezTo>
                      <a:pt x="756" y="40"/>
                      <a:pt x="754" y="40"/>
                      <a:pt x="754" y="40"/>
                    </a:cubicBezTo>
                    <a:cubicBezTo>
                      <a:pt x="751" y="40"/>
                      <a:pt x="748" y="35"/>
                      <a:pt x="747" y="33"/>
                    </a:cubicBezTo>
                    <a:cubicBezTo>
                      <a:pt x="747" y="33"/>
                      <a:pt x="747" y="33"/>
                      <a:pt x="747" y="33"/>
                    </a:cubicBezTo>
                    <a:cubicBezTo>
                      <a:pt x="747" y="33"/>
                      <a:pt x="746" y="33"/>
                      <a:pt x="744" y="33"/>
                    </a:cubicBezTo>
                    <a:cubicBezTo>
                      <a:pt x="736" y="33"/>
                      <a:pt x="723" y="37"/>
                      <a:pt x="722" y="39"/>
                    </a:cubicBezTo>
                    <a:cubicBezTo>
                      <a:pt x="722" y="40"/>
                      <a:pt x="720" y="42"/>
                      <a:pt x="718" y="43"/>
                    </a:cubicBezTo>
                    <a:cubicBezTo>
                      <a:pt x="717" y="44"/>
                      <a:pt x="715" y="46"/>
                      <a:pt x="715" y="46"/>
                    </a:cubicBezTo>
                    <a:cubicBezTo>
                      <a:pt x="716" y="47"/>
                      <a:pt x="717" y="47"/>
                      <a:pt x="719" y="48"/>
                    </a:cubicBezTo>
                    <a:cubicBezTo>
                      <a:pt x="720" y="48"/>
                      <a:pt x="721" y="48"/>
                      <a:pt x="722" y="48"/>
                    </a:cubicBezTo>
                    <a:cubicBezTo>
                      <a:pt x="723" y="48"/>
                      <a:pt x="724" y="50"/>
                      <a:pt x="725" y="51"/>
                    </a:cubicBezTo>
                    <a:cubicBezTo>
                      <a:pt x="727" y="53"/>
                      <a:pt x="728" y="55"/>
                      <a:pt x="731" y="54"/>
                    </a:cubicBezTo>
                    <a:cubicBezTo>
                      <a:pt x="731" y="54"/>
                      <a:pt x="732" y="54"/>
                      <a:pt x="732" y="54"/>
                    </a:cubicBezTo>
                    <a:close/>
                    <a:moveTo>
                      <a:pt x="707" y="45"/>
                    </a:moveTo>
                    <a:cubicBezTo>
                      <a:pt x="706" y="45"/>
                      <a:pt x="706" y="44"/>
                      <a:pt x="705" y="44"/>
                    </a:cubicBezTo>
                    <a:cubicBezTo>
                      <a:pt x="701" y="43"/>
                      <a:pt x="699" y="42"/>
                      <a:pt x="698" y="40"/>
                    </a:cubicBezTo>
                    <a:cubicBezTo>
                      <a:pt x="698" y="39"/>
                      <a:pt x="697" y="39"/>
                      <a:pt x="696" y="38"/>
                    </a:cubicBezTo>
                    <a:cubicBezTo>
                      <a:pt x="694" y="38"/>
                      <a:pt x="694" y="37"/>
                      <a:pt x="694" y="36"/>
                    </a:cubicBezTo>
                    <a:cubicBezTo>
                      <a:pt x="695" y="34"/>
                      <a:pt x="700" y="33"/>
                      <a:pt x="703" y="33"/>
                    </a:cubicBezTo>
                    <a:cubicBezTo>
                      <a:pt x="706" y="33"/>
                      <a:pt x="707" y="33"/>
                      <a:pt x="708" y="33"/>
                    </a:cubicBezTo>
                    <a:cubicBezTo>
                      <a:pt x="707" y="32"/>
                      <a:pt x="707" y="32"/>
                      <a:pt x="705" y="31"/>
                    </a:cubicBezTo>
                    <a:cubicBezTo>
                      <a:pt x="701" y="30"/>
                      <a:pt x="701" y="27"/>
                      <a:pt x="701" y="26"/>
                    </a:cubicBezTo>
                    <a:cubicBezTo>
                      <a:pt x="701" y="24"/>
                      <a:pt x="703" y="23"/>
                      <a:pt x="705" y="23"/>
                    </a:cubicBezTo>
                    <a:cubicBezTo>
                      <a:pt x="706" y="23"/>
                      <a:pt x="706" y="23"/>
                      <a:pt x="706" y="23"/>
                    </a:cubicBezTo>
                    <a:cubicBezTo>
                      <a:pt x="708" y="23"/>
                      <a:pt x="710" y="21"/>
                      <a:pt x="710" y="20"/>
                    </a:cubicBezTo>
                    <a:cubicBezTo>
                      <a:pt x="710" y="20"/>
                      <a:pt x="710" y="19"/>
                      <a:pt x="709" y="18"/>
                    </a:cubicBezTo>
                    <a:cubicBezTo>
                      <a:pt x="707" y="17"/>
                      <a:pt x="707" y="16"/>
                      <a:pt x="707" y="15"/>
                    </a:cubicBezTo>
                    <a:cubicBezTo>
                      <a:pt x="707" y="15"/>
                      <a:pt x="708" y="12"/>
                      <a:pt x="720" y="10"/>
                    </a:cubicBezTo>
                    <a:cubicBezTo>
                      <a:pt x="725" y="9"/>
                      <a:pt x="728" y="7"/>
                      <a:pt x="730" y="6"/>
                    </a:cubicBezTo>
                    <a:cubicBezTo>
                      <a:pt x="731" y="5"/>
                      <a:pt x="732" y="4"/>
                      <a:pt x="733" y="4"/>
                    </a:cubicBezTo>
                    <a:cubicBezTo>
                      <a:pt x="734" y="4"/>
                      <a:pt x="735" y="4"/>
                      <a:pt x="735" y="5"/>
                    </a:cubicBezTo>
                    <a:cubicBezTo>
                      <a:pt x="736" y="6"/>
                      <a:pt x="737" y="8"/>
                      <a:pt x="737" y="9"/>
                    </a:cubicBezTo>
                    <a:cubicBezTo>
                      <a:pt x="737" y="12"/>
                      <a:pt x="738" y="14"/>
                      <a:pt x="742" y="15"/>
                    </a:cubicBezTo>
                    <a:cubicBezTo>
                      <a:pt x="744" y="15"/>
                      <a:pt x="750" y="16"/>
                      <a:pt x="750" y="19"/>
                    </a:cubicBezTo>
                    <a:cubicBezTo>
                      <a:pt x="750" y="21"/>
                      <a:pt x="747" y="21"/>
                      <a:pt x="746" y="21"/>
                    </a:cubicBezTo>
                    <a:cubicBezTo>
                      <a:pt x="745" y="22"/>
                      <a:pt x="744" y="22"/>
                      <a:pt x="744" y="22"/>
                    </a:cubicBezTo>
                    <a:cubicBezTo>
                      <a:pt x="744" y="22"/>
                      <a:pt x="745" y="23"/>
                      <a:pt x="745" y="24"/>
                    </a:cubicBezTo>
                    <a:cubicBezTo>
                      <a:pt x="746" y="25"/>
                      <a:pt x="746" y="26"/>
                      <a:pt x="746" y="28"/>
                    </a:cubicBezTo>
                    <a:cubicBezTo>
                      <a:pt x="745" y="28"/>
                      <a:pt x="745" y="29"/>
                      <a:pt x="743" y="29"/>
                    </a:cubicBezTo>
                    <a:cubicBezTo>
                      <a:pt x="742" y="30"/>
                      <a:pt x="740" y="30"/>
                      <a:pt x="737" y="31"/>
                    </a:cubicBezTo>
                    <a:cubicBezTo>
                      <a:pt x="732" y="32"/>
                      <a:pt x="718" y="34"/>
                      <a:pt x="718" y="36"/>
                    </a:cubicBezTo>
                    <a:cubicBezTo>
                      <a:pt x="718" y="38"/>
                      <a:pt x="717" y="39"/>
                      <a:pt x="716" y="41"/>
                    </a:cubicBezTo>
                    <a:cubicBezTo>
                      <a:pt x="714" y="43"/>
                      <a:pt x="711" y="45"/>
                      <a:pt x="707" y="45"/>
                    </a:cubicBezTo>
                    <a:close/>
                    <a:moveTo>
                      <a:pt x="696" y="36"/>
                    </a:moveTo>
                    <a:cubicBezTo>
                      <a:pt x="697" y="36"/>
                      <a:pt x="697" y="36"/>
                      <a:pt x="697" y="37"/>
                    </a:cubicBezTo>
                    <a:cubicBezTo>
                      <a:pt x="698" y="37"/>
                      <a:pt x="699" y="38"/>
                      <a:pt x="700" y="39"/>
                    </a:cubicBezTo>
                    <a:cubicBezTo>
                      <a:pt x="701" y="40"/>
                      <a:pt x="702" y="41"/>
                      <a:pt x="705" y="42"/>
                    </a:cubicBezTo>
                    <a:cubicBezTo>
                      <a:pt x="706" y="42"/>
                      <a:pt x="707" y="42"/>
                      <a:pt x="707" y="42"/>
                    </a:cubicBezTo>
                    <a:cubicBezTo>
                      <a:pt x="711" y="42"/>
                      <a:pt x="713" y="41"/>
                      <a:pt x="714" y="39"/>
                    </a:cubicBezTo>
                    <a:cubicBezTo>
                      <a:pt x="715" y="38"/>
                      <a:pt x="716" y="37"/>
                      <a:pt x="715" y="37"/>
                    </a:cubicBezTo>
                    <a:cubicBezTo>
                      <a:pt x="715" y="33"/>
                      <a:pt x="722" y="32"/>
                      <a:pt x="737" y="29"/>
                    </a:cubicBezTo>
                    <a:cubicBezTo>
                      <a:pt x="739" y="28"/>
                      <a:pt x="742" y="28"/>
                      <a:pt x="743" y="27"/>
                    </a:cubicBezTo>
                    <a:cubicBezTo>
                      <a:pt x="743" y="27"/>
                      <a:pt x="744" y="27"/>
                      <a:pt x="744" y="27"/>
                    </a:cubicBezTo>
                    <a:cubicBezTo>
                      <a:pt x="744" y="26"/>
                      <a:pt x="744" y="25"/>
                      <a:pt x="743" y="25"/>
                    </a:cubicBezTo>
                    <a:cubicBezTo>
                      <a:pt x="743" y="23"/>
                      <a:pt x="742" y="22"/>
                      <a:pt x="743" y="21"/>
                    </a:cubicBezTo>
                    <a:cubicBezTo>
                      <a:pt x="743" y="20"/>
                      <a:pt x="744" y="19"/>
                      <a:pt x="746" y="19"/>
                    </a:cubicBezTo>
                    <a:cubicBezTo>
                      <a:pt x="747" y="19"/>
                      <a:pt x="748" y="19"/>
                      <a:pt x="748" y="19"/>
                    </a:cubicBezTo>
                    <a:cubicBezTo>
                      <a:pt x="747" y="18"/>
                      <a:pt x="745" y="17"/>
                      <a:pt x="741" y="17"/>
                    </a:cubicBezTo>
                    <a:cubicBezTo>
                      <a:pt x="736" y="16"/>
                      <a:pt x="735" y="12"/>
                      <a:pt x="735" y="10"/>
                    </a:cubicBezTo>
                    <a:cubicBezTo>
                      <a:pt x="735" y="8"/>
                      <a:pt x="734" y="7"/>
                      <a:pt x="734" y="7"/>
                    </a:cubicBezTo>
                    <a:cubicBezTo>
                      <a:pt x="733" y="6"/>
                      <a:pt x="733" y="6"/>
                      <a:pt x="733" y="6"/>
                    </a:cubicBezTo>
                    <a:cubicBezTo>
                      <a:pt x="733" y="6"/>
                      <a:pt x="732" y="7"/>
                      <a:pt x="731" y="7"/>
                    </a:cubicBezTo>
                    <a:cubicBezTo>
                      <a:pt x="729" y="9"/>
                      <a:pt x="726" y="11"/>
                      <a:pt x="721" y="12"/>
                    </a:cubicBezTo>
                    <a:cubicBezTo>
                      <a:pt x="712" y="13"/>
                      <a:pt x="709" y="15"/>
                      <a:pt x="709" y="16"/>
                    </a:cubicBezTo>
                    <a:cubicBezTo>
                      <a:pt x="709" y="16"/>
                      <a:pt x="709" y="16"/>
                      <a:pt x="709" y="16"/>
                    </a:cubicBezTo>
                    <a:cubicBezTo>
                      <a:pt x="709" y="16"/>
                      <a:pt x="709" y="16"/>
                      <a:pt x="710" y="16"/>
                    </a:cubicBezTo>
                    <a:cubicBezTo>
                      <a:pt x="712" y="17"/>
                      <a:pt x="713" y="19"/>
                      <a:pt x="712" y="20"/>
                    </a:cubicBezTo>
                    <a:cubicBezTo>
                      <a:pt x="712" y="23"/>
                      <a:pt x="708" y="25"/>
                      <a:pt x="705" y="25"/>
                    </a:cubicBezTo>
                    <a:cubicBezTo>
                      <a:pt x="704" y="25"/>
                      <a:pt x="703" y="25"/>
                      <a:pt x="703" y="26"/>
                    </a:cubicBezTo>
                    <a:cubicBezTo>
                      <a:pt x="703" y="27"/>
                      <a:pt x="704" y="28"/>
                      <a:pt x="706" y="29"/>
                    </a:cubicBezTo>
                    <a:cubicBezTo>
                      <a:pt x="708" y="30"/>
                      <a:pt x="710" y="31"/>
                      <a:pt x="710" y="33"/>
                    </a:cubicBezTo>
                    <a:cubicBezTo>
                      <a:pt x="710" y="34"/>
                      <a:pt x="709" y="35"/>
                      <a:pt x="703" y="35"/>
                    </a:cubicBezTo>
                    <a:cubicBezTo>
                      <a:pt x="700" y="35"/>
                      <a:pt x="697" y="36"/>
                      <a:pt x="696" y="36"/>
                    </a:cubicBezTo>
                    <a:close/>
                    <a:moveTo>
                      <a:pt x="365" y="35"/>
                    </a:moveTo>
                    <a:cubicBezTo>
                      <a:pt x="362" y="35"/>
                      <a:pt x="358" y="35"/>
                      <a:pt x="356" y="33"/>
                    </a:cubicBezTo>
                    <a:cubicBezTo>
                      <a:pt x="355" y="32"/>
                      <a:pt x="354" y="31"/>
                      <a:pt x="355" y="30"/>
                    </a:cubicBezTo>
                    <a:cubicBezTo>
                      <a:pt x="356" y="27"/>
                      <a:pt x="359" y="26"/>
                      <a:pt x="363" y="26"/>
                    </a:cubicBezTo>
                    <a:cubicBezTo>
                      <a:pt x="364" y="26"/>
                      <a:pt x="369" y="26"/>
                      <a:pt x="369" y="25"/>
                    </a:cubicBezTo>
                    <a:cubicBezTo>
                      <a:pt x="369" y="25"/>
                      <a:pt x="369" y="25"/>
                      <a:pt x="369" y="25"/>
                    </a:cubicBezTo>
                    <a:cubicBezTo>
                      <a:pt x="369" y="24"/>
                      <a:pt x="369" y="24"/>
                      <a:pt x="369" y="23"/>
                    </a:cubicBezTo>
                    <a:cubicBezTo>
                      <a:pt x="369" y="23"/>
                      <a:pt x="370" y="22"/>
                      <a:pt x="374" y="22"/>
                    </a:cubicBezTo>
                    <a:cubicBezTo>
                      <a:pt x="378" y="22"/>
                      <a:pt x="387" y="23"/>
                      <a:pt x="389" y="25"/>
                    </a:cubicBezTo>
                    <a:cubicBezTo>
                      <a:pt x="389" y="26"/>
                      <a:pt x="390" y="27"/>
                      <a:pt x="389" y="27"/>
                    </a:cubicBezTo>
                    <a:cubicBezTo>
                      <a:pt x="389" y="30"/>
                      <a:pt x="386" y="30"/>
                      <a:pt x="384" y="30"/>
                    </a:cubicBezTo>
                    <a:cubicBezTo>
                      <a:pt x="382" y="30"/>
                      <a:pt x="380" y="30"/>
                      <a:pt x="379" y="32"/>
                    </a:cubicBezTo>
                    <a:cubicBezTo>
                      <a:pt x="377" y="34"/>
                      <a:pt x="369" y="35"/>
                      <a:pt x="365" y="35"/>
                    </a:cubicBezTo>
                    <a:close/>
                    <a:moveTo>
                      <a:pt x="371" y="25"/>
                    </a:moveTo>
                    <a:cubicBezTo>
                      <a:pt x="371" y="25"/>
                      <a:pt x="371" y="26"/>
                      <a:pt x="371" y="26"/>
                    </a:cubicBezTo>
                    <a:cubicBezTo>
                      <a:pt x="370" y="28"/>
                      <a:pt x="368" y="28"/>
                      <a:pt x="363" y="28"/>
                    </a:cubicBezTo>
                    <a:cubicBezTo>
                      <a:pt x="359" y="28"/>
                      <a:pt x="357" y="29"/>
                      <a:pt x="357" y="30"/>
                    </a:cubicBezTo>
                    <a:cubicBezTo>
                      <a:pt x="357" y="31"/>
                      <a:pt x="357" y="31"/>
                      <a:pt x="358" y="32"/>
                    </a:cubicBezTo>
                    <a:cubicBezTo>
                      <a:pt x="359" y="33"/>
                      <a:pt x="361" y="33"/>
                      <a:pt x="365" y="33"/>
                    </a:cubicBezTo>
                    <a:cubicBezTo>
                      <a:pt x="370" y="33"/>
                      <a:pt x="376" y="32"/>
                      <a:pt x="377" y="30"/>
                    </a:cubicBezTo>
                    <a:cubicBezTo>
                      <a:pt x="379" y="28"/>
                      <a:pt x="381" y="28"/>
                      <a:pt x="384" y="28"/>
                    </a:cubicBezTo>
                    <a:cubicBezTo>
                      <a:pt x="386" y="28"/>
                      <a:pt x="387" y="28"/>
                      <a:pt x="387" y="27"/>
                    </a:cubicBezTo>
                    <a:cubicBezTo>
                      <a:pt x="387" y="26"/>
                      <a:pt x="381" y="24"/>
                      <a:pt x="374" y="24"/>
                    </a:cubicBezTo>
                    <a:cubicBezTo>
                      <a:pt x="372" y="24"/>
                      <a:pt x="371" y="24"/>
                      <a:pt x="371" y="25"/>
                    </a:cubicBezTo>
                    <a:close/>
                    <a:moveTo>
                      <a:pt x="280" y="32"/>
                    </a:moveTo>
                    <a:cubicBezTo>
                      <a:pt x="280" y="32"/>
                      <a:pt x="280" y="32"/>
                      <a:pt x="280" y="32"/>
                    </a:cubicBezTo>
                    <a:cubicBezTo>
                      <a:pt x="279" y="32"/>
                      <a:pt x="271" y="32"/>
                      <a:pt x="269" y="29"/>
                    </a:cubicBezTo>
                    <a:cubicBezTo>
                      <a:pt x="269" y="28"/>
                      <a:pt x="269" y="27"/>
                      <a:pt x="269" y="27"/>
                    </a:cubicBezTo>
                    <a:cubicBezTo>
                      <a:pt x="270" y="26"/>
                      <a:pt x="272" y="25"/>
                      <a:pt x="274" y="25"/>
                    </a:cubicBezTo>
                    <a:cubicBezTo>
                      <a:pt x="276" y="24"/>
                      <a:pt x="278" y="24"/>
                      <a:pt x="279" y="23"/>
                    </a:cubicBezTo>
                    <a:cubicBezTo>
                      <a:pt x="280" y="21"/>
                      <a:pt x="283" y="21"/>
                      <a:pt x="287" y="20"/>
                    </a:cubicBezTo>
                    <a:cubicBezTo>
                      <a:pt x="289" y="20"/>
                      <a:pt x="291" y="20"/>
                      <a:pt x="292" y="19"/>
                    </a:cubicBezTo>
                    <a:cubicBezTo>
                      <a:pt x="291" y="19"/>
                      <a:pt x="290" y="17"/>
                      <a:pt x="291" y="16"/>
                    </a:cubicBezTo>
                    <a:cubicBezTo>
                      <a:pt x="292" y="14"/>
                      <a:pt x="296" y="12"/>
                      <a:pt x="301" y="12"/>
                    </a:cubicBezTo>
                    <a:cubicBezTo>
                      <a:pt x="303" y="12"/>
                      <a:pt x="305" y="12"/>
                      <a:pt x="307" y="13"/>
                    </a:cubicBezTo>
                    <a:cubicBezTo>
                      <a:pt x="311" y="15"/>
                      <a:pt x="313" y="17"/>
                      <a:pt x="313" y="19"/>
                    </a:cubicBezTo>
                    <a:cubicBezTo>
                      <a:pt x="312" y="20"/>
                      <a:pt x="310" y="21"/>
                      <a:pt x="306" y="22"/>
                    </a:cubicBezTo>
                    <a:cubicBezTo>
                      <a:pt x="298" y="22"/>
                      <a:pt x="295" y="25"/>
                      <a:pt x="295" y="27"/>
                    </a:cubicBezTo>
                    <a:cubicBezTo>
                      <a:pt x="295" y="29"/>
                      <a:pt x="292" y="29"/>
                      <a:pt x="290" y="29"/>
                    </a:cubicBezTo>
                    <a:cubicBezTo>
                      <a:pt x="289" y="29"/>
                      <a:pt x="287" y="29"/>
                      <a:pt x="287" y="30"/>
                    </a:cubicBezTo>
                    <a:cubicBezTo>
                      <a:pt x="287" y="30"/>
                      <a:pt x="287" y="31"/>
                      <a:pt x="285" y="32"/>
                    </a:cubicBezTo>
                    <a:cubicBezTo>
                      <a:pt x="284" y="32"/>
                      <a:pt x="282" y="32"/>
                      <a:pt x="280" y="32"/>
                    </a:cubicBezTo>
                    <a:close/>
                    <a:moveTo>
                      <a:pt x="271" y="28"/>
                    </a:moveTo>
                    <a:cubicBezTo>
                      <a:pt x="271" y="28"/>
                      <a:pt x="271" y="28"/>
                      <a:pt x="271" y="28"/>
                    </a:cubicBezTo>
                    <a:cubicBezTo>
                      <a:pt x="272" y="29"/>
                      <a:pt x="275" y="30"/>
                      <a:pt x="280" y="30"/>
                    </a:cubicBezTo>
                    <a:cubicBezTo>
                      <a:pt x="280" y="30"/>
                      <a:pt x="280" y="30"/>
                      <a:pt x="280" y="30"/>
                    </a:cubicBezTo>
                    <a:cubicBezTo>
                      <a:pt x="284" y="30"/>
                      <a:pt x="285" y="30"/>
                      <a:pt x="285" y="29"/>
                    </a:cubicBezTo>
                    <a:cubicBezTo>
                      <a:pt x="285" y="27"/>
                      <a:pt x="288" y="27"/>
                      <a:pt x="290" y="27"/>
                    </a:cubicBezTo>
                    <a:cubicBezTo>
                      <a:pt x="291" y="27"/>
                      <a:pt x="293" y="27"/>
                      <a:pt x="293" y="27"/>
                    </a:cubicBezTo>
                    <a:cubicBezTo>
                      <a:pt x="293" y="25"/>
                      <a:pt x="295" y="20"/>
                      <a:pt x="305" y="20"/>
                    </a:cubicBezTo>
                    <a:cubicBezTo>
                      <a:pt x="310" y="19"/>
                      <a:pt x="311" y="18"/>
                      <a:pt x="311" y="18"/>
                    </a:cubicBezTo>
                    <a:cubicBezTo>
                      <a:pt x="311" y="18"/>
                      <a:pt x="311" y="17"/>
                      <a:pt x="306" y="15"/>
                    </a:cubicBezTo>
                    <a:cubicBezTo>
                      <a:pt x="304" y="14"/>
                      <a:pt x="303" y="14"/>
                      <a:pt x="301" y="14"/>
                    </a:cubicBezTo>
                    <a:cubicBezTo>
                      <a:pt x="297" y="14"/>
                      <a:pt x="293" y="16"/>
                      <a:pt x="293" y="17"/>
                    </a:cubicBezTo>
                    <a:cubicBezTo>
                      <a:pt x="293" y="17"/>
                      <a:pt x="293" y="17"/>
                      <a:pt x="293" y="18"/>
                    </a:cubicBezTo>
                    <a:cubicBezTo>
                      <a:pt x="294" y="18"/>
                      <a:pt x="294" y="19"/>
                      <a:pt x="294" y="20"/>
                    </a:cubicBezTo>
                    <a:cubicBezTo>
                      <a:pt x="294" y="21"/>
                      <a:pt x="292" y="22"/>
                      <a:pt x="288" y="22"/>
                    </a:cubicBezTo>
                    <a:cubicBezTo>
                      <a:pt x="285" y="23"/>
                      <a:pt x="281" y="23"/>
                      <a:pt x="280" y="24"/>
                    </a:cubicBezTo>
                    <a:cubicBezTo>
                      <a:pt x="279" y="26"/>
                      <a:pt x="277" y="26"/>
                      <a:pt x="275" y="27"/>
                    </a:cubicBezTo>
                    <a:cubicBezTo>
                      <a:pt x="273" y="27"/>
                      <a:pt x="271" y="27"/>
                      <a:pt x="271" y="28"/>
                    </a:cubicBezTo>
                    <a:close/>
                    <a:moveTo>
                      <a:pt x="328" y="32"/>
                    </a:moveTo>
                    <a:cubicBezTo>
                      <a:pt x="326" y="32"/>
                      <a:pt x="322" y="31"/>
                      <a:pt x="321" y="30"/>
                    </a:cubicBezTo>
                    <a:cubicBezTo>
                      <a:pt x="320" y="30"/>
                      <a:pt x="319" y="29"/>
                      <a:pt x="320" y="29"/>
                    </a:cubicBezTo>
                    <a:cubicBezTo>
                      <a:pt x="320" y="27"/>
                      <a:pt x="327" y="25"/>
                      <a:pt x="330" y="25"/>
                    </a:cubicBezTo>
                    <a:cubicBezTo>
                      <a:pt x="334" y="25"/>
                      <a:pt x="334" y="27"/>
                      <a:pt x="334" y="28"/>
                    </a:cubicBezTo>
                    <a:cubicBezTo>
                      <a:pt x="334" y="29"/>
                      <a:pt x="333" y="31"/>
                      <a:pt x="332" y="31"/>
                    </a:cubicBezTo>
                    <a:cubicBezTo>
                      <a:pt x="331" y="32"/>
                      <a:pt x="330" y="32"/>
                      <a:pt x="328" y="32"/>
                    </a:cubicBezTo>
                    <a:close/>
                    <a:moveTo>
                      <a:pt x="323" y="29"/>
                    </a:moveTo>
                    <a:cubicBezTo>
                      <a:pt x="325" y="30"/>
                      <a:pt x="330" y="30"/>
                      <a:pt x="331" y="29"/>
                    </a:cubicBezTo>
                    <a:cubicBezTo>
                      <a:pt x="332" y="29"/>
                      <a:pt x="332" y="29"/>
                      <a:pt x="332" y="28"/>
                    </a:cubicBezTo>
                    <a:cubicBezTo>
                      <a:pt x="332" y="27"/>
                      <a:pt x="331" y="27"/>
                      <a:pt x="330" y="27"/>
                    </a:cubicBezTo>
                    <a:cubicBezTo>
                      <a:pt x="327" y="27"/>
                      <a:pt x="324" y="28"/>
                      <a:pt x="323" y="29"/>
                    </a:cubicBezTo>
                    <a:close/>
                    <a:moveTo>
                      <a:pt x="399" y="26"/>
                    </a:moveTo>
                    <a:cubicBezTo>
                      <a:pt x="399" y="26"/>
                      <a:pt x="399" y="26"/>
                      <a:pt x="399" y="26"/>
                    </a:cubicBezTo>
                    <a:cubicBezTo>
                      <a:pt x="395" y="26"/>
                      <a:pt x="393" y="25"/>
                      <a:pt x="391" y="23"/>
                    </a:cubicBezTo>
                    <a:cubicBezTo>
                      <a:pt x="390" y="22"/>
                      <a:pt x="389" y="22"/>
                      <a:pt x="389" y="21"/>
                    </a:cubicBezTo>
                    <a:cubicBezTo>
                      <a:pt x="390" y="19"/>
                      <a:pt x="392" y="18"/>
                      <a:pt x="394" y="17"/>
                    </a:cubicBezTo>
                    <a:cubicBezTo>
                      <a:pt x="395" y="16"/>
                      <a:pt x="398" y="14"/>
                      <a:pt x="398" y="14"/>
                    </a:cubicBezTo>
                    <a:cubicBezTo>
                      <a:pt x="397" y="13"/>
                      <a:pt x="398" y="13"/>
                      <a:pt x="398" y="12"/>
                    </a:cubicBezTo>
                    <a:cubicBezTo>
                      <a:pt x="399" y="11"/>
                      <a:pt x="402" y="11"/>
                      <a:pt x="405" y="11"/>
                    </a:cubicBezTo>
                    <a:cubicBezTo>
                      <a:pt x="407" y="11"/>
                      <a:pt x="415" y="11"/>
                      <a:pt x="415" y="14"/>
                    </a:cubicBezTo>
                    <a:cubicBezTo>
                      <a:pt x="415" y="14"/>
                      <a:pt x="417" y="15"/>
                      <a:pt x="417" y="15"/>
                    </a:cubicBezTo>
                    <a:cubicBezTo>
                      <a:pt x="419" y="16"/>
                      <a:pt x="420" y="16"/>
                      <a:pt x="420" y="18"/>
                    </a:cubicBezTo>
                    <a:cubicBezTo>
                      <a:pt x="420" y="18"/>
                      <a:pt x="420" y="19"/>
                      <a:pt x="419" y="20"/>
                    </a:cubicBezTo>
                    <a:cubicBezTo>
                      <a:pt x="418" y="22"/>
                      <a:pt x="407" y="26"/>
                      <a:pt x="399" y="26"/>
                    </a:cubicBezTo>
                    <a:close/>
                    <a:moveTo>
                      <a:pt x="400" y="13"/>
                    </a:moveTo>
                    <a:cubicBezTo>
                      <a:pt x="400" y="15"/>
                      <a:pt x="398" y="17"/>
                      <a:pt x="395" y="18"/>
                    </a:cubicBezTo>
                    <a:cubicBezTo>
                      <a:pt x="394" y="19"/>
                      <a:pt x="392" y="21"/>
                      <a:pt x="392" y="21"/>
                    </a:cubicBezTo>
                    <a:cubicBezTo>
                      <a:pt x="392" y="21"/>
                      <a:pt x="392" y="21"/>
                      <a:pt x="392" y="22"/>
                    </a:cubicBezTo>
                    <a:cubicBezTo>
                      <a:pt x="393" y="23"/>
                      <a:pt x="396" y="23"/>
                      <a:pt x="399" y="23"/>
                    </a:cubicBezTo>
                    <a:cubicBezTo>
                      <a:pt x="407" y="23"/>
                      <a:pt x="417" y="20"/>
                      <a:pt x="418" y="18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418" y="18"/>
                      <a:pt x="417" y="17"/>
                      <a:pt x="417" y="17"/>
                    </a:cubicBezTo>
                    <a:cubicBezTo>
                      <a:pt x="415" y="16"/>
                      <a:pt x="414" y="16"/>
                      <a:pt x="413" y="14"/>
                    </a:cubicBezTo>
                    <a:cubicBezTo>
                      <a:pt x="413" y="14"/>
                      <a:pt x="409" y="13"/>
                      <a:pt x="405" y="13"/>
                    </a:cubicBezTo>
                    <a:cubicBezTo>
                      <a:pt x="402" y="13"/>
                      <a:pt x="400" y="13"/>
                      <a:pt x="400" y="13"/>
                    </a:cubicBezTo>
                    <a:close/>
                    <a:moveTo>
                      <a:pt x="258" y="25"/>
                    </a:moveTo>
                    <a:cubicBezTo>
                      <a:pt x="258" y="25"/>
                      <a:pt x="258" y="25"/>
                      <a:pt x="258" y="25"/>
                    </a:cubicBezTo>
                    <a:cubicBezTo>
                      <a:pt x="254" y="25"/>
                      <a:pt x="250" y="23"/>
                      <a:pt x="249" y="21"/>
                    </a:cubicBezTo>
                    <a:cubicBezTo>
                      <a:pt x="249" y="20"/>
                      <a:pt x="249" y="20"/>
                      <a:pt x="249" y="19"/>
                    </a:cubicBezTo>
                    <a:cubicBezTo>
                      <a:pt x="250" y="18"/>
                      <a:pt x="253" y="18"/>
                      <a:pt x="256" y="17"/>
                    </a:cubicBezTo>
                    <a:cubicBezTo>
                      <a:pt x="259" y="17"/>
                      <a:pt x="262" y="17"/>
                      <a:pt x="264" y="16"/>
                    </a:cubicBezTo>
                    <a:cubicBezTo>
                      <a:pt x="267" y="15"/>
                      <a:pt x="272" y="14"/>
                      <a:pt x="274" y="14"/>
                    </a:cubicBezTo>
                    <a:cubicBezTo>
                      <a:pt x="275" y="14"/>
                      <a:pt x="281" y="15"/>
                      <a:pt x="283" y="17"/>
                    </a:cubicBezTo>
                    <a:cubicBezTo>
                      <a:pt x="283" y="17"/>
                      <a:pt x="283" y="18"/>
                      <a:pt x="283" y="18"/>
                    </a:cubicBezTo>
                    <a:cubicBezTo>
                      <a:pt x="282" y="20"/>
                      <a:pt x="281" y="20"/>
                      <a:pt x="280" y="20"/>
                    </a:cubicBezTo>
                    <a:cubicBezTo>
                      <a:pt x="280" y="20"/>
                      <a:pt x="279" y="20"/>
                      <a:pt x="278" y="20"/>
                    </a:cubicBezTo>
                    <a:cubicBezTo>
                      <a:pt x="276" y="20"/>
                      <a:pt x="275" y="19"/>
                      <a:pt x="274" y="19"/>
                    </a:cubicBezTo>
                    <a:cubicBezTo>
                      <a:pt x="271" y="19"/>
                      <a:pt x="268" y="20"/>
                      <a:pt x="267" y="22"/>
                    </a:cubicBezTo>
                    <a:cubicBezTo>
                      <a:pt x="264" y="24"/>
                      <a:pt x="261" y="25"/>
                      <a:pt x="258" y="25"/>
                    </a:cubicBezTo>
                    <a:close/>
                    <a:moveTo>
                      <a:pt x="274" y="16"/>
                    </a:moveTo>
                    <a:cubicBezTo>
                      <a:pt x="270" y="16"/>
                      <a:pt x="267" y="17"/>
                      <a:pt x="265" y="18"/>
                    </a:cubicBezTo>
                    <a:cubicBezTo>
                      <a:pt x="263" y="19"/>
                      <a:pt x="259" y="19"/>
                      <a:pt x="256" y="20"/>
                    </a:cubicBezTo>
                    <a:cubicBezTo>
                      <a:pt x="254" y="20"/>
                      <a:pt x="251" y="20"/>
                      <a:pt x="251" y="20"/>
                    </a:cubicBezTo>
                    <a:cubicBezTo>
                      <a:pt x="251" y="21"/>
                      <a:pt x="254" y="23"/>
                      <a:pt x="258" y="23"/>
                    </a:cubicBezTo>
                    <a:cubicBezTo>
                      <a:pt x="258" y="23"/>
                      <a:pt x="258" y="23"/>
                      <a:pt x="258" y="23"/>
                    </a:cubicBezTo>
                    <a:cubicBezTo>
                      <a:pt x="261" y="23"/>
                      <a:pt x="263" y="22"/>
                      <a:pt x="265" y="20"/>
                    </a:cubicBezTo>
                    <a:cubicBezTo>
                      <a:pt x="267" y="18"/>
                      <a:pt x="270" y="17"/>
                      <a:pt x="274" y="17"/>
                    </a:cubicBezTo>
                    <a:cubicBezTo>
                      <a:pt x="275" y="17"/>
                      <a:pt x="277" y="17"/>
                      <a:pt x="278" y="18"/>
                    </a:cubicBezTo>
                    <a:cubicBezTo>
                      <a:pt x="279" y="18"/>
                      <a:pt x="280" y="18"/>
                      <a:pt x="280" y="18"/>
                    </a:cubicBezTo>
                    <a:cubicBezTo>
                      <a:pt x="281" y="18"/>
                      <a:pt x="281" y="18"/>
                      <a:pt x="281" y="18"/>
                    </a:cubicBezTo>
                    <a:cubicBezTo>
                      <a:pt x="281" y="17"/>
                      <a:pt x="278" y="16"/>
                      <a:pt x="274" y="16"/>
                    </a:cubicBezTo>
                    <a:close/>
                    <a:moveTo>
                      <a:pt x="353" y="22"/>
                    </a:moveTo>
                    <a:cubicBezTo>
                      <a:pt x="353" y="22"/>
                      <a:pt x="353" y="22"/>
                      <a:pt x="353" y="22"/>
                    </a:cubicBezTo>
                    <a:cubicBezTo>
                      <a:pt x="349" y="22"/>
                      <a:pt x="342" y="21"/>
                      <a:pt x="339" y="18"/>
                    </a:cubicBezTo>
                    <a:cubicBezTo>
                      <a:pt x="338" y="18"/>
                      <a:pt x="338" y="17"/>
                      <a:pt x="338" y="17"/>
                    </a:cubicBezTo>
                    <a:cubicBezTo>
                      <a:pt x="339" y="15"/>
                      <a:pt x="341" y="14"/>
                      <a:pt x="345" y="13"/>
                    </a:cubicBezTo>
                    <a:cubicBezTo>
                      <a:pt x="346" y="13"/>
                      <a:pt x="348" y="12"/>
                      <a:pt x="349" y="12"/>
                    </a:cubicBezTo>
                    <a:cubicBezTo>
                      <a:pt x="347" y="10"/>
                      <a:pt x="346" y="9"/>
                      <a:pt x="347" y="8"/>
                    </a:cubicBezTo>
                    <a:cubicBezTo>
                      <a:pt x="347" y="8"/>
                      <a:pt x="348" y="7"/>
                      <a:pt x="349" y="7"/>
                    </a:cubicBezTo>
                    <a:cubicBezTo>
                      <a:pt x="351" y="7"/>
                      <a:pt x="354" y="8"/>
                      <a:pt x="357" y="9"/>
                    </a:cubicBezTo>
                    <a:cubicBezTo>
                      <a:pt x="359" y="10"/>
                      <a:pt x="362" y="10"/>
                      <a:pt x="364" y="10"/>
                    </a:cubicBezTo>
                    <a:cubicBezTo>
                      <a:pt x="365" y="10"/>
                      <a:pt x="366" y="10"/>
                      <a:pt x="367" y="10"/>
                    </a:cubicBezTo>
                    <a:cubicBezTo>
                      <a:pt x="367" y="10"/>
                      <a:pt x="368" y="10"/>
                      <a:pt x="369" y="10"/>
                    </a:cubicBezTo>
                    <a:cubicBezTo>
                      <a:pt x="371" y="10"/>
                      <a:pt x="373" y="10"/>
                      <a:pt x="374" y="11"/>
                    </a:cubicBezTo>
                    <a:cubicBezTo>
                      <a:pt x="374" y="12"/>
                      <a:pt x="374" y="13"/>
                      <a:pt x="374" y="15"/>
                    </a:cubicBezTo>
                    <a:cubicBezTo>
                      <a:pt x="374" y="20"/>
                      <a:pt x="361" y="22"/>
                      <a:pt x="353" y="22"/>
                    </a:cubicBezTo>
                    <a:close/>
                    <a:moveTo>
                      <a:pt x="340" y="17"/>
                    </a:moveTo>
                    <a:cubicBezTo>
                      <a:pt x="342" y="19"/>
                      <a:pt x="347" y="19"/>
                      <a:pt x="353" y="19"/>
                    </a:cubicBezTo>
                    <a:cubicBezTo>
                      <a:pt x="363" y="19"/>
                      <a:pt x="372" y="17"/>
                      <a:pt x="372" y="14"/>
                    </a:cubicBezTo>
                    <a:cubicBezTo>
                      <a:pt x="372" y="14"/>
                      <a:pt x="372" y="13"/>
                      <a:pt x="372" y="13"/>
                    </a:cubicBezTo>
                    <a:cubicBezTo>
                      <a:pt x="371" y="12"/>
                      <a:pt x="370" y="12"/>
                      <a:pt x="369" y="12"/>
                    </a:cubicBezTo>
                    <a:cubicBezTo>
                      <a:pt x="368" y="12"/>
                      <a:pt x="367" y="12"/>
                      <a:pt x="367" y="12"/>
                    </a:cubicBezTo>
                    <a:cubicBezTo>
                      <a:pt x="366" y="12"/>
                      <a:pt x="365" y="12"/>
                      <a:pt x="364" y="12"/>
                    </a:cubicBezTo>
                    <a:cubicBezTo>
                      <a:pt x="362" y="12"/>
                      <a:pt x="359" y="12"/>
                      <a:pt x="356" y="11"/>
                    </a:cubicBezTo>
                    <a:cubicBezTo>
                      <a:pt x="353" y="10"/>
                      <a:pt x="351" y="9"/>
                      <a:pt x="349" y="9"/>
                    </a:cubicBezTo>
                    <a:cubicBezTo>
                      <a:pt x="349" y="9"/>
                      <a:pt x="349" y="9"/>
                      <a:pt x="349" y="9"/>
                    </a:cubicBezTo>
                    <a:cubicBezTo>
                      <a:pt x="349" y="9"/>
                      <a:pt x="349" y="10"/>
                      <a:pt x="350" y="11"/>
                    </a:cubicBezTo>
                    <a:cubicBezTo>
                      <a:pt x="351" y="11"/>
                      <a:pt x="351" y="12"/>
                      <a:pt x="351" y="12"/>
                    </a:cubicBezTo>
                    <a:cubicBezTo>
                      <a:pt x="351" y="14"/>
                      <a:pt x="349" y="14"/>
                      <a:pt x="345" y="15"/>
                    </a:cubicBezTo>
                    <a:cubicBezTo>
                      <a:pt x="344" y="16"/>
                      <a:pt x="341" y="16"/>
                      <a:pt x="340" y="17"/>
                    </a:cubicBezTo>
                    <a:close/>
                    <a:moveTo>
                      <a:pt x="430" y="19"/>
                    </a:moveTo>
                    <a:cubicBezTo>
                      <a:pt x="430" y="19"/>
                      <a:pt x="430" y="19"/>
                      <a:pt x="430" y="19"/>
                    </a:cubicBezTo>
                    <a:cubicBezTo>
                      <a:pt x="426" y="19"/>
                      <a:pt x="424" y="19"/>
                      <a:pt x="423" y="17"/>
                    </a:cubicBezTo>
                    <a:cubicBezTo>
                      <a:pt x="422" y="17"/>
                      <a:pt x="422" y="16"/>
                      <a:pt x="422" y="15"/>
                    </a:cubicBezTo>
                    <a:cubicBezTo>
                      <a:pt x="423" y="13"/>
                      <a:pt x="432" y="11"/>
                      <a:pt x="434" y="11"/>
                    </a:cubicBezTo>
                    <a:cubicBezTo>
                      <a:pt x="435" y="11"/>
                      <a:pt x="435" y="11"/>
                      <a:pt x="435" y="11"/>
                    </a:cubicBezTo>
                    <a:cubicBezTo>
                      <a:pt x="436" y="11"/>
                      <a:pt x="436" y="11"/>
                      <a:pt x="437" y="10"/>
                    </a:cubicBezTo>
                    <a:cubicBezTo>
                      <a:pt x="438" y="9"/>
                      <a:pt x="440" y="8"/>
                      <a:pt x="443" y="8"/>
                    </a:cubicBezTo>
                    <a:cubicBezTo>
                      <a:pt x="443" y="8"/>
                      <a:pt x="444" y="8"/>
                      <a:pt x="445" y="8"/>
                    </a:cubicBezTo>
                    <a:cubicBezTo>
                      <a:pt x="447" y="9"/>
                      <a:pt x="449" y="11"/>
                      <a:pt x="449" y="13"/>
                    </a:cubicBezTo>
                    <a:cubicBezTo>
                      <a:pt x="449" y="14"/>
                      <a:pt x="448" y="18"/>
                      <a:pt x="440" y="19"/>
                    </a:cubicBezTo>
                    <a:cubicBezTo>
                      <a:pt x="439" y="19"/>
                      <a:pt x="438" y="19"/>
                      <a:pt x="437" y="19"/>
                    </a:cubicBezTo>
                    <a:cubicBezTo>
                      <a:pt x="435" y="19"/>
                      <a:pt x="432" y="19"/>
                      <a:pt x="430" y="19"/>
                    </a:cubicBezTo>
                    <a:close/>
                    <a:moveTo>
                      <a:pt x="434" y="13"/>
                    </a:moveTo>
                    <a:cubicBezTo>
                      <a:pt x="431" y="13"/>
                      <a:pt x="425" y="15"/>
                      <a:pt x="424" y="16"/>
                    </a:cubicBezTo>
                    <a:cubicBezTo>
                      <a:pt x="425" y="17"/>
                      <a:pt x="427" y="17"/>
                      <a:pt x="430" y="17"/>
                    </a:cubicBezTo>
                    <a:cubicBezTo>
                      <a:pt x="432" y="17"/>
                      <a:pt x="435" y="17"/>
                      <a:pt x="437" y="17"/>
                    </a:cubicBezTo>
                    <a:cubicBezTo>
                      <a:pt x="438" y="17"/>
                      <a:pt x="439" y="17"/>
                      <a:pt x="439" y="16"/>
                    </a:cubicBezTo>
                    <a:cubicBezTo>
                      <a:pt x="445" y="16"/>
                      <a:pt x="447" y="14"/>
                      <a:pt x="447" y="13"/>
                    </a:cubicBezTo>
                    <a:cubicBezTo>
                      <a:pt x="447" y="12"/>
                      <a:pt x="446" y="11"/>
                      <a:pt x="444" y="10"/>
                    </a:cubicBezTo>
                    <a:cubicBezTo>
                      <a:pt x="444" y="10"/>
                      <a:pt x="443" y="10"/>
                      <a:pt x="443" y="10"/>
                    </a:cubicBezTo>
                    <a:cubicBezTo>
                      <a:pt x="441" y="10"/>
                      <a:pt x="440" y="11"/>
                      <a:pt x="438" y="12"/>
                    </a:cubicBezTo>
                    <a:cubicBezTo>
                      <a:pt x="437" y="13"/>
                      <a:pt x="436" y="14"/>
                      <a:pt x="435" y="13"/>
                    </a:cubicBezTo>
                    <a:cubicBezTo>
                      <a:pt x="435" y="13"/>
                      <a:pt x="434" y="13"/>
                      <a:pt x="434" y="13"/>
                    </a:cubicBezTo>
                    <a:close/>
                    <a:moveTo>
                      <a:pt x="692" y="14"/>
                    </a:moveTo>
                    <a:cubicBezTo>
                      <a:pt x="692" y="14"/>
                      <a:pt x="692" y="14"/>
                      <a:pt x="692" y="14"/>
                    </a:cubicBezTo>
                    <a:cubicBezTo>
                      <a:pt x="689" y="14"/>
                      <a:pt x="686" y="14"/>
                      <a:pt x="685" y="13"/>
                    </a:cubicBezTo>
                    <a:cubicBezTo>
                      <a:pt x="683" y="11"/>
                      <a:pt x="683" y="10"/>
                      <a:pt x="684" y="10"/>
                    </a:cubicBezTo>
                    <a:cubicBezTo>
                      <a:pt x="685" y="7"/>
                      <a:pt x="690" y="7"/>
                      <a:pt x="693" y="7"/>
                    </a:cubicBezTo>
                    <a:cubicBezTo>
                      <a:pt x="695" y="7"/>
                      <a:pt x="698" y="7"/>
                      <a:pt x="699" y="8"/>
                    </a:cubicBezTo>
                    <a:cubicBezTo>
                      <a:pt x="699" y="9"/>
                      <a:pt x="699" y="10"/>
                      <a:pt x="699" y="10"/>
                    </a:cubicBezTo>
                    <a:cubicBezTo>
                      <a:pt x="699" y="13"/>
                      <a:pt x="696" y="14"/>
                      <a:pt x="692" y="14"/>
                    </a:cubicBezTo>
                    <a:close/>
                    <a:moveTo>
                      <a:pt x="693" y="9"/>
                    </a:moveTo>
                    <a:cubicBezTo>
                      <a:pt x="689" y="9"/>
                      <a:pt x="686" y="10"/>
                      <a:pt x="686" y="10"/>
                    </a:cubicBezTo>
                    <a:cubicBezTo>
                      <a:pt x="686" y="11"/>
                      <a:pt x="686" y="11"/>
                      <a:pt x="686" y="11"/>
                    </a:cubicBezTo>
                    <a:cubicBezTo>
                      <a:pt x="687" y="11"/>
                      <a:pt x="689" y="12"/>
                      <a:pt x="692" y="12"/>
                    </a:cubicBezTo>
                    <a:cubicBezTo>
                      <a:pt x="692" y="12"/>
                      <a:pt x="692" y="12"/>
                      <a:pt x="692" y="12"/>
                    </a:cubicBezTo>
                    <a:cubicBezTo>
                      <a:pt x="693" y="12"/>
                      <a:pt x="697" y="12"/>
                      <a:pt x="697" y="10"/>
                    </a:cubicBezTo>
                    <a:cubicBezTo>
                      <a:pt x="697" y="9"/>
                      <a:pt x="695" y="9"/>
                      <a:pt x="693" y="9"/>
                    </a:cubicBezTo>
                    <a:close/>
                    <a:moveTo>
                      <a:pt x="368" y="10"/>
                    </a:moveTo>
                    <a:cubicBezTo>
                      <a:pt x="362" y="10"/>
                      <a:pt x="356" y="9"/>
                      <a:pt x="355" y="6"/>
                    </a:cubicBezTo>
                    <a:cubicBezTo>
                      <a:pt x="355" y="5"/>
                      <a:pt x="355" y="5"/>
                      <a:pt x="355" y="5"/>
                    </a:cubicBezTo>
                    <a:cubicBezTo>
                      <a:pt x="355" y="5"/>
                      <a:pt x="355" y="5"/>
                      <a:pt x="355" y="5"/>
                    </a:cubicBezTo>
                    <a:cubicBezTo>
                      <a:pt x="355" y="4"/>
                      <a:pt x="356" y="4"/>
                      <a:pt x="360" y="4"/>
                    </a:cubicBezTo>
                    <a:cubicBezTo>
                      <a:pt x="363" y="4"/>
                      <a:pt x="366" y="4"/>
                      <a:pt x="368" y="3"/>
                    </a:cubicBezTo>
                    <a:cubicBezTo>
                      <a:pt x="368" y="3"/>
                      <a:pt x="368" y="3"/>
                      <a:pt x="368" y="2"/>
                    </a:cubicBezTo>
                    <a:cubicBezTo>
                      <a:pt x="369" y="0"/>
                      <a:pt x="377" y="0"/>
                      <a:pt x="378" y="0"/>
                    </a:cubicBezTo>
                    <a:cubicBezTo>
                      <a:pt x="381" y="0"/>
                      <a:pt x="385" y="0"/>
                      <a:pt x="387" y="2"/>
                    </a:cubicBezTo>
                    <a:cubicBezTo>
                      <a:pt x="388" y="3"/>
                      <a:pt x="388" y="4"/>
                      <a:pt x="387" y="5"/>
                    </a:cubicBezTo>
                    <a:cubicBezTo>
                      <a:pt x="387" y="6"/>
                      <a:pt x="385" y="7"/>
                      <a:pt x="382" y="7"/>
                    </a:cubicBezTo>
                    <a:cubicBezTo>
                      <a:pt x="380" y="7"/>
                      <a:pt x="379" y="6"/>
                      <a:pt x="378" y="6"/>
                    </a:cubicBezTo>
                    <a:cubicBezTo>
                      <a:pt x="376" y="6"/>
                      <a:pt x="376" y="6"/>
                      <a:pt x="375" y="7"/>
                    </a:cubicBezTo>
                    <a:cubicBezTo>
                      <a:pt x="374" y="8"/>
                      <a:pt x="372" y="10"/>
                      <a:pt x="368" y="10"/>
                    </a:cubicBezTo>
                    <a:close/>
                    <a:moveTo>
                      <a:pt x="358" y="6"/>
                    </a:moveTo>
                    <a:cubicBezTo>
                      <a:pt x="360" y="7"/>
                      <a:pt x="363" y="8"/>
                      <a:pt x="368" y="8"/>
                    </a:cubicBezTo>
                    <a:cubicBezTo>
                      <a:pt x="372" y="8"/>
                      <a:pt x="372" y="7"/>
                      <a:pt x="373" y="6"/>
                    </a:cubicBezTo>
                    <a:cubicBezTo>
                      <a:pt x="374" y="5"/>
                      <a:pt x="375" y="4"/>
                      <a:pt x="378" y="4"/>
                    </a:cubicBezTo>
                    <a:cubicBezTo>
                      <a:pt x="379" y="4"/>
                      <a:pt x="380" y="4"/>
                      <a:pt x="382" y="4"/>
                    </a:cubicBezTo>
                    <a:cubicBezTo>
                      <a:pt x="384" y="4"/>
                      <a:pt x="385" y="4"/>
                      <a:pt x="386" y="4"/>
                    </a:cubicBezTo>
                    <a:cubicBezTo>
                      <a:pt x="386" y="4"/>
                      <a:pt x="386" y="4"/>
                      <a:pt x="386" y="4"/>
                    </a:cubicBezTo>
                    <a:cubicBezTo>
                      <a:pt x="386" y="4"/>
                      <a:pt x="385" y="4"/>
                      <a:pt x="385" y="3"/>
                    </a:cubicBezTo>
                    <a:cubicBezTo>
                      <a:pt x="385" y="3"/>
                      <a:pt x="382" y="2"/>
                      <a:pt x="378" y="2"/>
                    </a:cubicBezTo>
                    <a:cubicBezTo>
                      <a:pt x="374" y="2"/>
                      <a:pt x="371" y="3"/>
                      <a:pt x="370" y="3"/>
                    </a:cubicBezTo>
                    <a:cubicBezTo>
                      <a:pt x="370" y="3"/>
                      <a:pt x="370" y="4"/>
                      <a:pt x="370" y="4"/>
                    </a:cubicBezTo>
                    <a:cubicBezTo>
                      <a:pt x="369" y="5"/>
                      <a:pt x="367" y="6"/>
                      <a:pt x="360" y="6"/>
                    </a:cubicBezTo>
                    <a:cubicBezTo>
                      <a:pt x="360" y="6"/>
                      <a:pt x="359" y="6"/>
                      <a:pt x="35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7" name="Google Shape;388;p3">
                <a:extLst>
                  <a:ext uri="{FF2B5EF4-FFF2-40B4-BE49-F238E27FC236}">
                    <a16:creationId xmlns:a16="http://schemas.microsoft.com/office/drawing/2014/main" id="{6CCFEE51-86E5-1545-8058-48CA608CD1EE}"/>
                  </a:ext>
                </a:extLst>
              </p:cNvPr>
              <p:cNvSpPr/>
              <p:nvPr/>
            </p:nvSpPr>
            <p:spPr>
              <a:xfrm>
                <a:off x="4416" y="2296"/>
                <a:ext cx="1335" cy="512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633" extrusionOk="0">
                    <a:moveTo>
                      <a:pt x="25" y="457"/>
                    </a:moveTo>
                    <a:cubicBezTo>
                      <a:pt x="24" y="458"/>
                      <a:pt x="20" y="457"/>
                      <a:pt x="19" y="455"/>
                    </a:cubicBezTo>
                    <a:cubicBezTo>
                      <a:pt x="19" y="454"/>
                      <a:pt x="16" y="455"/>
                      <a:pt x="14" y="455"/>
                    </a:cubicBezTo>
                    <a:cubicBezTo>
                      <a:pt x="14" y="455"/>
                      <a:pt x="15" y="455"/>
                      <a:pt x="15" y="456"/>
                    </a:cubicBezTo>
                    <a:cubicBezTo>
                      <a:pt x="16" y="459"/>
                      <a:pt x="10" y="459"/>
                      <a:pt x="12" y="461"/>
                    </a:cubicBezTo>
                    <a:cubicBezTo>
                      <a:pt x="14" y="464"/>
                      <a:pt x="7" y="464"/>
                      <a:pt x="7" y="461"/>
                    </a:cubicBezTo>
                    <a:cubicBezTo>
                      <a:pt x="7" y="459"/>
                      <a:pt x="0" y="460"/>
                      <a:pt x="1" y="462"/>
                    </a:cubicBezTo>
                    <a:cubicBezTo>
                      <a:pt x="1" y="463"/>
                      <a:pt x="1" y="463"/>
                      <a:pt x="0" y="464"/>
                    </a:cubicBezTo>
                    <a:cubicBezTo>
                      <a:pt x="2" y="465"/>
                      <a:pt x="4" y="466"/>
                      <a:pt x="5" y="466"/>
                    </a:cubicBezTo>
                    <a:cubicBezTo>
                      <a:pt x="6" y="467"/>
                      <a:pt x="23" y="468"/>
                      <a:pt x="30" y="467"/>
                    </a:cubicBezTo>
                    <a:cubicBezTo>
                      <a:pt x="30" y="466"/>
                      <a:pt x="31" y="462"/>
                      <a:pt x="31" y="461"/>
                    </a:cubicBezTo>
                    <a:cubicBezTo>
                      <a:pt x="31" y="459"/>
                      <a:pt x="26" y="457"/>
                      <a:pt x="25" y="457"/>
                    </a:cubicBezTo>
                    <a:close/>
                    <a:moveTo>
                      <a:pt x="438" y="18"/>
                    </a:moveTo>
                    <a:cubicBezTo>
                      <a:pt x="449" y="16"/>
                      <a:pt x="449" y="10"/>
                      <a:pt x="443" y="9"/>
                    </a:cubicBezTo>
                    <a:cubicBezTo>
                      <a:pt x="438" y="8"/>
                      <a:pt x="437" y="13"/>
                      <a:pt x="434" y="12"/>
                    </a:cubicBezTo>
                    <a:cubicBezTo>
                      <a:pt x="431" y="12"/>
                      <a:pt x="420" y="14"/>
                      <a:pt x="422" y="17"/>
                    </a:cubicBezTo>
                    <a:cubicBezTo>
                      <a:pt x="425" y="20"/>
                      <a:pt x="433" y="18"/>
                      <a:pt x="438" y="18"/>
                    </a:cubicBezTo>
                    <a:close/>
                    <a:moveTo>
                      <a:pt x="494" y="176"/>
                    </a:moveTo>
                    <a:cubicBezTo>
                      <a:pt x="497" y="177"/>
                      <a:pt x="507" y="175"/>
                      <a:pt x="508" y="173"/>
                    </a:cubicBezTo>
                    <a:cubicBezTo>
                      <a:pt x="510" y="171"/>
                      <a:pt x="504" y="169"/>
                      <a:pt x="498" y="169"/>
                    </a:cubicBezTo>
                    <a:cubicBezTo>
                      <a:pt x="491" y="169"/>
                      <a:pt x="490" y="176"/>
                      <a:pt x="494" y="176"/>
                    </a:cubicBezTo>
                    <a:close/>
                    <a:moveTo>
                      <a:pt x="705" y="30"/>
                    </a:moveTo>
                    <a:cubicBezTo>
                      <a:pt x="710" y="33"/>
                      <a:pt x="708" y="34"/>
                      <a:pt x="702" y="34"/>
                    </a:cubicBezTo>
                    <a:cubicBezTo>
                      <a:pt x="697" y="34"/>
                      <a:pt x="692" y="36"/>
                      <a:pt x="696" y="38"/>
                    </a:cubicBezTo>
                    <a:cubicBezTo>
                      <a:pt x="698" y="39"/>
                      <a:pt x="698" y="42"/>
                      <a:pt x="704" y="43"/>
                    </a:cubicBezTo>
                    <a:cubicBezTo>
                      <a:pt x="710" y="45"/>
                      <a:pt x="716" y="40"/>
                      <a:pt x="716" y="36"/>
                    </a:cubicBezTo>
                    <a:cubicBezTo>
                      <a:pt x="715" y="33"/>
                      <a:pt x="736" y="30"/>
                      <a:pt x="742" y="28"/>
                    </a:cubicBezTo>
                    <a:cubicBezTo>
                      <a:pt x="748" y="27"/>
                      <a:pt x="738" y="21"/>
                      <a:pt x="745" y="20"/>
                    </a:cubicBezTo>
                    <a:cubicBezTo>
                      <a:pt x="751" y="20"/>
                      <a:pt x="748" y="17"/>
                      <a:pt x="741" y="16"/>
                    </a:cubicBezTo>
                    <a:cubicBezTo>
                      <a:pt x="733" y="15"/>
                      <a:pt x="736" y="8"/>
                      <a:pt x="734" y="6"/>
                    </a:cubicBezTo>
                    <a:cubicBezTo>
                      <a:pt x="731" y="4"/>
                      <a:pt x="730" y="9"/>
                      <a:pt x="720" y="11"/>
                    </a:cubicBezTo>
                    <a:cubicBezTo>
                      <a:pt x="710" y="13"/>
                      <a:pt x="705" y="15"/>
                      <a:pt x="709" y="17"/>
                    </a:cubicBezTo>
                    <a:cubicBezTo>
                      <a:pt x="713" y="19"/>
                      <a:pt x="709" y="24"/>
                      <a:pt x="704" y="24"/>
                    </a:cubicBezTo>
                    <a:cubicBezTo>
                      <a:pt x="700" y="24"/>
                      <a:pt x="699" y="28"/>
                      <a:pt x="705" y="30"/>
                    </a:cubicBezTo>
                    <a:close/>
                    <a:moveTo>
                      <a:pt x="720" y="38"/>
                    </a:moveTo>
                    <a:cubicBezTo>
                      <a:pt x="720" y="41"/>
                      <a:pt x="711" y="45"/>
                      <a:pt x="713" y="47"/>
                    </a:cubicBezTo>
                    <a:cubicBezTo>
                      <a:pt x="716" y="49"/>
                      <a:pt x="718" y="48"/>
                      <a:pt x="720" y="49"/>
                    </a:cubicBezTo>
                    <a:cubicBezTo>
                      <a:pt x="723" y="49"/>
                      <a:pt x="725" y="57"/>
                      <a:pt x="730" y="56"/>
                    </a:cubicBezTo>
                    <a:cubicBezTo>
                      <a:pt x="735" y="54"/>
                      <a:pt x="749" y="61"/>
                      <a:pt x="757" y="61"/>
                    </a:cubicBezTo>
                    <a:cubicBezTo>
                      <a:pt x="765" y="61"/>
                      <a:pt x="766" y="54"/>
                      <a:pt x="764" y="54"/>
                    </a:cubicBezTo>
                    <a:cubicBezTo>
                      <a:pt x="761" y="54"/>
                      <a:pt x="763" y="50"/>
                      <a:pt x="768" y="43"/>
                    </a:cubicBezTo>
                    <a:cubicBezTo>
                      <a:pt x="773" y="37"/>
                      <a:pt x="754" y="32"/>
                      <a:pt x="754" y="37"/>
                    </a:cubicBezTo>
                    <a:cubicBezTo>
                      <a:pt x="754" y="42"/>
                      <a:pt x="748" y="36"/>
                      <a:pt x="747" y="33"/>
                    </a:cubicBezTo>
                    <a:cubicBezTo>
                      <a:pt x="745" y="30"/>
                      <a:pt x="720" y="35"/>
                      <a:pt x="720" y="38"/>
                    </a:cubicBezTo>
                    <a:close/>
                    <a:moveTo>
                      <a:pt x="577" y="181"/>
                    </a:moveTo>
                    <a:cubicBezTo>
                      <a:pt x="582" y="183"/>
                      <a:pt x="585" y="182"/>
                      <a:pt x="584" y="177"/>
                    </a:cubicBezTo>
                    <a:cubicBezTo>
                      <a:pt x="584" y="173"/>
                      <a:pt x="573" y="179"/>
                      <a:pt x="577" y="181"/>
                    </a:cubicBezTo>
                    <a:close/>
                    <a:moveTo>
                      <a:pt x="697" y="10"/>
                    </a:moveTo>
                    <a:cubicBezTo>
                      <a:pt x="698" y="6"/>
                      <a:pt x="679" y="8"/>
                      <a:pt x="684" y="12"/>
                    </a:cubicBezTo>
                    <a:cubicBezTo>
                      <a:pt x="686" y="13"/>
                      <a:pt x="696" y="14"/>
                      <a:pt x="697" y="10"/>
                    </a:cubicBezTo>
                    <a:close/>
                    <a:moveTo>
                      <a:pt x="1538" y="217"/>
                    </a:moveTo>
                    <a:cubicBezTo>
                      <a:pt x="1543" y="220"/>
                      <a:pt x="1547" y="214"/>
                      <a:pt x="1551" y="217"/>
                    </a:cubicBezTo>
                    <a:cubicBezTo>
                      <a:pt x="1556" y="220"/>
                      <a:pt x="1567" y="215"/>
                      <a:pt x="1572" y="215"/>
                    </a:cubicBezTo>
                    <a:cubicBezTo>
                      <a:pt x="1576" y="214"/>
                      <a:pt x="1574" y="208"/>
                      <a:pt x="1561" y="206"/>
                    </a:cubicBezTo>
                    <a:cubicBezTo>
                      <a:pt x="1548" y="205"/>
                      <a:pt x="1532" y="214"/>
                      <a:pt x="1538" y="217"/>
                    </a:cubicBezTo>
                    <a:close/>
                    <a:moveTo>
                      <a:pt x="764" y="79"/>
                    </a:moveTo>
                    <a:cubicBezTo>
                      <a:pt x="768" y="81"/>
                      <a:pt x="781" y="76"/>
                      <a:pt x="789" y="76"/>
                    </a:cubicBezTo>
                    <a:cubicBezTo>
                      <a:pt x="798" y="76"/>
                      <a:pt x="822" y="69"/>
                      <a:pt x="823" y="65"/>
                    </a:cubicBezTo>
                    <a:cubicBezTo>
                      <a:pt x="824" y="60"/>
                      <a:pt x="814" y="61"/>
                      <a:pt x="810" y="57"/>
                    </a:cubicBezTo>
                    <a:cubicBezTo>
                      <a:pt x="807" y="53"/>
                      <a:pt x="798" y="56"/>
                      <a:pt x="796" y="59"/>
                    </a:cubicBezTo>
                    <a:cubicBezTo>
                      <a:pt x="794" y="63"/>
                      <a:pt x="792" y="60"/>
                      <a:pt x="797" y="54"/>
                    </a:cubicBezTo>
                    <a:cubicBezTo>
                      <a:pt x="803" y="49"/>
                      <a:pt x="792" y="45"/>
                      <a:pt x="792" y="48"/>
                    </a:cubicBezTo>
                    <a:cubicBezTo>
                      <a:pt x="791" y="51"/>
                      <a:pt x="781" y="49"/>
                      <a:pt x="781" y="52"/>
                    </a:cubicBezTo>
                    <a:cubicBezTo>
                      <a:pt x="781" y="55"/>
                      <a:pt x="778" y="56"/>
                      <a:pt x="778" y="59"/>
                    </a:cubicBezTo>
                    <a:cubicBezTo>
                      <a:pt x="778" y="63"/>
                      <a:pt x="771" y="58"/>
                      <a:pt x="771" y="65"/>
                    </a:cubicBezTo>
                    <a:cubicBezTo>
                      <a:pt x="771" y="72"/>
                      <a:pt x="760" y="76"/>
                      <a:pt x="764" y="79"/>
                    </a:cubicBezTo>
                    <a:close/>
                    <a:moveTo>
                      <a:pt x="1133" y="137"/>
                    </a:moveTo>
                    <a:cubicBezTo>
                      <a:pt x="1136" y="139"/>
                      <a:pt x="1138" y="141"/>
                      <a:pt x="1140" y="144"/>
                    </a:cubicBezTo>
                    <a:cubicBezTo>
                      <a:pt x="1143" y="146"/>
                      <a:pt x="1151" y="143"/>
                      <a:pt x="1154" y="141"/>
                    </a:cubicBezTo>
                    <a:cubicBezTo>
                      <a:pt x="1158" y="140"/>
                      <a:pt x="1158" y="147"/>
                      <a:pt x="1164" y="143"/>
                    </a:cubicBezTo>
                    <a:cubicBezTo>
                      <a:pt x="1169" y="140"/>
                      <a:pt x="1174" y="141"/>
                      <a:pt x="1181" y="141"/>
                    </a:cubicBezTo>
                    <a:cubicBezTo>
                      <a:pt x="1187" y="141"/>
                      <a:pt x="1180" y="134"/>
                      <a:pt x="1180" y="130"/>
                    </a:cubicBezTo>
                    <a:cubicBezTo>
                      <a:pt x="1180" y="127"/>
                      <a:pt x="1187" y="129"/>
                      <a:pt x="1185" y="132"/>
                    </a:cubicBezTo>
                    <a:cubicBezTo>
                      <a:pt x="1183" y="135"/>
                      <a:pt x="1188" y="141"/>
                      <a:pt x="1198" y="141"/>
                    </a:cubicBezTo>
                    <a:cubicBezTo>
                      <a:pt x="1207" y="140"/>
                      <a:pt x="1200" y="135"/>
                      <a:pt x="1204" y="133"/>
                    </a:cubicBezTo>
                    <a:cubicBezTo>
                      <a:pt x="1209" y="131"/>
                      <a:pt x="1208" y="128"/>
                      <a:pt x="1202" y="124"/>
                    </a:cubicBezTo>
                    <a:cubicBezTo>
                      <a:pt x="1195" y="120"/>
                      <a:pt x="1187" y="123"/>
                      <a:pt x="1181" y="120"/>
                    </a:cubicBezTo>
                    <a:cubicBezTo>
                      <a:pt x="1175" y="118"/>
                      <a:pt x="1168" y="117"/>
                      <a:pt x="1167" y="124"/>
                    </a:cubicBezTo>
                    <a:cubicBezTo>
                      <a:pt x="1167" y="130"/>
                      <a:pt x="1155" y="117"/>
                      <a:pt x="1149" y="115"/>
                    </a:cubicBezTo>
                    <a:cubicBezTo>
                      <a:pt x="1143" y="113"/>
                      <a:pt x="1123" y="133"/>
                      <a:pt x="1133" y="137"/>
                    </a:cubicBezTo>
                    <a:close/>
                    <a:moveTo>
                      <a:pt x="1192" y="174"/>
                    </a:moveTo>
                    <a:cubicBezTo>
                      <a:pt x="1197" y="173"/>
                      <a:pt x="1188" y="163"/>
                      <a:pt x="1180" y="162"/>
                    </a:cubicBezTo>
                    <a:cubicBezTo>
                      <a:pt x="1171" y="161"/>
                      <a:pt x="1163" y="168"/>
                      <a:pt x="1164" y="169"/>
                    </a:cubicBezTo>
                    <a:cubicBezTo>
                      <a:pt x="1166" y="173"/>
                      <a:pt x="1187" y="175"/>
                      <a:pt x="1192" y="174"/>
                    </a:cubicBezTo>
                    <a:close/>
                    <a:moveTo>
                      <a:pt x="1169" y="155"/>
                    </a:moveTo>
                    <a:cubicBezTo>
                      <a:pt x="1169" y="151"/>
                      <a:pt x="1154" y="157"/>
                      <a:pt x="1160" y="159"/>
                    </a:cubicBezTo>
                    <a:cubicBezTo>
                      <a:pt x="1164" y="160"/>
                      <a:pt x="1169" y="159"/>
                      <a:pt x="1169" y="155"/>
                    </a:cubicBezTo>
                    <a:close/>
                    <a:moveTo>
                      <a:pt x="1219" y="137"/>
                    </a:moveTo>
                    <a:cubicBezTo>
                      <a:pt x="1226" y="138"/>
                      <a:pt x="1229" y="144"/>
                      <a:pt x="1242" y="145"/>
                    </a:cubicBezTo>
                    <a:cubicBezTo>
                      <a:pt x="1256" y="146"/>
                      <a:pt x="1265" y="143"/>
                      <a:pt x="1266" y="141"/>
                    </a:cubicBezTo>
                    <a:cubicBezTo>
                      <a:pt x="1266" y="138"/>
                      <a:pt x="1254" y="133"/>
                      <a:pt x="1250" y="136"/>
                    </a:cubicBezTo>
                    <a:cubicBezTo>
                      <a:pt x="1246" y="138"/>
                      <a:pt x="1243" y="132"/>
                      <a:pt x="1239" y="133"/>
                    </a:cubicBezTo>
                    <a:cubicBezTo>
                      <a:pt x="1234" y="135"/>
                      <a:pt x="1228" y="135"/>
                      <a:pt x="1226" y="131"/>
                    </a:cubicBezTo>
                    <a:cubicBezTo>
                      <a:pt x="1223" y="127"/>
                      <a:pt x="1216" y="137"/>
                      <a:pt x="1219" y="137"/>
                    </a:cubicBezTo>
                    <a:close/>
                    <a:moveTo>
                      <a:pt x="265" y="21"/>
                    </a:moveTo>
                    <a:cubicBezTo>
                      <a:pt x="271" y="15"/>
                      <a:pt x="280" y="21"/>
                      <a:pt x="281" y="18"/>
                    </a:cubicBezTo>
                    <a:cubicBezTo>
                      <a:pt x="282" y="15"/>
                      <a:pt x="269" y="14"/>
                      <a:pt x="264" y="17"/>
                    </a:cubicBezTo>
                    <a:cubicBezTo>
                      <a:pt x="259" y="20"/>
                      <a:pt x="248" y="17"/>
                      <a:pt x="249" y="21"/>
                    </a:cubicBezTo>
                    <a:cubicBezTo>
                      <a:pt x="250" y="23"/>
                      <a:pt x="258" y="27"/>
                      <a:pt x="265" y="21"/>
                    </a:cubicBezTo>
                    <a:close/>
                    <a:moveTo>
                      <a:pt x="1190" y="504"/>
                    </a:moveTo>
                    <a:cubicBezTo>
                      <a:pt x="1187" y="496"/>
                      <a:pt x="1194" y="488"/>
                      <a:pt x="1189" y="483"/>
                    </a:cubicBezTo>
                    <a:cubicBezTo>
                      <a:pt x="1183" y="479"/>
                      <a:pt x="1185" y="470"/>
                      <a:pt x="1182" y="472"/>
                    </a:cubicBezTo>
                    <a:cubicBezTo>
                      <a:pt x="1180" y="474"/>
                      <a:pt x="1182" y="481"/>
                      <a:pt x="1178" y="482"/>
                    </a:cubicBezTo>
                    <a:cubicBezTo>
                      <a:pt x="1173" y="482"/>
                      <a:pt x="1178" y="487"/>
                      <a:pt x="1176" y="492"/>
                    </a:cubicBezTo>
                    <a:cubicBezTo>
                      <a:pt x="1174" y="498"/>
                      <a:pt x="1177" y="506"/>
                      <a:pt x="1179" y="512"/>
                    </a:cubicBezTo>
                    <a:cubicBezTo>
                      <a:pt x="1181" y="517"/>
                      <a:pt x="1176" y="544"/>
                      <a:pt x="1178" y="549"/>
                    </a:cubicBezTo>
                    <a:cubicBezTo>
                      <a:pt x="1180" y="553"/>
                      <a:pt x="1174" y="574"/>
                      <a:pt x="1176" y="576"/>
                    </a:cubicBezTo>
                    <a:cubicBezTo>
                      <a:pt x="1180" y="580"/>
                      <a:pt x="1178" y="570"/>
                      <a:pt x="1183" y="570"/>
                    </a:cubicBezTo>
                    <a:cubicBezTo>
                      <a:pt x="1188" y="569"/>
                      <a:pt x="1188" y="575"/>
                      <a:pt x="1191" y="577"/>
                    </a:cubicBezTo>
                    <a:cubicBezTo>
                      <a:pt x="1194" y="578"/>
                      <a:pt x="1192" y="568"/>
                      <a:pt x="1189" y="568"/>
                    </a:cubicBezTo>
                    <a:cubicBezTo>
                      <a:pt x="1186" y="569"/>
                      <a:pt x="1184" y="561"/>
                      <a:pt x="1183" y="557"/>
                    </a:cubicBezTo>
                    <a:cubicBezTo>
                      <a:pt x="1181" y="552"/>
                      <a:pt x="1186" y="547"/>
                      <a:pt x="1186" y="541"/>
                    </a:cubicBezTo>
                    <a:cubicBezTo>
                      <a:pt x="1186" y="535"/>
                      <a:pt x="1193" y="536"/>
                      <a:pt x="1197" y="540"/>
                    </a:cubicBezTo>
                    <a:cubicBezTo>
                      <a:pt x="1201" y="544"/>
                      <a:pt x="1202" y="541"/>
                      <a:pt x="1200" y="538"/>
                    </a:cubicBezTo>
                    <a:cubicBezTo>
                      <a:pt x="1198" y="535"/>
                      <a:pt x="1193" y="512"/>
                      <a:pt x="1190" y="504"/>
                    </a:cubicBezTo>
                    <a:close/>
                    <a:moveTo>
                      <a:pt x="292" y="19"/>
                    </a:moveTo>
                    <a:cubicBezTo>
                      <a:pt x="296" y="22"/>
                      <a:pt x="281" y="21"/>
                      <a:pt x="279" y="24"/>
                    </a:cubicBezTo>
                    <a:cubicBezTo>
                      <a:pt x="277" y="26"/>
                      <a:pt x="268" y="25"/>
                      <a:pt x="269" y="29"/>
                    </a:cubicBezTo>
                    <a:cubicBezTo>
                      <a:pt x="271" y="32"/>
                      <a:pt x="285" y="32"/>
                      <a:pt x="285" y="30"/>
                    </a:cubicBezTo>
                    <a:cubicBezTo>
                      <a:pt x="285" y="27"/>
                      <a:pt x="293" y="29"/>
                      <a:pt x="293" y="27"/>
                    </a:cubicBezTo>
                    <a:cubicBezTo>
                      <a:pt x="293" y="24"/>
                      <a:pt x="297" y="21"/>
                      <a:pt x="305" y="21"/>
                    </a:cubicBezTo>
                    <a:cubicBezTo>
                      <a:pt x="313" y="20"/>
                      <a:pt x="313" y="17"/>
                      <a:pt x="305" y="14"/>
                    </a:cubicBezTo>
                    <a:cubicBezTo>
                      <a:pt x="298" y="10"/>
                      <a:pt x="288" y="16"/>
                      <a:pt x="292" y="19"/>
                    </a:cubicBezTo>
                    <a:close/>
                    <a:moveTo>
                      <a:pt x="279" y="249"/>
                    </a:moveTo>
                    <a:cubicBezTo>
                      <a:pt x="287" y="257"/>
                      <a:pt x="294" y="246"/>
                      <a:pt x="297" y="246"/>
                    </a:cubicBezTo>
                    <a:cubicBezTo>
                      <a:pt x="301" y="245"/>
                      <a:pt x="295" y="241"/>
                      <a:pt x="289" y="239"/>
                    </a:cubicBezTo>
                    <a:cubicBezTo>
                      <a:pt x="283" y="238"/>
                      <a:pt x="274" y="244"/>
                      <a:pt x="279" y="249"/>
                    </a:cubicBezTo>
                    <a:close/>
                    <a:moveTo>
                      <a:pt x="1648" y="298"/>
                    </a:moveTo>
                    <a:cubicBezTo>
                      <a:pt x="1645" y="297"/>
                      <a:pt x="1636" y="291"/>
                      <a:pt x="1633" y="288"/>
                    </a:cubicBezTo>
                    <a:cubicBezTo>
                      <a:pt x="1631" y="285"/>
                      <a:pt x="1620" y="283"/>
                      <a:pt x="1620" y="285"/>
                    </a:cubicBezTo>
                    <a:cubicBezTo>
                      <a:pt x="1620" y="287"/>
                      <a:pt x="1616" y="284"/>
                      <a:pt x="1616" y="283"/>
                    </a:cubicBezTo>
                    <a:cubicBezTo>
                      <a:pt x="1615" y="281"/>
                      <a:pt x="1603" y="280"/>
                      <a:pt x="1603" y="282"/>
                    </a:cubicBezTo>
                    <a:cubicBezTo>
                      <a:pt x="1603" y="284"/>
                      <a:pt x="1606" y="285"/>
                      <a:pt x="1607" y="287"/>
                    </a:cubicBezTo>
                    <a:cubicBezTo>
                      <a:pt x="1609" y="289"/>
                      <a:pt x="1605" y="290"/>
                      <a:pt x="1606" y="293"/>
                    </a:cubicBezTo>
                    <a:cubicBezTo>
                      <a:pt x="1607" y="296"/>
                      <a:pt x="1602" y="292"/>
                      <a:pt x="1600" y="290"/>
                    </a:cubicBezTo>
                    <a:cubicBezTo>
                      <a:pt x="1598" y="289"/>
                      <a:pt x="1599" y="283"/>
                      <a:pt x="1599" y="280"/>
                    </a:cubicBezTo>
                    <a:cubicBezTo>
                      <a:pt x="1600" y="278"/>
                      <a:pt x="1596" y="278"/>
                      <a:pt x="1596" y="275"/>
                    </a:cubicBezTo>
                    <a:cubicBezTo>
                      <a:pt x="1595" y="272"/>
                      <a:pt x="1582" y="267"/>
                      <a:pt x="1577" y="264"/>
                    </a:cubicBezTo>
                    <a:cubicBezTo>
                      <a:pt x="1572" y="262"/>
                      <a:pt x="1565" y="260"/>
                      <a:pt x="1563" y="257"/>
                    </a:cubicBezTo>
                    <a:cubicBezTo>
                      <a:pt x="1561" y="254"/>
                      <a:pt x="1551" y="254"/>
                      <a:pt x="1547" y="250"/>
                    </a:cubicBezTo>
                    <a:cubicBezTo>
                      <a:pt x="1544" y="246"/>
                      <a:pt x="1528" y="239"/>
                      <a:pt x="1520" y="239"/>
                    </a:cubicBezTo>
                    <a:cubicBezTo>
                      <a:pt x="1514" y="239"/>
                      <a:pt x="1515" y="235"/>
                      <a:pt x="1512" y="235"/>
                    </a:cubicBezTo>
                    <a:cubicBezTo>
                      <a:pt x="1508" y="236"/>
                      <a:pt x="1494" y="235"/>
                      <a:pt x="1489" y="234"/>
                    </a:cubicBezTo>
                    <a:cubicBezTo>
                      <a:pt x="1484" y="234"/>
                      <a:pt x="1483" y="237"/>
                      <a:pt x="1480" y="236"/>
                    </a:cubicBezTo>
                    <a:cubicBezTo>
                      <a:pt x="1477" y="235"/>
                      <a:pt x="1460" y="228"/>
                      <a:pt x="1458" y="231"/>
                    </a:cubicBezTo>
                    <a:cubicBezTo>
                      <a:pt x="1456" y="233"/>
                      <a:pt x="1457" y="236"/>
                      <a:pt x="1455" y="237"/>
                    </a:cubicBezTo>
                    <a:cubicBezTo>
                      <a:pt x="1453" y="237"/>
                      <a:pt x="1455" y="240"/>
                      <a:pt x="1459" y="245"/>
                    </a:cubicBezTo>
                    <a:cubicBezTo>
                      <a:pt x="1464" y="249"/>
                      <a:pt x="1461" y="252"/>
                      <a:pt x="1457" y="254"/>
                    </a:cubicBezTo>
                    <a:cubicBezTo>
                      <a:pt x="1453" y="256"/>
                      <a:pt x="1446" y="252"/>
                      <a:pt x="1444" y="249"/>
                    </a:cubicBezTo>
                    <a:cubicBezTo>
                      <a:pt x="1442" y="246"/>
                      <a:pt x="1436" y="247"/>
                      <a:pt x="1434" y="243"/>
                    </a:cubicBezTo>
                    <a:cubicBezTo>
                      <a:pt x="1433" y="239"/>
                      <a:pt x="1436" y="238"/>
                      <a:pt x="1439" y="240"/>
                    </a:cubicBezTo>
                    <a:cubicBezTo>
                      <a:pt x="1442" y="243"/>
                      <a:pt x="1446" y="241"/>
                      <a:pt x="1446" y="238"/>
                    </a:cubicBezTo>
                    <a:cubicBezTo>
                      <a:pt x="1446" y="234"/>
                      <a:pt x="1438" y="232"/>
                      <a:pt x="1434" y="233"/>
                    </a:cubicBezTo>
                    <a:cubicBezTo>
                      <a:pt x="1429" y="233"/>
                      <a:pt x="1427" y="239"/>
                      <a:pt x="1422" y="242"/>
                    </a:cubicBezTo>
                    <a:cubicBezTo>
                      <a:pt x="1418" y="244"/>
                      <a:pt x="1400" y="241"/>
                      <a:pt x="1398" y="239"/>
                    </a:cubicBezTo>
                    <a:cubicBezTo>
                      <a:pt x="1396" y="237"/>
                      <a:pt x="1372" y="239"/>
                      <a:pt x="1369" y="241"/>
                    </a:cubicBezTo>
                    <a:cubicBezTo>
                      <a:pt x="1367" y="242"/>
                      <a:pt x="1368" y="249"/>
                      <a:pt x="1367" y="250"/>
                    </a:cubicBezTo>
                    <a:cubicBezTo>
                      <a:pt x="1366" y="250"/>
                      <a:pt x="1365" y="242"/>
                      <a:pt x="1365" y="240"/>
                    </a:cubicBezTo>
                    <a:cubicBezTo>
                      <a:pt x="1365" y="239"/>
                      <a:pt x="1362" y="238"/>
                      <a:pt x="1357" y="238"/>
                    </a:cubicBezTo>
                    <a:cubicBezTo>
                      <a:pt x="1353" y="238"/>
                      <a:pt x="1350" y="237"/>
                      <a:pt x="1352" y="236"/>
                    </a:cubicBezTo>
                    <a:cubicBezTo>
                      <a:pt x="1354" y="234"/>
                      <a:pt x="1350" y="232"/>
                      <a:pt x="1354" y="229"/>
                    </a:cubicBezTo>
                    <a:cubicBezTo>
                      <a:pt x="1357" y="227"/>
                      <a:pt x="1347" y="219"/>
                      <a:pt x="1338" y="216"/>
                    </a:cubicBezTo>
                    <a:cubicBezTo>
                      <a:pt x="1329" y="212"/>
                      <a:pt x="1307" y="214"/>
                      <a:pt x="1301" y="216"/>
                    </a:cubicBezTo>
                    <a:cubicBezTo>
                      <a:pt x="1296" y="218"/>
                      <a:pt x="1284" y="217"/>
                      <a:pt x="1279" y="217"/>
                    </a:cubicBezTo>
                    <a:cubicBezTo>
                      <a:pt x="1273" y="217"/>
                      <a:pt x="1278" y="215"/>
                      <a:pt x="1276" y="212"/>
                    </a:cubicBezTo>
                    <a:cubicBezTo>
                      <a:pt x="1275" y="210"/>
                      <a:pt x="1265" y="207"/>
                      <a:pt x="1264" y="209"/>
                    </a:cubicBezTo>
                    <a:cubicBezTo>
                      <a:pt x="1263" y="211"/>
                      <a:pt x="1260" y="209"/>
                      <a:pt x="1260" y="207"/>
                    </a:cubicBezTo>
                    <a:cubicBezTo>
                      <a:pt x="1260" y="206"/>
                      <a:pt x="1252" y="203"/>
                      <a:pt x="1248" y="203"/>
                    </a:cubicBezTo>
                    <a:cubicBezTo>
                      <a:pt x="1245" y="204"/>
                      <a:pt x="1243" y="200"/>
                      <a:pt x="1247" y="200"/>
                    </a:cubicBezTo>
                    <a:cubicBezTo>
                      <a:pt x="1251" y="200"/>
                      <a:pt x="1258" y="201"/>
                      <a:pt x="1255" y="196"/>
                    </a:cubicBezTo>
                    <a:cubicBezTo>
                      <a:pt x="1252" y="192"/>
                      <a:pt x="1226" y="190"/>
                      <a:pt x="1224" y="191"/>
                    </a:cubicBezTo>
                    <a:cubicBezTo>
                      <a:pt x="1222" y="192"/>
                      <a:pt x="1224" y="195"/>
                      <a:pt x="1218" y="201"/>
                    </a:cubicBezTo>
                    <a:cubicBezTo>
                      <a:pt x="1213" y="206"/>
                      <a:pt x="1207" y="202"/>
                      <a:pt x="1208" y="200"/>
                    </a:cubicBezTo>
                    <a:cubicBezTo>
                      <a:pt x="1209" y="197"/>
                      <a:pt x="1216" y="198"/>
                      <a:pt x="1216" y="195"/>
                    </a:cubicBezTo>
                    <a:cubicBezTo>
                      <a:pt x="1216" y="193"/>
                      <a:pt x="1206" y="194"/>
                      <a:pt x="1205" y="192"/>
                    </a:cubicBezTo>
                    <a:cubicBezTo>
                      <a:pt x="1203" y="190"/>
                      <a:pt x="1207" y="188"/>
                      <a:pt x="1210" y="189"/>
                    </a:cubicBezTo>
                    <a:cubicBezTo>
                      <a:pt x="1214" y="190"/>
                      <a:pt x="1220" y="191"/>
                      <a:pt x="1220" y="189"/>
                    </a:cubicBezTo>
                    <a:cubicBezTo>
                      <a:pt x="1220" y="188"/>
                      <a:pt x="1216" y="187"/>
                      <a:pt x="1211" y="186"/>
                    </a:cubicBezTo>
                    <a:cubicBezTo>
                      <a:pt x="1205" y="185"/>
                      <a:pt x="1191" y="182"/>
                      <a:pt x="1184" y="183"/>
                    </a:cubicBezTo>
                    <a:cubicBezTo>
                      <a:pt x="1176" y="184"/>
                      <a:pt x="1173" y="180"/>
                      <a:pt x="1169" y="180"/>
                    </a:cubicBezTo>
                    <a:cubicBezTo>
                      <a:pt x="1165" y="180"/>
                      <a:pt x="1165" y="182"/>
                      <a:pt x="1167" y="184"/>
                    </a:cubicBezTo>
                    <a:cubicBezTo>
                      <a:pt x="1169" y="187"/>
                      <a:pt x="1163" y="188"/>
                      <a:pt x="1158" y="187"/>
                    </a:cubicBezTo>
                    <a:cubicBezTo>
                      <a:pt x="1154" y="187"/>
                      <a:pt x="1147" y="190"/>
                      <a:pt x="1150" y="193"/>
                    </a:cubicBezTo>
                    <a:cubicBezTo>
                      <a:pt x="1152" y="197"/>
                      <a:pt x="1155" y="192"/>
                      <a:pt x="1157" y="193"/>
                    </a:cubicBezTo>
                    <a:cubicBezTo>
                      <a:pt x="1160" y="195"/>
                      <a:pt x="1151" y="197"/>
                      <a:pt x="1155" y="199"/>
                    </a:cubicBezTo>
                    <a:cubicBezTo>
                      <a:pt x="1158" y="200"/>
                      <a:pt x="1158" y="203"/>
                      <a:pt x="1158" y="205"/>
                    </a:cubicBezTo>
                    <a:cubicBezTo>
                      <a:pt x="1158" y="207"/>
                      <a:pt x="1152" y="208"/>
                      <a:pt x="1150" y="205"/>
                    </a:cubicBezTo>
                    <a:cubicBezTo>
                      <a:pt x="1148" y="203"/>
                      <a:pt x="1145" y="205"/>
                      <a:pt x="1141" y="205"/>
                    </a:cubicBezTo>
                    <a:cubicBezTo>
                      <a:pt x="1137" y="204"/>
                      <a:pt x="1134" y="206"/>
                      <a:pt x="1138" y="207"/>
                    </a:cubicBezTo>
                    <a:cubicBezTo>
                      <a:pt x="1142" y="207"/>
                      <a:pt x="1144" y="210"/>
                      <a:pt x="1138" y="211"/>
                    </a:cubicBezTo>
                    <a:cubicBezTo>
                      <a:pt x="1132" y="211"/>
                      <a:pt x="1134" y="205"/>
                      <a:pt x="1130" y="206"/>
                    </a:cubicBezTo>
                    <a:cubicBezTo>
                      <a:pt x="1127" y="207"/>
                      <a:pt x="1120" y="203"/>
                      <a:pt x="1116" y="203"/>
                    </a:cubicBezTo>
                    <a:cubicBezTo>
                      <a:pt x="1112" y="204"/>
                      <a:pt x="1110" y="207"/>
                      <a:pt x="1104" y="207"/>
                    </a:cubicBezTo>
                    <a:cubicBezTo>
                      <a:pt x="1099" y="208"/>
                      <a:pt x="1092" y="204"/>
                      <a:pt x="1090" y="202"/>
                    </a:cubicBezTo>
                    <a:cubicBezTo>
                      <a:pt x="1088" y="199"/>
                      <a:pt x="1087" y="198"/>
                      <a:pt x="1084" y="201"/>
                    </a:cubicBezTo>
                    <a:cubicBezTo>
                      <a:pt x="1082" y="204"/>
                      <a:pt x="1082" y="211"/>
                      <a:pt x="1079" y="211"/>
                    </a:cubicBezTo>
                    <a:cubicBezTo>
                      <a:pt x="1077" y="212"/>
                      <a:pt x="1076" y="217"/>
                      <a:pt x="1073" y="219"/>
                    </a:cubicBezTo>
                    <a:cubicBezTo>
                      <a:pt x="1070" y="220"/>
                      <a:pt x="1070" y="216"/>
                      <a:pt x="1067" y="217"/>
                    </a:cubicBezTo>
                    <a:cubicBezTo>
                      <a:pt x="1064" y="217"/>
                      <a:pt x="1053" y="207"/>
                      <a:pt x="1053" y="204"/>
                    </a:cubicBezTo>
                    <a:cubicBezTo>
                      <a:pt x="1052" y="201"/>
                      <a:pt x="1045" y="195"/>
                      <a:pt x="1044" y="194"/>
                    </a:cubicBezTo>
                    <a:cubicBezTo>
                      <a:pt x="1042" y="193"/>
                      <a:pt x="1045" y="192"/>
                      <a:pt x="1048" y="194"/>
                    </a:cubicBezTo>
                    <a:cubicBezTo>
                      <a:pt x="1050" y="196"/>
                      <a:pt x="1052" y="196"/>
                      <a:pt x="1055" y="195"/>
                    </a:cubicBezTo>
                    <a:cubicBezTo>
                      <a:pt x="1057" y="194"/>
                      <a:pt x="1056" y="188"/>
                      <a:pt x="1053" y="188"/>
                    </a:cubicBezTo>
                    <a:cubicBezTo>
                      <a:pt x="1049" y="188"/>
                      <a:pt x="1050" y="185"/>
                      <a:pt x="1052" y="184"/>
                    </a:cubicBezTo>
                    <a:cubicBezTo>
                      <a:pt x="1054" y="184"/>
                      <a:pt x="1048" y="178"/>
                      <a:pt x="1050" y="178"/>
                    </a:cubicBezTo>
                    <a:cubicBezTo>
                      <a:pt x="1053" y="177"/>
                      <a:pt x="1052" y="175"/>
                      <a:pt x="1048" y="174"/>
                    </a:cubicBezTo>
                    <a:cubicBezTo>
                      <a:pt x="1045" y="174"/>
                      <a:pt x="1042" y="171"/>
                      <a:pt x="1042" y="170"/>
                    </a:cubicBezTo>
                    <a:cubicBezTo>
                      <a:pt x="1042" y="168"/>
                      <a:pt x="1028" y="167"/>
                      <a:pt x="1029" y="170"/>
                    </a:cubicBezTo>
                    <a:cubicBezTo>
                      <a:pt x="1030" y="172"/>
                      <a:pt x="1025" y="171"/>
                      <a:pt x="1025" y="169"/>
                    </a:cubicBezTo>
                    <a:cubicBezTo>
                      <a:pt x="1026" y="168"/>
                      <a:pt x="1021" y="168"/>
                      <a:pt x="1014" y="166"/>
                    </a:cubicBezTo>
                    <a:cubicBezTo>
                      <a:pt x="1008" y="165"/>
                      <a:pt x="1008" y="160"/>
                      <a:pt x="1006" y="160"/>
                    </a:cubicBezTo>
                    <a:cubicBezTo>
                      <a:pt x="1004" y="160"/>
                      <a:pt x="1004" y="166"/>
                      <a:pt x="1001" y="165"/>
                    </a:cubicBezTo>
                    <a:cubicBezTo>
                      <a:pt x="998" y="163"/>
                      <a:pt x="995" y="166"/>
                      <a:pt x="996" y="170"/>
                    </a:cubicBezTo>
                    <a:cubicBezTo>
                      <a:pt x="998" y="173"/>
                      <a:pt x="997" y="174"/>
                      <a:pt x="996" y="177"/>
                    </a:cubicBezTo>
                    <a:cubicBezTo>
                      <a:pt x="996" y="180"/>
                      <a:pt x="994" y="179"/>
                      <a:pt x="991" y="177"/>
                    </a:cubicBezTo>
                    <a:cubicBezTo>
                      <a:pt x="987" y="176"/>
                      <a:pt x="987" y="181"/>
                      <a:pt x="979" y="179"/>
                    </a:cubicBezTo>
                    <a:cubicBezTo>
                      <a:pt x="971" y="177"/>
                      <a:pt x="967" y="179"/>
                      <a:pt x="966" y="176"/>
                    </a:cubicBezTo>
                    <a:cubicBezTo>
                      <a:pt x="964" y="174"/>
                      <a:pt x="962" y="173"/>
                      <a:pt x="962" y="175"/>
                    </a:cubicBezTo>
                    <a:cubicBezTo>
                      <a:pt x="961" y="178"/>
                      <a:pt x="949" y="177"/>
                      <a:pt x="948" y="174"/>
                    </a:cubicBezTo>
                    <a:cubicBezTo>
                      <a:pt x="947" y="170"/>
                      <a:pt x="950" y="170"/>
                      <a:pt x="952" y="169"/>
                    </a:cubicBezTo>
                    <a:cubicBezTo>
                      <a:pt x="954" y="168"/>
                      <a:pt x="950" y="167"/>
                      <a:pt x="943" y="167"/>
                    </a:cubicBezTo>
                    <a:cubicBezTo>
                      <a:pt x="937" y="168"/>
                      <a:pt x="932" y="164"/>
                      <a:pt x="926" y="165"/>
                    </a:cubicBezTo>
                    <a:cubicBezTo>
                      <a:pt x="919" y="165"/>
                      <a:pt x="903" y="167"/>
                      <a:pt x="901" y="168"/>
                    </a:cubicBezTo>
                    <a:cubicBezTo>
                      <a:pt x="899" y="169"/>
                      <a:pt x="903" y="173"/>
                      <a:pt x="900" y="173"/>
                    </a:cubicBezTo>
                    <a:cubicBezTo>
                      <a:pt x="897" y="173"/>
                      <a:pt x="899" y="167"/>
                      <a:pt x="898" y="163"/>
                    </a:cubicBezTo>
                    <a:cubicBezTo>
                      <a:pt x="898" y="160"/>
                      <a:pt x="893" y="160"/>
                      <a:pt x="894" y="162"/>
                    </a:cubicBezTo>
                    <a:cubicBezTo>
                      <a:pt x="894" y="165"/>
                      <a:pt x="886" y="166"/>
                      <a:pt x="884" y="164"/>
                    </a:cubicBezTo>
                    <a:cubicBezTo>
                      <a:pt x="881" y="162"/>
                      <a:pt x="878" y="159"/>
                      <a:pt x="872" y="158"/>
                    </a:cubicBezTo>
                    <a:cubicBezTo>
                      <a:pt x="867" y="157"/>
                      <a:pt x="860" y="163"/>
                      <a:pt x="862" y="164"/>
                    </a:cubicBezTo>
                    <a:cubicBezTo>
                      <a:pt x="863" y="166"/>
                      <a:pt x="867" y="165"/>
                      <a:pt x="867" y="166"/>
                    </a:cubicBezTo>
                    <a:cubicBezTo>
                      <a:pt x="868" y="168"/>
                      <a:pt x="856" y="167"/>
                      <a:pt x="856" y="169"/>
                    </a:cubicBezTo>
                    <a:cubicBezTo>
                      <a:pt x="856" y="171"/>
                      <a:pt x="844" y="174"/>
                      <a:pt x="841" y="174"/>
                    </a:cubicBezTo>
                    <a:cubicBezTo>
                      <a:pt x="832" y="176"/>
                      <a:pt x="829" y="176"/>
                      <a:pt x="825" y="179"/>
                    </a:cubicBezTo>
                    <a:cubicBezTo>
                      <a:pt x="821" y="183"/>
                      <a:pt x="824" y="176"/>
                      <a:pt x="827" y="173"/>
                    </a:cubicBezTo>
                    <a:cubicBezTo>
                      <a:pt x="831" y="169"/>
                      <a:pt x="834" y="171"/>
                      <a:pt x="836" y="168"/>
                    </a:cubicBezTo>
                    <a:cubicBezTo>
                      <a:pt x="838" y="165"/>
                      <a:pt x="842" y="165"/>
                      <a:pt x="847" y="165"/>
                    </a:cubicBezTo>
                    <a:cubicBezTo>
                      <a:pt x="852" y="164"/>
                      <a:pt x="852" y="161"/>
                      <a:pt x="855" y="159"/>
                    </a:cubicBezTo>
                    <a:cubicBezTo>
                      <a:pt x="857" y="158"/>
                      <a:pt x="864" y="156"/>
                      <a:pt x="865" y="153"/>
                    </a:cubicBezTo>
                    <a:cubicBezTo>
                      <a:pt x="866" y="151"/>
                      <a:pt x="879" y="146"/>
                      <a:pt x="881" y="147"/>
                    </a:cubicBezTo>
                    <a:cubicBezTo>
                      <a:pt x="884" y="147"/>
                      <a:pt x="884" y="141"/>
                      <a:pt x="886" y="141"/>
                    </a:cubicBezTo>
                    <a:cubicBezTo>
                      <a:pt x="887" y="141"/>
                      <a:pt x="895" y="138"/>
                      <a:pt x="898" y="137"/>
                    </a:cubicBezTo>
                    <a:cubicBezTo>
                      <a:pt x="900" y="136"/>
                      <a:pt x="902" y="133"/>
                      <a:pt x="902" y="131"/>
                    </a:cubicBezTo>
                    <a:cubicBezTo>
                      <a:pt x="902" y="129"/>
                      <a:pt x="898" y="129"/>
                      <a:pt x="898" y="128"/>
                    </a:cubicBezTo>
                    <a:cubicBezTo>
                      <a:pt x="897" y="126"/>
                      <a:pt x="900" y="127"/>
                      <a:pt x="903" y="126"/>
                    </a:cubicBezTo>
                    <a:cubicBezTo>
                      <a:pt x="906" y="125"/>
                      <a:pt x="903" y="121"/>
                      <a:pt x="900" y="122"/>
                    </a:cubicBezTo>
                    <a:cubicBezTo>
                      <a:pt x="898" y="122"/>
                      <a:pt x="901" y="119"/>
                      <a:pt x="899" y="117"/>
                    </a:cubicBezTo>
                    <a:cubicBezTo>
                      <a:pt x="897" y="114"/>
                      <a:pt x="893" y="118"/>
                      <a:pt x="893" y="116"/>
                    </a:cubicBezTo>
                    <a:cubicBezTo>
                      <a:pt x="893" y="113"/>
                      <a:pt x="893" y="110"/>
                      <a:pt x="891" y="108"/>
                    </a:cubicBezTo>
                    <a:cubicBezTo>
                      <a:pt x="889" y="106"/>
                      <a:pt x="886" y="111"/>
                      <a:pt x="883" y="108"/>
                    </a:cubicBezTo>
                    <a:cubicBezTo>
                      <a:pt x="879" y="105"/>
                      <a:pt x="869" y="104"/>
                      <a:pt x="869" y="105"/>
                    </a:cubicBezTo>
                    <a:cubicBezTo>
                      <a:pt x="869" y="106"/>
                      <a:pt x="864" y="103"/>
                      <a:pt x="863" y="104"/>
                    </a:cubicBezTo>
                    <a:cubicBezTo>
                      <a:pt x="862" y="105"/>
                      <a:pt x="853" y="105"/>
                      <a:pt x="851" y="105"/>
                    </a:cubicBezTo>
                    <a:cubicBezTo>
                      <a:pt x="848" y="104"/>
                      <a:pt x="845" y="106"/>
                      <a:pt x="844" y="108"/>
                    </a:cubicBezTo>
                    <a:cubicBezTo>
                      <a:pt x="844" y="111"/>
                      <a:pt x="834" y="110"/>
                      <a:pt x="832" y="109"/>
                    </a:cubicBezTo>
                    <a:cubicBezTo>
                      <a:pt x="830" y="109"/>
                      <a:pt x="839" y="102"/>
                      <a:pt x="839" y="100"/>
                    </a:cubicBezTo>
                    <a:cubicBezTo>
                      <a:pt x="839" y="99"/>
                      <a:pt x="824" y="101"/>
                      <a:pt x="823" y="99"/>
                    </a:cubicBezTo>
                    <a:cubicBezTo>
                      <a:pt x="823" y="98"/>
                      <a:pt x="815" y="97"/>
                      <a:pt x="812" y="97"/>
                    </a:cubicBezTo>
                    <a:cubicBezTo>
                      <a:pt x="809" y="98"/>
                      <a:pt x="812" y="97"/>
                      <a:pt x="815" y="96"/>
                    </a:cubicBezTo>
                    <a:cubicBezTo>
                      <a:pt x="818" y="96"/>
                      <a:pt x="821" y="93"/>
                      <a:pt x="824" y="93"/>
                    </a:cubicBezTo>
                    <a:cubicBezTo>
                      <a:pt x="827" y="92"/>
                      <a:pt x="826" y="91"/>
                      <a:pt x="825" y="89"/>
                    </a:cubicBezTo>
                    <a:cubicBezTo>
                      <a:pt x="824" y="87"/>
                      <a:pt x="820" y="88"/>
                      <a:pt x="817" y="87"/>
                    </a:cubicBezTo>
                    <a:cubicBezTo>
                      <a:pt x="814" y="86"/>
                      <a:pt x="810" y="85"/>
                      <a:pt x="807" y="85"/>
                    </a:cubicBezTo>
                    <a:cubicBezTo>
                      <a:pt x="804" y="84"/>
                      <a:pt x="801" y="86"/>
                      <a:pt x="794" y="87"/>
                    </a:cubicBezTo>
                    <a:cubicBezTo>
                      <a:pt x="787" y="89"/>
                      <a:pt x="787" y="94"/>
                      <a:pt x="783" y="95"/>
                    </a:cubicBezTo>
                    <a:cubicBezTo>
                      <a:pt x="780" y="97"/>
                      <a:pt x="774" y="103"/>
                      <a:pt x="777" y="104"/>
                    </a:cubicBezTo>
                    <a:cubicBezTo>
                      <a:pt x="780" y="104"/>
                      <a:pt x="778" y="106"/>
                      <a:pt x="779" y="108"/>
                    </a:cubicBezTo>
                    <a:cubicBezTo>
                      <a:pt x="779" y="110"/>
                      <a:pt x="776" y="110"/>
                      <a:pt x="773" y="110"/>
                    </a:cubicBezTo>
                    <a:cubicBezTo>
                      <a:pt x="770" y="109"/>
                      <a:pt x="758" y="109"/>
                      <a:pt x="758" y="112"/>
                    </a:cubicBezTo>
                    <a:cubicBezTo>
                      <a:pt x="759" y="114"/>
                      <a:pt x="765" y="115"/>
                      <a:pt x="765" y="116"/>
                    </a:cubicBezTo>
                    <a:cubicBezTo>
                      <a:pt x="764" y="118"/>
                      <a:pt x="760" y="116"/>
                      <a:pt x="758" y="115"/>
                    </a:cubicBezTo>
                    <a:cubicBezTo>
                      <a:pt x="755" y="114"/>
                      <a:pt x="750" y="114"/>
                      <a:pt x="749" y="117"/>
                    </a:cubicBezTo>
                    <a:cubicBezTo>
                      <a:pt x="748" y="119"/>
                      <a:pt x="744" y="119"/>
                      <a:pt x="743" y="118"/>
                    </a:cubicBezTo>
                    <a:cubicBezTo>
                      <a:pt x="742" y="118"/>
                      <a:pt x="739" y="119"/>
                      <a:pt x="737" y="119"/>
                    </a:cubicBezTo>
                    <a:cubicBezTo>
                      <a:pt x="734" y="118"/>
                      <a:pt x="741" y="115"/>
                      <a:pt x="739" y="113"/>
                    </a:cubicBezTo>
                    <a:cubicBezTo>
                      <a:pt x="738" y="112"/>
                      <a:pt x="731" y="113"/>
                      <a:pt x="730" y="116"/>
                    </a:cubicBezTo>
                    <a:cubicBezTo>
                      <a:pt x="729" y="118"/>
                      <a:pt x="725" y="114"/>
                      <a:pt x="724" y="115"/>
                    </a:cubicBezTo>
                    <a:cubicBezTo>
                      <a:pt x="722" y="115"/>
                      <a:pt x="720" y="116"/>
                      <a:pt x="717" y="118"/>
                    </a:cubicBezTo>
                    <a:cubicBezTo>
                      <a:pt x="714" y="119"/>
                      <a:pt x="709" y="116"/>
                      <a:pt x="708" y="119"/>
                    </a:cubicBezTo>
                    <a:cubicBezTo>
                      <a:pt x="707" y="121"/>
                      <a:pt x="714" y="122"/>
                      <a:pt x="714" y="123"/>
                    </a:cubicBezTo>
                    <a:cubicBezTo>
                      <a:pt x="714" y="124"/>
                      <a:pt x="698" y="123"/>
                      <a:pt x="698" y="125"/>
                    </a:cubicBezTo>
                    <a:cubicBezTo>
                      <a:pt x="698" y="127"/>
                      <a:pt x="692" y="127"/>
                      <a:pt x="686" y="127"/>
                    </a:cubicBezTo>
                    <a:cubicBezTo>
                      <a:pt x="679" y="127"/>
                      <a:pt x="682" y="130"/>
                      <a:pt x="677" y="131"/>
                    </a:cubicBezTo>
                    <a:cubicBezTo>
                      <a:pt x="672" y="132"/>
                      <a:pt x="669" y="132"/>
                      <a:pt x="668" y="135"/>
                    </a:cubicBezTo>
                    <a:cubicBezTo>
                      <a:pt x="666" y="137"/>
                      <a:pt x="662" y="138"/>
                      <a:pt x="660" y="136"/>
                    </a:cubicBezTo>
                    <a:cubicBezTo>
                      <a:pt x="659" y="134"/>
                      <a:pt x="654" y="137"/>
                      <a:pt x="656" y="137"/>
                    </a:cubicBezTo>
                    <a:cubicBezTo>
                      <a:pt x="659" y="137"/>
                      <a:pt x="657" y="140"/>
                      <a:pt x="655" y="139"/>
                    </a:cubicBezTo>
                    <a:cubicBezTo>
                      <a:pt x="653" y="139"/>
                      <a:pt x="649" y="142"/>
                      <a:pt x="651" y="142"/>
                    </a:cubicBezTo>
                    <a:cubicBezTo>
                      <a:pt x="654" y="141"/>
                      <a:pt x="655" y="144"/>
                      <a:pt x="654" y="145"/>
                    </a:cubicBezTo>
                    <a:cubicBezTo>
                      <a:pt x="653" y="147"/>
                      <a:pt x="647" y="143"/>
                      <a:pt x="646" y="145"/>
                    </a:cubicBezTo>
                    <a:cubicBezTo>
                      <a:pt x="644" y="146"/>
                      <a:pt x="648" y="148"/>
                      <a:pt x="651" y="148"/>
                    </a:cubicBezTo>
                    <a:cubicBezTo>
                      <a:pt x="654" y="147"/>
                      <a:pt x="655" y="149"/>
                      <a:pt x="655" y="151"/>
                    </a:cubicBezTo>
                    <a:cubicBezTo>
                      <a:pt x="656" y="153"/>
                      <a:pt x="649" y="150"/>
                      <a:pt x="648" y="151"/>
                    </a:cubicBezTo>
                    <a:cubicBezTo>
                      <a:pt x="647" y="153"/>
                      <a:pt x="649" y="154"/>
                      <a:pt x="652" y="154"/>
                    </a:cubicBezTo>
                    <a:cubicBezTo>
                      <a:pt x="654" y="154"/>
                      <a:pt x="652" y="155"/>
                      <a:pt x="655" y="157"/>
                    </a:cubicBezTo>
                    <a:cubicBezTo>
                      <a:pt x="655" y="158"/>
                      <a:pt x="655" y="158"/>
                      <a:pt x="655" y="158"/>
                    </a:cubicBezTo>
                    <a:cubicBezTo>
                      <a:pt x="657" y="160"/>
                      <a:pt x="654" y="160"/>
                      <a:pt x="654" y="162"/>
                    </a:cubicBezTo>
                    <a:cubicBezTo>
                      <a:pt x="655" y="164"/>
                      <a:pt x="652" y="165"/>
                      <a:pt x="652" y="163"/>
                    </a:cubicBezTo>
                    <a:cubicBezTo>
                      <a:pt x="652" y="161"/>
                      <a:pt x="644" y="161"/>
                      <a:pt x="642" y="162"/>
                    </a:cubicBezTo>
                    <a:cubicBezTo>
                      <a:pt x="641" y="164"/>
                      <a:pt x="640" y="166"/>
                      <a:pt x="638" y="164"/>
                    </a:cubicBezTo>
                    <a:cubicBezTo>
                      <a:pt x="636" y="162"/>
                      <a:pt x="631" y="164"/>
                      <a:pt x="624" y="165"/>
                    </a:cubicBezTo>
                    <a:cubicBezTo>
                      <a:pt x="617" y="165"/>
                      <a:pt x="602" y="166"/>
                      <a:pt x="599" y="167"/>
                    </a:cubicBezTo>
                    <a:cubicBezTo>
                      <a:pt x="595" y="168"/>
                      <a:pt x="592" y="173"/>
                      <a:pt x="595" y="176"/>
                    </a:cubicBezTo>
                    <a:cubicBezTo>
                      <a:pt x="599" y="180"/>
                      <a:pt x="595" y="181"/>
                      <a:pt x="595" y="183"/>
                    </a:cubicBezTo>
                    <a:cubicBezTo>
                      <a:pt x="595" y="185"/>
                      <a:pt x="604" y="190"/>
                      <a:pt x="609" y="190"/>
                    </a:cubicBezTo>
                    <a:cubicBezTo>
                      <a:pt x="613" y="191"/>
                      <a:pt x="617" y="196"/>
                      <a:pt x="614" y="200"/>
                    </a:cubicBezTo>
                    <a:cubicBezTo>
                      <a:pt x="611" y="203"/>
                      <a:pt x="603" y="199"/>
                      <a:pt x="598" y="194"/>
                    </a:cubicBezTo>
                    <a:cubicBezTo>
                      <a:pt x="592" y="190"/>
                      <a:pt x="580" y="188"/>
                      <a:pt x="576" y="189"/>
                    </a:cubicBezTo>
                    <a:cubicBezTo>
                      <a:pt x="571" y="189"/>
                      <a:pt x="574" y="185"/>
                      <a:pt x="569" y="185"/>
                    </a:cubicBezTo>
                    <a:cubicBezTo>
                      <a:pt x="563" y="185"/>
                      <a:pt x="559" y="190"/>
                      <a:pt x="562" y="190"/>
                    </a:cubicBezTo>
                    <a:cubicBezTo>
                      <a:pt x="566" y="190"/>
                      <a:pt x="568" y="190"/>
                      <a:pt x="566" y="191"/>
                    </a:cubicBezTo>
                    <a:cubicBezTo>
                      <a:pt x="565" y="193"/>
                      <a:pt x="567" y="193"/>
                      <a:pt x="572" y="195"/>
                    </a:cubicBezTo>
                    <a:cubicBezTo>
                      <a:pt x="576" y="196"/>
                      <a:pt x="568" y="199"/>
                      <a:pt x="564" y="196"/>
                    </a:cubicBezTo>
                    <a:cubicBezTo>
                      <a:pt x="559" y="193"/>
                      <a:pt x="555" y="196"/>
                      <a:pt x="553" y="198"/>
                    </a:cubicBezTo>
                    <a:cubicBezTo>
                      <a:pt x="552" y="200"/>
                      <a:pt x="558" y="207"/>
                      <a:pt x="566" y="208"/>
                    </a:cubicBezTo>
                    <a:cubicBezTo>
                      <a:pt x="574" y="209"/>
                      <a:pt x="571" y="212"/>
                      <a:pt x="575" y="213"/>
                    </a:cubicBezTo>
                    <a:cubicBezTo>
                      <a:pt x="578" y="214"/>
                      <a:pt x="576" y="216"/>
                      <a:pt x="573" y="216"/>
                    </a:cubicBezTo>
                    <a:cubicBezTo>
                      <a:pt x="571" y="216"/>
                      <a:pt x="566" y="212"/>
                      <a:pt x="562" y="210"/>
                    </a:cubicBezTo>
                    <a:cubicBezTo>
                      <a:pt x="558" y="208"/>
                      <a:pt x="548" y="211"/>
                      <a:pt x="546" y="209"/>
                    </a:cubicBezTo>
                    <a:cubicBezTo>
                      <a:pt x="544" y="206"/>
                      <a:pt x="547" y="204"/>
                      <a:pt x="545" y="202"/>
                    </a:cubicBezTo>
                    <a:cubicBezTo>
                      <a:pt x="543" y="201"/>
                      <a:pt x="545" y="197"/>
                      <a:pt x="548" y="193"/>
                    </a:cubicBezTo>
                    <a:cubicBezTo>
                      <a:pt x="550" y="189"/>
                      <a:pt x="547" y="182"/>
                      <a:pt x="543" y="181"/>
                    </a:cubicBezTo>
                    <a:cubicBezTo>
                      <a:pt x="540" y="180"/>
                      <a:pt x="540" y="184"/>
                      <a:pt x="541" y="185"/>
                    </a:cubicBezTo>
                    <a:cubicBezTo>
                      <a:pt x="542" y="186"/>
                      <a:pt x="541" y="191"/>
                      <a:pt x="538" y="195"/>
                    </a:cubicBezTo>
                    <a:cubicBezTo>
                      <a:pt x="536" y="198"/>
                      <a:pt x="527" y="198"/>
                      <a:pt x="527" y="201"/>
                    </a:cubicBezTo>
                    <a:cubicBezTo>
                      <a:pt x="527" y="203"/>
                      <a:pt x="521" y="205"/>
                      <a:pt x="523" y="207"/>
                    </a:cubicBezTo>
                    <a:cubicBezTo>
                      <a:pt x="525" y="209"/>
                      <a:pt x="533" y="217"/>
                      <a:pt x="534" y="220"/>
                    </a:cubicBezTo>
                    <a:cubicBezTo>
                      <a:pt x="535" y="223"/>
                      <a:pt x="527" y="231"/>
                      <a:pt x="528" y="236"/>
                    </a:cubicBezTo>
                    <a:cubicBezTo>
                      <a:pt x="530" y="241"/>
                      <a:pt x="527" y="244"/>
                      <a:pt x="529" y="246"/>
                    </a:cubicBezTo>
                    <a:cubicBezTo>
                      <a:pt x="530" y="249"/>
                      <a:pt x="534" y="246"/>
                      <a:pt x="536" y="247"/>
                    </a:cubicBezTo>
                    <a:cubicBezTo>
                      <a:pt x="538" y="248"/>
                      <a:pt x="542" y="246"/>
                      <a:pt x="547" y="245"/>
                    </a:cubicBezTo>
                    <a:cubicBezTo>
                      <a:pt x="553" y="244"/>
                      <a:pt x="562" y="250"/>
                      <a:pt x="566" y="251"/>
                    </a:cubicBezTo>
                    <a:cubicBezTo>
                      <a:pt x="570" y="253"/>
                      <a:pt x="568" y="256"/>
                      <a:pt x="570" y="259"/>
                    </a:cubicBezTo>
                    <a:cubicBezTo>
                      <a:pt x="571" y="262"/>
                      <a:pt x="565" y="262"/>
                      <a:pt x="565" y="266"/>
                    </a:cubicBezTo>
                    <a:cubicBezTo>
                      <a:pt x="565" y="270"/>
                      <a:pt x="576" y="272"/>
                      <a:pt x="576" y="273"/>
                    </a:cubicBezTo>
                    <a:cubicBezTo>
                      <a:pt x="577" y="275"/>
                      <a:pt x="569" y="274"/>
                      <a:pt x="565" y="272"/>
                    </a:cubicBezTo>
                    <a:cubicBezTo>
                      <a:pt x="562" y="271"/>
                      <a:pt x="562" y="267"/>
                      <a:pt x="561" y="266"/>
                    </a:cubicBezTo>
                    <a:cubicBezTo>
                      <a:pt x="560" y="265"/>
                      <a:pt x="563" y="262"/>
                      <a:pt x="563" y="259"/>
                    </a:cubicBezTo>
                    <a:cubicBezTo>
                      <a:pt x="564" y="257"/>
                      <a:pt x="560" y="255"/>
                      <a:pt x="559" y="253"/>
                    </a:cubicBezTo>
                    <a:cubicBezTo>
                      <a:pt x="557" y="251"/>
                      <a:pt x="555" y="249"/>
                      <a:pt x="552" y="249"/>
                    </a:cubicBezTo>
                    <a:cubicBezTo>
                      <a:pt x="550" y="250"/>
                      <a:pt x="540" y="251"/>
                      <a:pt x="538" y="253"/>
                    </a:cubicBezTo>
                    <a:cubicBezTo>
                      <a:pt x="535" y="256"/>
                      <a:pt x="538" y="263"/>
                      <a:pt x="540" y="267"/>
                    </a:cubicBezTo>
                    <a:cubicBezTo>
                      <a:pt x="541" y="270"/>
                      <a:pt x="531" y="275"/>
                      <a:pt x="532" y="278"/>
                    </a:cubicBezTo>
                    <a:cubicBezTo>
                      <a:pt x="532" y="281"/>
                      <a:pt x="529" y="282"/>
                      <a:pt x="524" y="284"/>
                    </a:cubicBezTo>
                    <a:cubicBezTo>
                      <a:pt x="520" y="287"/>
                      <a:pt x="515" y="288"/>
                      <a:pt x="515" y="292"/>
                    </a:cubicBezTo>
                    <a:cubicBezTo>
                      <a:pt x="516" y="296"/>
                      <a:pt x="510" y="294"/>
                      <a:pt x="507" y="292"/>
                    </a:cubicBezTo>
                    <a:cubicBezTo>
                      <a:pt x="504" y="290"/>
                      <a:pt x="500" y="293"/>
                      <a:pt x="496" y="293"/>
                    </a:cubicBezTo>
                    <a:cubicBezTo>
                      <a:pt x="491" y="293"/>
                      <a:pt x="491" y="289"/>
                      <a:pt x="488" y="291"/>
                    </a:cubicBezTo>
                    <a:cubicBezTo>
                      <a:pt x="484" y="292"/>
                      <a:pt x="482" y="289"/>
                      <a:pt x="483" y="286"/>
                    </a:cubicBezTo>
                    <a:cubicBezTo>
                      <a:pt x="484" y="284"/>
                      <a:pt x="488" y="286"/>
                      <a:pt x="488" y="288"/>
                    </a:cubicBezTo>
                    <a:cubicBezTo>
                      <a:pt x="489" y="290"/>
                      <a:pt x="491" y="289"/>
                      <a:pt x="494" y="287"/>
                    </a:cubicBezTo>
                    <a:cubicBezTo>
                      <a:pt x="497" y="286"/>
                      <a:pt x="495" y="289"/>
                      <a:pt x="499" y="289"/>
                    </a:cubicBezTo>
                    <a:cubicBezTo>
                      <a:pt x="504" y="290"/>
                      <a:pt x="501" y="287"/>
                      <a:pt x="504" y="288"/>
                    </a:cubicBezTo>
                    <a:cubicBezTo>
                      <a:pt x="508" y="288"/>
                      <a:pt x="508" y="287"/>
                      <a:pt x="507" y="285"/>
                    </a:cubicBezTo>
                    <a:cubicBezTo>
                      <a:pt x="506" y="284"/>
                      <a:pt x="509" y="283"/>
                      <a:pt x="511" y="282"/>
                    </a:cubicBezTo>
                    <a:cubicBezTo>
                      <a:pt x="513" y="281"/>
                      <a:pt x="512" y="278"/>
                      <a:pt x="514" y="277"/>
                    </a:cubicBezTo>
                    <a:cubicBezTo>
                      <a:pt x="516" y="276"/>
                      <a:pt x="515" y="274"/>
                      <a:pt x="517" y="273"/>
                    </a:cubicBezTo>
                    <a:cubicBezTo>
                      <a:pt x="519" y="273"/>
                      <a:pt x="519" y="270"/>
                      <a:pt x="521" y="270"/>
                    </a:cubicBezTo>
                    <a:cubicBezTo>
                      <a:pt x="523" y="270"/>
                      <a:pt x="524" y="267"/>
                      <a:pt x="523" y="266"/>
                    </a:cubicBezTo>
                    <a:cubicBezTo>
                      <a:pt x="522" y="264"/>
                      <a:pt x="524" y="260"/>
                      <a:pt x="526" y="259"/>
                    </a:cubicBezTo>
                    <a:cubicBezTo>
                      <a:pt x="527" y="259"/>
                      <a:pt x="528" y="257"/>
                      <a:pt x="526" y="256"/>
                    </a:cubicBezTo>
                    <a:cubicBezTo>
                      <a:pt x="524" y="254"/>
                      <a:pt x="518" y="250"/>
                      <a:pt x="518" y="247"/>
                    </a:cubicBezTo>
                    <a:cubicBezTo>
                      <a:pt x="519" y="245"/>
                      <a:pt x="517" y="240"/>
                      <a:pt x="518" y="238"/>
                    </a:cubicBezTo>
                    <a:cubicBezTo>
                      <a:pt x="519" y="235"/>
                      <a:pt x="518" y="231"/>
                      <a:pt x="518" y="228"/>
                    </a:cubicBezTo>
                    <a:cubicBezTo>
                      <a:pt x="518" y="226"/>
                      <a:pt x="519" y="223"/>
                      <a:pt x="520" y="218"/>
                    </a:cubicBezTo>
                    <a:cubicBezTo>
                      <a:pt x="521" y="214"/>
                      <a:pt x="515" y="209"/>
                      <a:pt x="512" y="207"/>
                    </a:cubicBezTo>
                    <a:cubicBezTo>
                      <a:pt x="510" y="206"/>
                      <a:pt x="511" y="203"/>
                      <a:pt x="516" y="200"/>
                    </a:cubicBezTo>
                    <a:cubicBezTo>
                      <a:pt x="520" y="197"/>
                      <a:pt x="520" y="186"/>
                      <a:pt x="520" y="184"/>
                    </a:cubicBezTo>
                    <a:cubicBezTo>
                      <a:pt x="519" y="181"/>
                      <a:pt x="511" y="179"/>
                      <a:pt x="508" y="180"/>
                    </a:cubicBezTo>
                    <a:cubicBezTo>
                      <a:pt x="504" y="180"/>
                      <a:pt x="492" y="179"/>
                      <a:pt x="489" y="179"/>
                    </a:cubicBezTo>
                    <a:cubicBezTo>
                      <a:pt x="486" y="178"/>
                      <a:pt x="485" y="181"/>
                      <a:pt x="484" y="184"/>
                    </a:cubicBezTo>
                    <a:cubicBezTo>
                      <a:pt x="482" y="187"/>
                      <a:pt x="479" y="191"/>
                      <a:pt x="477" y="198"/>
                    </a:cubicBezTo>
                    <a:cubicBezTo>
                      <a:pt x="476" y="204"/>
                      <a:pt x="468" y="206"/>
                      <a:pt x="465" y="208"/>
                    </a:cubicBezTo>
                    <a:cubicBezTo>
                      <a:pt x="461" y="209"/>
                      <a:pt x="459" y="214"/>
                      <a:pt x="461" y="216"/>
                    </a:cubicBezTo>
                    <a:cubicBezTo>
                      <a:pt x="462" y="218"/>
                      <a:pt x="464" y="217"/>
                      <a:pt x="466" y="217"/>
                    </a:cubicBezTo>
                    <a:cubicBezTo>
                      <a:pt x="468" y="218"/>
                      <a:pt x="466" y="224"/>
                      <a:pt x="465" y="225"/>
                    </a:cubicBezTo>
                    <a:cubicBezTo>
                      <a:pt x="464" y="226"/>
                      <a:pt x="467" y="228"/>
                      <a:pt x="464" y="230"/>
                    </a:cubicBezTo>
                    <a:cubicBezTo>
                      <a:pt x="462" y="231"/>
                      <a:pt x="460" y="235"/>
                      <a:pt x="461" y="236"/>
                    </a:cubicBezTo>
                    <a:cubicBezTo>
                      <a:pt x="462" y="238"/>
                      <a:pt x="469" y="239"/>
                      <a:pt x="472" y="241"/>
                    </a:cubicBezTo>
                    <a:cubicBezTo>
                      <a:pt x="475" y="242"/>
                      <a:pt x="474" y="245"/>
                      <a:pt x="477" y="248"/>
                    </a:cubicBezTo>
                    <a:cubicBezTo>
                      <a:pt x="479" y="251"/>
                      <a:pt x="481" y="250"/>
                      <a:pt x="482" y="251"/>
                    </a:cubicBezTo>
                    <a:cubicBezTo>
                      <a:pt x="484" y="253"/>
                      <a:pt x="478" y="261"/>
                      <a:pt x="476" y="261"/>
                    </a:cubicBezTo>
                    <a:cubicBezTo>
                      <a:pt x="475" y="261"/>
                      <a:pt x="467" y="253"/>
                      <a:pt x="465" y="252"/>
                    </a:cubicBezTo>
                    <a:cubicBezTo>
                      <a:pt x="462" y="250"/>
                      <a:pt x="454" y="247"/>
                      <a:pt x="449" y="245"/>
                    </a:cubicBezTo>
                    <a:cubicBezTo>
                      <a:pt x="445" y="243"/>
                      <a:pt x="441" y="243"/>
                      <a:pt x="436" y="240"/>
                    </a:cubicBezTo>
                    <a:cubicBezTo>
                      <a:pt x="431" y="236"/>
                      <a:pt x="427" y="235"/>
                      <a:pt x="418" y="235"/>
                    </a:cubicBezTo>
                    <a:cubicBezTo>
                      <a:pt x="410" y="235"/>
                      <a:pt x="404" y="233"/>
                      <a:pt x="401" y="233"/>
                    </a:cubicBezTo>
                    <a:cubicBezTo>
                      <a:pt x="398" y="234"/>
                      <a:pt x="399" y="230"/>
                      <a:pt x="394" y="228"/>
                    </a:cubicBezTo>
                    <a:cubicBezTo>
                      <a:pt x="388" y="226"/>
                      <a:pt x="385" y="223"/>
                      <a:pt x="382" y="224"/>
                    </a:cubicBezTo>
                    <a:cubicBezTo>
                      <a:pt x="379" y="226"/>
                      <a:pt x="380" y="232"/>
                      <a:pt x="385" y="232"/>
                    </a:cubicBezTo>
                    <a:cubicBezTo>
                      <a:pt x="389" y="233"/>
                      <a:pt x="387" y="235"/>
                      <a:pt x="392" y="235"/>
                    </a:cubicBezTo>
                    <a:cubicBezTo>
                      <a:pt x="397" y="235"/>
                      <a:pt x="398" y="237"/>
                      <a:pt x="398" y="240"/>
                    </a:cubicBezTo>
                    <a:cubicBezTo>
                      <a:pt x="398" y="243"/>
                      <a:pt x="400" y="246"/>
                      <a:pt x="402" y="248"/>
                    </a:cubicBezTo>
                    <a:cubicBezTo>
                      <a:pt x="405" y="250"/>
                      <a:pt x="403" y="253"/>
                      <a:pt x="399" y="253"/>
                    </a:cubicBezTo>
                    <a:cubicBezTo>
                      <a:pt x="396" y="253"/>
                      <a:pt x="391" y="253"/>
                      <a:pt x="393" y="256"/>
                    </a:cubicBezTo>
                    <a:cubicBezTo>
                      <a:pt x="395" y="259"/>
                      <a:pt x="392" y="260"/>
                      <a:pt x="388" y="258"/>
                    </a:cubicBezTo>
                    <a:cubicBezTo>
                      <a:pt x="384" y="257"/>
                      <a:pt x="386" y="254"/>
                      <a:pt x="388" y="252"/>
                    </a:cubicBezTo>
                    <a:cubicBezTo>
                      <a:pt x="389" y="251"/>
                      <a:pt x="384" y="249"/>
                      <a:pt x="382" y="248"/>
                    </a:cubicBezTo>
                    <a:cubicBezTo>
                      <a:pt x="380" y="247"/>
                      <a:pt x="370" y="254"/>
                      <a:pt x="367" y="255"/>
                    </a:cubicBezTo>
                    <a:cubicBezTo>
                      <a:pt x="364" y="257"/>
                      <a:pt x="358" y="254"/>
                      <a:pt x="351" y="255"/>
                    </a:cubicBezTo>
                    <a:cubicBezTo>
                      <a:pt x="344" y="257"/>
                      <a:pt x="345" y="263"/>
                      <a:pt x="342" y="262"/>
                    </a:cubicBezTo>
                    <a:cubicBezTo>
                      <a:pt x="339" y="261"/>
                      <a:pt x="332" y="263"/>
                      <a:pt x="329" y="261"/>
                    </a:cubicBezTo>
                    <a:cubicBezTo>
                      <a:pt x="326" y="259"/>
                      <a:pt x="328" y="258"/>
                      <a:pt x="331" y="258"/>
                    </a:cubicBezTo>
                    <a:cubicBezTo>
                      <a:pt x="334" y="259"/>
                      <a:pt x="335" y="258"/>
                      <a:pt x="334" y="256"/>
                    </a:cubicBezTo>
                    <a:cubicBezTo>
                      <a:pt x="332" y="254"/>
                      <a:pt x="336" y="250"/>
                      <a:pt x="336" y="249"/>
                    </a:cubicBezTo>
                    <a:cubicBezTo>
                      <a:pt x="336" y="248"/>
                      <a:pt x="325" y="251"/>
                      <a:pt x="323" y="253"/>
                    </a:cubicBezTo>
                    <a:cubicBezTo>
                      <a:pt x="321" y="254"/>
                      <a:pt x="323" y="257"/>
                      <a:pt x="321" y="258"/>
                    </a:cubicBezTo>
                    <a:cubicBezTo>
                      <a:pt x="319" y="259"/>
                      <a:pt x="319" y="257"/>
                      <a:pt x="317" y="256"/>
                    </a:cubicBezTo>
                    <a:cubicBezTo>
                      <a:pt x="314" y="255"/>
                      <a:pt x="298" y="259"/>
                      <a:pt x="294" y="262"/>
                    </a:cubicBezTo>
                    <a:cubicBezTo>
                      <a:pt x="291" y="266"/>
                      <a:pt x="285" y="266"/>
                      <a:pt x="285" y="268"/>
                    </a:cubicBezTo>
                    <a:cubicBezTo>
                      <a:pt x="285" y="270"/>
                      <a:pt x="278" y="270"/>
                      <a:pt x="275" y="271"/>
                    </a:cubicBezTo>
                    <a:cubicBezTo>
                      <a:pt x="272" y="273"/>
                      <a:pt x="274" y="279"/>
                      <a:pt x="272" y="281"/>
                    </a:cubicBezTo>
                    <a:cubicBezTo>
                      <a:pt x="271" y="284"/>
                      <a:pt x="260" y="283"/>
                      <a:pt x="256" y="284"/>
                    </a:cubicBezTo>
                    <a:cubicBezTo>
                      <a:pt x="252" y="284"/>
                      <a:pt x="251" y="277"/>
                      <a:pt x="248" y="276"/>
                    </a:cubicBezTo>
                    <a:cubicBezTo>
                      <a:pt x="245" y="276"/>
                      <a:pt x="247" y="272"/>
                      <a:pt x="248" y="270"/>
                    </a:cubicBezTo>
                    <a:cubicBezTo>
                      <a:pt x="249" y="268"/>
                      <a:pt x="251" y="270"/>
                      <a:pt x="255" y="268"/>
                    </a:cubicBezTo>
                    <a:cubicBezTo>
                      <a:pt x="258" y="265"/>
                      <a:pt x="262" y="269"/>
                      <a:pt x="263" y="267"/>
                    </a:cubicBezTo>
                    <a:cubicBezTo>
                      <a:pt x="265" y="266"/>
                      <a:pt x="258" y="261"/>
                      <a:pt x="257" y="258"/>
                    </a:cubicBezTo>
                    <a:cubicBezTo>
                      <a:pt x="257" y="254"/>
                      <a:pt x="249" y="253"/>
                      <a:pt x="245" y="254"/>
                    </a:cubicBezTo>
                    <a:cubicBezTo>
                      <a:pt x="241" y="256"/>
                      <a:pt x="236" y="255"/>
                      <a:pt x="233" y="253"/>
                    </a:cubicBezTo>
                    <a:cubicBezTo>
                      <a:pt x="230" y="252"/>
                      <a:pt x="230" y="256"/>
                      <a:pt x="235" y="257"/>
                    </a:cubicBezTo>
                    <a:cubicBezTo>
                      <a:pt x="239" y="258"/>
                      <a:pt x="237" y="261"/>
                      <a:pt x="238" y="264"/>
                    </a:cubicBezTo>
                    <a:cubicBezTo>
                      <a:pt x="238" y="266"/>
                      <a:pt x="237" y="271"/>
                      <a:pt x="234" y="274"/>
                    </a:cubicBezTo>
                    <a:cubicBezTo>
                      <a:pt x="231" y="278"/>
                      <a:pt x="233" y="278"/>
                      <a:pt x="237" y="278"/>
                    </a:cubicBezTo>
                    <a:cubicBezTo>
                      <a:pt x="241" y="278"/>
                      <a:pt x="241" y="283"/>
                      <a:pt x="241" y="286"/>
                    </a:cubicBezTo>
                    <a:cubicBezTo>
                      <a:pt x="241" y="290"/>
                      <a:pt x="238" y="291"/>
                      <a:pt x="238" y="294"/>
                    </a:cubicBezTo>
                    <a:cubicBezTo>
                      <a:pt x="238" y="296"/>
                      <a:pt x="235" y="292"/>
                      <a:pt x="234" y="294"/>
                    </a:cubicBezTo>
                    <a:cubicBezTo>
                      <a:pt x="233" y="295"/>
                      <a:pt x="231" y="293"/>
                      <a:pt x="231" y="291"/>
                    </a:cubicBezTo>
                    <a:cubicBezTo>
                      <a:pt x="230" y="288"/>
                      <a:pt x="224" y="290"/>
                      <a:pt x="221" y="289"/>
                    </a:cubicBezTo>
                    <a:cubicBezTo>
                      <a:pt x="218" y="288"/>
                      <a:pt x="216" y="289"/>
                      <a:pt x="215" y="292"/>
                    </a:cubicBezTo>
                    <a:cubicBezTo>
                      <a:pt x="213" y="294"/>
                      <a:pt x="209" y="295"/>
                      <a:pt x="206" y="296"/>
                    </a:cubicBezTo>
                    <a:cubicBezTo>
                      <a:pt x="204" y="296"/>
                      <a:pt x="200" y="301"/>
                      <a:pt x="197" y="302"/>
                    </a:cubicBezTo>
                    <a:cubicBezTo>
                      <a:pt x="194" y="304"/>
                      <a:pt x="194" y="307"/>
                      <a:pt x="198" y="311"/>
                    </a:cubicBezTo>
                    <a:cubicBezTo>
                      <a:pt x="201" y="314"/>
                      <a:pt x="202" y="316"/>
                      <a:pt x="202" y="318"/>
                    </a:cubicBezTo>
                    <a:cubicBezTo>
                      <a:pt x="201" y="320"/>
                      <a:pt x="192" y="320"/>
                      <a:pt x="190" y="318"/>
                    </a:cubicBezTo>
                    <a:cubicBezTo>
                      <a:pt x="188" y="316"/>
                      <a:pt x="182" y="315"/>
                      <a:pt x="180" y="315"/>
                    </a:cubicBezTo>
                    <a:cubicBezTo>
                      <a:pt x="178" y="316"/>
                      <a:pt x="172" y="309"/>
                      <a:pt x="169" y="309"/>
                    </a:cubicBezTo>
                    <a:cubicBezTo>
                      <a:pt x="166" y="309"/>
                      <a:pt x="164" y="312"/>
                      <a:pt x="163" y="314"/>
                    </a:cubicBezTo>
                    <a:cubicBezTo>
                      <a:pt x="162" y="316"/>
                      <a:pt x="165" y="317"/>
                      <a:pt x="166" y="320"/>
                    </a:cubicBezTo>
                    <a:cubicBezTo>
                      <a:pt x="167" y="323"/>
                      <a:pt x="173" y="323"/>
                      <a:pt x="175" y="323"/>
                    </a:cubicBezTo>
                    <a:cubicBezTo>
                      <a:pt x="178" y="323"/>
                      <a:pt x="177" y="327"/>
                      <a:pt x="176" y="329"/>
                    </a:cubicBezTo>
                    <a:cubicBezTo>
                      <a:pt x="175" y="331"/>
                      <a:pt x="170" y="332"/>
                      <a:pt x="169" y="330"/>
                    </a:cubicBezTo>
                    <a:cubicBezTo>
                      <a:pt x="168" y="328"/>
                      <a:pt x="162" y="330"/>
                      <a:pt x="161" y="328"/>
                    </a:cubicBezTo>
                    <a:cubicBezTo>
                      <a:pt x="161" y="325"/>
                      <a:pt x="157" y="322"/>
                      <a:pt x="153" y="323"/>
                    </a:cubicBezTo>
                    <a:cubicBezTo>
                      <a:pt x="148" y="323"/>
                      <a:pt x="147" y="321"/>
                      <a:pt x="148" y="317"/>
                    </a:cubicBezTo>
                    <a:cubicBezTo>
                      <a:pt x="148" y="314"/>
                      <a:pt x="145" y="312"/>
                      <a:pt x="145" y="310"/>
                    </a:cubicBezTo>
                    <a:cubicBezTo>
                      <a:pt x="145" y="309"/>
                      <a:pt x="143" y="305"/>
                      <a:pt x="146" y="304"/>
                    </a:cubicBezTo>
                    <a:cubicBezTo>
                      <a:pt x="148" y="302"/>
                      <a:pt x="146" y="300"/>
                      <a:pt x="146" y="298"/>
                    </a:cubicBezTo>
                    <a:cubicBezTo>
                      <a:pt x="146" y="296"/>
                      <a:pt x="142" y="292"/>
                      <a:pt x="139" y="292"/>
                    </a:cubicBezTo>
                    <a:cubicBezTo>
                      <a:pt x="135" y="292"/>
                      <a:pt x="136" y="289"/>
                      <a:pt x="133" y="288"/>
                    </a:cubicBezTo>
                    <a:cubicBezTo>
                      <a:pt x="130" y="287"/>
                      <a:pt x="124" y="282"/>
                      <a:pt x="124" y="280"/>
                    </a:cubicBezTo>
                    <a:cubicBezTo>
                      <a:pt x="123" y="278"/>
                      <a:pt x="119" y="278"/>
                      <a:pt x="120" y="277"/>
                    </a:cubicBezTo>
                    <a:cubicBezTo>
                      <a:pt x="122" y="276"/>
                      <a:pt x="125" y="277"/>
                      <a:pt x="128" y="280"/>
                    </a:cubicBezTo>
                    <a:cubicBezTo>
                      <a:pt x="130" y="282"/>
                      <a:pt x="135" y="285"/>
                      <a:pt x="141" y="286"/>
                    </a:cubicBezTo>
                    <a:cubicBezTo>
                      <a:pt x="148" y="286"/>
                      <a:pt x="151" y="290"/>
                      <a:pt x="158" y="291"/>
                    </a:cubicBezTo>
                    <a:cubicBezTo>
                      <a:pt x="166" y="292"/>
                      <a:pt x="170" y="293"/>
                      <a:pt x="181" y="295"/>
                    </a:cubicBezTo>
                    <a:cubicBezTo>
                      <a:pt x="191" y="296"/>
                      <a:pt x="206" y="285"/>
                      <a:pt x="209" y="282"/>
                    </a:cubicBezTo>
                    <a:cubicBezTo>
                      <a:pt x="212" y="279"/>
                      <a:pt x="208" y="273"/>
                      <a:pt x="208" y="271"/>
                    </a:cubicBezTo>
                    <a:cubicBezTo>
                      <a:pt x="208" y="269"/>
                      <a:pt x="203" y="268"/>
                      <a:pt x="202" y="267"/>
                    </a:cubicBezTo>
                    <a:cubicBezTo>
                      <a:pt x="202" y="265"/>
                      <a:pt x="198" y="262"/>
                      <a:pt x="194" y="262"/>
                    </a:cubicBezTo>
                    <a:cubicBezTo>
                      <a:pt x="190" y="262"/>
                      <a:pt x="190" y="257"/>
                      <a:pt x="186" y="257"/>
                    </a:cubicBezTo>
                    <a:cubicBezTo>
                      <a:pt x="183" y="258"/>
                      <a:pt x="181" y="256"/>
                      <a:pt x="172" y="250"/>
                    </a:cubicBezTo>
                    <a:cubicBezTo>
                      <a:pt x="164" y="244"/>
                      <a:pt x="152" y="240"/>
                      <a:pt x="150" y="241"/>
                    </a:cubicBezTo>
                    <a:cubicBezTo>
                      <a:pt x="147" y="242"/>
                      <a:pt x="146" y="243"/>
                      <a:pt x="145" y="241"/>
                    </a:cubicBezTo>
                    <a:cubicBezTo>
                      <a:pt x="143" y="239"/>
                      <a:pt x="140" y="239"/>
                      <a:pt x="138" y="241"/>
                    </a:cubicBezTo>
                    <a:cubicBezTo>
                      <a:pt x="135" y="242"/>
                      <a:pt x="133" y="239"/>
                      <a:pt x="129" y="240"/>
                    </a:cubicBezTo>
                    <a:cubicBezTo>
                      <a:pt x="124" y="241"/>
                      <a:pt x="122" y="238"/>
                      <a:pt x="123" y="237"/>
                    </a:cubicBezTo>
                    <a:cubicBezTo>
                      <a:pt x="124" y="236"/>
                      <a:pt x="131" y="237"/>
                      <a:pt x="130" y="235"/>
                    </a:cubicBezTo>
                    <a:cubicBezTo>
                      <a:pt x="130" y="232"/>
                      <a:pt x="128" y="235"/>
                      <a:pt x="124" y="232"/>
                    </a:cubicBezTo>
                    <a:cubicBezTo>
                      <a:pt x="120" y="229"/>
                      <a:pt x="118" y="231"/>
                      <a:pt x="117" y="233"/>
                    </a:cubicBezTo>
                    <a:cubicBezTo>
                      <a:pt x="116" y="235"/>
                      <a:pt x="113" y="235"/>
                      <a:pt x="111" y="233"/>
                    </a:cubicBezTo>
                    <a:cubicBezTo>
                      <a:pt x="111" y="233"/>
                      <a:pt x="111" y="233"/>
                      <a:pt x="111" y="233"/>
                    </a:cubicBezTo>
                    <a:cubicBezTo>
                      <a:pt x="110" y="236"/>
                      <a:pt x="108" y="236"/>
                      <a:pt x="106" y="236"/>
                    </a:cubicBezTo>
                    <a:cubicBezTo>
                      <a:pt x="103" y="235"/>
                      <a:pt x="101" y="240"/>
                      <a:pt x="98" y="240"/>
                    </a:cubicBezTo>
                    <a:cubicBezTo>
                      <a:pt x="95" y="240"/>
                      <a:pt x="92" y="243"/>
                      <a:pt x="91" y="245"/>
                    </a:cubicBezTo>
                    <a:cubicBezTo>
                      <a:pt x="91" y="248"/>
                      <a:pt x="87" y="247"/>
                      <a:pt x="87" y="248"/>
                    </a:cubicBezTo>
                    <a:cubicBezTo>
                      <a:pt x="87" y="250"/>
                      <a:pt x="87" y="252"/>
                      <a:pt x="86" y="253"/>
                    </a:cubicBezTo>
                    <a:cubicBezTo>
                      <a:pt x="85" y="255"/>
                      <a:pt x="86" y="256"/>
                      <a:pt x="87" y="259"/>
                    </a:cubicBezTo>
                    <a:cubicBezTo>
                      <a:pt x="89" y="262"/>
                      <a:pt x="92" y="261"/>
                      <a:pt x="93" y="262"/>
                    </a:cubicBezTo>
                    <a:cubicBezTo>
                      <a:pt x="95" y="263"/>
                      <a:pt x="100" y="268"/>
                      <a:pt x="100" y="269"/>
                    </a:cubicBezTo>
                    <a:cubicBezTo>
                      <a:pt x="100" y="271"/>
                      <a:pt x="96" y="275"/>
                      <a:pt x="94" y="277"/>
                    </a:cubicBezTo>
                    <a:cubicBezTo>
                      <a:pt x="93" y="278"/>
                      <a:pt x="90" y="281"/>
                      <a:pt x="91" y="282"/>
                    </a:cubicBezTo>
                    <a:cubicBezTo>
                      <a:pt x="93" y="284"/>
                      <a:pt x="97" y="291"/>
                      <a:pt x="101" y="297"/>
                    </a:cubicBezTo>
                    <a:cubicBezTo>
                      <a:pt x="104" y="303"/>
                      <a:pt x="99" y="300"/>
                      <a:pt x="97" y="303"/>
                    </a:cubicBezTo>
                    <a:cubicBezTo>
                      <a:pt x="95" y="305"/>
                      <a:pt x="98" y="308"/>
                      <a:pt x="99" y="310"/>
                    </a:cubicBezTo>
                    <a:cubicBezTo>
                      <a:pt x="99" y="312"/>
                      <a:pt x="96" y="311"/>
                      <a:pt x="97" y="313"/>
                    </a:cubicBezTo>
                    <a:cubicBezTo>
                      <a:pt x="97" y="314"/>
                      <a:pt x="101" y="315"/>
                      <a:pt x="101" y="316"/>
                    </a:cubicBezTo>
                    <a:cubicBezTo>
                      <a:pt x="102" y="317"/>
                      <a:pt x="99" y="319"/>
                      <a:pt x="100" y="321"/>
                    </a:cubicBezTo>
                    <a:cubicBezTo>
                      <a:pt x="101" y="323"/>
                      <a:pt x="105" y="323"/>
                      <a:pt x="105" y="326"/>
                    </a:cubicBezTo>
                    <a:cubicBezTo>
                      <a:pt x="105" y="329"/>
                      <a:pt x="99" y="329"/>
                      <a:pt x="99" y="331"/>
                    </a:cubicBezTo>
                    <a:cubicBezTo>
                      <a:pt x="99" y="334"/>
                      <a:pt x="108" y="337"/>
                      <a:pt x="111" y="341"/>
                    </a:cubicBezTo>
                    <a:cubicBezTo>
                      <a:pt x="115" y="345"/>
                      <a:pt x="115" y="346"/>
                      <a:pt x="114" y="349"/>
                    </a:cubicBezTo>
                    <a:cubicBezTo>
                      <a:pt x="112" y="353"/>
                      <a:pt x="102" y="357"/>
                      <a:pt x="100" y="362"/>
                    </a:cubicBezTo>
                    <a:cubicBezTo>
                      <a:pt x="97" y="367"/>
                      <a:pt x="89" y="370"/>
                      <a:pt x="85" y="374"/>
                    </a:cubicBezTo>
                    <a:cubicBezTo>
                      <a:pt x="83" y="376"/>
                      <a:pt x="82" y="378"/>
                      <a:pt x="80" y="380"/>
                    </a:cubicBezTo>
                    <a:cubicBezTo>
                      <a:pt x="82" y="380"/>
                      <a:pt x="83" y="379"/>
                      <a:pt x="84" y="379"/>
                    </a:cubicBezTo>
                    <a:cubicBezTo>
                      <a:pt x="87" y="378"/>
                      <a:pt x="88" y="383"/>
                      <a:pt x="90" y="385"/>
                    </a:cubicBezTo>
                    <a:cubicBezTo>
                      <a:pt x="93" y="387"/>
                      <a:pt x="97" y="385"/>
                      <a:pt x="99" y="387"/>
                    </a:cubicBezTo>
                    <a:cubicBezTo>
                      <a:pt x="100" y="389"/>
                      <a:pt x="98" y="389"/>
                      <a:pt x="94" y="388"/>
                    </a:cubicBezTo>
                    <a:cubicBezTo>
                      <a:pt x="91" y="388"/>
                      <a:pt x="90" y="390"/>
                      <a:pt x="85" y="391"/>
                    </a:cubicBezTo>
                    <a:cubicBezTo>
                      <a:pt x="81" y="393"/>
                      <a:pt x="82" y="394"/>
                      <a:pt x="80" y="395"/>
                    </a:cubicBezTo>
                    <a:cubicBezTo>
                      <a:pt x="83" y="398"/>
                      <a:pt x="79" y="399"/>
                      <a:pt x="78" y="401"/>
                    </a:cubicBezTo>
                    <a:cubicBezTo>
                      <a:pt x="77" y="404"/>
                      <a:pt x="75" y="405"/>
                      <a:pt x="75" y="406"/>
                    </a:cubicBezTo>
                    <a:cubicBezTo>
                      <a:pt x="75" y="408"/>
                      <a:pt x="76" y="409"/>
                      <a:pt x="76" y="412"/>
                    </a:cubicBezTo>
                    <a:cubicBezTo>
                      <a:pt x="76" y="414"/>
                      <a:pt x="76" y="415"/>
                      <a:pt x="78" y="417"/>
                    </a:cubicBezTo>
                    <a:cubicBezTo>
                      <a:pt x="79" y="419"/>
                      <a:pt x="77" y="419"/>
                      <a:pt x="75" y="420"/>
                    </a:cubicBezTo>
                    <a:cubicBezTo>
                      <a:pt x="74" y="421"/>
                      <a:pt x="75" y="424"/>
                      <a:pt x="77" y="425"/>
                    </a:cubicBezTo>
                    <a:cubicBezTo>
                      <a:pt x="78" y="427"/>
                      <a:pt x="78" y="429"/>
                      <a:pt x="78" y="431"/>
                    </a:cubicBezTo>
                    <a:cubicBezTo>
                      <a:pt x="77" y="432"/>
                      <a:pt x="79" y="435"/>
                      <a:pt x="81" y="436"/>
                    </a:cubicBezTo>
                    <a:cubicBezTo>
                      <a:pt x="82" y="438"/>
                      <a:pt x="82" y="442"/>
                      <a:pt x="83" y="443"/>
                    </a:cubicBezTo>
                    <a:cubicBezTo>
                      <a:pt x="85" y="444"/>
                      <a:pt x="86" y="445"/>
                      <a:pt x="88" y="444"/>
                    </a:cubicBezTo>
                    <a:cubicBezTo>
                      <a:pt x="91" y="444"/>
                      <a:pt x="92" y="445"/>
                      <a:pt x="93" y="447"/>
                    </a:cubicBezTo>
                    <a:cubicBezTo>
                      <a:pt x="94" y="449"/>
                      <a:pt x="96" y="448"/>
                      <a:pt x="98" y="447"/>
                    </a:cubicBezTo>
                    <a:cubicBezTo>
                      <a:pt x="101" y="446"/>
                      <a:pt x="106" y="449"/>
                      <a:pt x="107" y="449"/>
                    </a:cubicBezTo>
                    <a:cubicBezTo>
                      <a:pt x="109" y="450"/>
                      <a:pt x="108" y="454"/>
                      <a:pt x="108" y="456"/>
                    </a:cubicBezTo>
                    <a:cubicBezTo>
                      <a:pt x="109" y="458"/>
                      <a:pt x="107" y="461"/>
                      <a:pt x="109" y="463"/>
                    </a:cubicBezTo>
                    <a:cubicBezTo>
                      <a:pt x="112" y="464"/>
                      <a:pt x="111" y="468"/>
                      <a:pt x="114" y="469"/>
                    </a:cubicBezTo>
                    <a:cubicBezTo>
                      <a:pt x="117" y="470"/>
                      <a:pt x="118" y="474"/>
                      <a:pt x="119" y="474"/>
                    </a:cubicBezTo>
                    <a:cubicBezTo>
                      <a:pt x="121" y="475"/>
                      <a:pt x="124" y="477"/>
                      <a:pt x="125" y="479"/>
                    </a:cubicBezTo>
                    <a:cubicBezTo>
                      <a:pt x="125" y="481"/>
                      <a:pt x="122" y="483"/>
                      <a:pt x="120" y="484"/>
                    </a:cubicBezTo>
                    <a:cubicBezTo>
                      <a:pt x="118" y="484"/>
                      <a:pt x="114" y="481"/>
                      <a:pt x="113" y="482"/>
                    </a:cubicBezTo>
                    <a:cubicBezTo>
                      <a:pt x="112" y="484"/>
                      <a:pt x="113" y="487"/>
                      <a:pt x="115" y="491"/>
                    </a:cubicBezTo>
                    <a:cubicBezTo>
                      <a:pt x="116" y="496"/>
                      <a:pt x="116" y="497"/>
                      <a:pt x="119" y="497"/>
                    </a:cubicBezTo>
                    <a:cubicBezTo>
                      <a:pt x="121" y="497"/>
                      <a:pt x="122" y="495"/>
                      <a:pt x="123" y="494"/>
                    </a:cubicBezTo>
                    <a:cubicBezTo>
                      <a:pt x="125" y="493"/>
                      <a:pt x="128" y="495"/>
                      <a:pt x="130" y="494"/>
                    </a:cubicBezTo>
                    <a:cubicBezTo>
                      <a:pt x="131" y="493"/>
                      <a:pt x="136" y="493"/>
                      <a:pt x="137" y="495"/>
                    </a:cubicBezTo>
                    <a:cubicBezTo>
                      <a:pt x="139" y="497"/>
                      <a:pt x="140" y="501"/>
                      <a:pt x="139" y="502"/>
                    </a:cubicBezTo>
                    <a:cubicBezTo>
                      <a:pt x="138" y="504"/>
                      <a:pt x="140" y="505"/>
                      <a:pt x="141" y="508"/>
                    </a:cubicBezTo>
                    <a:cubicBezTo>
                      <a:pt x="142" y="510"/>
                      <a:pt x="146" y="509"/>
                      <a:pt x="148" y="509"/>
                    </a:cubicBezTo>
                    <a:cubicBezTo>
                      <a:pt x="149" y="510"/>
                      <a:pt x="153" y="515"/>
                      <a:pt x="152" y="517"/>
                    </a:cubicBezTo>
                    <a:cubicBezTo>
                      <a:pt x="152" y="519"/>
                      <a:pt x="154" y="519"/>
                      <a:pt x="156" y="519"/>
                    </a:cubicBezTo>
                    <a:cubicBezTo>
                      <a:pt x="157" y="518"/>
                      <a:pt x="159" y="520"/>
                      <a:pt x="161" y="521"/>
                    </a:cubicBezTo>
                    <a:cubicBezTo>
                      <a:pt x="162" y="522"/>
                      <a:pt x="164" y="521"/>
                      <a:pt x="165" y="520"/>
                    </a:cubicBezTo>
                    <a:cubicBezTo>
                      <a:pt x="167" y="519"/>
                      <a:pt x="170" y="518"/>
                      <a:pt x="171" y="520"/>
                    </a:cubicBezTo>
                    <a:cubicBezTo>
                      <a:pt x="172" y="521"/>
                      <a:pt x="175" y="524"/>
                      <a:pt x="175" y="525"/>
                    </a:cubicBezTo>
                    <a:cubicBezTo>
                      <a:pt x="175" y="526"/>
                      <a:pt x="180" y="525"/>
                      <a:pt x="183" y="526"/>
                    </a:cubicBezTo>
                    <a:cubicBezTo>
                      <a:pt x="186" y="528"/>
                      <a:pt x="188" y="527"/>
                      <a:pt x="191" y="529"/>
                    </a:cubicBezTo>
                    <a:cubicBezTo>
                      <a:pt x="194" y="530"/>
                      <a:pt x="197" y="530"/>
                      <a:pt x="197" y="532"/>
                    </a:cubicBezTo>
                    <a:cubicBezTo>
                      <a:pt x="197" y="534"/>
                      <a:pt x="194" y="535"/>
                      <a:pt x="194" y="536"/>
                    </a:cubicBezTo>
                    <a:cubicBezTo>
                      <a:pt x="194" y="537"/>
                      <a:pt x="196" y="538"/>
                      <a:pt x="196" y="539"/>
                    </a:cubicBezTo>
                    <a:cubicBezTo>
                      <a:pt x="196" y="540"/>
                      <a:pt x="193" y="540"/>
                      <a:pt x="193" y="541"/>
                    </a:cubicBezTo>
                    <a:cubicBezTo>
                      <a:pt x="192" y="542"/>
                      <a:pt x="195" y="544"/>
                      <a:pt x="195" y="545"/>
                    </a:cubicBezTo>
                    <a:cubicBezTo>
                      <a:pt x="195" y="546"/>
                      <a:pt x="193" y="550"/>
                      <a:pt x="193" y="551"/>
                    </a:cubicBezTo>
                    <a:cubicBezTo>
                      <a:pt x="193" y="552"/>
                      <a:pt x="187" y="550"/>
                      <a:pt x="185" y="550"/>
                    </a:cubicBezTo>
                    <a:cubicBezTo>
                      <a:pt x="184" y="550"/>
                      <a:pt x="179" y="555"/>
                      <a:pt x="178" y="556"/>
                    </a:cubicBezTo>
                    <a:cubicBezTo>
                      <a:pt x="177" y="556"/>
                      <a:pt x="177" y="558"/>
                      <a:pt x="178" y="560"/>
                    </a:cubicBezTo>
                    <a:cubicBezTo>
                      <a:pt x="182" y="559"/>
                      <a:pt x="187" y="559"/>
                      <a:pt x="188" y="560"/>
                    </a:cubicBezTo>
                    <a:cubicBezTo>
                      <a:pt x="188" y="562"/>
                      <a:pt x="178" y="566"/>
                      <a:pt x="176" y="567"/>
                    </a:cubicBezTo>
                    <a:cubicBezTo>
                      <a:pt x="174" y="568"/>
                      <a:pt x="179" y="571"/>
                      <a:pt x="179" y="572"/>
                    </a:cubicBezTo>
                    <a:cubicBezTo>
                      <a:pt x="179" y="574"/>
                      <a:pt x="173" y="574"/>
                      <a:pt x="174" y="578"/>
                    </a:cubicBezTo>
                    <a:cubicBezTo>
                      <a:pt x="174" y="581"/>
                      <a:pt x="172" y="582"/>
                      <a:pt x="168" y="582"/>
                    </a:cubicBezTo>
                    <a:cubicBezTo>
                      <a:pt x="165" y="582"/>
                      <a:pt x="164" y="584"/>
                      <a:pt x="166" y="584"/>
                    </a:cubicBezTo>
                    <a:cubicBezTo>
                      <a:pt x="167" y="585"/>
                      <a:pt x="167" y="589"/>
                      <a:pt x="173" y="590"/>
                    </a:cubicBezTo>
                    <a:cubicBezTo>
                      <a:pt x="179" y="592"/>
                      <a:pt x="186" y="598"/>
                      <a:pt x="191" y="603"/>
                    </a:cubicBezTo>
                    <a:cubicBezTo>
                      <a:pt x="192" y="604"/>
                      <a:pt x="193" y="605"/>
                      <a:pt x="194" y="605"/>
                    </a:cubicBezTo>
                    <a:cubicBezTo>
                      <a:pt x="195" y="605"/>
                      <a:pt x="197" y="604"/>
                      <a:pt x="197" y="604"/>
                    </a:cubicBezTo>
                    <a:cubicBezTo>
                      <a:pt x="200" y="603"/>
                      <a:pt x="206" y="605"/>
                      <a:pt x="209" y="607"/>
                    </a:cubicBezTo>
                    <a:cubicBezTo>
                      <a:pt x="212" y="609"/>
                      <a:pt x="223" y="607"/>
                      <a:pt x="224" y="608"/>
                    </a:cubicBezTo>
                    <a:cubicBezTo>
                      <a:pt x="225" y="610"/>
                      <a:pt x="228" y="612"/>
                      <a:pt x="230" y="612"/>
                    </a:cubicBezTo>
                    <a:cubicBezTo>
                      <a:pt x="232" y="612"/>
                      <a:pt x="234" y="617"/>
                      <a:pt x="236" y="615"/>
                    </a:cubicBezTo>
                    <a:cubicBezTo>
                      <a:pt x="238" y="614"/>
                      <a:pt x="244" y="614"/>
                      <a:pt x="246" y="614"/>
                    </a:cubicBezTo>
                    <a:cubicBezTo>
                      <a:pt x="248" y="614"/>
                      <a:pt x="248" y="615"/>
                      <a:pt x="249" y="615"/>
                    </a:cubicBezTo>
                    <a:cubicBezTo>
                      <a:pt x="251" y="615"/>
                      <a:pt x="251" y="622"/>
                      <a:pt x="252" y="621"/>
                    </a:cubicBezTo>
                    <a:cubicBezTo>
                      <a:pt x="254" y="621"/>
                      <a:pt x="258" y="625"/>
                      <a:pt x="261" y="626"/>
                    </a:cubicBezTo>
                    <a:cubicBezTo>
                      <a:pt x="264" y="626"/>
                      <a:pt x="267" y="631"/>
                      <a:pt x="269" y="631"/>
                    </a:cubicBezTo>
                    <a:cubicBezTo>
                      <a:pt x="270" y="630"/>
                      <a:pt x="272" y="633"/>
                      <a:pt x="273" y="631"/>
                    </a:cubicBezTo>
                    <a:cubicBezTo>
                      <a:pt x="274" y="629"/>
                      <a:pt x="278" y="630"/>
                      <a:pt x="279" y="626"/>
                    </a:cubicBezTo>
                    <a:cubicBezTo>
                      <a:pt x="274" y="619"/>
                      <a:pt x="268" y="612"/>
                      <a:pt x="268" y="609"/>
                    </a:cubicBezTo>
                    <a:cubicBezTo>
                      <a:pt x="268" y="604"/>
                      <a:pt x="270" y="601"/>
                      <a:pt x="264" y="596"/>
                    </a:cubicBezTo>
                    <a:cubicBezTo>
                      <a:pt x="258" y="591"/>
                      <a:pt x="265" y="588"/>
                      <a:pt x="269" y="582"/>
                    </a:cubicBezTo>
                    <a:cubicBezTo>
                      <a:pt x="273" y="577"/>
                      <a:pt x="281" y="575"/>
                      <a:pt x="286" y="572"/>
                    </a:cubicBezTo>
                    <a:cubicBezTo>
                      <a:pt x="285" y="571"/>
                      <a:pt x="284" y="570"/>
                      <a:pt x="283" y="570"/>
                    </a:cubicBezTo>
                    <a:cubicBezTo>
                      <a:pt x="279" y="568"/>
                      <a:pt x="278" y="566"/>
                      <a:pt x="281" y="566"/>
                    </a:cubicBezTo>
                    <a:cubicBezTo>
                      <a:pt x="284" y="565"/>
                      <a:pt x="283" y="563"/>
                      <a:pt x="280" y="560"/>
                    </a:cubicBezTo>
                    <a:cubicBezTo>
                      <a:pt x="277" y="556"/>
                      <a:pt x="275" y="553"/>
                      <a:pt x="274" y="553"/>
                    </a:cubicBezTo>
                    <a:cubicBezTo>
                      <a:pt x="272" y="553"/>
                      <a:pt x="269" y="552"/>
                      <a:pt x="267" y="553"/>
                    </a:cubicBezTo>
                    <a:cubicBezTo>
                      <a:pt x="264" y="554"/>
                      <a:pt x="265" y="551"/>
                      <a:pt x="265" y="548"/>
                    </a:cubicBezTo>
                    <a:cubicBezTo>
                      <a:pt x="266" y="545"/>
                      <a:pt x="260" y="545"/>
                      <a:pt x="260" y="544"/>
                    </a:cubicBezTo>
                    <a:cubicBezTo>
                      <a:pt x="259" y="543"/>
                      <a:pt x="261" y="539"/>
                      <a:pt x="262" y="538"/>
                    </a:cubicBezTo>
                    <a:cubicBezTo>
                      <a:pt x="263" y="538"/>
                      <a:pt x="265" y="536"/>
                      <a:pt x="265" y="535"/>
                    </a:cubicBezTo>
                    <a:cubicBezTo>
                      <a:pt x="265" y="534"/>
                      <a:pt x="260" y="533"/>
                      <a:pt x="262" y="530"/>
                    </a:cubicBezTo>
                    <a:cubicBezTo>
                      <a:pt x="264" y="527"/>
                      <a:pt x="267" y="527"/>
                      <a:pt x="267" y="524"/>
                    </a:cubicBezTo>
                    <a:cubicBezTo>
                      <a:pt x="267" y="521"/>
                      <a:pt x="270" y="519"/>
                      <a:pt x="273" y="521"/>
                    </a:cubicBezTo>
                    <a:cubicBezTo>
                      <a:pt x="276" y="523"/>
                      <a:pt x="277" y="529"/>
                      <a:pt x="281" y="527"/>
                    </a:cubicBezTo>
                    <a:cubicBezTo>
                      <a:pt x="284" y="526"/>
                      <a:pt x="282" y="523"/>
                      <a:pt x="281" y="521"/>
                    </a:cubicBezTo>
                    <a:cubicBezTo>
                      <a:pt x="281" y="520"/>
                      <a:pt x="280" y="517"/>
                      <a:pt x="284" y="516"/>
                    </a:cubicBezTo>
                    <a:cubicBezTo>
                      <a:pt x="288" y="515"/>
                      <a:pt x="286" y="512"/>
                      <a:pt x="289" y="512"/>
                    </a:cubicBezTo>
                    <a:cubicBezTo>
                      <a:pt x="292" y="512"/>
                      <a:pt x="298" y="508"/>
                      <a:pt x="299" y="507"/>
                    </a:cubicBezTo>
                    <a:cubicBezTo>
                      <a:pt x="301" y="506"/>
                      <a:pt x="305" y="504"/>
                      <a:pt x="307" y="505"/>
                    </a:cubicBezTo>
                    <a:cubicBezTo>
                      <a:pt x="308" y="506"/>
                      <a:pt x="311" y="508"/>
                      <a:pt x="312" y="505"/>
                    </a:cubicBezTo>
                    <a:cubicBezTo>
                      <a:pt x="313" y="502"/>
                      <a:pt x="318" y="503"/>
                      <a:pt x="319" y="505"/>
                    </a:cubicBezTo>
                    <a:cubicBezTo>
                      <a:pt x="319" y="506"/>
                      <a:pt x="327" y="506"/>
                      <a:pt x="330" y="508"/>
                    </a:cubicBezTo>
                    <a:cubicBezTo>
                      <a:pt x="332" y="510"/>
                      <a:pt x="338" y="513"/>
                      <a:pt x="338" y="515"/>
                    </a:cubicBezTo>
                    <a:cubicBezTo>
                      <a:pt x="338" y="517"/>
                      <a:pt x="340" y="519"/>
                      <a:pt x="340" y="516"/>
                    </a:cubicBezTo>
                    <a:cubicBezTo>
                      <a:pt x="340" y="513"/>
                      <a:pt x="343" y="514"/>
                      <a:pt x="346" y="516"/>
                    </a:cubicBezTo>
                    <a:cubicBezTo>
                      <a:pt x="349" y="518"/>
                      <a:pt x="354" y="518"/>
                      <a:pt x="355" y="515"/>
                    </a:cubicBezTo>
                    <a:cubicBezTo>
                      <a:pt x="356" y="513"/>
                      <a:pt x="362" y="511"/>
                      <a:pt x="364" y="512"/>
                    </a:cubicBezTo>
                    <a:cubicBezTo>
                      <a:pt x="367" y="514"/>
                      <a:pt x="367" y="515"/>
                      <a:pt x="370" y="513"/>
                    </a:cubicBezTo>
                    <a:cubicBezTo>
                      <a:pt x="373" y="510"/>
                      <a:pt x="379" y="511"/>
                      <a:pt x="379" y="513"/>
                    </a:cubicBezTo>
                    <a:cubicBezTo>
                      <a:pt x="380" y="516"/>
                      <a:pt x="383" y="516"/>
                      <a:pt x="386" y="516"/>
                    </a:cubicBezTo>
                    <a:cubicBezTo>
                      <a:pt x="388" y="516"/>
                      <a:pt x="389" y="520"/>
                      <a:pt x="391" y="519"/>
                    </a:cubicBezTo>
                    <a:cubicBezTo>
                      <a:pt x="392" y="518"/>
                      <a:pt x="392" y="514"/>
                      <a:pt x="394" y="515"/>
                    </a:cubicBezTo>
                    <a:cubicBezTo>
                      <a:pt x="396" y="515"/>
                      <a:pt x="398" y="518"/>
                      <a:pt x="401" y="518"/>
                    </a:cubicBezTo>
                    <a:cubicBezTo>
                      <a:pt x="405" y="518"/>
                      <a:pt x="407" y="517"/>
                      <a:pt x="407" y="514"/>
                    </a:cubicBezTo>
                    <a:cubicBezTo>
                      <a:pt x="407" y="512"/>
                      <a:pt x="407" y="507"/>
                      <a:pt x="405" y="507"/>
                    </a:cubicBezTo>
                    <a:cubicBezTo>
                      <a:pt x="403" y="507"/>
                      <a:pt x="400" y="505"/>
                      <a:pt x="398" y="505"/>
                    </a:cubicBezTo>
                    <a:cubicBezTo>
                      <a:pt x="395" y="505"/>
                      <a:pt x="393" y="501"/>
                      <a:pt x="395" y="500"/>
                    </a:cubicBezTo>
                    <a:cubicBezTo>
                      <a:pt x="398" y="499"/>
                      <a:pt x="402" y="497"/>
                      <a:pt x="401" y="495"/>
                    </a:cubicBezTo>
                    <a:cubicBezTo>
                      <a:pt x="400" y="493"/>
                      <a:pt x="400" y="488"/>
                      <a:pt x="403" y="488"/>
                    </a:cubicBezTo>
                    <a:cubicBezTo>
                      <a:pt x="406" y="488"/>
                      <a:pt x="414" y="488"/>
                      <a:pt x="413" y="486"/>
                    </a:cubicBezTo>
                    <a:cubicBezTo>
                      <a:pt x="413" y="485"/>
                      <a:pt x="406" y="484"/>
                      <a:pt x="405" y="482"/>
                    </a:cubicBezTo>
                    <a:cubicBezTo>
                      <a:pt x="403" y="480"/>
                      <a:pt x="403" y="475"/>
                      <a:pt x="404" y="474"/>
                    </a:cubicBezTo>
                    <a:cubicBezTo>
                      <a:pt x="406" y="473"/>
                      <a:pt x="410" y="474"/>
                      <a:pt x="412" y="473"/>
                    </a:cubicBezTo>
                    <a:cubicBezTo>
                      <a:pt x="415" y="473"/>
                      <a:pt x="421" y="475"/>
                      <a:pt x="424" y="472"/>
                    </a:cubicBezTo>
                    <a:cubicBezTo>
                      <a:pt x="427" y="470"/>
                      <a:pt x="435" y="469"/>
                      <a:pt x="439" y="469"/>
                    </a:cubicBezTo>
                    <a:cubicBezTo>
                      <a:pt x="442" y="469"/>
                      <a:pt x="445" y="467"/>
                      <a:pt x="448" y="466"/>
                    </a:cubicBezTo>
                    <a:cubicBezTo>
                      <a:pt x="451" y="466"/>
                      <a:pt x="460" y="464"/>
                      <a:pt x="462" y="464"/>
                    </a:cubicBezTo>
                    <a:cubicBezTo>
                      <a:pt x="464" y="463"/>
                      <a:pt x="476" y="461"/>
                      <a:pt x="476" y="459"/>
                    </a:cubicBezTo>
                    <a:cubicBezTo>
                      <a:pt x="477" y="457"/>
                      <a:pt x="486" y="455"/>
                      <a:pt x="488" y="456"/>
                    </a:cubicBezTo>
                    <a:cubicBezTo>
                      <a:pt x="491" y="457"/>
                      <a:pt x="494" y="458"/>
                      <a:pt x="496" y="457"/>
                    </a:cubicBezTo>
                    <a:cubicBezTo>
                      <a:pt x="498" y="456"/>
                      <a:pt x="502" y="459"/>
                      <a:pt x="502" y="461"/>
                    </a:cubicBezTo>
                    <a:cubicBezTo>
                      <a:pt x="502" y="463"/>
                      <a:pt x="504" y="466"/>
                      <a:pt x="504" y="468"/>
                    </a:cubicBezTo>
                    <a:cubicBezTo>
                      <a:pt x="504" y="470"/>
                      <a:pt x="501" y="470"/>
                      <a:pt x="503" y="472"/>
                    </a:cubicBezTo>
                    <a:cubicBezTo>
                      <a:pt x="504" y="473"/>
                      <a:pt x="510" y="472"/>
                      <a:pt x="511" y="470"/>
                    </a:cubicBezTo>
                    <a:cubicBezTo>
                      <a:pt x="513" y="469"/>
                      <a:pt x="515" y="471"/>
                      <a:pt x="515" y="473"/>
                    </a:cubicBezTo>
                    <a:cubicBezTo>
                      <a:pt x="515" y="474"/>
                      <a:pt x="518" y="475"/>
                      <a:pt x="518" y="473"/>
                    </a:cubicBezTo>
                    <a:cubicBezTo>
                      <a:pt x="518" y="472"/>
                      <a:pt x="521" y="473"/>
                      <a:pt x="522" y="474"/>
                    </a:cubicBezTo>
                    <a:cubicBezTo>
                      <a:pt x="523" y="475"/>
                      <a:pt x="528" y="473"/>
                      <a:pt x="528" y="475"/>
                    </a:cubicBezTo>
                    <a:cubicBezTo>
                      <a:pt x="528" y="477"/>
                      <a:pt x="522" y="479"/>
                      <a:pt x="524" y="481"/>
                    </a:cubicBezTo>
                    <a:cubicBezTo>
                      <a:pt x="527" y="483"/>
                      <a:pt x="528" y="478"/>
                      <a:pt x="531" y="479"/>
                    </a:cubicBezTo>
                    <a:cubicBezTo>
                      <a:pt x="535" y="480"/>
                      <a:pt x="539" y="476"/>
                      <a:pt x="542" y="475"/>
                    </a:cubicBezTo>
                    <a:cubicBezTo>
                      <a:pt x="545" y="474"/>
                      <a:pt x="548" y="472"/>
                      <a:pt x="551" y="470"/>
                    </a:cubicBezTo>
                    <a:cubicBezTo>
                      <a:pt x="553" y="469"/>
                      <a:pt x="559" y="469"/>
                      <a:pt x="557" y="471"/>
                    </a:cubicBezTo>
                    <a:cubicBezTo>
                      <a:pt x="555" y="472"/>
                      <a:pt x="553" y="476"/>
                      <a:pt x="560" y="478"/>
                    </a:cubicBezTo>
                    <a:cubicBezTo>
                      <a:pt x="566" y="480"/>
                      <a:pt x="574" y="493"/>
                      <a:pt x="578" y="499"/>
                    </a:cubicBezTo>
                    <a:cubicBezTo>
                      <a:pt x="582" y="505"/>
                      <a:pt x="586" y="516"/>
                      <a:pt x="588" y="516"/>
                    </a:cubicBezTo>
                    <a:cubicBezTo>
                      <a:pt x="590" y="516"/>
                      <a:pt x="590" y="511"/>
                      <a:pt x="593" y="510"/>
                    </a:cubicBezTo>
                    <a:cubicBezTo>
                      <a:pt x="596" y="509"/>
                      <a:pt x="598" y="515"/>
                      <a:pt x="601" y="515"/>
                    </a:cubicBezTo>
                    <a:cubicBezTo>
                      <a:pt x="604" y="516"/>
                      <a:pt x="608" y="518"/>
                      <a:pt x="610" y="517"/>
                    </a:cubicBezTo>
                    <a:cubicBezTo>
                      <a:pt x="613" y="516"/>
                      <a:pt x="618" y="513"/>
                      <a:pt x="620" y="514"/>
                    </a:cubicBezTo>
                    <a:cubicBezTo>
                      <a:pt x="622" y="515"/>
                      <a:pt x="624" y="515"/>
                      <a:pt x="626" y="519"/>
                    </a:cubicBezTo>
                    <a:cubicBezTo>
                      <a:pt x="628" y="523"/>
                      <a:pt x="630" y="524"/>
                      <a:pt x="632" y="524"/>
                    </a:cubicBezTo>
                    <a:cubicBezTo>
                      <a:pt x="634" y="524"/>
                      <a:pt x="634" y="526"/>
                      <a:pt x="634" y="528"/>
                    </a:cubicBezTo>
                    <a:cubicBezTo>
                      <a:pt x="634" y="530"/>
                      <a:pt x="637" y="532"/>
                      <a:pt x="639" y="532"/>
                    </a:cubicBezTo>
                    <a:cubicBezTo>
                      <a:pt x="641" y="532"/>
                      <a:pt x="645" y="531"/>
                      <a:pt x="647" y="530"/>
                    </a:cubicBezTo>
                    <a:cubicBezTo>
                      <a:pt x="648" y="530"/>
                      <a:pt x="650" y="529"/>
                      <a:pt x="650" y="531"/>
                    </a:cubicBezTo>
                    <a:cubicBezTo>
                      <a:pt x="650" y="533"/>
                      <a:pt x="653" y="536"/>
                      <a:pt x="655" y="536"/>
                    </a:cubicBezTo>
                    <a:cubicBezTo>
                      <a:pt x="656" y="536"/>
                      <a:pt x="660" y="537"/>
                      <a:pt x="660" y="536"/>
                    </a:cubicBezTo>
                    <a:cubicBezTo>
                      <a:pt x="660" y="534"/>
                      <a:pt x="665" y="534"/>
                      <a:pt x="667" y="533"/>
                    </a:cubicBezTo>
                    <a:cubicBezTo>
                      <a:pt x="668" y="533"/>
                      <a:pt x="674" y="532"/>
                      <a:pt x="676" y="529"/>
                    </a:cubicBezTo>
                    <a:cubicBezTo>
                      <a:pt x="677" y="527"/>
                      <a:pt x="682" y="527"/>
                      <a:pt x="683" y="525"/>
                    </a:cubicBezTo>
                    <a:cubicBezTo>
                      <a:pt x="684" y="523"/>
                      <a:pt x="688" y="522"/>
                      <a:pt x="689" y="521"/>
                    </a:cubicBezTo>
                    <a:cubicBezTo>
                      <a:pt x="690" y="519"/>
                      <a:pt x="695" y="519"/>
                      <a:pt x="696" y="518"/>
                    </a:cubicBezTo>
                    <a:cubicBezTo>
                      <a:pt x="696" y="516"/>
                      <a:pt x="701" y="516"/>
                      <a:pt x="703" y="517"/>
                    </a:cubicBezTo>
                    <a:cubicBezTo>
                      <a:pt x="705" y="517"/>
                      <a:pt x="715" y="519"/>
                      <a:pt x="716" y="519"/>
                    </a:cubicBezTo>
                    <a:cubicBezTo>
                      <a:pt x="718" y="519"/>
                      <a:pt x="718" y="524"/>
                      <a:pt x="719" y="524"/>
                    </a:cubicBezTo>
                    <a:cubicBezTo>
                      <a:pt x="721" y="525"/>
                      <a:pt x="726" y="529"/>
                      <a:pt x="727" y="528"/>
                    </a:cubicBezTo>
                    <a:cubicBezTo>
                      <a:pt x="729" y="526"/>
                      <a:pt x="732" y="525"/>
                      <a:pt x="735" y="527"/>
                    </a:cubicBezTo>
                    <a:cubicBezTo>
                      <a:pt x="738" y="529"/>
                      <a:pt x="741" y="531"/>
                      <a:pt x="742" y="529"/>
                    </a:cubicBezTo>
                    <a:cubicBezTo>
                      <a:pt x="743" y="527"/>
                      <a:pt x="749" y="526"/>
                      <a:pt x="750" y="525"/>
                    </a:cubicBezTo>
                    <a:cubicBezTo>
                      <a:pt x="751" y="524"/>
                      <a:pt x="751" y="520"/>
                      <a:pt x="750" y="519"/>
                    </a:cubicBezTo>
                    <a:cubicBezTo>
                      <a:pt x="749" y="518"/>
                      <a:pt x="747" y="514"/>
                      <a:pt x="747" y="511"/>
                    </a:cubicBezTo>
                    <a:cubicBezTo>
                      <a:pt x="746" y="509"/>
                      <a:pt x="750" y="508"/>
                      <a:pt x="751" y="506"/>
                    </a:cubicBezTo>
                    <a:cubicBezTo>
                      <a:pt x="751" y="504"/>
                      <a:pt x="755" y="504"/>
                      <a:pt x="756" y="503"/>
                    </a:cubicBezTo>
                    <a:cubicBezTo>
                      <a:pt x="757" y="502"/>
                      <a:pt x="757" y="499"/>
                      <a:pt x="759" y="500"/>
                    </a:cubicBezTo>
                    <a:cubicBezTo>
                      <a:pt x="761" y="500"/>
                      <a:pt x="765" y="502"/>
                      <a:pt x="766" y="503"/>
                    </a:cubicBezTo>
                    <a:cubicBezTo>
                      <a:pt x="767" y="504"/>
                      <a:pt x="770" y="504"/>
                      <a:pt x="772" y="504"/>
                    </a:cubicBezTo>
                    <a:cubicBezTo>
                      <a:pt x="774" y="504"/>
                      <a:pt x="777" y="506"/>
                      <a:pt x="779" y="507"/>
                    </a:cubicBezTo>
                    <a:cubicBezTo>
                      <a:pt x="781" y="508"/>
                      <a:pt x="788" y="508"/>
                      <a:pt x="789" y="510"/>
                    </a:cubicBezTo>
                    <a:cubicBezTo>
                      <a:pt x="790" y="512"/>
                      <a:pt x="789" y="516"/>
                      <a:pt x="790" y="518"/>
                    </a:cubicBezTo>
                    <a:cubicBezTo>
                      <a:pt x="791" y="520"/>
                      <a:pt x="795" y="524"/>
                      <a:pt x="796" y="523"/>
                    </a:cubicBezTo>
                    <a:cubicBezTo>
                      <a:pt x="797" y="522"/>
                      <a:pt x="803" y="526"/>
                      <a:pt x="805" y="525"/>
                    </a:cubicBezTo>
                    <a:cubicBezTo>
                      <a:pt x="807" y="525"/>
                      <a:pt x="810" y="522"/>
                      <a:pt x="811" y="522"/>
                    </a:cubicBezTo>
                    <a:cubicBezTo>
                      <a:pt x="813" y="522"/>
                      <a:pt x="819" y="520"/>
                      <a:pt x="820" y="521"/>
                    </a:cubicBezTo>
                    <a:cubicBezTo>
                      <a:pt x="822" y="521"/>
                      <a:pt x="828" y="523"/>
                      <a:pt x="829" y="523"/>
                    </a:cubicBezTo>
                    <a:cubicBezTo>
                      <a:pt x="830" y="522"/>
                      <a:pt x="836" y="523"/>
                      <a:pt x="837" y="525"/>
                    </a:cubicBezTo>
                    <a:cubicBezTo>
                      <a:pt x="837" y="526"/>
                      <a:pt x="845" y="526"/>
                      <a:pt x="845" y="528"/>
                    </a:cubicBezTo>
                    <a:cubicBezTo>
                      <a:pt x="845" y="530"/>
                      <a:pt x="849" y="532"/>
                      <a:pt x="850" y="534"/>
                    </a:cubicBezTo>
                    <a:cubicBezTo>
                      <a:pt x="851" y="536"/>
                      <a:pt x="860" y="535"/>
                      <a:pt x="862" y="536"/>
                    </a:cubicBezTo>
                    <a:cubicBezTo>
                      <a:pt x="864" y="538"/>
                      <a:pt x="875" y="537"/>
                      <a:pt x="875" y="536"/>
                    </a:cubicBezTo>
                    <a:cubicBezTo>
                      <a:pt x="875" y="535"/>
                      <a:pt x="885" y="534"/>
                      <a:pt x="887" y="533"/>
                    </a:cubicBezTo>
                    <a:cubicBezTo>
                      <a:pt x="889" y="532"/>
                      <a:pt x="895" y="532"/>
                      <a:pt x="895" y="530"/>
                    </a:cubicBezTo>
                    <a:cubicBezTo>
                      <a:pt x="895" y="528"/>
                      <a:pt x="901" y="527"/>
                      <a:pt x="903" y="525"/>
                    </a:cubicBezTo>
                    <a:cubicBezTo>
                      <a:pt x="905" y="523"/>
                      <a:pt x="914" y="524"/>
                      <a:pt x="915" y="526"/>
                    </a:cubicBezTo>
                    <a:cubicBezTo>
                      <a:pt x="915" y="528"/>
                      <a:pt x="921" y="528"/>
                      <a:pt x="923" y="527"/>
                    </a:cubicBezTo>
                    <a:cubicBezTo>
                      <a:pt x="925" y="526"/>
                      <a:pt x="931" y="528"/>
                      <a:pt x="932" y="530"/>
                    </a:cubicBezTo>
                    <a:cubicBezTo>
                      <a:pt x="933" y="532"/>
                      <a:pt x="940" y="533"/>
                      <a:pt x="942" y="532"/>
                    </a:cubicBezTo>
                    <a:cubicBezTo>
                      <a:pt x="943" y="532"/>
                      <a:pt x="949" y="528"/>
                      <a:pt x="951" y="527"/>
                    </a:cubicBezTo>
                    <a:cubicBezTo>
                      <a:pt x="953" y="527"/>
                      <a:pt x="956" y="525"/>
                      <a:pt x="955" y="523"/>
                    </a:cubicBezTo>
                    <a:cubicBezTo>
                      <a:pt x="955" y="521"/>
                      <a:pt x="959" y="515"/>
                      <a:pt x="960" y="513"/>
                    </a:cubicBezTo>
                    <a:cubicBezTo>
                      <a:pt x="960" y="511"/>
                      <a:pt x="964" y="504"/>
                      <a:pt x="966" y="504"/>
                    </a:cubicBezTo>
                    <a:cubicBezTo>
                      <a:pt x="967" y="503"/>
                      <a:pt x="970" y="501"/>
                      <a:pt x="970" y="499"/>
                    </a:cubicBezTo>
                    <a:cubicBezTo>
                      <a:pt x="970" y="497"/>
                      <a:pt x="969" y="492"/>
                      <a:pt x="967" y="492"/>
                    </a:cubicBezTo>
                    <a:cubicBezTo>
                      <a:pt x="965" y="492"/>
                      <a:pt x="962" y="492"/>
                      <a:pt x="966" y="487"/>
                    </a:cubicBezTo>
                    <a:cubicBezTo>
                      <a:pt x="970" y="482"/>
                      <a:pt x="977" y="483"/>
                      <a:pt x="979" y="483"/>
                    </a:cubicBezTo>
                    <a:cubicBezTo>
                      <a:pt x="980" y="483"/>
                      <a:pt x="989" y="481"/>
                      <a:pt x="993" y="482"/>
                    </a:cubicBezTo>
                    <a:cubicBezTo>
                      <a:pt x="997" y="483"/>
                      <a:pt x="999" y="481"/>
                      <a:pt x="1004" y="484"/>
                    </a:cubicBezTo>
                    <a:cubicBezTo>
                      <a:pt x="1008" y="486"/>
                      <a:pt x="1014" y="485"/>
                      <a:pt x="1015" y="487"/>
                    </a:cubicBezTo>
                    <a:cubicBezTo>
                      <a:pt x="1017" y="489"/>
                      <a:pt x="1023" y="491"/>
                      <a:pt x="1022" y="494"/>
                    </a:cubicBezTo>
                    <a:cubicBezTo>
                      <a:pt x="1021" y="498"/>
                      <a:pt x="1025" y="496"/>
                      <a:pt x="1026" y="503"/>
                    </a:cubicBezTo>
                    <a:cubicBezTo>
                      <a:pt x="1028" y="510"/>
                      <a:pt x="1031" y="511"/>
                      <a:pt x="1032" y="514"/>
                    </a:cubicBezTo>
                    <a:cubicBezTo>
                      <a:pt x="1033" y="518"/>
                      <a:pt x="1037" y="524"/>
                      <a:pt x="1037" y="526"/>
                    </a:cubicBezTo>
                    <a:cubicBezTo>
                      <a:pt x="1036" y="528"/>
                      <a:pt x="1036" y="531"/>
                      <a:pt x="1041" y="532"/>
                    </a:cubicBezTo>
                    <a:cubicBezTo>
                      <a:pt x="1045" y="532"/>
                      <a:pt x="1049" y="536"/>
                      <a:pt x="1050" y="535"/>
                    </a:cubicBezTo>
                    <a:cubicBezTo>
                      <a:pt x="1051" y="534"/>
                      <a:pt x="1057" y="536"/>
                      <a:pt x="1060" y="539"/>
                    </a:cubicBezTo>
                    <a:cubicBezTo>
                      <a:pt x="1063" y="542"/>
                      <a:pt x="1067" y="541"/>
                      <a:pt x="1067" y="544"/>
                    </a:cubicBezTo>
                    <a:cubicBezTo>
                      <a:pt x="1066" y="547"/>
                      <a:pt x="1069" y="550"/>
                      <a:pt x="1069" y="552"/>
                    </a:cubicBezTo>
                    <a:cubicBezTo>
                      <a:pt x="1068" y="555"/>
                      <a:pt x="1074" y="556"/>
                      <a:pt x="1078" y="556"/>
                    </a:cubicBezTo>
                    <a:cubicBezTo>
                      <a:pt x="1082" y="555"/>
                      <a:pt x="1085" y="557"/>
                      <a:pt x="1087" y="554"/>
                    </a:cubicBezTo>
                    <a:cubicBezTo>
                      <a:pt x="1088" y="550"/>
                      <a:pt x="1094" y="552"/>
                      <a:pt x="1096" y="550"/>
                    </a:cubicBezTo>
                    <a:cubicBezTo>
                      <a:pt x="1098" y="549"/>
                      <a:pt x="1104" y="547"/>
                      <a:pt x="1104" y="552"/>
                    </a:cubicBezTo>
                    <a:cubicBezTo>
                      <a:pt x="1103" y="558"/>
                      <a:pt x="1107" y="559"/>
                      <a:pt x="1104" y="560"/>
                    </a:cubicBezTo>
                    <a:cubicBezTo>
                      <a:pt x="1101" y="562"/>
                      <a:pt x="1100" y="570"/>
                      <a:pt x="1099" y="573"/>
                    </a:cubicBezTo>
                    <a:cubicBezTo>
                      <a:pt x="1098" y="576"/>
                      <a:pt x="1094" y="577"/>
                      <a:pt x="1093" y="580"/>
                    </a:cubicBezTo>
                    <a:cubicBezTo>
                      <a:pt x="1093" y="584"/>
                      <a:pt x="1089" y="584"/>
                      <a:pt x="1089" y="586"/>
                    </a:cubicBezTo>
                    <a:cubicBezTo>
                      <a:pt x="1089" y="589"/>
                      <a:pt x="1083" y="588"/>
                      <a:pt x="1080" y="586"/>
                    </a:cubicBezTo>
                    <a:cubicBezTo>
                      <a:pt x="1077" y="584"/>
                      <a:pt x="1074" y="590"/>
                      <a:pt x="1072" y="590"/>
                    </a:cubicBezTo>
                    <a:cubicBezTo>
                      <a:pt x="1070" y="590"/>
                      <a:pt x="1070" y="595"/>
                      <a:pt x="1071" y="597"/>
                    </a:cubicBezTo>
                    <a:cubicBezTo>
                      <a:pt x="1071" y="599"/>
                      <a:pt x="1070" y="602"/>
                      <a:pt x="1071" y="605"/>
                    </a:cubicBezTo>
                    <a:cubicBezTo>
                      <a:pt x="1072" y="607"/>
                      <a:pt x="1071" y="610"/>
                      <a:pt x="1072" y="614"/>
                    </a:cubicBezTo>
                    <a:cubicBezTo>
                      <a:pt x="1075" y="612"/>
                      <a:pt x="1078" y="610"/>
                      <a:pt x="1080" y="610"/>
                    </a:cubicBezTo>
                    <a:cubicBezTo>
                      <a:pt x="1083" y="610"/>
                      <a:pt x="1087" y="616"/>
                      <a:pt x="1091" y="616"/>
                    </a:cubicBezTo>
                    <a:cubicBezTo>
                      <a:pt x="1095" y="616"/>
                      <a:pt x="1113" y="604"/>
                      <a:pt x="1113" y="602"/>
                    </a:cubicBezTo>
                    <a:cubicBezTo>
                      <a:pt x="1113" y="600"/>
                      <a:pt x="1124" y="590"/>
                      <a:pt x="1129" y="585"/>
                    </a:cubicBezTo>
                    <a:cubicBezTo>
                      <a:pt x="1134" y="579"/>
                      <a:pt x="1140" y="572"/>
                      <a:pt x="1143" y="566"/>
                    </a:cubicBezTo>
                    <a:cubicBezTo>
                      <a:pt x="1145" y="562"/>
                      <a:pt x="1152" y="555"/>
                      <a:pt x="1153" y="552"/>
                    </a:cubicBezTo>
                    <a:cubicBezTo>
                      <a:pt x="1155" y="549"/>
                      <a:pt x="1156" y="549"/>
                      <a:pt x="1159" y="542"/>
                    </a:cubicBezTo>
                    <a:cubicBezTo>
                      <a:pt x="1162" y="535"/>
                      <a:pt x="1162" y="518"/>
                      <a:pt x="1163" y="517"/>
                    </a:cubicBezTo>
                    <a:cubicBezTo>
                      <a:pt x="1164" y="516"/>
                      <a:pt x="1164" y="513"/>
                      <a:pt x="1165" y="511"/>
                    </a:cubicBezTo>
                    <a:cubicBezTo>
                      <a:pt x="1167" y="509"/>
                      <a:pt x="1166" y="506"/>
                      <a:pt x="1169" y="504"/>
                    </a:cubicBezTo>
                    <a:cubicBezTo>
                      <a:pt x="1172" y="501"/>
                      <a:pt x="1171" y="499"/>
                      <a:pt x="1170" y="497"/>
                    </a:cubicBezTo>
                    <a:cubicBezTo>
                      <a:pt x="1170" y="496"/>
                      <a:pt x="1171" y="491"/>
                      <a:pt x="1170" y="490"/>
                    </a:cubicBezTo>
                    <a:cubicBezTo>
                      <a:pt x="1169" y="489"/>
                      <a:pt x="1169" y="488"/>
                      <a:pt x="1171" y="487"/>
                    </a:cubicBezTo>
                    <a:cubicBezTo>
                      <a:pt x="1173" y="486"/>
                      <a:pt x="1170" y="484"/>
                      <a:pt x="1167" y="483"/>
                    </a:cubicBezTo>
                    <a:cubicBezTo>
                      <a:pt x="1165" y="481"/>
                      <a:pt x="1162" y="480"/>
                      <a:pt x="1162" y="478"/>
                    </a:cubicBezTo>
                    <a:cubicBezTo>
                      <a:pt x="1161" y="475"/>
                      <a:pt x="1157" y="472"/>
                      <a:pt x="1154" y="472"/>
                    </a:cubicBezTo>
                    <a:cubicBezTo>
                      <a:pt x="1151" y="472"/>
                      <a:pt x="1145" y="470"/>
                      <a:pt x="1146" y="472"/>
                    </a:cubicBezTo>
                    <a:cubicBezTo>
                      <a:pt x="1146" y="474"/>
                      <a:pt x="1145" y="476"/>
                      <a:pt x="1144" y="476"/>
                    </a:cubicBezTo>
                    <a:cubicBezTo>
                      <a:pt x="1142" y="475"/>
                      <a:pt x="1142" y="476"/>
                      <a:pt x="1140" y="479"/>
                    </a:cubicBezTo>
                    <a:cubicBezTo>
                      <a:pt x="1138" y="482"/>
                      <a:pt x="1131" y="482"/>
                      <a:pt x="1134" y="480"/>
                    </a:cubicBezTo>
                    <a:cubicBezTo>
                      <a:pt x="1137" y="477"/>
                      <a:pt x="1133" y="477"/>
                      <a:pt x="1134" y="474"/>
                    </a:cubicBezTo>
                    <a:cubicBezTo>
                      <a:pt x="1135" y="471"/>
                      <a:pt x="1137" y="468"/>
                      <a:pt x="1134" y="470"/>
                    </a:cubicBezTo>
                    <a:cubicBezTo>
                      <a:pt x="1130" y="472"/>
                      <a:pt x="1130" y="476"/>
                      <a:pt x="1128" y="477"/>
                    </a:cubicBezTo>
                    <a:cubicBezTo>
                      <a:pt x="1125" y="478"/>
                      <a:pt x="1126" y="469"/>
                      <a:pt x="1127" y="467"/>
                    </a:cubicBezTo>
                    <a:cubicBezTo>
                      <a:pt x="1127" y="465"/>
                      <a:pt x="1122" y="467"/>
                      <a:pt x="1116" y="467"/>
                    </a:cubicBezTo>
                    <a:cubicBezTo>
                      <a:pt x="1110" y="466"/>
                      <a:pt x="1111" y="462"/>
                      <a:pt x="1116" y="460"/>
                    </a:cubicBezTo>
                    <a:cubicBezTo>
                      <a:pt x="1121" y="457"/>
                      <a:pt x="1120" y="455"/>
                      <a:pt x="1122" y="454"/>
                    </a:cubicBezTo>
                    <a:cubicBezTo>
                      <a:pt x="1125" y="453"/>
                      <a:pt x="1131" y="449"/>
                      <a:pt x="1135" y="446"/>
                    </a:cubicBezTo>
                    <a:cubicBezTo>
                      <a:pt x="1139" y="444"/>
                      <a:pt x="1139" y="442"/>
                      <a:pt x="1140" y="439"/>
                    </a:cubicBezTo>
                    <a:cubicBezTo>
                      <a:pt x="1141" y="437"/>
                      <a:pt x="1148" y="434"/>
                      <a:pt x="1154" y="429"/>
                    </a:cubicBezTo>
                    <a:cubicBezTo>
                      <a:pt x="1160" y="424"/>
                      <a:pt x="1163" y="421"/>
                      <a:pt x="1164" y="418"/>
                    </a:cubicBezTo>
                    <a:cubicBezTo>
                      <a:pt x="1166" y="415"/>
                      <a:pt x="1175" y="412"/>
                      <a:pt x="1175" y="409"/>
                    </a:cubicBezTo>
                    <a:cubicBezTo>
                      <a:pt x="1175" y="407"/>
                      <a:pt x="1186" y="401"/>
                      <a:pt x="1193" y="400"/>
                    </a:cubicBezTo>
                    <a:cubicBezTo>
                      <a:pt x="1201" y="398"/>
                      <a:pt x="1212" y="400"/>
                      <a:pt x="1214" y="402"/>
                    </a:cubicBezTo>
                    <a:cubicBezTo>
                      <a:pt x="1216" y="405"/>
                      <a:pt x="1218" y="404"/>
                      <a:pt x="1219" y="402"/>
                    </a:cubicBezTo>
                    <a:cubicBezTo>
                      <a:pt x="1221" y="401"/>
                      <a:pt x="1223" y="402"/>
                      <a:pt x="1228" y="402"/>
                    </a:cubicBezTo>
                    <a:cubicBezTo>
                      <a:pt x="1233" y="403"/>
                      <a:pt x="1234" y="400"/>
                      <a:pt x="1238" y="401"/>
                    </a:cubicBezTo>
                    <a:cubicBezTo>
                      <a:pt x="1241" y="402"/>
                      <a:pt x="1244" y="402"/>
                      <a:pt x="1246" y="399"/>
                    </a:cubicBezTo>
                    <a:cubicBezTo>
                      <a:pt x="1248" y="395"/>
                      <a:pt x="1257" y="395"/>
                      <a:pt x="1259" y="397"/>
                    </a:cubicBezTo>
                    <a:cubicBezTo>
                      <a:pt x="1261" y="399"/>
                      <a:pt x="1263" y="401"/>
                      <a:pt x="1266" y="398"/>
                    </a:cubicBezTo>
                    <a:cubicBezTo>
                      <a:pt x="1270" y="396"/>
                      <a:pt x="1270" y="401"/>
                      <a:pt x="1273" y="402"/>
                    </a:cubicBezTo>
                    <a:cubicBezTo>
                      <a:pt x="1276" y="402"/>
                      <a:pt x="1274" y="405"/>
                      <a:pt x="1271" y="405"/>
                    </a:cubicBezTo>
                    <a:cubicBezTo>
                      <a:pt x="1269" y="405"/>
                      <a:pt x="1265" y="406"/>
                      <a:pt x="1268" y="408"/>
                    </a:cubicBezTo>
                    <a:cubicBezTo>
                      <a:pt x="1272" y="410"/>
                      <a:pt x="1275" y="406"/>
                      <a:pt x="1278" y="407"/>
                    </a:cubicBezTo>
                    <a:cubicBezTo>
                      <a:pt x="1281" y="407"/>
                      <a:pt x="1285" y="407"/>
                      <a:pt x="1288" y="405"/>
                    </a:cubicBezTo>
                    <a:cubicBezTo>
                      <a:pt x="1292" y="403"/>
                      <a:pt x="1293" y="407"/>
                      <a:pt x="1295" y="405"/>
                    </a:cubicBezTo>
                    <a:cubicBezTo>
                      <a:pt x="1297" y="403"/>
                      <a:pt x="1302" y="402"/>
                      <a:pt x="1305" y="402"/>
                    </a:cubicBezTo>
                    <a:cubicBezTo>
                      <a:pt x="1308" y="403"/>
                      <a:pt x="1305" y="399"/>
                      <a:pt x="1301" y="399"/>
                    </a:cubicBezTo>
                    <a:cubicBezTo>
                      <a:pt x="1297" y="399"/>
                      <a:pt x="1297" y="397"/>
                      <a:pt x="1300" y="391"/>
                    </a:cubicBezTo>
                    <a:cubicBezTo>
                      <a:pt x="1304" y="385"/>
                      <a:pt x="1310" y="382"/>
                      <a:pt x="1315" y="379"/>
                    </a:cubicBezTo>
                    <a:cubicBezTo>
                      <a:pt x="1319" y="375"/>
                      <a:pt x="1322" y="377"/>
                      <a:pt x="1322" y="375"/>
                    </a:cubicBezTo>
                    <a:cubicBezTo>
                      <a:pt x="1322" y="372"/>
                      <a:pt x="1324" y="366"/>
                      <a:pt x="1327" y="366"/>
                    </a:cubicBezTo>
                    <a:cubicBezTo>
                      <a:pt x="1330" y="366"/>
                      <a:pt x="1338" y="367"/>
                      <a:pt x="1343" y="364"/>
                    </a:cubicBezTo>
                    <a:cubicBezTo>
                      <a:pt x="1348" y="362"/>
                      <a:pt x="1347" y="366"/>
                      <a:pt x="1349" y="367"/>
                    </a:cubicBezTo>
                    <a:cubicBezTo>
                      <a:pt x="1351" y="368"/>
                      <a:pt x="1354" y="363"/>
                      <a:pt x="1356" y="364"/>
                    </a:cubicBezTo>
                    <a:cubicBezTo>
                      <a:pt x="1358" y="366"/>
                      <a:pt x="1353" y="369"/>
                      <a:pt x="1351" y="373"/>
                    </a:cubicBezTo>
                    <a:cubicBezTo>
                      <a:pt x="1350" y="377"/>
                      <a:pt x="1354" y="376"/>
                      <a:pt x="1357" y="377"/>
                    </a:cubicBezTo>
                    <a:cubicBezTo>
                      <a:pt x="1359" y="378"/>
                      <a:pt x="1354" y="380"/>
                      <a:pt x="1354" y="381"/>
                    </a:cubicBezTo>
                    <a:cubicBezTo>
                      <a:pt x="1355" y="382"/>
                      <a:pt x="1360" y="382"/>
                      <a:pt x="1366" y="376"/>
                    </a:cubicBezTo>
                    <a:cubicBezTo>
                      <a:pt x="1372" y="370"/>
                      <a:pt x="1378" y="368"/>
                      <a:pt x="1382" y="368"/>
                    </a:cubicBezTo>
                    <a:cubicBezTo>
                      <a:pt x="1386" y="369"/>
                      <a:pt x="1384" y="365"/>
                      <a:pt x="1384" y="359"/>
                    </a:cubicBezTo>
                    <a:cubicBezTo>
                      <a:pt x="1384" y="353"/>
                      <a:pt x="1397" y="351"/>
                      <a:pt x="1401" y="353"/>
                    </a:cubicBezTo>
                    <a:cubicBezTo>
                      <a:pt x="1405" y="355"/>
                      <a:pt x="1404" y="356"/>
                      <a:pt x="1400" y="355"/>
                    </a:cubicBezTo>
                    <a:cubicBezTo>
                      <a:pt x="1397" y="354"/>
                      <a:pt x="1393" y="358"/>
                      <a:pt x="1393" y="363"/>
                    </a:cubicBezTo>
                    <a:cubicBezTo>
                      <a:pt x="1393" y="367"/>
                      <a:pt x="1390" y="369"/>
                      <a:pt x="1392" y="371"/>
                    </a:cubicBezTo>
                    <a:cubicBezTo>
                      <a:pt x="1393" y="373"/>
                      <a:pt x="1389" y="373"/>
                      <a:pt x="1389" y="375"/>
                    </a:cubicBezTo>
                    <a:cubicBezTo>
                      <a:pt x="1389" y="377"/>
                      <a:pt x="1389" y="379"/>
                      <a:pt x="1386" y="380"/>
                    </a:cubicBezTo>
                    <a:cubicBezTo>
                      <a:pt x="1383" y="380"/>
                      <a:pt x="1373" y="381"/>
                      <a:pt x="1373" y="385"/>
                    </a:cubicBezTo>
                    <a:cubicBezTo>
                      <a:pt x="1373" y="389"/>
                      <a:pt x="1368" y="389"/>
                      <a:pt x="1365" y="394"/>
                    </a:cubicBezTo>
                    <a:cubicBezTo>
                      <a:pt x="1363" y="398"/>
                      <a:pt x="1354" y="401"/>
                      <a:pt x="1347" y="410"/>
                    </a:cubicBezTo>
                    <a:cubicBezTo>
                      <a:pt x="1341" y="419"/>
                      <a:pt x="1332" y="419"/>
                      <a:pt x="1332" y="421"/>
                    </a:cubicBezTo>
                    <a:cubicBezTo>
                      <a:pt x="1332" y="423"/>
                      <a:pt x="1325" y="423"/>
                      <a:pt x="1323" y="423"/>
                    </a:cubicBezTo>
                    <a:cubicBezTo>
                      <a:pt x="1320" y="423"/>
                      <a:pt x="1325" y="429"/>
                      <a:pt x="1319" y="435"/>
                    </a:cubicBezTo>
                    <a:cubicBezTo>
                      <a:pt x="1314" y="441"/>
                      <a:pt x="1310" y="449"/>
                      <a:pt x="1310" y="457"/>
                    </a:cubicBezTo>
                    <a:cubicBezTo>
                      <a:pt x="1311" y="465"/>
                      <a:pt x="1313" y="488"/>
                      <a:pt x="1316" y="492"/>
                    </a:cubicBezTo>
                    <a:cubicBezTo>
                      <a:pt x="1318" y="497"/>
                      <a:pt x="1317" y="507"/>
                      <a:pt x="1319" y="509"/>
                    </a:cubicBezTo>
                    <a:cubicBezTo>
                      <a:pt x="1321" y="511"/>
                      <a:pt x="1320" y="515"/>
                      <a:pt x="1321" y="516"/>
                    </a:cubicBezTo>
                    <a:cubicBezTo>
                      <a:pt x="1323" y="517"/>
                      <a:pt x="1328" y="510"/>
                      <a:pt x="1331" y="507"/>
                    </a:cubicBezTo>
                    <a:cubicBezTo>
                      <a:pt x="1335" y="504"/>
                      <a:pt x="1334" y="503"/>
                      <a:pt x="1336" y="502"/>
                    </a:cubicBezTo>
                    <a:cubicBezTo>
                      <a:pt x="1339" y="500"/>
                      <a:pt x="1338" y="493"/>
                      <a:pt x="1338" y="492"/>
                    </a:cubicBezTo>
                    <a:cubicBezTo>
                      <a:pt x="1339" y="490"/>
                      <a:pt x="1344" y="489"/>
                      <a:pt x="1345" y="487"/>
                    </a:cubicBezTo>
                    <a:cubicBezTo>
                      <a:pt x="1346" y="485"/>
                      <a:pt x="1350" y="487"/>
                      <a:pt x="1352" y="486"/>
                    </a:cubicBezTo>
                    <a:cubicBezTo>
                      <a:pt x="1354" y="485"/>
                      <a:pt x="1352" y="480"/>
                      <a:pt x="1351" y="478"/>
                    </a:cubicBezTo>
                    <a:cubicBezTo>
                      <a:pt x="1351" y="475"/>
                      <a:pt x="1357" y="471"/>
                      <a:pt x="1361" y="469"/>
                    </a:cubicBezTo>
                    <a:cubicBezTo>
                      <a:pt x="1364" y="466"/>
                      <a:pt x="1368" y="470"/>
                      <a:pt x="1372" y="467"/>
                    </a:cubicBezTo>
                    <a:cubicBezTo>
                      <a:pt x="1376" y="463"/>
                      <a:pt x="1372" y="459"/>
                      <a:pt x="1370" y="457"/>
                    </a:cubicBezTo>
                    <a:cubicBezTo>
                      <a:pt x="1369" y="456"/>
                      <a:pt x="1374" y="446"/>
                      <a:pt x="1377" y="446"/>
                    </a:cubicBezTo>
                    <a:cubicBezTo>
                      <a:pt x="1380" y="445"/>
                      <a:pt x="1382" y="448"/>
                      <a:pt x="1385" y="445"/>
                    </a:cubicBezTo>
                    <a:cubicBezTo>
                      <a:pt x="1388" y="443"/>
                      <a:pt x="1382" y="439"/>
                      <a:pt x="1380" y="439"/>
                    </a:cubicBezTo>
                    <a:cubicBezTo>
                      <a:pt x="1378" y="439"/>
                      <a:pt x="1377" y="432"/>
                      <a:pt x="1382" y="428"/>
                    </a:cubicBezTo>
                    <a:cubicBezTo>
                      <a:pt x="1387" y="424"/>
                      <a:pt x="1385" y="424"/>
                      <a:pt x="1382" y="423"/>
                    </a:cubicBezTo>
                    <a:cubicBezTo>
                      <a:pt x="1379" y="422"/>
                      <a:pt x="1378" y="423"/>
                      <a:pt x="1376" y="423"/>
                    </a:cubicBezTo>
                    <a:cubicBezTo>
                      <a:pt x="1373" y="423"/>
                      <a:pt x="1371" y="418"/>
                      <a:pt x="1375" y="413"/>
                    </a:cubicBezTo>
                    <a:cubicBezTo>
                      <a:pt x="1378" y="408"/>
                      <a:pt x="1382" y="409"/>
                      <a:pt x="1383" y="405"/>
                    </a:cubicBezTo>
                    <a:cubicBezTo>
                      <a:pt x="1384" y="401"/>
                      <a:pt x="1389" y="395"/>
                      <a:pt x="1390" y="393"/>
                    </a:cubicBezTo>
                    <a:cubicBezTo>
                      <a:pt x="1391" y="390"/>
                      <a:pt x="1396" y="393"/>
                      <a:pt x="1398" y="392"/>
                    </a:cubicBezTo>
                    <a:cubicBezTo>
                      <a:pt x="1400" y="392"/>
                      <a:pt x="1400" y="396"/>
                      <a:pt x="1402" y="394"/>
                    </a:cubicBezTo>
                    <a:cubicBezTo>
                      <a:pt x="1405" y="392"/>
                      <a:pt x="1409" y="385"/>
                      <a:pt x="1412" y="385"/>
                    </a:cubicBezTo>
                    <a:cubicBezTo>
                      <a:pt x="1415" y="385"/>
                      <a:pt x="1413" y="390"/>
                      <a:pt x="1414" y="393"/>
                    </a:cubicBezTo>
                    <a:cubicBezTo>
                      <a:pt x="1415" y="396"/>
                      <a:pt x="1417" y="392"/>
                      <a:pt x="1423" y="388"/>
                    </a:cubicBezTo>
                    <a:cubicBezTo>
                      <a:pt x="1429" y="384"/>
                      <a:pt x="1443" y="384"/>
                      <a:pt x="1447" y="386"/>
                    </a:cubicBezTo>
                    <a:cubicBezTo>
                      <a:pt x="1451" y="388"/>
                      <a:pt x="1452" y="393"/>
                      <a:pt x="1454" y="392"/>
                    </a:cubicBezTo>
                    <a:cubicBezTo>
                      <a:pt x="1458" y="391"/>
                      <a:pt x="1455" y="387"/>
                      <a:pt x="1458" y="386"/>
                    </a:cubicBezTo>
                    <a:cubicBezTo>
                      <a:pt x="1462" y="385"/>
                      <a:pt x="1468" y="382"/>
                      <a:pt x="1472" y="379"/>
                    </a:cubicBezTo>
                    <a:cubicBezTo>
                      <a:pt x="1477" y="375"/>
                      <a:pt x="1475" y="378"/>
                      <a:pt x="1478" y="375"/>
                    </a:cubicBezTo>
                    <a:cubicBezTo>
                      <a:pt x="1480" y="372"/>
                      <a:pt x="1483" y="373"/>
                      <a:pt x="1483" y="371"/>
                    </a:cubicBezTo>
                    <a:cubicBezTo>
                      <a:pt x="1484" y="369"/>
                      <a:pt x="1491" y="366"/>
                      <a:pt x="1500" y="364"/>
                    </a:cubicBezTo>
                    <a:cubicBezTo>
                      <a:pt x="1509" y="362"/>
                      <a:pt x="1520" y="356"/>
                      <a:pt x="1520" y="354"/>
                    </a:cubicBezTo>
                    <a:cubicBezTo>
                      <a:pt x="1519" y="352"/>
                      <a:pt x="1523" y="351"/>
                      <a:pt x="1524" y="353"/>
                    </a:cubicBezTo>
                    <a:cubicBezTo>
                      <a:pt x="1524" y="355"/>
                      <a:pt x="1528" y="354"/>
                      <a:pt x="1532" y="355"/>
                    </a:cubicBezTo>
                    <a:cubicBezTo>
                      <a:pt x="1537" y="356"/>
                      <a:pt x="1539" y="358"/>
                      <a:pt x="1543" y="354"/>
                    </a:cubicBezTo>
                    <a:cubicBezTo>
                      <a:pt x="1547" y="351"/>
                      <a:pt x="1542" y="349"/>
                      <a:pt x="1542" y="346"/>
                    </a:cubicBezTo>
                    <a:cubicBezTo>
                      <a:pt x="1543" y="344"/>
                      <a:pt x="1536" y="341"/>
                      <a:pt x="1537" y="338"/>
                    </a:cubicBezTo>
                    <a:cubicBezTo>
                      <a:pt x="1538" y="335"/>
                      <a:pt x="1532" y="327"/>
                      <a:pt x="1530" y="328"/>
                    </a:cubicBezTo>
                    <a:cubicBezTo>
                      <a:pt x="1529" y="330"/>
                      <a:pt x="1525" y="327"/>
                      <a:pt x="1525" y="325"/>
                    </a:cubicBezTo>
                    <a:cubicBezTo>
                      <a:pt x="1525" y="322"/>
                      <a:pt x="1524" y="320"/>
                      <a:pt x="1522" y="321"/>
                    </a:cubicBezTo>
                    <a:cubicBezTo>
                      <a:pt x="1519" y="323"/>
                      <a:pt x="1514" y="322"/>
                      <a:pt x="1514" y="320"/>
                    </a:cubicBezTo>
                    <a:cubicBezTo>
                      <a:pt x="1513" y="317"/>
                      <a:pt x="1519" y="315"/>
                      <a:pt x="1523" y="317"/>
                    </a:cubicBezTo>
                    <a:cubicBezTo>
                      <a:pt x="1527" y="319"/>
                      <a:pt x="1526" y="320"/>
                      <a:pt x="1528" y="322"/>
                    </a:cubicBezTo>
                    <a:cubicBezTo>
                      <a:pt x="1530" y="323"/>
                      <a:pt x="1536" y="322"/>
                      <a:pt x="1539" y="321"/>
                    </a:cubicBezTo>
                    <a:cubicBezTo>
                      <a:pt x="1542" y="319"/>
                      <a:pt x="1551" y="317"/>
                      <a:pt x="1552" y="314"/>
                    </a:cubicBezTo>
                    <a:cubicBezTo>
                      <a:pt x="1553" y="312"/>
                      <a:pt x="1552" y="311"/>
                      <a:pt x="1555" y="309"/>
                    </a:cubicBezTo>
                    <a:cubicBezTo>
                      <a:pt x="1558" y="308"/>
                      <a:pt x="1555" y="305"/>
                      <a:pt x="1553" y="304"/>
                    </a:cubicBezTo>
                    <a:cubicBezTo>
                      <a:pt x="1551" y="302"/>
                      <a:pt x="1551" y="299"/>
                      <a:pt x="1554" y="299"/>
                    </a:cubicBezTo>
                    <a:cubicBezTo>
                      <a:pt x="1556" y="299"/>
                      <a:pt x="1556" y="296"/>
                      <a:pt x="1557" y="296"/>
                    </a:cubicBezTo>
                    <a:cubicBezTo>
                      <a:pt x="1559" y="296"/>
                      <a:pt x="1559" y="297"/>
                      <a:pt x="1562" y="295"/>
                    </a:cubicBezTo>
                    <a:cubicBezTo>
                      <a:pt x="1566" y="294"/>
                      <a:pt x="1563" y="298"/>
                      <a:pt x="1561" y="301"/>
                    </a:cubicBezTo>
                    <a:cubicBezTo>
                      <a:pt x="1560" y="303"/>
                      <a:pt x="1564" y="306"/>
                      <a:pt x="1565" y="307"/>
                    </a:cubicBezTo>
                    <a:cubicBezTo>
                      <a:pt x="1565" y="309"/>
                      <a:pt x="1571" y="309"/>
                      <a:pt x="1575" y="307"/>
                    </a:cubicBezTo>
                    <a:cubicBezTo>
                      <a:pt x="1578" y="306"/>
                      <a:pt x="1589" y="310"/>
                      <a:pt x="1590" y="312"/>
                    </a:cubicBezTo>
                    <a:cubicBezTo>
                      <a:pt x="1590" y="315"/>
                      <a:pt x="1592" y="318"/>
                      <a:pt x="1597" y="321"/>
                    </a:cubicBezTo>
                    <a:cubicBezTo>
                      <a:pt x="1601" y="323"/>
                      <a:pt x="1605" y="322"/>
                      <a:pt x="1606" y="324"/>
                    </a:cubicBezTo>
                    <a:cubicBezTo>
                      <a:pt x="1607" y="326"/>
                      <a:pt x="1609" y="327"/>
                      <a:pt x="1611" y="327"/>
                    </a:cubicBezTo>
                    <a:cubicBezTo>
                      <a:pt x="1614" y="326"/>
                      <a:pt x="1615" y="329"/>
                      <a:pt x="1617" y="327"/>
                    </a:cubicBezTo>
                    <a:cubicBezTo>
                      <a:pt x="1619" y="326"/>
                      <a:pt x="1620" y="328"/>
                      <a:pt x="1622" y="326"/>
                    </a:cubicBezTo>
                    <a:cubicBezTo>
                      <a:pt x="1625" y="324"/>
                      <a:pt x="1617" y="323"/>
                      <a:pt x="1618" y="321"/>
                    </a:cubicBezTo>
                    <a:cubicBezTo>
                      <a:pt x="1619" y="319"/>
                      <a:pt x="1621" y="322"/>
                      <a:pt x="1623" y="322"/>
                    </a:cubicBezTo>
                    <a:cubicBezTo>
                      <a:pt x="1625" y="322"/>
                      <a:pt x="1622" y="318"/>
                      <a:pt x="1624" y="317"/>
                    </a:cubicBezTo>
                    <a:cubicBezTo>
                      <a:pt x="1625" y="317"/>
                      <a:pt x="1624" y="308"/>
                      <a:pt x="1622" y="308"/>
                    </a:cubicBezTo>
                    <a:cubicBezTo>
                      <a:pt x="1621" y="307"/>
                      <a:pt x="1622" y="304"/>
                      <a:pt x="1625" y="307"/>
                    </a:cubicBezTo>
                    <a:cubicBezTo>
                      <a:pt x="1629" y="309"/>
                      <a:pt x="1634" y="309"/>
                      <a:pt x="1636" y="309"/>
                    </a:cubicBezTo>
                    <a:cubicBezTo>
                      <a:pt x="1639" y="309"/>
                      <a:pt x="1636" y="307"/>
                      <a:pt x="1634" y="306"/>
                    </a:cubicBezTo>
                    <a:cubicBezTo>
                      <a:pt x="1632" y="306"/>
                      <a:pt x="1634" y="304"/>
                      <a:pt x="1636" y="305"/>
                    </a:cubicBezTo>
                    <a:cubicBezTo>
                      <a:pt x="1638" y="307"/>
                      <a:pt x="1641" y="308"/>
                      <a:pt x="1641" y="306"/>
                    </a:cubicBezTo>
                    <a:cubicBezTo>
                      <a:pt x="1642" y="304"/>
                      <a:pt x="1643" y="301"/>
                      <a:pt x="1646" y="301"/>
                    </a:cubicBezTo>
                    <a:cubicBezTo>
                      <a:pt x="1649" y="301"/>
                      <a:pt x="1650" y="299"/>
                      <a:pt x="1648" y="298"/>
                    </a:cubicBezTo>
                    <a:close/>
                    <a:moveTo>
                      <a:pt x="851" y="485"/>
                    </a:moveTo>
                    <a:cubicBezTo>
                      <a:pt x="843" y="493"/>
                      <a:pt x="827" y="494"/>
                      <a:pt x="827" y="500"/>
                    </a:cubicBezTo>
                    <a:cubicBezTo>
                      <a:pt x="827" y="506"/>
                      <a:pt x="807" y="509"/>
                      <a:pt x="805" y="507"/>
                    </a:cubicBezTo>
                    <a:cubicBezTo>
                      <a:pt x="804" y="505"/>
                      <a:pt x="820" y="504"/>
                      <a:pt x="824" y="495"/>
                    </a:cubicBezTo>
                    <a:cubicBezTo>
                      <a:pt x="828" y="487"/>
                      <a:pt x="842" y="482"/>
                      <a:pt x="849" y="471"/>
                    </a:cubicBezTo>
                    <a:cubicBezTo>
                      <a:pt x="855" y="463"/>
                      <a:pt x="859" y="450"/>
                      <a:pt x="862" y="451"/>
                    </a:cubicBezTo>
                    <a:cubicBezTo>
                      <a:pt x="865" y="452"/>
                      <a:pt x="859" y="478"/>
                      <a:pt x="851" y="485"/>
                    </a:cubicBezTo>
                    <a:close/>
                    <a:moveTo>
                      <a:pt x="887" y="150"/>
                    </a:moveTo>
                    <a:cubicBezTo>
                      <a:pt x="886" y="152"/>
                      <a:pt x="880" y="152"/>
                      <a:pt x="882" y="155"/>
                    </a:cubicBezTo>
                    <a:cubicBezTo>
                      <a:pt x="885" y="158"/>
                      <a:pt x="899" y="156"/>
                      <a:pt x="899" y="152"/>
                    </a:cubicBezTo>
                    <a:cubicBezTo>
                      <a:pt x="899" y="147"/>
                      <a:pt x="889" y="148"/>
                      <a:pt x="887" y="150"/>
                    </a:cubicBezTo>
                    <a:close/>
                    <a:moveTo>
                      <a:pt x="367" y="9"/>
                    </a:moveTo>
                    <a:cubicBezTo>
                      <a:pt x="374" y="9"/>
                      <a:pt x="372" y="5"/>
                      <a:pt x="377" y="5"/>
                    </a:cubicBezTo>
                    <a:cubicBezTo>
                      <a:pt x="381" y="6"/>
                      <a:pt x="387" y="6"/>
                      <a:pt x="385" y="3"/>
                    </a:cubicBezTo>
                    <a:cubicBezTo>
                      <a:pt x="383" y="0"/>
                      <a:pt x="366" y="1"/>
                      <a:pt x="368" y="3"/>
                    </a:cubicBezTo>
                    <a:cubicBezTo>
                      <a:pt x="370" y="6"/>
                      <a:pt x="354" y="5"/>
                      <a:pt x="355" y="6"/>
                    </a:cubicBezTo>
                    <a:cubicBezTo>
                      <a:pt x="355" y="7"/>
                      <a:pt x="360" y="9"/>
                      <a:pt x="367" y="9"/>
                    </a:cubicBezTo>
                    <a:close/>
                    <a:moveTo>
                      <a:pt x="332" y="28"/>
                    </a:moveTo>
                    <a:cubicBezTo>
                      <a:pt x="332" y="24"/>
                      <a:pt x="317" y="29"/>
                      <a:pt x="320" y="30"/>
                    </a:cubicBezTo>
                    <a:cubicBezTo>
                      <a:pt x="323" y="30"/>
                      <a:pt x="332" y="33"/>
                      <a:pt x="332" y="28"/>
                    </a:cubicBezTo>
                    <a:close/>
                    <a:moveTo>
                      <a:pt x="369" y="24"/>
                    </a:moveTo>
                    <a:cubicBezTo>
                      <a:pt x="370" y="27"/>
                      <a:pt x="367" y="27"/>
                      <a:pt x="362" y="27"/>
                    </a:cubicBezTo>
                    <a:cubicBezTo>
                      <a:pt x="356" y="27"/>
                      <a:pt x="353" y="30"/>
                      <a:pt x="356" y="33"/>
                    </a:cubicBezTo>
                    <a:cubicBezTo>
                      <a:pt x="359" y="36"/>
                      <a:pt x="374" y="34"/>
                      <a:pt x="377" y="31"/>
                    </a:cubicBezTo>
                    <a:cubicBezTo>
                      <a:pt x="380" y="28"/>
                      <a:pt x="386" y="30"/>
                      <a:pt x="387" y="27"/>
                    </a:cubicBezTo>
                    <a:cubicBezTo>
                      <a:pt x="388" y="24"/>
                      <a:pt x="368" y="22"/>
                      <a:pt x="369" y="24"/>
                    </a:cubicBezTo>
                    <a:close/>
                    <a:moveTo>
                      <a:pt x="418" y="19"/>
                    </a:moveTo>
                    <a:cubicBezTo>
                      <a:pt x="420" y="16"/>
                      <a:pt x="414" y="16"/>
                      <a:pt x="413" y="14"/>
                    </a:cubicBezTo>
                    <a:cubicBezTo>
                      <a:pt x="413" y="11"/>
                      <a:pt x="397" y="11"/>
                      <a:pt x="398" y="14"/>
                    </a:cubicBezTo>
                    <a:cubicBezTo>
                      <a:pt x="398" y="16"/>
                      <a:pt x="387" y="19"/>
                      <a:pt x="390" y="22"/>
                    </a:cubicBezTo>
                    <a:cubicBezTo>
                      <a:pt x="397" y="28"/>
                      <a:pt x="416" y="22"/>
                      <a:pt x="418" y="19"/>
                    </a:cubicBezTo>
                    <a:close/>
                    <a:moveTo>
                      <a:pt x="372" y="14"/>
                    </a:moveTo>
                    <a:cubicBezTo>
                      <a:pt x="373" y="8"/>
                      <a:pt x="363" y="13"/>
                      <a:pt x="356" y="10"/>
                    </a:cubicBezTo>
                    <a:cubicBezTo>
                      <a:pt x="348" y="7"/>
                      <a:pt x="344" y="7"/>
                      <a:pt x="349" y="12"/>
                    </a:cubicBezTo>
                    <a:cubicBezTo>
                      <a:pt x="351" y="14"/>
                      <a:pt x="336" y="15"/>
                      <a:pt x="338" y="18"/>
                    </a:cubicBezTo>
                    <a:cubicBezTo>
                      <a:pt x="344" y="23"/>
                      <a:pt x="371" y="20"/>
                      <a:pt x="372" y="14"/>
                    </a:cubicBezTo>
                    <a:close/>
                    <a:moveTo>
                      <a:pt x="330" y="173"/>
                    </a:moveTo>
                    <a:cubicBezTo>
                      <a:pt x="330" y="176"/>
                      <a:pt x="328" y="178"/>
                      <a:pt x="323" y="178"/>
                    </a:cubicBezTo>
                    <a:cubicBezTo>
                      <a:pt x="317" y="178"/>
                      <a:pt x="325" y="181"/>
                      <a:pt x="326" y="184"/>
                    </a:cubicBezTo>
                    <a:cubicBezTo>
                      <a:pt x="327" y="187"/>
                      <a:pt x="321" y="185"/>
                      <a:pt x="320" y="190"/>
                    </a:cubicBezTo>
                    <a:cubicBezTo>
                      <a:pt x="320" y="195"/>
                      <a:pt x="310" y="190"/>
                      <a:pt x="308" y="196"/>
                    </a:cubicBezTo>
                    <a:cubicBezTo>
                      <a:pt x="307" y="203"/>
                      <a:pt x="313" y="202"/>
                      <a:pt x="318" y="202"/>
                    </a:cubicBezTo>
                    <a:cubicBezTo>
                      <a:pt x="323" y="202"/>
                      <a:pt x="316" y="207"/>
                      <a:pt x="320" y="209"/>
                    </a:cubicBezTo>
                    <a:cubicBezTo>
                      <a:pt x="323" y="212"/>
                      <a:pt x="326" y="211"/>
                      <a:pt x="323" y="206"/>
                    </a:cubicBezTo>
                    <a:cubicBezTo>
                      <a:pt x="321" y="201"/>
                      <a:pt x="335" y="208"/>
                      <a:pt x="331" y="211"/>
                    </a:cubicBezTo>
                    <a:cubicBezTo>
                      <a:pt x="327" y="215"/>
                      <a:pt x="338" y="218"/>
                      <a:pt x="343" y="218"/>
                    </a:cubicBezTo>
                    <a:cubicBezTo>
                      <a:pt x="349" y="219"/>
                      <a:pt x="368" y="223"/>
                      <a:pt x="368" y="218"/>
                    </a:cubicBezTo>
                    <a:cubicBezTo>
                      <a:pt x="369" y="215"/>
                      <a:pt x="361" y="213"/>
                      <a:pt x="355" y="207"/>
                    </a:cubicBezTo>
                    <a:cubicBezTo>
                      <a:pt x="349" y="200"/>
                      <a:pt x="345" y="190"/>
                      <a:pt x="352" y="186"/>
                    </a:cubicBezTo>
                    <a:cubicBezTo>
                      <a:pt x="359" y="181"/>
                      <a:pt x="353" y="179"/>
                      <a:pt x="360" y="175"/>
                    </a:cubicBezTo>
                    <a:cubicBezTo>
                      <a:pt x="366" y="170"/>
                      <a:pt x="363" y="165"/>
                      <a:pt x="368" y="165"/>
                    </a:cubicBezTo>
                    <a:cubicBezTo>
                      <a:pt x="374" y="164"/>
                      <a:pt x="368" y="159"/>
                      <a:pt x="373" y="158"/>
                    </a:cubicBezTo>
                    <a:cubicBezTo>
                      <a:pt x="379" y="157"/>
                      <a:pt x="380" y="151"/>
                      <a:pt x="379" y="149"/>
                    </a:cubicBezTo>
                    <a:cubicBezTo>
                      <a:pt x="378" y="146"/>
                      <a:pt x="385" y="149"/>
                      <a:pt x="388" y="145"/>
                    </a:cubicBezTo>
                    <a:cubicBezTo>
                      <a:pt x="392" y="142"/>
                      <a:pt x="399" y="144"/>
                      <a:pt x="401" y="139"/>
                    </a:cubicBezTo>
                    <a:cubicBezTo>
                      <a:pt x="404" y="135"/>
                      <a:pt x="436" y="123"/>
                      <a:pt x="455" y="119"/>
                    </a:cubicBezTo>
                    <a:cubicBezTo>
                      <a:pt x="474" y="115"/>
                      <a:pt x="486" y="107"/>
                      <a:pt x="480" y="102"/>
                    </a:cubicBezTo>
                    <a:cubicBezTo>
                      <a:pt x="473" y="97"/>
                      <a:pt x="455" y="104"/>
                      <a:pt x="450" y="108"/>
                    </a:cubicBezTo>
                    <a:cubicBezTo>
                      <a:pt x="446" y="111"/>
                      <a:pt x="439" y="109"/>
                      <a:pt x="434" y="111"/>
                    </a:cubicBezTo>
                    <a:cubicBezTo>
                      <a:pt x="430" y="114"/>
                      <a:pt x="420" y="116"/>
                      <a:pt x="415" y="113"/>
                    </a:cubicBezTo>
                    <a:cubicBezTo>
                      <a:pt x="410" y="110"/>
                      <a:pt x="405" y="117"/>
                      <a:pt x="401" y="117"/>
                    </a:cubicBezTo>
                    <a:cubicBezTo>
                      <a:pt x="397" y="116"/>
                      <a:pt x="393" y="120"/>
                      <a:pt x="389" y="120"/>
                    </a:cubicBezTo>
                    <a:cubicBezTo>
                      <a:pt x="385" y="120"/>
                      <a:pt x="377" y="123"/>
                      <a:pt x="376" y="125"/>
                    </a:cubicBezTo>
                    <a:cubicBezTo>
                      <a:pt x="376" y="128"/>
                      <a:pt x="369" y="127"/>
                      <a:pt x="369" y="130"/>
                    </a:cubicBezTo>
                    <a:cubicBezTo>
                      <a:pt x="369" y="133"/>
                      <a:pt x="364" y="135"/>
                      <a:pt x="361" y="133"/>
                    </a:cubicBezTo>
                    <a:cubicBezTo>
                      <a:pt x="358" y="130"/>
                      <a:pt x="354" y="136"/>
                      <a:pt x="358" y="139"/>
                    </a:cubicBezTo>
                    <a:cubicBezTo>
                      <a:pt x="362" y="143"/>
                      <a:pt x="351" y="143"/>
                      <a:pt x="353" y="146"/>
                    </a:cubicBezTo>
                    <a:cubicBezTo>
                      <a:pt x="355" y="148"/>
                      <a:pt x="349" y="149"/>
                      <a:pt x="350" y="152"/>
                    </a:cubicBezTo>
                    <a:cubicBezTo>
                      <a:pt x="352" y="155"/>
                      <a:pt x="346" y="155"/>
                      <a:pt x="342" y="156"/>
                    </a:cubicBezTo>
                    <a:cubicBezTo>
                      <a:pt x="338" y="157"/>
                      <a:pt x="335" y="163"/>
                      <a:pt x="341" y="163"/>
                    </a:cubicBezTo>
                    <a:cubicBezTo>
                      <a:pt x="346" y="163"/>
                      <a:pt x="338" y="164"/>
                      <a:pt x="338" y="169"/>
                    </a:cubicBezTo>
                    <a:cubicBezTo>
                      <a:pt x="339" y="173"/>
                      <a:pt x="329" y="170"/>
                      <a:pt x="330" y="17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8" name="Google Shape;389;p3">
                <a:extLst>
                  <a:ext uri="{FF2B5EF4-FFF2-40B4-BE49-F238E27FC236}">
                    <a16:creationId xmlns:a16="http://schemas.microsoft.com/office/drawing/2014/main" id="{BAC61A02-8767-E24B-A831-4BFB3D6F1F17}"/>
                  </a:ext>
                </a:extLst>
              </p:cNvPr>
              <p:cNvSpPr/>
              <p:nvPr/>
            </p:nvSpPr>
            <p:spPr>
              <a:xfrm>
                <a:off x="4415" y="2296"/>
                <a:ext cx="1336" cy="512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633" extrusionOk="0">
                    <a:moveTo>
                      <a:pt x="273" y="633"/>
                    </a:moveTo>
                    <a:cubicBezTo>
                      <a:pt x="272" y="633"/>
                      <a:pt x="271" y="632"/>
                      <a:pt x="271" y="632"/>
                    </a:cubicBezTo>
                    <a:cubicBezTo>
                      <a:pt x="270" y="632"/>
                      <a:pt x="270" y="632"/>
                      <a:pt x="270" y="632"/>
                    </a:cubicBezTo>
                    <a:cubicBezTo>
                      <a:pt x="269" y="632"/>
                      <a:pt x="269" y="632"/>
                      <a:pt x="269" y="632"/>
                    </a:cubicBezTo>
                    <a:cubicBezTo>
                      <a:pt x="268" y="632"/>
                      <a:pt x="267" y="631"/>
                      <a:pt x="266" y="630"/>
                    </a:cubicBezTo>
                    <a:cubicBezTo>
                      <a:pt x="265" y="628"/>
                      <a:pt x="263" y="627"/>
                      <a:pt x="262" y="627"/>
                    </a:cubicBezTo>
                    <a:cubicBezTo>
                      <a:pt x="260" y="626"/>
                      <a:pt x="258" y="625"/>
                      <a:pt x="256" y="624"/>
                    </a:cubicBezTo>
                    <a:cubicBezTo>
                      <a:pt x="255" y="623"/>
                      <a:pt x="254" y="622"/>
                      <a:pt x="253" y="622"/>
                    </a:cubicBezTo>
                    <a:cubicBezTo>
                      <a:pt x="253" y="622"/>
                      <a:pt x="253" y="622"/>
                      <a:pt x="253" y="622"/>
                    </a:cubicBezTo>
                    <a:cubicBezTo>
                      <a:pt x="253" y="622"/>
                      <a:pt x="253" y="622"/>
                      <a:pt x="253" y="622"/>
                    </a:cubicBezTo>
                    <a:cubicBezTo>
                      <a:pt x="252" y="622"/>
                      <a:pt x="251" y="621"/>
                      <a:pt x="251" y="619"/>
                    </a:cubicBezTo>
                    <a:cubicBezTo>
                      <a:pt x="251" y="618"/>
                      <a:pt x="250" y="617"/>
                      <a:pt x="250" y="616"/>
                    </a:cubicBezTo>
                    <a:cubicBezTo>
                      <a:pt x="249" y="616"/>
                      <a:pt x="248" y="616"/>
                      <a:pt x="248" y="615"/>
                    </a:cubicBezTo>
                    <a:cubicBezTo>
                      <a:pt x="248" y="615"/>
                      <a:pt x="247" y="615"/>
                      <a:pt x="247" y="615"/>
                    </a:cubicBezTo>
                    <a:cubicBezTo>
                      <a:pt x="240" y="615"/>
                      <a:pt x="238" y="616"/>
                      <a:pt x="238" y="616"/>
                    </a:cubicBezTo>
                    <a:cubicBezTo>
                      <a:pt x="237" y="616"/>
                      <a:pt x="237" y="617"/>
                      <a:pt x="236" y="617"/>
                    </a:cubicBezTo>
                    <a:cubicBezTo>
                      <a:pt x="235" y="617"/>
                      <a:pt x="234" y="616"/>
                      <a:pt x="233" y="615"/>
                    </a:cubicBezTo>
                    <a:cubicBezTo>
                      <a:pt x="232" y="614"/>
                      <a:pt x="232" y="613"/>
                      <a:pt x="231" y="613"/>
                    </a:cubicBezTo>
                    <a:cubicBezTo>
                      <a:pt x="228" y="613"/>
                      <a:pt x="225" y="611"/>
                      <a:pt x="224" y="609"/>
                    </a:cubicBezTo>
                    <a:cubicBezTo>
                      <a:pt x="224" y="609"/>
                      <a:pt x="224" y="609"/>
                      <a:pt x="224" y="609"/>
                    </a:cubicBezTo>
                    <a:cubicBezTo>
                      <a:pt x="224" y="609"/>
                      <a:pt x="224" y="609"/>
                      <a:pt x="222" y="609"/>
                    </a:cubicBezTo>
                    <a:cubicBezTo>
                      <a:pt x="221" y="609"/>
                      <a:pt x="220" y="609"/>
                      <a:pt x="219" y="609"/>
                    </a:cubicBezTo>
                    <a:cubicBezTo>
                      <a:pt x="218" y="609"/>
                      <a:pt x="216" y="609"/>
                      <a:pt x="215" y="609"/>
                    </a:cubicBezTo>
                    <a:cubicBezTo>
                      <a:pt x="212" y="609"/>
                      <a:pt x="210" y="609"/>
                      <a:pt x="209" y="608"/>
                    </a:cubicBezTo>
                    <a:cubicBezTo>
                      <a:pt x="207" y="606"/>
                      <a:pt x="201" y="604"/>
                      <a:pt x="199" y="605"/>
                    </a:cubicBezTo>
                    <a:cubicBezTo>
                      <a:pt x="198" y="605"/>
                      <a:pt x="197" y="605"/>
                      <a:pt x="195" y="606"/>
                    </a:cubicBezTo>
                    <a:cubicBezTo>
                      <a:pt x="195" y="607"/>
                      <a:pt x="195" y="607"/>
                      <a:pt x="195" y="607"/>
                    </a:cubicBezTo>
                    <a:cubicBezTo>
                      <a:pt x="194" y="606"/>
                      <a:pt x="194" y="606"/>
                      <a:pt x="194" y="606"/>
                    </a:cubicBezTo>
                    <a:cubicBezTo>
                      <a:pt x="193" y="606"/>
                      <a:pt x="192" y="605"/>
                      <a:pt x="192" y="604"/>
                    </a:cubicBezTo>
                    <a:cubicBezTo>
                      <a:pt x="185" y="597"/>
                      <a:pt x="179" y="593"/>
                      <a:pt x="174" y="591"/>
                    </a:cubicBezTo>
                    <a:cubicBezTo>
                      <a:pt x="170" y="590"/>
                      <a:pt x="168" y="588"/>
                      <a:pt x="167" y="586"/>
                    </a:cubicBezTo>
                    <a:cubicBezTo>
                      <a:pt x="167" y="586"/>
                      <a:pt x="167" y="585"/>
                      <a:pt x="166" y="585"/>
                    </a:cubicBezTo>
                    <a:cubicBezTo>
                      <a:pt x="165" y="585"/>
                      <a:pt x="165" y="584"/>
                      <a:pt x="165" y="583"/>
                    </a:cubicBezTo>
                    <a:cubicBezTo>
                      <a:pt x="165" y="582"/>
                      <a:pt x="166" y="581"/>
                      <a:pt x="169" y="581"/>
                    </a:cubicBezTo>
                    <a:cubicBezTo>
                      <a:pt x="171" y="581"/>
                      <a:pt x="173" y="581"/>
                      <a:pt x="173" y="580"/>
                    </a:cubicBezTo>
                    <a:cubicBezTo>
                      <a:pt x="174" y="580"/>
                      <a:pt x="174" y="579"/>
                      <a:pt x="174" y="578"/>
                    </a:cubicBezTo>
                    <a:cubicBezTo>
                      <a:pt x="173" y="575"/>
                      <a:pt x="176" y="574"/>
                      <a:pt x="178" y="573"/>
                    </a:cubicBezTo>
                    <a:cubicBezTo>
                      <a:pt x="178" y="573"/>
                      <a:pt x="179" y="572"/>
                      <a:pt x="179" y="572"/>
                    </a:cubicBezTo>
                    <a:cubicBezTo>
                      <a:pt x="179" y="572"/>
                      <a:pt x="178" y="571"/>
                      <a:pt x="177" y="570"/>
                    </a:cubicBezTo>
                    <a:cubicBezTo>
                      <a:pt x="176" y="569"/>
                      <a:pt x="175" y="568"/>
                      <a:pt x="175" y="567"/>
                    </a:cubicBezTo>
                    <a:cubicBezTo>
                      <a:pt x="175" y="567"/>
                      <a:pt x="175" y="566"/>
                      <a:pt x="176" y="566"/>
                    </a:cubicBezTo>
                    <a:cubicBezTo>
                      <a:pt x="179" y="565"/>
                      <a:pt x="186" y="562"/>
                      <a:pt x="187" y="560"/>
                    </a:cubicBezTo>
                    <a:cubicBezTo>
                      <a:pt x="187" y="560"/>
                      <a:pt x="187" y="560"/>
                      <a:pt x="186" y="560"/>
                    </a:cubicBezTo>
                    <a:cubicBezTo>
                      <a:pt x="184" y="560"/>
                      <a:pt x="182" y="561"/>
                      <a:pt x="179" y="561"/>
                    </a:cubicBezTo>
                    <a:cubicBezTo>
                      <a:pt x="178" y="561"/>
                      <a:pt x="178" y="561"/>
                      <a:pt x="178" y="561"/>
                    </a:cubicBez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7" y="558"/>
                      <a:pt x="177" y="556"/>
                      <a:pt x="178" y="555"/>
                    </a:cubicBezTo>
                    <a:cubicBezTo>
                      <a:pt x="178" y="555"/>
                      <a:pt x="178" y="555"/>
                      <a:pt x="179" y="555"/>
                    </a:cubicBezTo>
                    <a:cubicBezTo>
                      <a:pt x="179" y="554"/>
                      <a:pt x="181" y="553"/>
                      <a:pt x="182" y="552"/>
                    </a:cubicBezTo>
                    <a:cubicBezTo>
                      <a:pt x="184" y="550"/>
                      <a:pt x="185" y="549"/>
                      <a:pt x="186" y="549"/>
                    </a:cubicBezTo>
                    <a:cubicBezTo>
                      <a:pt x="187" y="549"/>
                      <a:pt x="188" y="549"/>
                      <a:pt x="189" y="550"/>
                    </a:cubicBezTo>
                    <a:cubicBezTo>
                      <a:pt x="190" y="550"/>
                      <a:pt x="192" y="550"/>
                      <a:pt x="193" y="550"/>
                    </a:cubicBezTo>
                    <a:cubicBezTo>
                      <a:pt x="193" y="550"/>
                      <a:pt x="193" y="550"/>
                      <a:pt x="193" y="550"/>
                    </a:cubicBezTo>
                    <a:cubicBezTo>
                      <a:pt x="194" y="549"/>
                      <a:pt x="194" y="549"/>
                      <a:pt x="194" y="548"/>
                    </a:cubicBezTo>
                    <a:cubicBezTo>
                      <a:pt x="194" y="547"/>
                      <a:pt x="195" y="546"/>
                      <a:pt x="195" y="545"/>
                    </a:cubicBezTo>
                    <a:cubicBezTo>
                      <a:pt x="195" y="545"/>
                      <a:pt x="195" y="545"/>
                      <a:pt x="194" y="544"/>
                    </a:cubicBezTo>
                    <a:cubicBezTo>
                      <a:pt x="193" y="543"/>
                      <a:pt x="192" y="542"/>
                      <a:pt x="193" y="541"/>
                    </a:cubicBezTo>
                    <a:cubicBezTo>
                      <a:pt x="193" y="540"/>
                      <a:pt x="194" y="540"/>
                      <a:pt x="195" y="539"/>
                    </a:cubicBezTo>
                    <a:cubicBezTo>
                      <a:pt x="196" y="539"/>
                      <a:pt x="196" y="539"/>
                      <a:pt x="196" y="539"/>
                    </a:cubicBezTo>
                    <a:cubicBezTo>
                      <a:pt x="196" y="539"/>
                      <a:pt x="196" y="538"/>
                      <a:pt x="195" y="538"/>
                    </a:cubicBezTo>
                    <a:cubicBezTo>
                      <a:pt x="195" y="538"/>
                      <a:pt x="194" y="537"/>
                      <a:pt x="194" y="536"/>
                    </a:cubicBezTo>
                    <a:cubicBezTo>
                      <a:pt x="194" y="535"/>
                      <a:pt x="195" y="535"/>
                      <a:pt x="195" y="534"/>
                    </a:cubicBezTo>
                    <a:cubicBezTo>
                      <a:pt x="196" y="533"/>
                      <a:pt x="197" y="533"/>
                      <a:pt x="197" y="532"/>
                    </a:cubicBezTo>
                    <a:cubicBezTo>
                      <a:pt x="197" y="532"/>
                      <a:pt x="196" y="531"/>
                      <a:pt x="194" y="531"/>
                    </a:cubicBezTo>
                    <a:cubicBezTo>
                      <a:pt x="194" y="530"/>
                      <a:pt x="193" y="530"/>
                      <a:pt x="192" y="529"/>
                    </a:cubicBezTo>
                    <a:cubicBezTo>
                      <a:pt x="190" y="529"/>
                      <a:pt x="189" y="529"/>
                      <a:pt x="188" y="528"/>
                    </a:cubicBezTo>
                    <a:cubicBezTo>
                      <a:pt x="186" y="528"/>
                      <a:pt x="185" y="528"/>
                      <a:pt x="184" y="527"/>
                    </a:cubicBezTo>
                    <a:cubicBezTo>
                      <a:pt x="182" y="527"/>
                      <a:pt x="180" y="527"/>
                      <a:pt x="179" y="527"/>
                    </a:cubicBezTo>
                    <a:cubicBezTo>
                      <a:pt x="177" y="527"/>
                      <a:pt x="175" y="527"/>
                      <a:pt x="175" y="525"/>
                    </a:cubicBezTo>
                    <a:cubicBezTo>
                      <a:pt x="175" y="525"/>
                      <a:pt x="174" y="524"/>
                      <a:pt x="173" y="523"/>
                    </a:cubicBezTo>
                    <a:cubicBezTo>
                      <a:pt x="172" y="522"/>
                      <a:pt x="171" y="521"/>
                      <a:pt x="171" y="520"/>
                    </a:cubicBezTo>
                    <a:cubicBezTo>
                      <a:pt x="171" y="520"/>
                      <a:pt x="171" y="520"/>
                      <a:pt x="170" y="520"/>
                    </a:cubicBezTo>
                    <a:cubicBezTo>
                      <a:pt x="169" y="520"/>
                      <a:pt x="168" y="521"/>
                      <a:pt x="167" y="521"/>
                    </a:cubicBezTo>
                    <a:cubicBezTo>
                      <a:pt x="165" y="523"/>
                      <a:pt x="163" y="523"/>
                      <a:pt x="161" y="522"/>
                    </a:cubicBezTo>
                    <a:cubicBezTo>
                      <a:pt x="161" y="521"/>
                      <a:pt x="160" y="521"/>
                      <a:pt x="160" y="521"/>
                    </a:cubicBezTo>
                    <a:cubicBezTo>
                      <a:pt x="159" y="520"/>
                      <a:pt x="158" y="519"/>
                      <a:pt x="157" y="520"/>
                    </a:cubicBezTo>
                    <a:cubicBezTo>
                      <a:pt x="157" y="520"/>
                      <a:pt x="156" y="520"/>
                      <a:pt x="155" y="520"/>
                    </a:cubicBezTo>
                    <a:cubicBezTo>
                      <a:pt x="154" y="520"/>
                      <a:pt x="153" y="520"/>
                      <a:pt x="153" y="519"/>
                    </a:cubicBezTo>
                    <a:cubicBezTo>
                      <a:pt x="152" y="518"/>
                      <a:pt x="152" y="518"/>
                      <a:pt x="152" y="516"/>
                    </a:cubicBezTo>
                    <a:cubicBezTo>
                      <a:pt x="153" y="515"/>
                      <a:pt x="150" y="511"/>
                      <a:pt x="149" y="510"/>
                    </a:cubicBezTo>
                    <a:cubicBezTo>
                      <a:pt x="148" y="510"/>
                      <a:pt x="147" y="510"/>
                      <a:pt x="147" y="510"/>
                    </a:cubicBezTo>
                    <a:cubicBezTo>
                      <a:pt x="144" y="510"/>
                      <a:pt x="142" y="510"/>
                      <a:pt x="141" y="508"/>
                    </a:cubicBezTo>
                    <a:cubicBezTo>
                      <a:pt x="141" y="507"/>
                      <a:pt x="140" y="507"/>
                      <a:pt x="140" y="506"/>
                    </a:cubicBezTo>
                    <a:cubicBezTo>
                      <a:pt x="139" y="505"/>
                      <a:pt x="138" y="503"/>
                      <a:pt x="139" y="502"/>
                    </a:cubicBezTo>
                    <a:cubicBezTo>
                      <a:pt x="139" y="501"/>
                      <a:pt x="139" y="497"/>
                      <a:pt x="138" y="495"/>
                    </a:cubicBezTo>
                    <a:cubicBezTo>
                      <a:pt x="137" y="495"/>
                      <a:pt x="136" y="495"/>
                      <a:pt x="134" y="495"/>
                    </a:cubicBezTo>
                    <a:cubicBezTo>
                      <a:pt x="133" y="495"/>
                      <a:pt x="131" y="495"/>
                      <a:pt x="131" y="495"/>
                    </a:cubicBezTo>
                    <a:cubicBezTo>
                      <a:pt x="130" y="495"/>
                      <a:pt x="129" y="495"/>
                      <a:pt x="127" y="495"/>
                    </a:cubicBezTo>
                    <a:cubicBezTo>
                      <a:pt x="127" y="495"/>
                      <a:pt x="126" y="495"/>
                      <a:pt x="126" y="495"/>
                    </a:cubicBezTo>
                    <a:cubicBezTo>
                      <a:pt x="125" y="495"/>
                      <a:pt x="125" y="495"/>
                      <a:pt x="125" y="495"/>
                    </a:cubicBezTo>
                    <a:cubicBezTo>
                      <a:pt x="124" y="495"/>
                      <a:pt x="124" y="496"/>
                      <a:pt x="123" y="496"/>
                    </a:cubicBezTo>
                    <a:cubicBezTo>
                      <a:pt x="123" y="497"/>
                      <a:pt x="121" y="498"/>
                      <a:pt x="120" y="498"/>
                    </a:cubicBezTo>
                    <a:cubicBezTo>
                      <a:pt x="117" y="498"/>
                      <a:pt x="116" y="496"/>
                      <a:pt x="114" y="492"/>
                    </a:cubicBezTo>
                    <a:cubicBezTo>
                      <a:pt x="114" y="490"/>
                      <a:pt x="114" y="489"/>
                      <a:pt x="113" y="488"/>
                    </a:cubicBezTo>
                    <a:cubicBezTo>
                      <a:pt x="113" y="485"/>
                      <a:pt x="112" y="483"/>
                      <a:pt x="113" y="482"/>
                    </a:cubicBezTo>
                    <a:cubicBezTo>
                      <a:pt x="114" y="481"/>
                      <a:pt x="114" y="481"/>
                      <a:pt x="115" y="481"/>
                    </a:cubicBezTo>
                    <a:cubicBezTo>
                      <a:pt x="116" y="481"/>
                      <a:pt x="117" y="481"/>
                      <a:pt x="118" y="482"/>
                    </a:cubicBezTo>
                    <a:cubicBezTo>
                      <a:pt x="119" y="482"/>
                      <a:pt x="120" y="483"/>
                      <a:pt x="120" y="483"/>
                    </a:cubicBezTo>
                    <a:cubicBezTo>
                      <a:pt x="125" y="481"/>
                      <a:pt x="125" y="479"/>
                      <a:pt x="125" y="479"/>
                    </a:cubicBezTo>
                    <a:cubicBezTo>
                      <a:pt x="124" y="478"/>
                      <a:pt x="122" y="476"/>
                      <a:pt x="120" y="475"/>
                    </a:cubicBezTo>
                    <a:cubicBezTo>
                      <a:pt x="119" y="475"/>
                      <a:pt x="118" y="474"/>
                      <a:pt x="117" y="473"/>
                    </a:cubicBezTo>
                    <a:cubicBezTo>
                      <a:pt x="117" y="471"/>
                      <a:pt x="116" y="470"/>
                      <a:pt x="114" y="470"/>
                    </a:cubicBezTo>
                    <a:cubicBezTo>
                      <a:pt x="113" y="469"/>
                      <a:pt x="112" y="467"/>
                      <a:pt x="111" y="466"/>
                    </a:cubicBezTo>
                    <a:cubicBezTo>
                      <a:pt x="111" y="465"/>
                      <a:pt x="111" y="464"/>
                      <a:pt x="110" y="464"/>
                    </a:cubicBezTo>
                    <a:cubicBezTo>
                      <a:pt x="108" y="462"/>
                      <a:pt x="108" y="460"/>
                      <a:pt x="108" y="458"/>
                    </a:cubicBezTo>
                    <a:cubicBezTo>
                      <a:pt x="108" y="457"/>
                      <a:pt x="108" y="457"/>
                      <a:pt x="108" y="456"/>
                    </a:cubicBezTo>
                    <a:cubicBezTo>
                      <a:pt x="108" y="455"/>
                      <a:pt x="108" y="454"/>
                      <a:pt x="108" y="453"/>
                    </a:cubicBezTo>
                    <a:cubicBezTo>
                      <a:pt x="108" y="452"/>
                      <a:pt x="108" y="451"/>
                      <a:pt x="108" y="450"/>
                    </a:cubicBezTo>
                    <a:cubicBezTo>
                      <a:pt x="107" y="450"/>
                      <a:pt x="107" y="450"/>
                      <a:pt x="107" y="450"/>
                    </a:cubicBezTo>
                    <a:cubicBezTo>
                      <a:pt x="106" y="449"/>
                      <a:pt x="103" y="448"/>
                      <a:pt x="101" y="448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98" y="448"/>
                      <a:pt x="97" y="449"/>
                      <a:pt x="96" y="449"/>
                    </a:cubicBezTo>
                    <a:cubicBezTo>
                      <a:pt x="95" y="449"/>
                      <a:pt x="94" y="448"/>
                      <a:pt x="93" y="447"/>
                    </a:cubicBezTo>
                    <a:cubicBezTo>
                      <a:pt x="92" y="445"/>
                      <a:pt x="91" y="445"/>
                      <a:pt x="91" y="445"/>
                    </a:cubicBezTo>
                    <a:cubicBezTo>
                      <a:pt x="90" y="445"/>
                      <a:pt x="90" y="445"/>
                      <a:pt x="90" y="445"/>
                    </a:cubicBezTo>
                    <a:cubicBezTo>
                      <a:pt x="89" y="446"/>
                      <a:pt x="89" y="446"/>
                      <a:pt x="88" y="446"/>
                    </a:cubicBezTo>
                    <a:cubicBezTo>
                      <a:pt x="86" y="446"/>
                      <a:pt x="85" y="445"/>
                      <a:pt x="84" y="444"/>
                    </a:cubicBezTo>
                    <a:cubicBezTo>
                      <a:pt x="83" y="443"/>
                      <a:pt x="82" y="442"/>
                      <a:pt x="82" y="440"/>
                    </a:cubicBezTo>
                    <a:cubicBezTo>
                      <a:pt x="82" y="439"/>
                      <a:pt x="81" y="438"/>
                      <a:pt x="81" y="437"/>
                    </a:cubicBezTo>
                    <a:cubicBezTo>
                      <a:pt x="79" y="435"/>
                      <a:pt x="77" y="432"/>
                      <a:pt x="78" y="430"/>
                    </a:cubicBezTo>
                    <a:cubicBezTo>
                      <a:pt x="78" y="430"/>
                      <a:pt x="79" y="428"/>
                      <a:pt x="77" y="426"/>
                    </a:cubicBezTo>
                    <a:cubicBezTo>
                      <a:pt x="75" y="425"/>
                      <a:pt x="75" y="423"/>
                      <a:pt x="75" y="421"/>
                    </a:cubicBezTo>
                    <a:cubicBezTo>
                      <a:pt x="75" y="421"/>
                      <a:pt x="75" y="420"/>
                      <a:pt x="76" y="419"/>
                    </a:cubicBezTo>
                    <a:cubicBezTo>
                      <a:pt x="76" y="419"/>
                      <a:pt x="77" y="419"/>
                      <a:pt x="77" y="418"/>
                    </a:cubicBezTo>
                    <a:cubicBezTo>
                      <a:pt x="78" y="418"/>
                      <a:pt x="78" y="418"/>
                      <a:pt x="78" y="418"/>
                    </a:cubicBezTo>
                    <a:cubicBezTo>
                      <a:pt x="78" y="418"/>
                      <a:pt x="78" y="418"/>
                      <a:pt x="78" y="418"/>
                    </a:cubicBezTo>
                    <a:cubicBezTo>
                      <a:pt x="78" y="417"/>
                      <a:pt x="78" y="417"/>
                      <a:pt x="78" y="417"/>
                    </a:cubicBezTo>
                    <a:cubicBezTo>
                      <a:pt x="76" y="415"/>
                      <a:pt x="76" y="415"/>
                      <a:pt x="76" y="412"/>
                    </a:cubicBezTo>
                    <a:cubicBezTo>
                      <a:pt x="76" y="411"/>
                      <a:pt x="75" y="410"/>
                      <a:pt x="75" y="409"/>
                    </a:cubicBezTo>
                    <a:cubicBezTo>
                      <a:pt x="75" y="408"/>
                      <a:pt x="75" y="407"/>
                      <a:pt x="75" y="406"/>
                    </a:cubicBezTo>
                    <a:cubicBezTo>
                      <a:pt x="75" y="405"/>
                      <a:pt x="76" y="404"/>
                      <a:pt x="77" y="403"/>
                    </a:cubicBezTo>
                    <a:cubicBezTo>
                      <a:pt x="77" y="403"/>
                      <a:pt x="78" y="402"/>
                      <a:pt x="78" y="401"/>
                    </a:cubicBezTo>
                    <a:cubicBezTo>
                      <a:pt x="79" y="400"/>
                      <a:pt x="80" y="399"/>
                      <a:pt x="80" y="399"/>
                    </a:cubicBezTo>
                    <a:cubicBezTo>
                      <a:pt x="81" y="397"/>
                      <a:pt x="82" y="397"/>
                      <a:pt x="80" y="396"/>
                    </a:cubicBezTo>
                    <a:cubicBezTo>
                      <a:pt x="80" y="395"/>
                      <a:pt x="80" y="395"/>
                      <a:pt x="80" y="395"/>
                    </a:cubicBezTo>
                    <a:cubicBezTo>
                      <a:pt x="81" y="394"/>
                      <a:pt x="81" y="394"/>
                      <a:pt x="81" y="394"/>
                    </a:cubicBezTo>
                    <a:cubicBezTo>
                      <a:pt x="81" y="394"/>
                      <a:pt x="81" y="394"/>
                      <a:pt x="81" y="393"/>
                    </a:cubicBezTo>
                    <a:cubicBezTo>
                      <a:pt x="82" y="392"/>
                      <a:pt x="83" y="391"/>
                      <a:pt x="86" y="390"/>
                    </a:cubicBezTo>
                    <a:cubicBezTo>
                      <a:pt x="88" y="390"/>
                      <a:pt x="89" y="389"/>
                      <a:pt x="90" y="388"/>
                    </a:cubicBezTo>
                    <a:cubicBezTo>
                      <a:pt x="92" y="387"/>
                      <a:pt x="93" y="387"/>
                      <a:pt x="95" y="387"/>
                    </a:cubicBezTo>
                    <a:cubicBezTo>
                      <a:pt x="97" y="387"/>
                      <a:pt x="98" y="387"/>
                      <a:pt x="99" y="387"/>
                    </a:cubicBezTo>
                    <a:cubicBezTo>
                      <a:pt x="98" y="387"/>
                      <a:pt x="97" y="387"/>
                      <a:pt x="96" y="387"/>
                    </a:cubicBezTo>
                    <a:cubicBezTo>
                      <a:pt x="94" y="387"/>
                      <a:pt x="92" y="387"/>
                      <a:pt x="91" y="386"/>
                    </a:cubicBezTo>
                    <a:cubicBezTo>
                      <a:pt x="90" y="385"/>
                      <a:pt x="89" y="384"/>
                      <a:pt x="88" y="382"/>
                    </a:cubicBezTo>
                    <a:cubicBezTo>
                      <a:pt x="88" y="381"/>
                      <a:pt x="86" y="380"/>
                      <a:pt x="86" y="380"/>
                    </a:cubicBezTo>
                    <a:cubicBezTo>
                      <a:pt x="85" y="380"/>
                      <a:pt x="83" y="381"/>
                      <a:pt x="82" y="381"/>
                    </a:cubicBezTo>
                    <a:cubicBezTo>
                      <a:pt x="79" y="382"/>
                      <a:pt x="79" y="382"/>
                      <a:pt x="79" y="382"/>
                    </a:cubicBezTo>
                    <a:cubicBezTo>
                      <a:pt x="80" y="380"/>
                      <a:pt x="80" y="380"/>
                      <a:pt x="80" y="380"/>
                    </a:cubicBezTo>
                    <a:cubicBezTo>
                      <a:pt x="82" y="377"/>
                      <a:pt x="84" y="375"/>
                      <a:pt x="85" y="374"/>
                    </a:cubicBezTo>
                    <a:cubicBezTo>
                      <a:pt x="87" y="372"/>
                      <a:pt x="89" y="370"/>
                      <a:pt x="91" y="369"/>
                    </a:cubicBezTo>
                    <a:cubicBezTo>
                      <a:pt x="95" y="367"/>
                      <a:pt x="99" y="365"/>
                      <a:pt x="100" y="362"/>
                    </a:cubicBezTo>
                    <a:cubicBezTo>
                      <a:pt x="101" y="359"/>
                      <a:pt x="104" y="357"/>
                      <a:pt x="108" y="354"/>
                    </a:cubicBezTo>
                    <a:cubicBezTo>
                      <a:pt x="110" y="352"/>
                      <a:pt x="113" y="350"/>
                      <a:pt x="114" y="348"/>
                    </a:cubicBezTo>
                    <a:cubicBezTo>
                      <a:pt x="115" y="346"/>
                      <a:pt x="115" y="345"/>
                      <a:pt x="112" y="342"/>
                    </a:cubicBezTo>
                    <a:cubicBezTo>
                      <a:pt x="110" y="339"/>
                      <a:pt x="107" y="338"/>
                      <a:pt x="105" y="336"/>
                    </a:cubicBezTo>
                    <a:cubicBezTo>
                      <a:pt x="102" y="334"/>
                      <a:pt x="99" y="333"/>
                      <a:pt x="99" y="332"/>
                    </a:cubicBezTo>
                    <a:cubicBezTo>
                      <a:pt x="99" y="330"/>
                      <a:pt x="101" y="329"/>
                      <a:pt x="102" y="328"/>
                    </a:cubicBezTo>
                    <a:cubicBezTo>
                      <a:pt x="104" y="327"/>
                      <a:pt x="105" y="327"/>
                      <a:pt x="105" y="326"/>
                    </a:cubicBezTo>
                    <a:cubicBezTo>
                      <a:pt x="105" y="325"/>
                      <a:pt x="104" y="325"/>
                      <a:pt x="103" y="324"/>
                    </a:cubicBezTo>
                    <a:cubicBezTo>
                      <a:pt x="102" y="323"/>
                      <a:pt x="101" y="323"/>
                      <a:pt x="100" y="321"/>
                    </a:cubicBezTo>
                    <a:cubicBezTo>
                      <a:pt x="99" y="319"/>
                      <a:pt x="100" y="318"/>
                      <a:pt x="101" y="317"/>
                    </a:cubicBezTo>
                    <a:cubicBezTo>
                      <a:pt x="101" y="317"/>
                      <a:pt x="101" y="316"/>
                      <a:pt x="101" y="316"/>
                    </a:cubicBezTo>
                    <a:cubicBezTo>
                      <a:pt x="101" y="316"/>
                      <a:pt x="100" y="316"/>
                      <a:pt x="100" y="316"/>
                    </a:cubicBezTo>
                    <a:cubicBezTo>
                      <a:pt x="98" y="315"/>
                      <a:pt x="97" y="314"/>
                      <a:pt x="97" y="313"/>
                    </a:cubicBezTo>
                    <a:cubicBezTo>
                      <a:pt x="96" y="312"/>
                      <a:pt x="98" y="311"/>
                      <a:pt x="98" y="311"/>
                    </a:cubicBezTo>
                    <a:cubicBezTo>
                      <a:pt x="99" y="311"/>
                      <a:pt x="99" y="310"/>
                      <a:pt x="99" y="310"/>
                    </a:cubicBezTo>
                    <a:cubicBezTo>
                      <a:pt x="99" y="310"/>
                      <a:pt x="99" y="309"/>
                      <a:pt x="98" y="309"/>
                    </a:cubicBezTo>
                    <a:cubicBezTo>
                      <a:pt x="97" y="307"/>
                      <a:pt x="96" y="304"/>
                      <a:pt x="98" y="302"/>
                    </a:cubicBezTo>
                    <a:cubicBezTo>
                      <a:pt x="99" y="301"/>
                      <a:pt x="100" y="300"/>
                      <a:pt x="101" y="300"/>
                    </a:cubicBezTo>
                    <a:cubicBezTo>
                      <a:pt x="101" y="300"/>
                      <a:pt x="102" y="300"/>
                      <a:pt x="102" y="300"/>
                    </a:cubicBezTo>
                    <a:cubicBezTo>
                      <a:pt x="102" y="300"/>
                      <a:pt x="102" y="299"/>
                      <a:pt x="101" y="297"/>
                    </a:cubicBezTo>
                    <a:cubicBezTo>
                      <a:pt x="98" y="292"/>
                      <a:pt x="94" y="286"/>
                      <a:pt x="92" y="283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1" y="282"/>
                      <a:pt x="91" y="281"/>
                      <a:pt x="91" y="280"/>
                    </a:cubicBezTo>
                    <a:cubicBezTo>
                      <a:pt x="92" y="279"/>
                      <a:pt x="93" y="277"/>
                      <a:pt x="95" y="276"/>
                    </a:cubicBezTo>
                    <a:cubicBezTo>
                      <a:pt x="97" y="274"/>
                      <a:pt x="100" y="270"/>
                      <a:pt x="100" y="269"/>
                    </a:cubicBezTo>
                    <a:cubicBezTo>
                      <a:pt x="100" y="268"/>
                      <a:pt x="96" y="264"/>
                      <a:pt x="94" y="263"/>
                    </a:cubicBezTo>
                    <a:cubicBezTo>
                      <a:pt x="94" y="263"/>
                      <a:pt x="93" y="263"/>
                      <a:pt x="92" y="263"/>
                    </a:cubicBezTo>
                    <a:cubicBezTo>
                      <a:pt x="91" y="262"/>
                      <a:pt x="89" y="262"/>
                      <a:pt x="88" y="259"/>
                    </a:cubicBezTo>
                    <a:cubicBezTo>
                      <a:pt x="87" y="259"/>
                      <a:pt x="87" y="258"/>
                      <a:pt x="86" y="257"/>
                    </a:cubicBezTo>
                    <a:cubicBezTo>
                      <a:pt x="86" y="256"/>
                      <a:pt x="85" y="255"/>
                      <a:pt x="86" y="253"/>
                    </a:cubicBezTo>
                    <a:cubicBezTo>
                      <a:pt x="87" y="251"/>
                      <a:pt x="87" y="250"/>
                      <a:pt x="87" y="248"/>
                    </a:cubicBezTo>
                    <a:cubicBezTo>
                      <a:pt x="87" y="247"/>
                      <a:pt x="89" y="246"/>
                      <a:pt x="90" y="246"/>
                    </a:cubicBezTo>
                    <a:cubicBezTo>
                      <a:pt x="91" y="246"/>
                      <a:pt x="91" y="246"/>
                      <a:pt x="91" y="245"/>
                    </a:cubicBezTo>
                    <a:cubicBezTo>
                      <a:pt x="92" y="242"/>
                      <a:pt x="95" y="239"/>
                      <a:pt x="99" y="239"/>
                    </a:cubicBezTo>
                    <a:cubicBezTo>
                      <a:pt x="100" y="239"/>
                      <a:pt x="101" y="238"/>
                      <a:pt x="102" y="237"/>
                    </a:cubicBezTo>
                    <a:cubicBezTo>
                      <a:pt x="104" y="236"/>
                      <a:pt x="105" y="235"/>
                      <a:pt x="107" y="235"/>
                    </a:cubicBezTo>
                    <a:cubicBezTo>
                      <a:pt x="107" y="235"/>
                      <a:pt x="108" y="235"/>
                      <a:pt x="108" y="235"/>
                    </a:cubicBezTo>
                    <a:cubicBezTo>
                      <a:pt x="109" y="235"/>
                      <a:pt x="110" y="235"/>
                      <a:pt x="111" y="232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2" y="232"/>
                      <a:pt x="112" y="232"/>
                      <a:pt x="112" y="232"/>
                    </a:cubicBezTo>
                    <a:cubicBezTo>
                      <a:pt x="113" y="232"/>
                      <a:pt x="113" y="232"/>
                      <a:pt x="113" y="232"/>
                    </a:cubicBezTo>
                    <a:cubicBezTo>
                      <a:pt x="114" y="233"/>
                      <a:pt x="115" y="234"/>
                      <a:pt x="116" y="234"/>
                    </a:cubicBezTo>
                    <a:cubicBezTo>
                      <a:pt x="117" y="234"/>
                      <a:pt x="117" y="233"/>
                      <a:pt x="117" y="233"/>
                    </a:cubicBezTo>
                    <a:cubicBezTo>
                      <a:pt x="119" y="230"/>
                      <a:pt x="122" y="229"/>
                      <a:pt x="126" y="231"/>
                    </a:cubicBezTo>
                    <a:cubicBezTo>
                      <a:pt x="127" y="232"/>
                      <a:pt x="129" y="232"/>
                      <a:pt x="130" y="232"/>
                    </a:cubicBezTo>
                    <a:cubicBezTo>
                      <a:pt x="131" y="232"/>
                      <a:pt x="132" y="233"/>
                      <a:pt x="132" y="234"/>
                    </a:cubicBezTo>
                    <a:cubicBezTo>
                      <a:pt x="133" y="235"/>
                      <a:pt x="132" y="235"/>
                      <a:pt x="132" y="236"/>
                    </a:cubicBezTo>
                    <a:cubicBezTo>
                      <a:pt x="131" y="237"/>
                      <a:pt x="130" y="237"/>
                      <a:pt x="128" y="237"/>
                    </a:cubicBezTo>
                    <a:cubicBezTo>
                      <a:pt x="127" y="237"/>
                      <a:pt x="125" y="237"/>
                      <a:pt x="125" y="238"/>
                    </a:cubicBezTo>
                    <a:cubicBezTo>
                      <a:pt x="125" y="238"/>
                      <a:pt x="125" y="238"/>
                      <a:pt x="125" y="238"/>
                    </a:cubicBezTo>
                    <a:cubicBezTo>
                      <a:pt x="125" y="239"/>
                      <a:pt x="127" y="240"/>
                      <a:pt x="129" y="239"/>
                    </a:cubicBezTo>
                    <a:cubicBezTo>
                      <a:pt x="132" y="238"/>
                      <a:pt x="134" y="239"/>
                      <a:pt x="135" y="240"/>
                    </a:cubicBezTo>
                    <a:cubicBezTo>
                      <a:pt x="136" y="240"/>
                      <a:pt x="137" y="240"/>
                      <a:pt x="138" y="240"/>
                    </a:cubicBezTo>
                    <a:cubicBezTo>
                      <a:pt x="139" y="239"/>
                      <a:pt x="141" y="238"/>
                      <a:pt x="142" y="238"/>
                    </a:cubicBezTo>
                    <a:cubicBezTo>
                      <a:pt x="144" y="238"/>
                      <a:pt x="146" y="239"/>
                      <a:pt x="146" y="240"/>
                    </a:cubicBezTo>
                    <a:cubicBezTo>
                      <a:pt x="147" y="241"/>
                      <a:pt x="148" y="241"/>
                      <a:pt x="148" y="241"/>
                    </a:cubicBezTo>
                    <a:cubicBezTo>
                      <a:pt x="148" y="241"/>
                      <a:pt x="149" y="241"/>
                      <a:pt x="150" y="240"/>
                    </a:cubicBezTo>
                    <a:cubicBezTo>
                      <a:pt x="150" y="240"/>
                      <a:pt x="151" y="240"/>
                      <a:pt x="152" y="240"/>
                    </a:cubicBezTo>
                    <a:cubicBezTo>
                      <a:pt x="155" y="240"/>
                      <a:pt x="166" y="244"/>
                      <a:pt x="174" y="249"/>
                    </a:cubicBezTo>
                    <a:cubicBezTo>
                      <a:pt x="175" y="250"/>
                      <a:pt x="175" y="250"/>
                      <a:pt x="175" y="250"/>
                    </a:cubicBezTo>
                    <a:cubicBezTo>
                      <a:pt x="182" y="255"/>
                      <a:pt x="184" y="256"/>
                      <a:pt x="187" y="256"/>
                    </a:cubicBezTo>
                    <a:cubicBezTo>
                      <a:pt x="189" y="256"/>
                      <a:pt x="191" y="257"/>
                      <a:pt x="192" y="259"/>
                    </a:cubicBezTo>
                    <a:cubicBezTo>
                      <a:pt x="193" y="260"/>
                      <a:pt x="194" y="261"/>
                      <a:pt x="195" y="261"/>
                    </a:cubicBezTo>
                    <a:cubicBezTo>
                      <a:pt x="200" y="261"/>
                      <a:pt x="203" y="264"/>
                      <a:pt x="204" y="266"/>
                    </a:cubicBezTo>
                    <a:cubicBezTo>
                      <a:pt x="204" y="267"/>
                      <a:pt x="206" y="267"/>
                      <a:pt x="206" y="267"/>
                    </a:cubicBezTo>
                    <a:cubicBezTo>
                      <a:pt x="208" y="268"/>
                      <a:pt x="210" y="269"/>
                      <a:pt x="210" y="271"/>
                    </a:cubicBezTo>
                    <a:cubicBezTo>
                      <a:pt x="210" y="271"/>
                      <a:pt x="210" y="272"/>
                      <a:pt x="211" y="273"/>
                    </a:cubicBezTo>
                    <a:cubicBezTo>
                      <a:pt x="212" y="276"/>
                      <a:pt x="213" y="280"/>
                      <a:pt x="210" y="283"/>
                    </a:cubicBezTo>
                    <a:cubicBezTo>
                      <a:pt x="208" y="285"/>
                      <a:pt x="195" y="296"/>
                      <a:pt x="184" y="296"/>
                    </a:cubicBezTo>
                    <a:cubicBezTo>
                      <a:pt x="183" y="296"/>
                      <a:pt x="182" y="296"/>
                      <a:pt x="182" y="296"/>
                    </a:cubicBezTo>
                    <a:cubicBezTo>
                      <a:pt x="173" y="294"/>
                      <a:pt x="168" y="294"/>
                      <a:pt x="163" y="293"/>
                    </a:cubicBezTo>
                    <a:cubicBezTo>
                      <a:pt x="159" y="292"/>
                      <a:pt x="159" y="292"/>
                      <a:pt x="159" y="292"/>
                    </a:cubicBezTo>
                    <a:cubicBezTo>
                      <a:pt x="155" y="291"/>
                      <a:pt x="153" y="290"/>
                      <a:pt x="150" y="289"/>
                    </a:cubicBezTo>
                    <a:cubicBezTo>
                      <a:pt x="148" y="288"/>
                      <a:pt x="145" y="287"/>
                      <a:pt x="142" y="287"/>
                    </a:cubicBezTo>
                    <a:cubicBezTo>
                      <a:pt x="136" y="286"/>
                      <a:pt x="131" y="284"/>
                      <a:pt x="128" y="281"/>
                    </a:cubicBezTo>
                    <a:cubicBezTo>
                      <a:pt x="127" y="279"/>
                      <a:pt x="126" y="279"/>
                      <a:pt x="125" y="278"/>
                    </a:cubicBezTo>
                    <a:cubicBezTo>
                      <a:pt x="125" y="279"/>
                      <a:pt x="125" y="279"/>
                      <a:pt x="126" y="280"/>
                    </a:cubicBezTo>
                    <a:cubicBezTo>
                      <a:pt x="126" y="282"/>
                      <a:pt x="131" y="286"/>
                      <a:pt x="134" y="287"/>
                    </a:cubicBezTo>
                    <a:cubicBezTo>
                      <a:pt x="136" y="287"/>
                      <a:pt x="137" y="289"/>
                      <a:pt x="137" y="290"/>
                    </a:cubicBezTo>
                    <a:cubicBezTo>
                      <a:pt x="138" y="291"/>
                      <a:pt x="138" y="291"/>
                      <a:pt x="140" y="291"/>
                    </a:cubicBezTo>
                    <a:cubicBezTo>
                      <a:pt x="143" y="291"/>
                      <a:pt x="145" y="293"/>
                      <a:pt x="147" y="294"/>
                    </a:cubicBezTo>
                    <a:cubicBezTo>
                      <a:pt x="148" y="295"/>
                      <a:pt x="148" y="296"/>
                      <a:pt x="148" y="298"/>
                    </a:cubicBezTo>
                    <a:cubicBezTo>
                      <a:pt x="148" y="298"/>
                      <a:pt x="148" y="299"/>
                      <a:pt x="149" y="300"/>
                    </a:cubicBezTo>
                    <a:cubicBezTo>
                      <a:pt x="149" y="301"/>
                      <a:pt x="149" y="303"/>
                      <a:pt x="147" y="305"/>
                    </a:cubicBezTo>
                    <a:cubicBezTo>
                      <a:pt x="146" y="305"/>
                      <a:pt x="146" y="306"/>
                      <a:pt x="147" y="308"/>
                    </a:cubicBezTo>
                    <a:cubicBezTo>
                      <a:pt x="147" y="309"/>
                      <a:pt x="147" y="310"/>
                      <a:pt x="147" y="310"/>
                    </a:cubicBezTo>
                    <a:cubicBezTo>
                      <a:pt x="147" y="311"/>
                      <a:pt x="148" y="311"/>
                      <a:pt x="148" y="312"/>
                    </a:cubicBezTo>
                    <a:cubicBezTo>
                      <a:pt x="149" y="313"/>
                      <a:pt x="150" y="315"/>
                      <a:pt x="150" y="317"/>
                    </a:cubicBezTo>
                    <a:cubicBezTo>
                      <a:pt x="149" y="319"/>
                      <a:pt x="150" y="320"/>
                      <a:pt x="150" y="321"/>
                    </a:cubicBezTo>
                    <a:cubicBezTo>
                      <a:pt x="151" y="322"/>
                      <a:pt x="152" y="322"/>
                      <a:pt x="153" y="322"/>
                    </a:cubicBezTo>
                    <a:cubicBezTo>
                      <a:pt x="158" y="321"/>
                      <a:pt x="163" y="325"/>
                      <a:pt x="163" y="328"/>
                    </a:cubicBezTo>
                    <a:cubicBezTo>
                      <a:pt x="164" y="328"/>
                      <a:pt x="165" y="328"/>
                      <a:pt x="166" y="328"/>
                    </a:cubicBezTo>
                    <a:cubicBezTo>
                      <a:pt x="168" y="328"/>
                      <a:pt x="170" y="328"/>
                      <a:pt x="171" y="329"/>
                    </a:cubicBezTo>
                    <a:cubicBezTo>
                      <a:pt x="171" y="330"/>
                      <a:pt x="172" y="330"/>
                      <a:pt x="172" y="330"/>
                    </a:cubicBezTo>
                    <a:cubicBezTo>
                      <a:pt x="174" y="330"/>
                      <a:pt x="176" y="329"/>
                      <a:pt x="176" y="328"/>
                    </a:cubicBezTo>
                    <a:cubicBezTo>
                      <a:pt x="177" y="327"/>
                      <a:pt x="177" y="325"/>
                      <a:pt x="177" y="324"/>
                    </a:cubicBezTo>
                    <a:cubicBezTo>
                      <a:pt x="177" y="324"/>
                      <a:pt x="177" y="324"/>
                      <a:pt x="176" y="324"/>
                    </a:cubicBezTo>
                    <a:cubicBezTo>
                      <a:pt x="174" y="324"/>
                      <a:pt x="168" y="324"/>
                      <a:pt x="166" y="320"/>
                    </a:cubicBezTo>
                    <a:cubicBezTo>
                      <a:pt x="166" y="319"/>
                      <a:pt x="165" y="318"/>
                      <a:pt x="164" y="318"/>
                    </a:cubicBezTo>
                    <a:cubicBezTo>
                      <a:pt x="163" y="316"/>
                      <a:pt x="162" y="315"/>
                      <a:pt x="163" y="314"/>
                    </a:cubicBezTo>
                    <a:cubicBezTo>
                      <a:pt x="163" y="313"/>
                      <a:pt x="163" y="313"/>
                      <a:pt x="163" y="313"/>
                    </a:cubicBezTo>
                    <a:cubicBezTo>
                      <a:pt x="164" y="311"/>
                      <a:pt x="166" y="308"/>
                      <a:pt x="170" y="308"/>
                    </a:cubicBezTo>
                    <a:cubicBezTo>
                      <a:pt x="170" y="308"/>
                      <a:pt x="170" y="308"/>
                      <a:pt x="170" y="308"/>
                    </a:cubicBezTo>
                    <a:cubicBezTo>
                      <a:pt x="172" y="308"/>
                      <a:pt x="174" y="310"/>
                      <a:pt x="177" y="311"/>
                    </a:cubicBezTo>
                    <a:cubicBezTo>
                      <a:pt x="178" y="313"/>
                      <a:pt x="180" y="314"/>
                      <a:pt x="181" y="314"/>
                    </a:cubicBezTo>
                    <a:cubicBezTo>
                      <a:pt x="181" y="314"/>
                      <a:pt x="182" y="314"/>
                      <a:pt x="183" y="314"/>
                    </a:cubicBezTo>
                    <a:cubicBezTo>
                      <a:pt x="185" y="314"/>
                      <a:pt x="190" y="315"/>
                      <a:pt x="192" y="317"/>
                    </a:cubicBezTo>
                    <a:cubicBezTo>
                      <a:pt x="192" y="318"/>
                      <a:pt x="195" y="318"/>
                      <a:pt x="199" y="318"/>
                    </a:cubicBezTo>
                    <a:cubicBezTo>
                      <a:pt x="200" y="318"/>
                      <a:pt x="201" y="318"/>
                      <a:pt x="202" y="318"/>
                    </a:cubicBezTo>
                    <a:cubicBezTo>
                      <a:pt x="202" y="317"/>
                      <a:pt x="201" y="315"/>
                      <a:pt x="198" y="311"/>
                    </a:cubicBezTo>
                    <a:cubicBezTo>
                      <a:pt x="195" y="309"/>
                      <a:pt x="195" y="307"/>
                      <a:pt x="195" y="305"/>
                    </a:cubicBezTo>
                    <a:cubicBezTo>
                      <a:pt x="195" y="304"/>
                      <a:pt x="196" y="302"/>
                      <a:pt x="197" y="301"/>
                    </a:cubicBezTo>
                    <a:cubicBezTo>
                      <a:pt x="198" y="301"/>
                      <a:pt x="199" y="300"/>
                      <a:pt x="200" y="299"/>
                    </a:cubicBezTo>
                    <a:cubicBezTo>
                      <a:pt x="203" y="297"/>
                      <a:pt x="205" y="295"/>
                      <a:pt x="207" y="295"/>
                    </a:cubicBezTo>
                    <a:cubicBezTo>
                      <a:pt x="210" y="294"/>
                      <a:pt x="214" y="293"/>
                      <a:pt x="215" y="291"/>
                    </a:cubicBezTo>
                    <a:cubicBezTo>
                      <a:pt x="217" y="289"/>
                      <a:pt x="218" y="287"/>
                      <a:pt x="222" y="288"/>
                    </a:cubicBezTo>
                    <a:cubicBezTo>
                      <a:pt x="223" y="288"/>
                      <a:pt x="225" y="288"/>
                      <a:pt x="226" y="288"/>
                    </a:cubicBezTo>
                    <a:cubicBezTo>
                      <a:pt x="229" y="288"/>
                      <a:pt x="232" y="288"/>
                      <a:pt x="233" y="290"/>
                    </a:cubicBezTo>
                    <a:cubicBezTo>
                      <a:pt x="233" y="292"/>
                      <a:pt x="234" y="293"/>
                      <a:pt x="234" y="293"/>
                    </a:cubicBezTo>
                    <a:cubicBezTo>
                      <a:pt x="235" y="292"/>
                      <a:pt x="236" y="292"/>
                      <a:pt x="237" y="293"/>
                    </a:cubicBezTo>
                    <a:cubicBezTo>
                      <a:pt x="237" y="293"/>
                      <a:pt x="237" y="293"/>
                      <a:pt x="238" y="293"/>
                    </a:cubicBezTo>
                    <a:cubicBezTo>
                      <a:pt x="238" y="292"/>
                      <a:pt x="238" y="291"/>
                      <a:pt x="239" y="290"/>
                    </a:cubicBezTo>
                    <a:cubicBezTo>
                      <a:pt x="240" y="289"/>
                      <a:pt x="241" y="288"/>
                      <a:pt x="241" y="286"/>
                    </a:cubicBezTo>
                    <a:cubicBezTo>
                      <a:pt x="241" y="286"/>
                      <a:pt x="241" y="286"/>
                      <a:pt x="241" y="286"/>
                    </a:cubicBezTo>
                    <a:cubicBezTo>
                      <a:pt x="241" y="283"/>
                      <a:pt x="241" y="280"/>
                      <a:pt x="240" y="279"/>
                    </a:cubicBezTo>
                    <a:cubicBezTo>
                      <a:pt x="239" y="279"/>
                      <a:pt x="239" y="279"/>
                      <a:pt x="238" y="279"/>
                    </a:cubicBez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7" y="279"/>
                      <a:pt x="237" y="279"/>
                      <a:pt x="236" y="279"/>
                    </a:cubicBezTo>
                    <a:cubicBezTo>
                      <a:pt x="235" y="279"/>
                      <a:pt x="234" y="279"/>
                      <a:pt x="233" y="278"/>
                    </a:cubicBezTo>
                    <a:cubicBezTo>
                      <a:pt x="232" y="276"/>
                      <a:pt x="233" y="275"/>
                      <a:pt x="234" y="274"/>
                    </a:cubicBezTo>
                    <a:cubicBezTo>
                      <a:pt x="237" y="270"/>
                      <a:pt x="238" y="265"/>
                      <a:pt x="238" y="264"/>
                    </a:cubicBezTo>
                    <a:cubicBezTo>
                      <a:pt x="237" y="263"/>
                      <a:pt x="237" y="262"/>
                      <a:pt x="238" y="261"/>
                    </a:cubicBezTo>
                    <a:cubicBezTo>
                      <a:pt x="238" y="259"/>
                      <a:pt x="238" y="258"/>
                      <a:pt x="236" y="258"/>
                    </a:cubicBezTo>
                    <a:cubicBezTo>
                      <a:pt x="233" y="257"/>
                      <a:pt x="231" y="255"/>
                      <a:pt x="231" y="253"/>
                    </a:cubicBezTo>
                    <a:cubicBezTo>
                      <a:pt x="231" y="252"/>
                      <a:pt x="233" y="251"/>
                      <a:pt x="235" y="252"/>
                    </a:cubicBezTo>
                    <a:cubicBezTo>
                      <a:pt x="238" y="254"/>
                      <a:pt x="242" y="254"/>
                      <a:pt x="246" y="253"/>
                    </a:cubicBezTo>
                    <a:cubicBezTo>
                      <a:pt x="247" y="253"/>
                      <a:pt x="248" y="253"/>
                      <a:pt x="250" y="253"/>
                    </a:cubicBezTo>
                    <a:cubicBezTo>
                      <a:pt x="254" y="253"/>
                      <a:pt x="259" y="254"/>
                      <a:pt x="259" y="258"/>
                    </a:cubicBezTo>
                    <a:cubicBezTo>
                      <a:pt x="260" y="259"/>
                      <a:pt x="261" y="261"/>
                      <a:pt x="263" y="263"/>
                    </a:cubicBezTo>
                    <a:cubicBezTo>
                      <a:pt x="265" y="264"/>
                      <a:pt x="266" y="266"/>
                      <a:pt x="265" y="268"/>
                    </a:cubicBezTo>
                    <a:cubicBezTo>
                      <a:pt x="264" y="269"/>
                      <a:pt x="263" y="269"/>
                      <a:pt x="261" y="268"/>
                    </a:cubicBezTo>
                    <a:cubicBezTo>
                      <a:pt x="259" y="268"/>
                      <a:pt x="258" y="268"/>
                      <a:pt x="256" y="268"/>
                    </a:cubicBezTo>
                    <a:cubicBezTo>
                      <a:pt x="254" y="270"/>
                      <a:pt x="253" y="270"/>
                      <a:pt x="251" y="270"/>
                    </a:cubicBezTo>
                    <a:cubicBezTo>
                      <a:pt x="250" y="270"/>
                      <a:pt x="250" y="270"/>
                      <a:pt x="250" y="271"/>
                    </a:cubicBezTo>
                    <a:cubicBezTo>
                      <a:pt x="249" y="273"/>
                      <a:pt x="249" y="274"/>
                      <a:pt x="249" y="275"/>
                    </a:cubicBezTo>
                    <a:cubicBezTo>
                      <a:pt x="249" y="275"/>
                      <a:pt x="249" y="275"/>
                      <a:pt x="249" y="275"/>
                    </a:cubicBezTo>
                    <a:cubicBezTo>
                      <a:pt x="251" y="276"/>
                      <a:pt x="252" y="277"/>
                      <a:pt x="253" y="279"/>
                    </a:cubicBezTo>
                    <a:cubicBezTo>
                      <a:pt x="254" y="281"/>
                      <a:pt x="256" y="283"/>
                      <a:pt x="257" y="283"/>
                    </a:cubicBezTo>
                    <a:cubicBezTo>
                      <a:pt x="258" y="282"/>
                      <a:pt x="259" y="283"/>
                      <a:pt x="260" y="283"/>
                    </a:cubicBezTo>
                    <a:cubicBezTo>
                      <a:pt x="261" y="283"/>
                      <a:pt x="262" y="283"/>
                      <a:pt x="263" y="283"/>
                    </a:cubicBezTo>
                    <a:cubicBezTo>
                      <a:pt x="271" y="283"/>
                      <a:pt x="272" y="281"/>
                      <a:pt x="272" y="281"/>
                    </a:cubicBezTo>
                    <a:cubicBezTo>
                      <a:pt x="273" y="280"/>
                      <a:pt x="273" y="279"/>
                      <a:pt x="273" y="277"/>
                    </a:cubicBezTo>
                    <a:cubicBezTo>
                      <a:pt x="273" y="275"/>
                      <a:pt x="273" y="272"/>
                      <a:pt x="275" y="270"/>
                    </a:cubicBezTo>
                    <a:cubicBezTo>
                      <a:pt x="276" y="270"/>
                      <a:pt x="278" y="269"/>
                      <a:pt x="280" y="269"/>
                    </a:cubicBezTo>
                    <a:cubicBezTo>
                      <a:pt x="282" y="269"/>
                      <a:pt x="285" y="268"/>
                      <a:pt x="285" y="268"/>
                    </a:cubicBezTo>
                    <a:cubicBezTo>
                      <a:pt x="285" y="266"/>
                      <a:pt x="287" y="266"/>
                      <a:pt x="289" y="265"/>
                    </a:cubicBezTo>
                    <a:cubicBezTo>
                      <a:pt x="291" y="264"/>
                      <a:pt x="293" y="263"/>
                      <a:pt x="295" y="262"/>
                    </a:cubicBezTo>
                    <a:cubicBezTo>
                      <a:pt x="298" y="258"/>
                      <a:pt x="312" y="255"/>
                      <a:pt x="316" y="255"/>
                    </a:cubicBezTo>
                    <a:cubicBezTo>
                      <a:pt x="317" y="255"/>
                      <a:pt x="318" y="255"/>
                      <a:pt x="318" y="255"/>
                    </a:cubicBezTo>
                    <a:cubicBezTo>
                      <a:pt x="319" y="255"/>
                      <a:pt x="320" y="256"/>
                      <a:pt x="320" y="257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2" y="257"/>
                      <a:pt x="322" y="257"/>
                      <a:pt x="322" y="256"/>
                    </a:cubicBezTo>
                    <a:cubicBezTo>
                      <a:pt x="322" y="255"/>
                      <a:pt x="322" y="253"/>
                      <a:pt x="323" y="252"/>
                    </a:cubicBezTo>
                    <a:cubicBezTo>
                      <a:pt x="325" y="250"/>
                      <a:pt x="333" y="248"/>
                      <a:pt x="336" y="248"/>
                    </a:cubicBezTo>
                    <a:cubicBezTo>
                      <a:pt x="338" y="248"/>
                      <a:pt x="338" y="249"/>
                      <a:pt x="338" y="249"/>
                    </a:cubicBezTo>
                    <a:cubicBezTo>
                      <a:pt x="338" y="250"/>
                      <a:pt x="337" y="251"/>
                      <a:pt x="337" y="252"/>
                    </a:cubicBezTo>
                    <a:cubicBezTo>
                      <a:pt x="336" y="253"/>
                      <a:pt x="335" y="254"/>
                      <a:pt x="335" y="255"/>
                    </a:cubicBezTo>
                    <a:cubicBezTo>
                      <a:pt x="336" y="256"/>
                      <a:pt x="337" y="257"/>
                      <a:pt x="336" y="258"/>
                    </a:cubicBezTo>
                    <a:cubicBezTo>
                      <a:pt x="336" y="259"/>
                      <a:pt x="335" y="260"/>
                      <a:pt x="332" y="259"/>
                    </a:cubicBezTo>
                    <a:cubicBezTo>
                      <a:pt x="331" y="259"/>
                      <a:pt x="330" y="260"/>
                      <a:pt x="330" y="260"/>
                    </a:cubicBezTo>
                    <a:cubicBezTo>
                      <a:pt x="330" y="260"/>
                      <a:pt x="330" y="260"/>
                      <a:pt x="330" y="260"/>
                    </a:cubicBezTo>
                    <a:cubicBezTo>
                      <a:pt x="332" y="261"/>
                      <a:pt x="334" y="261"/>
                      <a:pt x="336" y="261"/>
                    </a:cubicBezTo>
                    <a:cubicBezTo>
                      <a:pt x="337" y="261"/>
                      <a:pt x="338" y="261"/>
                      <a:pt x="338" y="261"/>
                    </a:cubicBezTo>
                    <a:cubicBezTo>
                      <a:pt x="339" y="261"/>
                      <a:pt x="340" y="261"/>
                      <a:pt x="341" y="261"/>
                    </a:cubicBezTo>
                    <a:cubicBezTo>
                      <a:pt x="342" y="261"/>
                      <a:pt x="343" y="261"/>
                      <a:pt x="343" y="261"/>
                    </a:cubicBezTo>
                    <a:cubicBezTo>
                      <a:pt x="344" y="261"/>
                      <a:pt x="344" y="260"/>
                      <a:pt x="344" y="260"/>
                    </a:cubicBezTo>
                    <a:cubicBezTo>
                      <a:pt x="346" y="258"/>
                      <a:pt x="347" y="256"/>
                      <a:pt x="352" y="254"/>
                    </a:cubicBezTo>
                    <a:cubicBezTo>
                      <a:pt x="353" y="254"/>
                      <a:pt x="355" y="254"/>
                      <a:pt x="357" y="254"/>
                    </a:cubicBezTo>
                    <a:cubicBezTo>
                      <a:pt x="359" y="254"/>
                      <a:pt x="361" y="254"/>
                      <a:pt x="363" y="254"/>
                    </a:cubicBezTo>
                    <a:cubicBezTo>
                      <a:pt x="365" y="255"/>
                      <a:pt x="367" y="255"/>
                      <a:pt x="368" y="254"/>
                    </a:cubicBezTo>
                    <a:cubicBezTo>
                      <a:pt x="369" y="254"/>
                      <a:pt x="370" y="253"/>
                      <a:pt x="372" y="252"/>
                    </a:cubicBezTo>
                    <a:cubicBezTo>
                      <a:pt x="377" y="249"/>
                      <a:pt x="381" y="246"/>
                      <a:pt x="383" y="247"/>
                    </a:cubicBezTo>
                    <a:cubicBezTo>
                      <a:pt x="390" y="249"/>
                      <a:pt x="390" y="251"/>
                      <a:pt x="390" y="251"/>
                    </a:cubicBezTo>
                    <a:cubicBezTo>
                      <a:pt x="390" y="252"/>
                      <a:pt x="390" y="253"/>
                      <a:pt x="390" y="253"/>
                    </a:cubicBezTo>
                    <a:cubicBezTo>
                      <a:pt x="388" y="255"/>
                      <a:pt x="388" y="256"/>
                      <a:pt x="388" y="256"/>
                    </a:cubicBezTo>
                    <a:cubicBezTo>
                      <a:pt x="388" y="257"/>
                      <a:pt x="389" y="257"/>
                      <a:pt x="389" y="257"/>
                    </a:cubicBezTo>
                    <a:cubicBezTo>
                      <a:pt x="390" y="258"/>
                      <a:pt x="392" y="258"/>
                      <a:pt x="392" y="258"/>
                    </a:cubicBezTo>
                    <a:cubicBezTo>
                      <a:pt x="393" y="258"/>
                      <a:pt x="393" y="258"/>
                      <a:pt x="393" y="258"/>
                    </a:cubicBezTo>
                    <a:cubicBezTo>
                      <a:pt x="393" y="258"/>
                      <a:pt x="393" y="257"/>
                      <a:pt x="393" y="257"/>
                    </a:cubicBezTo>
                    <a:cubicBezTo>
                      <a:pt x="392" y="255"/>
                      <a:pt x="392" y="255"/>
                      <a:pt x="393" y="254"/>
                    </a:cubicBezTo>
                    <a:cubicBezTo>
                      <a:pt x="393" y="253"/>
                      <a:pt x="395" y="252"/>
                      <a:pt x="400" y="252"/>
                    </a:cubicBezTo>
                    <a:cubicBezTo>
                      <a:pt x="402" y="252"/>
                      <a:pt x="403" y="251"/>
                      <a:pt x="403" y="250"/>
                    </a:cubicBezTo>
                    <a:cubicBezTo>
                      <a:pt x="404" y="250"/>
                      <a:pt x="403" y="249"/>
                      <a:pt x="403" y="248"/>
                    </a:cubicBezTo>
                    <a:cubicBezTo>
                      <a:pt x="401" y="246"/>
                      <a:pt x="398" y="243"/>
                      <a:pt x="398" y="240"/>
                    </a:cubicBezTo>
                    <a:cubicBezTo>
                      <a:pt x="398" y="238"/>
                      <a:pt x="398" y="238"/>
                      <a:pt x="397" y="237"/>
                    </a:cubicBezTo>
                    <a:cubicBezTo>
                      <a:pt x="397" y="236"/>
                      <a:pt x="395" y="236"/>
                      <a:pt x="393" y="236"/>
                    </a:cubicBezTo>
                    <a:cubicBezTo>
                      <a:pt x="390" y="236"/>
                      <a:pt x="389" y="236"/>
                      <a:pt x="388" y="235"/>
                    </a:cubicBezTo>
                    <a:cubicBezTo>
                      <a:pt x="388" y="234"/>
                      <a:pt x="387" y="234"/>
                      <a:pt x="386" y="233"/>
                    </a:cubicBezTo>
                    <a:cubicBezTo>
                      <a:pt x="383" y="233"/>
                      <a:pt x="381" y="230"/>
                      <a:pt x="380" y="228"/>
                    </a:cubicBezTo>
                    <a:cubicBezTo>
                      <a:pt x="380" y="226"/>
                      <a:pt x="381" y="224"/>
                      <a:pt x="383" y="223"/>
                    </a:cubicBezTo>
                    <a:cubicBezTo>
                      <a:pt x="383" y="223"/>
                      <a:pt x="384" y="223"/>
                      <a:pt x="385" y="223"/>
                    </a:cubicBezTo>
                    <a:cubicBezTo>
                      <a:pt x="387" y="223"/>
                      <a:pt x="389" y="224"/>
                      <a:pt x="391" y="225"/>
                    </a:cubicBezTo>
                    <a:cubicBezTo>
                      <a:pt x="392" y="226"/>
                      <a:pt x="394" y="227"/>
                      <a:pt x="395" y="227"/>
                    </a:cubicBezTo>
                    <a:cubicBezTo>
                      <a:pt x="398" y="228"/>
                      <a:pt x="399" y="230"/>
                      <a:pt x="400" y="231"/>
                    </a:cubicBezTo>
                    <a:cubicBezTo>
                      <a:pt x="401" y="232"/>
                      <a:pt x="401" y="233"/>
                      <a:pt x="402" y="232"/>
                    </a:cubicBezTo>
                    <a:cubicBezTo>
                      <a:pt x="403" y="232"/>
                      <a:pt x="405" y="233"/>
                      <a:pt x="408" y="233"/>
                    </a:cubicBezTo>
                    <a:cubicBezTo>
                      <a:pt x="410" y="233"/>
                      <a:pt x="414" y="234"/>
                      <a:pt x="419" y="234"/>
                    </a:cubicBezTo>
                    <a:cubicBezTo>
                      <a:pt x="421" y="234"/>
                      <a:pt x="421" y="234"/>
                      <a:pt x="421" y="234"/>
                    </a:cubicBezTo>
                    <a:cubicBezTo>
                      <a:pt x="429" y="234"/>
                      <a:pt x="433" y="236"/>
                      <a:pt x="438" y="239"/>
                    </a:cubicBezTo>
                    <a:cubicBezTo>
                      <a:pt x="441" y="241"/>
                      <a:pt x="443" y="241"/>
                      <a:pt x="445" y="242"/>
                    </a:cubicBezTo>
                    <a:cubicBezTo>
                      <a:pt x="447" y="243"/>
                      <a:pt x="449" y="243"/>
                      <a:pt x="451" y="244"/>
                    </a:cubicBezTo>
                    <a:cubicBezTo>
                      <a:pt x="453" y="245"/>
                      <a:pt x="456" y="246"/>
                      <a:pt x="458" y="247"/>
                    </a:cubicBezTo>
                    <a:cubicBezTo>
                      <a:pt x="462" y="249"/>
                      <a:pt x="465" y="250"/>
                      <a:pt x="466" y="251"/>
                    </a:cubicBezTo>
                    <a:cubicBezTo>
                      <a:pt x="467" y="251"/>
                      <a:pt x="468" y="253"/>
                      <a:pt x="470" y="254"/>
                    </a:cubicBezTo>
                    <a:cubicBezTo>
                      <a:pt x="472" y="256"/>
                      <a:pt x="476" y="260"/>
                      <a:pt x="477" y="260"/>
                    </a:cubicBezTo>
                    <a:cubicBezTo>
                      <a:pt x="478" y="260"/>
                      <a:pt x="480" y="257"/>
                      <a:pt x="482" y="255"/>
                    </a:cubicBezTo>
                    <a:cubicBezTo>
                      <a:pt x="483" y="253"/>
                      <a:pt x="483" y="252"/>
                      <a:pt x="483" y="252"/>
                    </a:cubicBezTo>
                    <a:cubicBezTo>
                      <a:pt x="482" y="252"/>
                      <a:pt x="482" y="252"/>
                      <a:pt x="481" y="251"/>
                    </a:cubicBezTo>
                    <a:cubicBezTo>
                      <a:pt x="480" y="251"/>
                      <a:pt x="478" y="251"/>
                      <a:pt x="477" y="249"/>
                    </a:cubicBezTo>
                    <a:cubicBezTo>
                      <a:pt x="476" y="248"/>
                      <a:pt x="475" y="246"/>
                      <a:pt x="475" y="245"/>
                    </a:cubicBezTo>
                    <a:cubicBezTo>
                      <a:pt x="475" y="243"/>
                      <a:pt x="474" y="242"/>
                      <a:pt x="473" y="241"/>
                    </a:cubicBezTo>
                    <a:cubicBezTo>
                      <a:pt x="472" y="241"/>
                      <a:pt x="470" y="240"/>
                      <a:pt x="468" y="240"/>
                    </a:cubicBezTo>
                    <a:cubicBezTo>
                      <a:pt x="465" y="239"/>
                      <a:pt x="462" y="238"/>
                      <a:pt x="461" y="237"/>
                    </a:cubicBezTo>
                    <a:cubicBezTo>
                      <a:pt x="461" y="236"/>
                      <a:pt x="460" y="235"/>
                      <a:pt x="461" y="234"/>
                    </a:cubicBezTo>
                    <a:cubicBezTo>
                      <a:pt x="461" y="232"/>
                      <a:pt x="463" y="230"/>
                      <a:pt x="465" y="229"/>
                    </a:cubicBezTo>
                    <a:cubicBezTo>
                      <a:pt x="465" y="228"/>
                      <a:pt x="465" y="228"/>
                      <a:pt x="465" y="227"/>
                    </a:cubicBezTo>
                    <a:cubicBezTo>
                      <a:pt x="465" y="226"/>
                      <a:pt x="464" y="225"/>
                      <a:pt x="465" y="224"/>
                    </a:cubicBezTo>
                    <a:cubicBezTo>
                      <a:pt x="466" y="224"/>
                      <a:pt x="467" y="219"/>
                      <a:pt x="466" y="218"/>
                    </a:cubicBezTo>
                    <a:cubicBezTo>
                      <a:pt x="466" y="218"/>
                      <a:pt x="466" y="218"/>
                      <a:pt x="465" y="218"/>
                    </a:cubicBezTo>
                    <a:cubicBezTo>
                      <a:pt x="465" y="218"/>
                      <a:pt x="464" y="218"/>
                      <a:pt x="464" y="218"/>
                    </a:cubicBezTo>
                    <a:cubicBezTo>
                      <a:pt x="463" y="218"/>
                      <a:pt x="462" y="218"/>
                      <a:pt x="461" y="217"/>
                    </a:cubicBezTo>
                    <a:cubicBezTo>
                      <a:pt x="460" y="216"/>
                      <a:pt x="460" y="214"/>
                      <a:pt x="460" y="212"/>
                    </a:cubicBezTo>
                    <a:cubicBezTo>
                      <a:pt x="461" y="210"/>
                      <a:pt x="463" y="208"/>
                      <a:pt x="465" y="207"/>
                    </a:cubicBezTo>
                    <a:cubicBezTo>
                      <a:pt x="466" y="207"/>
                      <a:pt x="466" y="206"/>
                      <a:pt x="467" y="206"/>
                    </a:cubicBezTo>
                    <a:cubicBezTo>
                      <a:pt x="470" y="205"/>
                      <a:pt x="476" y="203"/>
                      <a:pt x="477" y="198"/>
                    </a:cubicBezTo>
                    <a:cubicBezTo>
                      <a:pt x="479" y="193"/>
                      <a:pt x="481" y="189"/>
                      <a:pt x="483" y="186"/>
                    </a:cubicBezTo>
                    <a:cubicBezTo>
                      <a:pt x="483" y="185"/>
                      <a:pt x="484" y="184"/>
                      <a:pt x="484" y="184"/>
                    </a:cubicBezTo>
                    <a:cubicBezTo>
                      <a:pt x="484" y="183"/>
                      <a:pt x="484" y="183"/>
                      <a:pt x="484" y="183"/>
                    </a:cubicBezTo>
                    <a:cubicBezTo>
                      <a:pt x="486" y="180"/>
                      <a:pt x="487" y="177"/>
                      <a:pt x="491" y="178"/>
                    </a:cubicBezTo>
                    <a:cubicBezTo>
                      <a:pt x="493" y="178"/>
                      <a:pt x="501" y="179"/>
                      <a:pt x="506" y="179"/>
                    </a:cubicBezTo>
                    <a:cubicBezTo>
                      <a:pt x="507" y="179"/>
                      <a:pt x="508" y="179"/>
                      <a:pt x="509" y="179"/>
                    </a:cubicBezTo>
                    <a:cubicBezTo>
                      <a:pt x="509" y="179"/>
                      <a:pt x="509" y="179"/>
                      <a:pt x="509" y="179"/>
                    </a:cubicBezTo>
                    <a:cubicBezTo>
                      <a:pt x="512" y="179"/>
                      <a:pt x="521" y="180"/>
                      <a:pt x="522" y="183"/>
                    </a:cubicBezTo>
                    <a:cubicBezTo>
                      <a:pt x="522" y="185"/>
                      <a:pt x="522" y="197"/>
                      <a:pt x="517" y="201"/>
                    </a:cubicBezTo>
                    <a:cubicBezTo>
                      <a:pt x="513" y="204"/>
                      <a:pt x="513" y="205"/>
                      <a:pt x="513" y="206"/>
                    </a:cubicBezTo>
                    <a:cubicBezTo>
                      <a:pt x="513" y="206"/>
                      <a:pt x="514" y="206"/>
                      <a:pt x="514" y="206"/>
                    </a:cubicBezTo>
                    <a:cubicBezTo>
                      <a:pt x="517" y="208"/>
                      <a:pt x="523" y="213"/>
                      <a:pt x="522" y="218"/>
                    </a:cubicBezTo>
                    <a:cubicBezTo>
                      <a:pt x="522" y="221"/>
                      <a:pt x="521" y="222"/>
                      <a:pt x="521" y="224"/>
                    </a:cubicBezTo>
                    <a:cubicBezTo>
                      <a:pt x="520" y="226"/>
                      <a:pt x="520" y="227"/>
                      <a:pt x="520" y="228"/>
                    </a:cubicBezTo>
                    <a:cubicBezTo>
                      <a:pt x="520" y="229"/>
                      <a:pt x="520" y="229"/>
                      <a:pt x="520" y="229"/>
                    </a:cubicBezTo>
                    <a:cubicBezTo>
                      <a:pt x="520" y="232"/>
                      <a:pt x="521" y="236"/>
                      <a:pt x="520" y="238"/>
                    </a:cubicBezTo>
                    <a:cubicBezTo>
                      <a:pt x="520" y="239"/>
                      <a:pt x="520" y="241"/>
                      <a:pt x="520" y="243"/>
                    </a:cubicBezTo>
                    <a:cubicBezTo>
                      <a:pt x="520" y="244"/>
                      <a:pt x="521" y="246"/>
                      <a:pt x="520" y="248"/>
                    </a:cubicBezTo>
                    <a:cubicBezTo>
                      <a:pt x="520" y="248"/>
                      <a:pt x="521" y="250"/>
                      <a:pt x="527" y="254"/>
                    </a:cubicBezTo>
                    <a:cubicBezTo>
                      <a:pt x="527" y="255"/>
                      <a:pt x="527" y="255"/>
                      <a:pt x="527" y="255"/>
                    </a:cubicBezTo>
                    <a:cubicBezTo>
                      <a:pt x="529" y="256"/>
                      <a:pt x="529" y="257"/>
                      <a:pt x="529" y="258"/>
                    </a:cubicBezTo>
                    <a:cubicBezTo>
                      <a:pt x="529" y="259"/>
                      <a:pt x="528" y="260"/>
                      <a:pt x="527" y="260"/>
                    </a:cubicBezTo>
                    <a:cubicBezTo>
                      <a:pt x="526" y="260"/>
                      <a:pt x="525" y="262"/>
                      <a:pt x="525" y="263"/>
                    </a:cubicBezTo>
                    <a:cubicBezTo>
                      <a:pt x="525" y="264"/>
                      <a:pt x="525" y="265"/>
                      <a:pt x="525" y="265"/>
                    </a:cubicBezTo>
                    <a:cubicBezTo>
                      <a:pt x="526" y="266"/>
                      <a:pt x="526" y="268"/>
                      <a:pt x="525" y="269"/>
                    </a:cubicBezTo>
                    <a:cubicBezTo>
                      <a:pt x="524" y="271"/>
                      <a:pt x="523" y="271"/>
                      <a:pt x="522" y="271"/>
                    </a:cubicBezTo>
                    <a:cubicBezTo>
                      <a:pt x="522" y="271"/>
                      <a:pt x="521" y="272"/>
                      <a:pt x="521" y="272"/>
                    </a:cubicBezTo>
                    <a:cubicBezTo>
                      <a:pt x="520" y="273"/>
                      <a:pt x="519" y="274"/>
                      <a:pt x="518" y="274"/>
                    </a:cubicBezTo>
                    <a:cubicBezTo>
                      <a:pt x="517" y="274"/>
                      <a:pt x="517" y="274"/>
                      <a:pt x="517" y="275"/>
                    </a:cubicBezTo>
                    <a:cubicBezTo>
                      <a:pt x="517" y="275"/>
                      <a:pt x="517" y="275"/>
                      <a:pt x="517" y="275"/>
                    </a:cubicBezTo>
                    <a:cubicBezTo>
                      <a:pt x="517" y="276"/>
                      <a:pt x="517" y="277"/>
                      <a:pt x="516" y="277"/>
                    </a:cubicBezTo>
                    <a:cubicBezTo>
                      <a:pt x="515" y="278"/>
                      <a:pt x="515" y="278"/>
                      <a:pt x="515" y="279"/>
                    </a:cubicBezTo>
                    <a:cubicBezTo>
                      <a:pt x="514" y="280"/>
                      <a:pt x="514" y="282"/>
                      <a:pt x="512" y="283"/>
                    </a:cubicBezTo>
                    <a:cubicBezTo>
                      <a:pt x="512" y="283"/>
                      <a:pt x="512" y="283"/>
                      <a:pt x="512" y="283"/>
                    </a:cubicBezTo>
                    <a:cubicBezTo>
                      <a:pt x="511" y="283"/>
                      <a:pt x="509" y="284"/>
                      <a:pt x="509" y="285"/>
                    </a:cubicBezTo>
                    <a:cubicBezTo>
                      <a:pt x="509" y="285"/>
                      <a:pt x="510" y="287"/>
                      <a:pt x="509" y="288"/>
                    </a:cubicBezTo>
                    <a:cubicBezTo>
                      <a:pt x="508" y="289"/>
                      <a:pt x="507" y="289"/>
                      <a:pt x="506" y="289"/>
                    </a:cubicBezTo>
                    <a:cubicBezTo>
                      <a:pt x="506" y="289"/>
                      <a:pt x="506" y="289"/>
                      <a:pt x="505" y="289"/>
                    </a:cubicBezTo>
                    <a:cubicBezTo>
                      <a:pt x="505" y="289"/>
                      <a:pt x="505" y="289"/>
                      <a:pt x="505" y="289"/>
                    </a:cubicBezTo>
                    <a:cubicBezTo>
                      <a:pt x="504" y="289"/>
                      <a:pt x="504" y="289"/>
                      <a:pt x="504" y="289"/>
                    </a:cubicBezTo>
                    <a:cubicBezTo>
                      <a:pt x="504" y="290"/>
                      <a:pt x="503" y="291"/>
                      <a:pt x="500" y="290"/>
                    </a:cubicBezTo>
                    <a:cubicBezTo>
                      <a:pt x="498" y="290"/>
                      <a:pt x="497" y="289"/>
                      <a:pt x="496" y="288"/>
                    </a:cubicBezTo>
                    <a:cubicBezTo>
                      <a:pt x="496" y="288"/>
                      <a:pt x="496" y="288"/>
                      <a:pt x="496" y="288"/>
                    </a:cubicBezTo>
                    <a:cubicBezTo>
                      <a:pt x="496" y="288"/>
                      <a:pt x="496" y="288"/>
                      <a:pt x="495" y="288"/>
                    </a:cubicBezTo>
                    <a:cubicBezTo>
                      <a:pt x="494" y="289"/>
                      <a:pt x="493" y="289"/>
                      <a:pt x="492" y="290"/>
                    </a:cubicBezTo>
                    <a:cubicBezTo>
                      <a:pt x="492" y="290"/>
                      <a:pt x="493" y="290"/>
                      <a:pt x="493" y="291"/>
                    </a:cubicBezTo>
                    <a:cubicBezTo>
                      <a:pt x="494" y="291"/>
                      <a:pt x="495" y="292"/>
                      <a:pt x="497" y="292"/>
                    </a:cubicBezTo>
                    <a:cubicBezTo>
                      <a:pt x="497" y="292"/>
                      <a:pt x="497" y="292"/>
                      <a:pt x="497" y="292"/>
                    </a:cubicBezTo>
                    <a:cubicBezTo>
                      <a:pt x="498" y="292"/>
                      <a:pt x="500" y="292"/>
                      <a:pt x="501" y="291"/>
                    </a:cubicBezTo>
                    <a:cubicBezTo>
                      <a:pt x="504" y="291"/>
                      <a:pt x="506" y="290"/>
                      <a:pt x="508" y="291"/>
                    </a:cubicBezTo>
                    <a:cubicBezTo>
                      <a:pt x="510" y="292"/>
                      <a:pt x="512" y="293"/>
                      <a:pt x="514" y="293"/>
                    </a:cubicBezTo>
                    <a:cubicBezTo>
                      <a:pt x="515" y="293"/>
                      <a:pt x="515" y="293"/>
                      <a:pt x="515" y="293"/>
                    </a:cubicBezTo>
                    <a:cubicBezTo>
                      <a:pt x="515" y="293"/>
                      <a:pt x="515" y="293"/>
                      <a:pt x="515" y="292"/>
                    </a:cubicBezTo>
                    <a:cubicBezTo>
                      <a:pt x="515" y="288"/>
                      <a:pt x="519" y="286"/>
                      <a:pt x="523" y="284"/>
                    </a:cubicBezTo>
                    <a:cubicBezTo>
                      <a:pt x="524" y="284"/>
                      <a:pt x="524" y="284"/>
                      <a:pt x="525" y="283"/>
                    </a:cubicBezTo>
                    <a:cubicBezTo>
                      <a:pt x="526" y="283"/>
                      <a:pt x="526" y="283"/>
                      <a:pt x="526" y="283"/>
                    </a:cubicBezTo>
                    <a:cubicBezTo>
                      <a:pt x="530" y="281"/>
                      <a:pt x="532" y="280"/>
                      <a:pt x="532" y="278"/>
                    </a:cubicBezTo>
                    <a:cubicBezTo>
                      <a:pt x="531" y="276"/>
                      <a:pt x="533" y="275"/>
                      <a:pt x="536" y="272"/>
                    </a:cubicBezTo>
                    <a:cubicBezTo>
                      <a:pt x="538" y="271"/>
                      <a:pt x="540" y="268"/>
                      <a:pt x="540" y="267"/>
                    </a:cubicBezTo>
                    <a:cubicBezTo>
                      <a:pt x="538" y="263"/>
                      <a:pt x="535" y="255"/>
                      <a:pt x="538" y="252"/>
                    </a:cubicBezTo>
                    <a:cubicBezTo>
                      <a:pt x="540" y="250"/>
                      <a:pt x="547" y="249"/>
                      <a:pt x="551" y="249"/>
                    </a:cubicBezTo>
                    <a:cubicBezTo>
                      <a:pt x="552" y="248"/>
                      <a:pt x="553" y="248"/>
                      <a:pt x="553" y="248"/>
                    </a:cubicBezTo>
                    <a:cubicBezTo>
                      <a:pt x="556" y="248"/>
                      <a:pt x="558" y="249"/>
                      <a:pt x="560" y="253"/>
                    </a:cubicBezTo>
                    <a:cubicBezTo>
                      <a:pt x="561" y="253"/>
                      <a:pt x="561" y="254"/>
                      <a:pt x="562" y="254"/>
                    </a:cubicBezTo>
                    <a:cubicBezTo>
                      <a:pt x="564" y="255"/>
                      <a:pt x="566" y="257"/>
                      <a:pt x="565" y="259"/>
                    </a:cubicBezTo>
                    <a:cubicBezTo>
                      <a:pt x="565" y="261"/>
                      <a:pt x="564" y="262"/>
                      <a:pt x="564" y="264"/>
                    </a:cubicBezTo>
                    <a:cubicBezTo>
                      <a:pt x="563" y="264"/>
                      <a:pt x="563" y="265"/>
                      <a:pt x="563" y="266"/>
                    </a:cubicBezTo>
                    <a:cubicBezTo>
                      <a:pt x="563" y="266"/>
                      <a:pt x="564" y="267"/>
                      <a:pt x="564" y="268"/>
                    </a:cubicBezTo>
                    <a:cubicBezTo>
                      <a:pt x="564" y="269"/>
                      <a:pt x="565" y="271"/>
                      <a:pt x="567" y="271"/>
                    </a:cubicBezTo>
                    <a:cubicBezTo>
                      <a:pt x="568" y="272"/>
                      <a:pt x="572" y="273"/>
                      <a:pt x="574" y="273"/>
                    </a:cubicBezTo>
                    <a:cubicBezTo>
                      <a:pt x="574" y="273"/>
                      <a:pt x="574" y="273"/>
                      <a:pt x="574" y="273"/>
                    </a:cubicBezTo>
                    <a:cubicBezTo>
                      <a:pt x="570" y="271"/>
                      <a:pt x="565" y="269"/>
                      <a:pt x="565" y="266"/>
                    </a:cubicBezTo>
                    <a:cubicBezTo>
                      <a:pt x="565" y="263"/>
                      <a:pt x="567" y="262"/>
                      <a:pt x="569" y="261"/>
                    </a:cubicBezTo>
                    <a:cubicBezTo>
                      <a:pt x="570" y="260"/>
                      <a:pt x="570" y="260"/>
                      <a:pt x="570" y="259"/>
                    </a:cubicBezTo>
                    <a:cubicBezTo>
                      <a:pt x="569" y="258"/>
                      <a:pt x="569" y="257"/>
                      <a:pt x="569" y="255"/>
                    </a:cubicBezTo>
                    <a:cubicBezTo>
                      <a:pt x="568" y="254"/>
                      <a:pt x="568" y="253"/>
                      <a:pt x="567" y="252"/>
                    </a:cubicBezTo>
                    <a:cubicBezTo>
                      <a:pt x="566" y="252"/>
                      <a:pt x="565" y="252"/>
                      <a:pt x="565" y="251"/>
                    </a:cubicBezTo>
                    <a:cubicBezTo>
                      <a:pt x="560" y="249"/>
                      <a:pt x="553" y="245"/>
                      <a:pt x="549" y="246"/>
                    </a:cubicBezTo>
                    <a:cubicBezTo>
                      <a:pt x="547" y="246"/>
                      <a:pt x="545" y="247"/>
                      <a:pt x="543" y="248"/>
                    </a:cubicBezTo>
                    <a:cubicBezTo>
                      <a:pt x="541" y="248"/>
                      <a:pt x="538" y="249"/>
                      <a:pt x="537" y="248"/>
                    </a:cubicBezTo>
                    <a:cubicBezTo>
                      <a:pt x="536" y="248"/>
                      <a:pt x="535" y="248"/>
                      <a:pt x="534" y="248"/>
                    </a:cubicBezTo>
                    <a:cubicBezTo>
                      <a:pt x="533" y="248"/>
                      <a:pt x="533" y="248"/>
                      <a:pt x="532" y="248"/>
                    </a:cubicBezTo>
                    <a:cubicBezTo>
                      <a:pt x="532" y="248"/>
                      <a:pt x="530" y="248"/>
                      <a:pt x="529" y="247"/>
                    </a:cubicBezTo>
                    <a:cubicBezTo>
                      <a:pt x="528" y="245"/>
                      <a:pt x="528" y="244"/>
                      <a:pt x="528" y="242"/>
                    </a:cubicBezTo>
                    <a:cubicBezTo>
                      <a:pt x="529" y="241"/>
                      <a:pt x="529" y="239"/>
                      <a:pt x="528" y="237"/>
                    </a:cubicBezTo>
                    <a:cubicBezTo>
                      <a:pt x="527" y="234"/>
                      <a:pt x="530" y="229"/>
                      <a:pt x="532" y="226"/>
                    </a:cubicBezTo>
                    <a:cubicBezTo>
                      <a:pt x="533" y="224"/>
                      <a:pt x="534" y="221"/>
                      <a:pt x="534" y="221"/>
                    </a:cubicBezTo>
                    <a:cubicBezTo>
                      <a:pt x="533" y="218"/>
                      <a:pt x="525" y="209"/>
                      <a:pt x="523" y="208"/>
                    </a:cubicBezTo>
                    <a:cubicBezTo>
                      <a:pt x="523" y="207"/>
                      <a:pt x="523" y="206"/>
                      <a:pt x="523" y="206"/>
                    </a:cubicBezTo>
                    <a:cubicBezTo>
                      <a:pt x="523" y="205"/>
                      <a:pt x="524" y="204"/>
                      <a:pt x="525" y="203"/>
                    </a:cubicBezTo>
                    <a:cubicBezTo>
                      <a:pt x="526" y="202"/>
                      <a:pt x="527" y="201"/>
                      <a:pt x="527" y="201"/>
                    </a:cubicBezTo>
                    <a:cubicBezTo>
                      <a:pt x="527" y="199"/>
                      <a:pt x="529" y="198"/>
                      <a:pt x="532" y="197"/>
                    </a:cubicBezTo>
                    <a:cubicBezTo>
                      <a:pt x="535" y="197"/>
                      <a:pt x="537" y="196"/>
                      <a:pt x="539" y="194"/>
                    </a:cubicBezTo>
                    <a:cubicBezTo>
                      <a:pt x="541" y="191"/>
                      <a:pt x="542" y="186"/>
                      <a:pt x="541" y="185"/>
                    </a:cubicBezTo>
                    <a:cubicBezTo>
                      <a:pt x="540" y="184"/>
                      <a:pt x="540" y="182"/>
                      <a:pt x="541" y="181"/>
                    </a:cubicBezTo>
                    <a:cubicBezTo>
                      <a:pt x="541" y="180"/>
                      <a:pt x="543" y="179"/>
                      <a:pt x="545" y="180"/>
                    </a:cubicBezTo>
                    <a:cubicBezTo>
                      <a:pt x="547" y="181"/>
                      <a:pt x="549" y="183"/>
                      <a:pt x="550" y="186"/>
                    </a:cubicBezTo>
                    <a:cubicBezTo>
                      <a:pt x="551" y="188"/>
                      <a:pt x="551" y="191"/>
                      <a:pt x="549" y="193"/>
                    </a:cubicBezTo>
                    <a:cubicBezTo>
                      <a:pt x="546" y="199"/>
                      <a:pt x="546" y="201"/>
                      <a:pt x="547" y="202"/>
                    </a:cubicBezTo>
                    <a:cubicBezTo>
                      <a:pt x="548" y="203"/>
                      <a:pt x="548" y="205"/>
                      <a:pt x="548" y="206"/>
                    </a:cubicBezTo>
                    <a:cubicBezTo>
                      <a:pt x="547" y="207"/>
                      <a:pt x="547" y="207"/>
                      <a:pt x="548" y="208"/>
                    </a:cubicBezTo>
                    <a:cubicBezTo>
                      <a:pt x="548" y="208"/>
                      <a:pt x="549" y="209"/>
                      <a:pt x="551" y="209"/>
                    </a:cubicBezTo>
                    <a:cubicBezTo>
                      <a:pt x="552" y="209"/>
                      <a:pt x="553" y="209"/>
                      <a:pt x="555" y="209"/>
                    </a:cubicBezTo>
                    <a:cubicBezTo>
                      <a:pt x="556" y="208"/>
                      <a:pt x="557" y="208"/>
                      <a:pt x="559" y="208"/>
                    </a:cubicBezTo>
                    <a:cubicBezTo>
                      <a:pt x="561" y="208"/>
                      <a:pt x="563" y="209"/>
                      <a:pt x="564" y="209"/>
                    </a:cubicBezTo>
                    <a:cubicBezTo>
                      <a:pt x="565" y="210"/>
                      <a:pt x="567" y="211"/>
                      <a:pt x="568" y="212"/>
                    </a:cubicBezTo>
                    <a:cubicBezTo>
                      <a:pt x="570" y="213"/>
                      <a:pt x="573" y="215"/>
                      <a:pt x="574" y="215"/>
                    </a:cubicBezTo>
                    <a:cubicBezTo>
                      <a:pt x="575" y="215"/>
                      <a:pt x="576" y="215"/>
                      <a:pt x="576" y="214"/>
                    </a:cubicBezTo>
                    <a:cubicBezTo>
                      <a:pt x="576" y="214"/>
                      <a:pt x="576" y="214"/>
                      <a:pt x="575" y="214"/>
                    </a:cubicBezTo>
                    <a:cubicBezTo>
                      <a:pt x="574" y="213"/>
                      <a:pt x="573" y="213"/>
                      <a:pt x="573" y="212"/>
                    </a:cubicBezTo>
                    <a:cubicBezTo>
                      <a:pt x="572" y="211"/>
                      <a:pt x="571" y="210"/>
                      <a:pt x="567" y="209"/>
                    </a:cubicBezTo>
                    <a:cubicBezTo>
                      <a:pt x="561" y="208"/>
                      <a:pt x="555" y="204"/>
                      <a:pt x="554" y="201"/>
                    </a:cubicBezTo>
                    <a:cubicBezTo>
                      <a:pt x="553" y="199"/>
                      <a:pt x="553" y="198"/>
                      <a:pt x="553" y="198"/>
                    </a:cubicBezTo>
                    <a:cubicBezTo>
                      <a:pt x="554" y="196"/>
                      <a:pt x="557" y="194"/>
                      <a:pt x="561" y="194"/>
                    </a:cubicBezTo>
                    <a:cubicBezTo>
                      <a:pt x="562" y="194"/>
                      <a:pt x="564" y="194"/>
                      <a:pt x="565" y="195"/>
                    </a:cubicBezTo>
                    <a:cubicBezTo>
                      <a:pt x="566" y="196"/>
                      <a:pt x="568" y="196"/>
                      <a:pt x="570" y="196"/>
                    </a:cubicBezTo>
                    <a:cubicBezTo>
                      <a:pt x="571" y="196"/>
                      <a:pt x="572" y="196"/>
                      <a:pt x="573" y="196"/>
                    </a:cubicBezTo>
                    <a:cubicBezTo>
                      <a:pt x="573" y="196"/>
                      <a:pt x="572" y="196"/>
                      <a:pt x="572" y="196"/>
                    </a:cubicBezTo>
                    <a:cubicBezTo>
                      <a:pt x="571" y="195"/>
                      <a:pt x="570" y="195"/>
                      <a:pt x="569" y="194"/>
                    </a:cubicBezTo>
                    <a:cubicBezTo>
                      <a:pt x="567" y="194"/>
                      <a:pt x="566" y="194"/>
                      <a:pt x="566" y="193"/>
                    </a:cubicBezTo>
                    <a:cubicBezTo>
                      <a:pt x="566" y="192"/>
                      <a:pt x="566" y="191"/>
                      <a:pt x="566" y="191"/>
                    </a:cubicBezTo>
                    <a:cubicBezTo>
                      <a:pt x="566" y="191"/>
                      <a:pt x="566" y="191"/>
                      <a:pt x="566" y="191"/>
                    </a:cubicBezTo>
                    <a:cubicBezTo>
                      <a:pt x="563" y="191"/>
                      <a:pt x="563" y="191"/>
                      <a:pt x="563" y="191"/>
                    </a:cubicBezTo>
                    <a:cubicBezTo>
                      <a:pt x="561" y="191"/>
                      <a:pt x="561" y="190"/>
                      <a:pt x="561" y="189"/>
                    </a:cubicBezTo>
                    <a:cubicBezTo>
                      <a:pt x="561" y="187"/>
                      <a:pt x="565" y="184"/>
                      <a:pt x="570" y="184"/>
                    </a:cubicBezTo>
                    <a:cubicBezTo>
                      <a:pt x="570" y="184"/>
                      <a:pt x="570" y="184"/>
                      <a:pt x="570" y="184"/>
                    </a:cubicBezTo>
                    <a:cubicBezTo>
                      <a:pt x="573" y="184"/>
                      <a:pt x="574" y="186"/>
                      <a:pt x="574" y="187"/>
                    </a:cubicBezTo>
                    <a:cubicBezTo>
                      <a:pt x="575" y="187"/>
                      <a:pt x="575" y="188"/>
                      <a:pt x="576" y="188"/>
                    </a:cubicBezTo>
                    <a:cubicBezTo>
                      <a:pt x="581" y="187"/>
                      <a:pt x="594" y="189"/>
                      <a:pt x="599" y="194"/>
                    </a:cubicBezTo>
                    <a:cubicBezTo>
                      <a:pt x="603" y="197"/>
                      <a:pt x="609" y="200"/>
                      <a:pt x="612" y="200"/>
                    </a:cubicBezTo>
                    <a:cubicBezTo>
                      <a:pt x="613" y="200"/>
                      <a:pt x="614" y="200"/>
                      <a:pt x="614" y="199"/>
                    </a:cubicBezTo>
                    <a:cubicBezTo>
                      <a:pt x="615" y="198"/>
                      <a:pt x="615" y="196"/>
                      <a:pt x="615" y="195"/>
                    </a:cubicBezTo>
                    <a:cubicBezTo>
                      <a:pt x="614" y="193"/>
                      <a:pt x="612" y="192"/>
                      <a:pt x="609" y="191"/>
                    </a:cubicBezTo>
                    <a:cubicBezTo>
                      <a:pt x="605" y="191"/>
                      <a:pt x="595" y="187"/>
                      <a:pt x="595" y="183"/>
                    </a:cubicBezTo>
                    <a:cubicBezTo>
                      <a:pt x="595" y="182"/>
                      <a:pt x="596" y="182"/>
                      <a:pt x="596" y="181"/>
                    </a:cubicBezTo>
                    <a:cubicBezTo>
                      <a:pt x="597" y="180"/>
                      <a:pt x="597" y="179"/>
                      <a:pt x="596" y="177"/>
                    </a:cubicBezTo>
                    <a:cubicBezTo>
                      <a:pt x="594" y="176"/>
                      <a:pt x="594" y="174"/>
                      <a:pt x="594" y="172"/>
                    </a:cubicBezTo>
                    <a:cubicBezTo>
                      <a:pt x="595" y="169"/>
                      <a:pt x="597" y="167"/>
                      <a:pt x="599" y="166"/>
                    </a:cubicBezTo>
                    <a:cubicBezTo>
                      <a:pt x="603" y="165"/>
                      <a:pt x="617" y="164"/>
                      <a:pt x="624" y="164"/>
                    </a:cubicBezTo>
                    <a:cubicBezTo>
                      <a:pt x="627" y="164"/>
                      <a:pt x="630" y="163"/>
                      <a:pt x="632" y="163"/>
                    </a:cubicBezTo>
                    <a:cubicBezTo>
                      <a:pt x="636" y="162"/>
                      <a:pt x="638" y="162"/>
                      <a:pt x="640" y="163"/>
                    </a:cubicBezTo>
                    <a:cubicBezTo>
                      <a:pt x="640" y="163"/>
                      <a:pt x="640" y="164"/>
                      <a:pt x="640" y="164"/>
                    </a:cubicBezTo>
                    <a:cubicBezTo>
                      <a:pt x="641" y="164"/>
                      <a:pt x="642" y="163"/>
                      <a:pt x="643" y="162"/>
                    </a:cubicBezTo>
                    <a:cubicBezTo>
                      <a:pt x="644" y="160"/>
                      <a:pt x="646" y="160"/>
                      <a:pt x="648" y="160"/>
                    </a:cubicBezTo>
                    <a:cubicBezTo>
                      <a:pt x="649" y="160"/>
                      <a:pt x="654" y="160"/>
                      <a:pt x="654" y="163"/>
                    </a:cubicBezTo>
                    <a:cubicBezTo>
                      <a:pt x="654" y="163"/>
                      <a:pt x="654" y="163"/>
                      <a:pt x="654" y="163"/>
                    </a:cubicBezTo>
                    <a:cubicBezTo>
                      <a:pt x="654" y="162"/>
                      <a:pt x="654" y="162"/>
                      <a:pt x="654" y="162"/>
                    </a:cubicBezTo>
                    <a:cubicBezTo>
                      <a:pt x="654" y="161"/>
                      <a:pt x="655" y="160"/>
                      <a:pt x="655" y="160"/>
                    </a:cubicBezTo>
                    <a:cubicBezTo>
                      <a:pt x="656" y="159"/>
                      <a:pt x="656" y="159"/>
                      <a:pt x="655" y="159"/>
                    </a:cubicBezTo>
                    <a:cubicBezTo>
                      <a:pt x="655" y="158"/>
                      <a:pt x="655" y="158"/>
                      <a:pt x="655" y="158"/>
                    </a:cubicBezTo>
                    <a:cubicBezTo>
                      <a:pt x="654" y="157"/>
                      <a:pt x="654" y="156"/>
                      <a:pt x="653" y="155"/>
                    </a:cubicBezTo>
                    <a:cubicBezTo>
                      <a:pt x="653" y="155"/>
                      <a:pt x="653" y="155"/>
                      <a:pt x="653" y="155"/>
                    </a:cubicBezTo>
                    <a:cubicBezTo>
                      <a:pt x="653" y="155"/>
                      <a:pt x="653" y="155"/>
                      <a:pt x="653" y="155"/>
                    </a:cubicBezTo>
                    <a:cubicBezTo>
                      <a:pt x="650" y="155"/>
                      <a:pt x="648" y="154"/>
                      <a:pt x="648" y="153"/>
                    </a:cubicBezTo>
                    <a:cubicBezTo>
                      <a:pt x="648" y="153"/>
                      <a:pt x="647" y="152"/>
                      <a:pt x="648" y="151"/>
                    </a:cubicBezTo>
                    <a:cubicBezTo>
                      <a:pt x="649" y="150"/>
                      <a:pt x="649" y="150"/>
                      <a:pt x="650" y="150"/>
                    </a:cubicBezTo>
                    <a:cubicBezTo>
                      <a:pt x="651" y="150"/>
                      <a:pt x="652" y="150"/>
                      <a:pt x="653" y="150"/>
                    </a:cubicBezTo>
                    <a:cubicBezTo>
                      <a:pt x="654" y="150"/>
                      <a:pt x="655" y="151"/>
                      <a:pt x="655" y="151"/>
                    </a:cubicBezTo>
                    <a:cubicBezTo>
                      <a:pt x="655" y="150"/>
                      <a:pt x="654" y="149"/>
                      <a:pt x="652" y="149"/>
                    </a:cubicBezTo>
                    <a:cubicBezTo>
                      <a:pt x="650" y="149"/>
                      <a:pt x="646" y="148"/>
                      <a:pt x="645" y="146"/>
                    </a:cubicBezTo>
                    <a:cubicBezTo>
                      <a:pt x="645" y="145"/>
                      <a:pt x="645" y="145"/>
                      <a:pt x="646" y="144"/>
                    </a:cubicBezTo>
                    <a:cubicBezTo>
                      <a:pt x="647" y="143"/>
                      <a:pt x="649" y="143"/>
                      <a:pt x="651" y="144"/>
                    </a:cubicBezTo>
                    <a:cubicBezTo>
                      <a:pt x="652" y="144"/>
                      <a:pt x="653" y="145"/>
                      <a:pt x="654" y="145"/>
                    </a:cubicBezTo>
                    <a:cubicBezTo>
                      <a:pt x="654" y="145"/>
                      <a:pt x="654" y="145"/>
                      <a:pt x="654" y="145"/>
                    </a:cubicBezTo>
                    <a:cubicBezTo>
                      <a:pt x="654" y="144"/>
                      <a:pt x="655" y="144"/>
                      <a:pt x="654" y="143"/>
                    </a:cubicBezTo>
                    <a:cubicBezTo>
                      <a:pt x="654" y="143"/>
                      <a:pt x="654" y="143"/>
                      <a:pt x="653" y="143"/>
                    </a:cubicBezTo>
                    <a:cubicBezTo>
                      <a:pt x="652" y="143"/>
                      <a:pt x="652" y="143"/>
                      <a:pt x="651" y="143"/>
                    </a:cubicBezTo>
                    <a:cubicBezTo>
                      <a:pt x="651" y="142"/>
                      <a:pt x="651" y="142"/>
                      <a:pt x="651" y="142"/>
                    </a:cubicBezTo>
                    <a:cubicBezTo>
                      <a:pt x="651" y="140"/>
                      <a:pt x="654" y="138"/>
                      <a:pt x="656" y="138"/>
                    </a:cubicBezTo>
                    <a:cubicBezTo>
                      <a:pt x="656" y="138"/>
                      <a:pt x="656" y="138"/>
                      <a:pt x="656" y="138"/>
                    </a:cubicBezTo>
                    <a:cubicBezTo>
                      <a:pt x="657" y="138"/>
                      <a:pt x="657" y="138"/>
                      <a:pt x="657" y="138"/>
                    </a:cubicBezTo>
                    <a:cubicBezTo>
                      <a:pt x="656" y="138"/>
                      <a:pt x="656" y="137"/>
                      <a:pt x="656" y="137"/>
                    </a:cubicBezTo>
                    <a:cubicBezTo>
                      <a:pt x="656" y="135"/>
                      <a:pt x="658" y="134"/>
                      <a:pt x="660" y="134"/>
                    </a:cubicBezTo>
                    <a:cubicBezTo>
                      <a:pt x="661" y="134"/>
                      <a:pt x="661" y="134"/>
                      <a:pt x="662" y="135"/>
                    </a:cubicBezTo>
                    <a:cubicBezTo>
                      <a:pt x="663" y="136"/>
                      <a:pt x="663" y="136"/>
                      <a:pt x="664" y="136"/>
                    </a:cubicBezTo>
                    <a:cubicBezTo>
                      <a:pt x="666" y="136"/>
                      <a:pt x="667" y="135"/>
                      <a:pt x="668" y="134"/>
                    </a:cubicBezTo>
                    <a:cubicBezTo>
                      <a:pt x="670" y="132"/>
                      <a:pt x="672" y="131"/>
                      <a:pt x="676" y="130"/>
                    </a:cubicBezTo>
                    <a:cubicBezTo>
                      <a:pt x="678" y="130"/>
                      <a:pt x="678" y="130"/>
                      <a:pt x="678" y="130"/>
                    </a:cubicBezTo>
                    <a:cubicBezTo>
                      <a:pt x="680" y="130"/>
                      <a:pt x="680" y="129"/>
                      <a:pt x="681" y="128"/>
                    </a:cubicBezTo>
                    <a:cubicBezTo>
                      <a:pt x="682" y="127"/>
                      <a:pt x="683" y="126"/>
                      <a:pt x="687" y="126"/>
                    </a:cubicBezTo>
                    <a:cubicBezTo>
                      <a:pt x="688" y="126"/>
                      <a:pt x="688" y="126"/>
                      <a:pt x="688" y="126"/>
                    </a:cubicBezTo>
                    <a:cubicBezTo>
                      <a:pt x="692" y="126"/>
                      <a:pt x="697" y="126"/>
                      <a:pt x="698" y="125"/>
                    </a:cubicBezTo>
                    <a:cubicBezTo>
                      <a:pt x="698" y="123"/>
                      <a:pt x="700" y="123"/>
                      <a:pt x="708" y="122"/>
                    </a:cubicBezTo>
                    <a:cubicBezTo>
                      <a:pt x="709" y="122"/>
                      <a:pt x="711" y="122"/>
                      <a:pt x="712" y="122"/>
                    </a:cubicBezTo>
                    <a:cubicBezTo>
                      <a:pt x="710" y="122"/>
                      <a:pt x="709" y="121"/>
                      <a:pt x="708" y="120"/>
                    </a:cubicBezTo>
                    <a:cubicBezTo>
                      <a:pt x="708" y="119"/>
                      <a:pt x="708" y="119"/>
                      <a:pt x="708" y="118"/>
                    </a:cubicBezTo>
                    <a:cubicBezTo>
                      <a:pt x="709" y="117"/>
                      <a:pt x="711" y="117"/>
                      <a:pt x="711" y="117"/>
                    </a:cubicBezTo>
                    <a:cubicBezTo>
                      <a:pt x="712" y="117"/>
                      <a:pt x="713" y="117"/>
                      <a:pt x="714" y="117"/>
                    </a:cubicBezTo>
                    <a:cubicBezTo>
                      <a:pt x="715" y="117"/>
                      <a:pt x="717" y="117"/>
                      <a:pt x="718" y="117"/>
                    </a:cubicBezTo>
                    <a:cubicBezTo>
                      <a:pt x="721" y="116"/>
                      <a:pt x="722" y="115"/>
                      <a:pt x="724" y="114"/>
                    </a:cubicBezTo>
                    <a:cubicBezTo>
                      <a:pt x="724" y="114"/>
                      <a:pt x="724" y="114"/>
                      <a:pt x="724" y="114"/>
                    </a:cubicBezTo>
                    <a:cubicBezTo>
                      <a:pt x="725" y="113"/>
                      <a:pt x="727" y="114"/>
                      <a:pt x="728" y="115"/>
                    </a:cubicBezTo>
                    <a:cubicBezTo>
                      <a:pt x="729" y="115"/>
                      <a:pt x="730" y="115"/>
                      <a:pt x="730" y="115"/>
                    </a:cubicBezTo>
                    <a:cubicBezTo>
                      <a:pt x="731" y="113"/>
                      <a:pt x="735" y="112"/>
                      <a:pt x="738" y="112"/>
                    </a:cubicBezTo>
                    <a:cubicBezTo>
                      <a:pt x="739" y="112"/>
                      <a:pt x="740" y="112"/>
                      <a:pt x="741" y="112"/>
                    </a:cubicBezTo>
                    <a:cubicBezTo>
                      <a:pt x="741" y="113"/>
                      <a:pt x="742" y="113"/>
                      <a:pt x="742" y="114"/>
                    </a:cubicBezTo>
                    <a:cubicBezTo>
                      <a:pt x="741" y="115"/>
                      <a:pt x="740" y="116"/>
                      <a:pt x="739" y="117"/>
                    </a:cubicBezTo>
                    <a:cubicBezTo>
                      <a:pt x="739" y="117"/>
                      <a:pt x="739" y="118"/>
                      <a:pt x="739" y="118"/>
                    </a:cubicBezTo>
                    <a:cubicBezTo>
                      <a:pt x="739" y="118"/>
                      <a:pt x="740" y="118"/>
                      <a:pt x="741" y="117"/>
                    </a:cubicBezTo>
                    <a:cubicBezTo>
                      <a:pt x="742" y="117"/>
                      <a:pt x="743" y="117"/>
                      <a:pt x="744" y="117"/>
                    </a:cubicBezTo>
                    <a:cubicBezTo>
                      <a:pt x="745" y="117"/>
                      <a:pt x="746" y="118"/>
                      <a:pt x="747" y="118"/>
                    </a:cubicBezTo>
                    <a:cubicBezTo>
                      <a:pt x="748" y="118"/>
                      <a:pt x="749" y="117"/>
                      <a:pt x="749" y="117"/>
                    </a:cubicBezTo>
                    <a:cubicBezTo>
                      <a:pt x="750" y="113"/>
                      <a:pt x="756" y="113"/>
                      <a:pt x="759" y="114"/>
                    </a:cubicBezTo>
                    <a:cubicBezTo>
                      <a:pt x="760" y="115"/>
                      <a:pt x="762" y="115"/>
                      <a:pt x="763" y="116"/>
                    </a:cubicBezTo>
                    <a:cubicBezTo>
                      <a:pt x="763" y="116"/>
                      <a:pt x="763" y="116"/>
                      <a:pt x="763" y="116"/>
                    </a:cubicBezTo>
                    <a:cubicBezTo>
                      <a:pt x="761" y="115"/>
                      <a:pt x="759" y="114"/>
                      <a:pt x="758" y="112"/>
                    </a:cubicBezTo>
                    <a:cubicBezTo>
                      <a:pt x="758" y="111"/>
                      <a:pt x="759" y="111"/>
                      <a:pt x="759" y="110"/>
                    </a:cubicBezTo>
                    <a:cubicBezTo>
                      <a:pt x="761" y="109"/>
                      <a:pt x="766" y="108"/>
                      <a:pt x="770" y="108"/>
                    </a:cubicBezTo>
                    <a:cubicBezTo>
                      <a:pt x="772" y="108"/>
                      <a:pt x="773" y="108"/>
                      <a:pt x="774" y="109"/>
                    </a:cubicBezTo>
                    <a:cubicBezTo>
                      <a:pt x="775" y="109"/>
                      <a:pt x="776" y="109"/>
                      <a:pt x="777" y="109"/>
                    </a:cubicBezTo>
                    <a:cubicBezTo>
                      <a:pt x="778" y="109"/>
                      <a:pt x="778" y="109"/>
                      <a:pt x="779" y="108"/>
                    </a:cubicBezTo>
                    <a:cubicBezTo>
                      <a:pt x="779" y="108"/>
                      <a:pt x="779" y="108"/>
                      <a:pt x="779" y="108"/>
                    </a:cubicBezTo>
                    <a:cubicBezTo>
                      <a:pt x="778" y="107"/>
                      <a:pt x="779" y="107"/>
                      <a:pt x="779" y="106"/>
                    </a:cubicBezTo>
                    <a:cubicBezTo>
                      <a:pt x="779" y="105"/>
                      <a:pt x="779" y="105"/>
                      <a:pt x="778" y="105"/>
                    </a:cubicBezTo>
                    <a:cubicBezTo>
                      <a:pt x="777" y="105"/>
                      <a:pt x="776" y="104"/>
                      <a:pt x="776" y="103"/>
                    </a:cubicBezTo>
                    <a:cubicBezTo>
                      <a:pt x="776" y="101"/>
                      <a:pt x="781" y="96"/>
                      <a:pt x="784" y="94"/>
                    </a:cubicBezTo>
                    <a:cubicBezTo>
                      <a:pt x="785" y="94"/>
                      <a:pt x="786" y="93"/>
                      <a:pt x="787" y="92"/>
                    </a:cubicBezTo>
                    <a:cubicBezTo>
                      <a:pt x="788" y="90"/>
                      <a:pt x="790" y="87"/>
                      <a:pt x="795" y="86"/>
                    </a:cubicBezTo>
                    <a:cubicBezTo>
                      <a:pt x="798" y="86"/>
                      <a:pt x="800" y="85"/>
                      <a:pt x="802" y="85"/>
                    </a:cubicBezTo>
                    <a:cubicBezTo>
                      <a:pt x="804" y="84"/>
                      <a:pt x="806" y="84"/>
                      <a:pt x="808" y="84"/>
                    </a:cubicBezTo>
                    <a:cubicBezTo>
                      <a:pt x="810" y="84"/>
                      <a:pt x="814" y="85"/>
                      <a:pt x="816" y="86"/>
                    </a:cubicBezTo>
                    <a:cubicBezTo>
                      <a:pt x="818" y="86"/>
                      <a:pt x="818" y="86"/>
                      <a:pt x="818" y="86"/>
                    </a:cubicBezTo>
                    <a:cubicBezTo>
                      <a:pt x="819" y="87"/>
                      <a:pt x="821" y="87"/>
                      <a:pt x="822" y="87"/>
                    </a:cubicBezTo>
                    <a:cubicBezTo>
                      <a:pt x="824" y="87"/>
                      <a:pt x="826" y="87"/>
                      <a:pt x="827" y="89"/>
                    </a:cubicBezTo>
                    <a:cubicBezTo>
                      <a:pt x="828" y="90"/>
                      <a:pt x="829" y="91"/>
                      <a:pt x="828" y="92"/>
                    </a:cubicBezTo>
                    <a:cubicBezTo>
                      <a:pt x="828" y="93"/>
                      <a:pt x="826" y="94"/>
                      <a:pt x="825" y="94"/>
                    </a:cubicBezTo>
                    <a:cubicBezTo>
                      <a:pt x="824" y="94"/>
                      <a:pt x="822" y="95"/>
                      <a:pt x="821" y="96"/>
                    </a:cubicBezTo>
                    <a:cubicBezTo>
                      <a:pt x="820" y="96"/>
                      <a:pt x="820" y="96"/>
                      <a:pt x="819" y="97"/>
                    </a:cubicBezTo>
                    <a:cubicBezTo>
                      <a:pt x="821" y="97"/>
                      <a:pt x="824" y="97"/>
                      <a:pt x="825" y="98"/>
                    </a:cubicBezTo>
                    <a:cubicBezTo>
                      <a:pt x="826" y="99"/>
                      <a:pt x="827" y="99"/>
                      <a:pt x="830" y="99"/>
                    </a:cubicBezTo>
                    <a:cubicBezTo>
                      <a:pt x="831" y="99"/>
                      <a:pt x="832" y="99"/>
                      <a:pt x="833" y="99"/>
                    </a:cubicBezTo>
                    <a:cubicBezTo>
                      <a:pt x="834" y="99"/>
                      <a:pt x="835" y="99"/>
                      <a:pt x="836" y="99"/>
                    </a:cubicBezTo>
                    <a:cubicBezTo>
                      <a:pt x="839" y="99"/>
                      <a:pt x="841" y="99"/>
                      <a:pt x="841" y="100"/>
                    </a:cubicBezTo>
                    <a:cubicBezTo>
                      <a:pt x="841" y="101"/>
                      <a:pt x="840" y="102"/>
                      <a:pt x="838" y="105"/>
                    </a:cubicBezTo>
                    <a:cubicBezTo>
                      <a:pt x="837" y="106"/>
                      <a:pt x="835" y="108"/>
                      <a:pt x="835" y="108"/>
                    </a:cubicBezTo>
                    <a:cubicBezTo>
                      <a:pt x="836" y="109"/>
                      <a:pt x="838" y="109"/>
                      <a:pt x="840" y="109"/>
                    </a:cubicBezTo>
                    <a:cubicBezTo>
                      <a:pt x="844" y="109"/>
                      <a:pt x="844" y="108"/>
                      <a:pt x="844" y="108"/>
                    </a:cubicBezTo>
                    <a:cubicBezTo>
                      <a:pt x="845" y="105"/>
                      <a:pt x="849" y="103"/>
                      <a:pt x="852" y="104"/>
                    </a:cubicBezTo>
                    <a:cubicBezTo>
                      <a:pt x="853" y="104"/>
                      <a:pt x="856" y="104"/>
                      <a:pt x="858" y="104"/>
                    </a:cubicBezTo>
                    <a:cubicBezTo>
                      <a:pt x="861" y="104"/>
                      <a:pt x="863" y="104"/>
                      <a:pt x="863" y="104"/>
                    </a:cubicBezTo>
                    <a:cubicBezTo>
                      <a:pt x="864" y="103"/>
                      <a:pt x="866" y="103"/>
                      <a:pt x="868" y="104"/>
                    </a:cubicBezTo>
                    <a:cubicBezTo>
                      <a:pt x="868" y="104"/>
                      <a:pt x="868" y="104"/>
                      <a:pt x="869" y="104"/>
                    </a:cubicBezTo>
                    <a:cubicBezTo>
                      <a:pt x="869" y="104"/>
                      <a:pt x="870" y="104"/>
                      <a:pt x="871" y="104"/>
                    </a:cubicBezTo>
                    <a:cubicBezTo>
                      <a:pt x="874" y="104"/>
                      <a:pt x="881" y="105"/>
                      <a:pt x="884" y="107"/>
                    </a:cubicBezTo>
                    <a:cubicBezTo>
                      <a:pt x="886" y="108"/>
                      <a:pt x="887" y="108"/>
                      <a:pt x="889" y="107"/>
                    </a:cubicBezTo>
                    <a:cubicBezTo>
                      <a:pt x="890" y="107"/>
                      <a:pt x="892" y="106"/>
                      <a:pt x="893" y="107"/>
                    </a:cubicBezTo>
                    <a:cubicBezTo>
                      <a:pt x="895" y="110"/>
                      <a:pt x="895" y="114"/>
                      <a:pt x="895" y="116"/>
                    </a:cubicBezTo>
                    <a:cubicBezTo>
                      <a:pt x="895" y="116"/>
                      <a:pt x="896" y="116"/>
                      <a:pt x="896" y="115"/>
                    </a:cubicBezTo>
                    <a:cubicBezTo>
                      <a:pt x="897" y="115"/>
                      <a:pt x="897" y="115"/>
                      <a:pt x="898" y="115"/>
                    </a:cubicBezTo>
                    <a:cubicBezTo>
                      <a:pt x="899" y="115"/>
                      <a:pt x="900" y="115"/>
                      <a:pt x="901" y="116"/>
                    </a:cubicBezTo>
                    <a:cubicBezTo>
                      <a:pt x="902" y="118"/>
                      <a:pt x="902" y="119"/>
                      <a:pt x="902" y="120"/>
                    </a:cubicBezTo>
                    <a:cubicBezTo>
                      <a:pt x="902" y="120"/>
                      <a:pt x="902" y="120"/>
                      <a:pt x="902" y="120"/>
                    </a:cubicBezTo>
                    <a:cubicBezTo>
                      <a:pt x="904" y="120"/>
                      <a:pt x="905" y="122"/>
                      <a:pt x="906" y="124"/>
                    </a:cubicBezTo>
                    <a:cubicBezTo>
                      <a:pt x="906" y="125"/>
                      <a:pt x="905" y="126"/>
                      <a:pt x="904" y="127"/>
                    </a:cubicBezTo>
                    <a:cubicBezTo>
                      <a:pt x="903" y="128"/>
                      <a:pt x="901" y="128"/>
                      <a:pt x="900" y="128"/>
                    </a:cubicBezTo>
                    <a:cubicBezTo>
                      <a:pt x="900" y="128"/>
                      <a:pt x="900" y="128"/>
                      <a:pt x="900" y="128"/>
                    </a:cubicBezTo>
                    <a:cubicBezTo>
                      <a:pt x="900" y="128"/>
                      <a:pt x="901" y="128"/>
                      <a:pt x="901" y="128"/>
                    </a:cubicBezTo>
                    <a:cubicBezTo>
                      <a:pt x="902" y="129"/>
                      <a:pt x="904" y="129"/>
                      <a:pt x="904" y="131"/>
                    </a:cubicBezTo>
                    <a:cubicBezTo>
                      <a:pt x="904" y="133"/>
                      <a:pt x="902" y="136"/>
                      <a:pt x="899" y="138"/>
                    </a:cubicBezTo>
                    <a:cubicBezTo>
                      <a:pt x="892" y="141"/>
                      <a:pt x="888" y="142"/>
                      <a:pt x="887" y="142"/>
                    </a:cubicBezTo>
                    <a:cubicBezTo>
                      <a:pt x="887" y="143"/>
                      <a:pt x="886" y="143"/>
                      <a:pt x="886" y="144"/>
                    </a:cubicBezTo>
                    <a:cubicBezTo>
                      <a:pt x="885" y="146"/>
                      <a:pt x="884" y="148"/>
                      <a:pt x="882" y="148"/>
                    </a:cubicBezTo>
                    <a:cubicBezTo>
                      <a:pt x="882" y="148"/>
                      <a:pt x="882" y="148"/>
                      <a:pt x="882" y="148"/>
                    </a:cubicBezTo>
                    <a:cubicBezTo>
                      <a:pt x="879" y="148"/>
                      <a:pt x="867" y="152"/>
                      <a:pt x="867" y="154"/>
                    </a:cubicBezTo>
                    <a:cubicBezTo>
                      <a:pt x="866" y="156"/>
                      <a:pt x="861" y="158"/>
                      <a:pt x="857" y="160"/>
                    </a:cubicBezTo>
                    <a:cubicBezTo>
                      <a:pt x="856" y="160"/>
                      <a:pt x="856" y="160"/>
                      <a:pt x="856" y="160"/>
                    </a:cubicBezTo>
                    <a:cubicBezTo>
                      <a:pt x="855" y="161"/>
                      <a:pt x="855" y="161"/>
                      <a:pt x="854" y="162"/>
                    </a:cubicBezTo>
                    <a:cubicBezTo>
                      <a:pt x="853" y="163"/>
                      <a:pt x="852" y="165"/>
                      <a:pt x="848" y="166"/>
                    </a:cubicBezTo>
                    <a:cubicBezTo>
                      <a:pt x="847" y="166"/>
                      <a:pt x="846" y="166"/>
                      <a:pt x="845" y="166"/>
                    </a:cubicBezTo>
                    <a:cubicBezTo>
                      <a:pt x="842" y="166"/>
                      <a:pt x="840" y="167"/>
                      <a:pt x="838" y="168"/>
                    </a:cubicBezTo>
                    <a:cubicBezTo>
                      <a:pt x="837" y="170"/>
                      <a:pt x="835" y="171"/>
                      <a:pt x="834" y="171"/>
                    </a:cubicBezTo>
                    <a:cubicBezTo>
                      <a:pt x="832" y="171"/>
                      <a:pt x="831" y="172"/>
                      <a:pt x="829" y="173"/>
                    </a:cubicBezTo>
                    <a:cubicBezTo>
                      <a:pt x="828" y="175"/>
                      <a:pt x="826" y="177"/>
                      <a:pt x="826" y="178"/>
                    </a:cubicBezTo>
                    <a:cubicBezTo>
                      <a:pt x="830" y="175"/>
                      <a:pt x="832" y="175"/>
                      <a:pt x="840" y="174"/>
                    </a:cubicBezTo>
                    <a:cubicBezTo>
                      <a:pt x="842" y="173"/>
                      <a:pt x="842" y="173"/>
                      <a:pt x="842" y="173"/>
                    </a:cubicBezTo>
                    <a:cubicBezTo>
                      <a:pt x="846" y="173"/>
                      <a:pt x="855" y="170"/>
                      <a:pt x="856" y="169"/>
                    </a:cubicBezTo>
                    <a:cubicBezTo>
                      <a:pt x="856" y="167"/>
                      <a:pt x="858" y="167"/>
                      <a:pt x="862" y="167"/>
                    </a:cubicBezTo>
                    <a:cubicBezTo>
                      <a:pt x="863" y="167"/>
                      <a:pt x="864" y="167"/>
                      <a:pt x="865" y="166"/>
                    </a:cubicBezTo>
                    <a:cubicBezTo>
                      <a:pt x="864" y="166"/>
                      <a:pt x="863" y="166"/>
                      <a:pt x="862" y="165"/>
                    </a:cubicBezTo>
                    <a:cubicBezTo>
                      <a:pt x="862" y="165"/>
                      <a:pt x="861" y="164"/>
                      <a:pt x="862" y="163"/>
                    </a:cubicBezTo>
                    <a:cubicBezTo>
                      <a:pt x="863" y="160"/>
                      <a:pt x="867" y="157"/>
                      <a:pt x="872" y="157"/>
                    </a:cubicBezTo>
                    <a:cubicBezTo>
                      <a:pt x="872" y="157"/>
                      <a:pt x="873" y="157"/>
                      <a:pt x="874" y="157"/>
                    </a:cubicBezTo>
                    <a:cubicBezTo>
                      <a:pt x="878" y="158"/>
                      <a:pt x="882" y="160"/>
                      <a:pt x="885" y="163"/>
                    </a:cubicBezTo>
                    <a:cubicBezTo>
                      <a:pt x="886" y="163"/>
                      <a:pt x="887" y="164"/>
                      <a:pt x="889" y="164"/>
                    </a:cubicBezTo>
                    <a:cubicBezTo>
                      <a:pt x="892" y="164"/>
                      <a:pt x="893" y="163"/>
                      <a:pt x="894" y="163"/>
                    </a:cubicBezTo>
                    <a:cubicBezTo>
                      <a:pt x="893" y="162"/>
                      <a:pt x="893" y="161"/>
                      <a:pt x="894" y="161"/>
                    </a:cubicBezTo>
                    <a:cubicBezTo>
                      <a:pt x="895" y="159"/>
                      <a:pt x="900" y="160"/>
                      <a:pt x="900" y="163"/>
                    </a:cubicBezTo>
                    <a:cubicBezTo>
                      <a:pt x="901" y="164"/>
                      <a:pt x="901" y="166"/>
                      <a:pt x="900" y="168"/>
                    </a:cubicBezTo>
                    <a:cubicBezTo>
                      <a:pt x="900" y="169"/>
                      <a:pt x="900" y="171"/>
                      <a:pt x="901" y="172"/>
                    </a:cubicBezTo>
                    <a:cubicBezTo>
                      <a:pt x="901" y="172"/>
                      <a:pt x="901" y="172"/>
                      <a:pt x="901" y="172"/>
                    </a:cubicBezTo>
                    <a:cubicBezTo>
                      <a:pt x="901" y="172"/>
                      <a:pt x="901" y="172"/>
                      <a:pt x="901" y="172"/>
                    </a:cubicBezTo>
                    <a:cubicBezTo>
                      <a:pt x="901" y="172"/>
                      <a:pt x="901" y="171"/>
                      <a:pt x="901" y="171"/>
                    </a:cubicBezTo>
                    <a:cubicBezTo>
                      <a:pt x="901" y="170"/>
                      <a:pt x="900" y="168"/>
                      <a:pt x="902" y="167"/>
                    </a:cubicBezTo>
                    <a:cubicBezTo>
                      <a:pt x="904" y="166"/>
                      <a:pt x="913" y="165"/>
                      <a:pt x="923" y="164"/>
                    </a:cubicBezTo>
                    <a:cubicBezTo>
                      <a:pt x="926" y="164"/>
                      <a:pt x="926" y="164"/>
                      <a:pt x="926" y="164"/>
                    </a:cubicBezTo>
                    <a:cubicBezTo>
                      <a:pt x="930" y="163"/>
                      <a:pt x="933" y="164"/>
                      <a:pt x="936" y="165"/>
                    </a:cubicBezTo>
                    <a:cubicBezTo>
                      <a:pt x="939" y="166"/>
                      <a:pt x="941" y="166"/>
                      <a:pt x="944" y="166"/>
                    </a:cubicBezTo>
                    <a:cubicBezTo>
                      <a:pt x="945" y="166"/>
                      <a:pt x="946" y="166"/>
                      <a:pt x="947" y="166"/>
                    </a:cubicBezTo>
                    <a:cubicBezTo>
                      <a:pt x="950" y="166"/>
                      <a:pt x="954" y="166"/>
                      <a:pt x="955" y="168"/>
                    </a:cubicBezTo>
                    <a:cubicBezTo>
                      <a:pt x="955" y="169"/>
                      <a:pt x="955" y="169"/>
                      <a:pt x="954" y="170"/>
                    </a:cubicBezTo>
                    <a:cubicBezTo>
                      <a:pt x="953" y="170"/>
                      <a:pt x="953" y="170"/>
                      <a:pt x="953" y="170"/>
                    </a:cubicBezTo>
                    <a:cubicBezTo>
                      <a:pt x="950" y="171"/>
                      <a:pt x="950" y="172"/>
                      <a:pt x="950" y="173"/>
                    </a:cubicBezTo>
                    <a:cubicBezTo>
                      <a:pt x="950" y="174"/>
                      <a:pt x="954" y="176"/>
                      <a:pt x="959" y="176"/>
                    </a:cubicBezTo>
                    <a:cubicBezTo>
                      <a:pt x="961" y="176"/>
                      <a:pt x="961" y="175"/>
                      <a:pt x="962" y="175"/>
                    </a:cubicBezTo>
                    <a:cubicBezTo>
                      <a:pt x="962" y="174"/>
                      <a:pt x="963" y="173"/>
                      <a:pt x="964" y="173"/>
                    </a:cubicBezTo>
                    <a:cubicBezTo>
                      <a:pt x="965" y="173"/>
                      <a:pt x="967" y="174"/>
                      <a:pt x="968" y="176"/>
                    </a:cubicBezTo>
                    <a:cubicBezTo>
                      <a:pt x="968" y="176"/>
                      <a:pt x="969" y="177"/>
                      <a:pt x="971" y="177"/>
                    </a:cubicBezTo>
                    <a:cubicBezTo>
                      <a:pt x="973" y="177"/>
                      <a:pt x="976" y="177"/>
                      <a:pt x="980" y="178"/>
                    </a:cubicBezTo>
                    <a:cubicBezTo>
                      <a:pt x="981" y="178"/>
                      <a:pt x="983" y="178"/>
                      <a:pt x="984" y="178"/>
                    </a:cubicBezTo>
                    <a:cubicBezTo>
                      <a:pt x="985" y="178"/>
                      <a:pt x="986" y="178"/>
                      <a:pt x="988" y="177"/>
                    </a:cubicBezTo>
                    <a:cubicBezTo>
                      <a:pt x="989" y="176"/>
                      <a:pt x="990" y="176"/>
                      <a:pt x="992" y="176"/>
                    </a:cubicBezTo>
                    <a:cubicBezTo>
                      <a:pt x="993" y="177"/>
                      <a:pt x="993" y="177"/>
                      <a:pt x="994" y="177"/>
                    </a:cubicBezTo>
                    <a:cubicBezTo>
                      <a:pt x="995" y="177"/>
                      <a:pt x="995" y="178"/>
                      <a:pt x="996" y="178"/>
                    </a:cubicBezTo>
                    <a:cubicBezTo>
                      <a:pt x="996" y="178"/>
                      <a:pt x="996" y="178"/>
                      <a:pt x="996" y="177"/>
                    </a:cubicBezTo>
                    <a:cubicBezTo>
                      <a:pt x="996" y="176"/>
                      <a:pt x="997" y="175"/>
                      <a:pt x="997" y="174"/>
                    </a:cubicBezTo>
                    <a:cubicBezTo>
                      <a:pt x="997" y="173"/>
                      <a:pt x="997" y="172"/>
                      <a:pt x="996" y="170"/>
                    </a:cubicBezTo>
                    <a:cubicBezTo>
                      <a:pt x="996" y="168"/>
                      <a:pt x="996" y="167"/>
                      <a:pt x="997" y="165"/>
                    </a:cubicBezTo>
                    <a:cubicBezTo>
                      <a:pt x="998" y="164"/>
                      <a:pt x="1000" y="163"/>
                      <a:pt x="1003" y="164"/>
                    </a:cubicBezTo>
                    <a:cubicBezTo>
                      <a:pt x="1003" y="164"/>
                      <a:pt x="1003" y="164"/>
                      <a:pt x="1003" y="164"/>
                    </a:cubicBezTo>
                    <a:cubicBezTo>
                      <a:pt x="1003" y="164"/>
                      <a:pt x="1004" y="163"/>
                      <a:pt x="1004" y="162"/>
                    </a:cubicBezTo>
                    <a:cubicBezTo>
                      <a:pt x="1005" y="161"/>
                      <a:pt x="1005" y="159"/>
                      <a:pt x="1007" y="159"/>
                    </a:cubicBezTo>
                    <a:cubicBezTo>
                      <a:pt x="1007" y="159"/>
                      <a:pt x="1007" y="159"/>
                      <a:pt x="1007" y="159"/>
                    </a:cubicBezTo>
                    <a:cubicBezTo>
                      <a:pt x="1008" y="159"/>
                      <a:pt x="1009" y="160"/>
                      <a:pt x="1010" y="161"/>
                    </a:cubicBezTo>
                    <a:cubicBezTo>
                      <a:pt x="1011" y="163"/>
                      <a:pt x="1012" y="164"/>
                      <a:pt x="1016" y="165"/>
                    </a:cubicBezTo>
                    <a:cubicBezTo>
                      <a:pt x="1018" y="166"/>
                      <a:pt x="1020" y="166"/>
                      <a:pt x="1022" y="167"/>
                    </a:cubicBezTo>
                    <a:cubicBezTo>
                      <a:pt x="1025" y="167"/>
                      <a:pt x="1027" y="167"/>
                      <a:pt x="1027" y="168"/>
                    </a:cubicBezTo>
                    <a:cubicBezTo>
                      <a:pt x="1028" y="169"/>
                      <a:pt x="1028" y="169"/>
                      <a:pt x="1027" y="170"/>
                    </a:cubicBezTo>
                    <a:cubicBezTo>
                      <a:pt x="1027" y="170"/>
                      <a:pt x="1028" y="170"/>
                      <a:pt x="1029" y="170"/>
                    </a:cubicBezTo>
                    <a:cubicBezTo>
                      <a:pt x="1029" y="170"/>
                      <a:pt x="1029" y="170"/>
                      <a:pt x="1029" y="170"/>
                    </a:cubicBezTo>
                    <a:cubicBezTo>
                      <a:pt x="1029" y="170"/>
                      <a:pt x="1029" y="169"/>
                      <a:pt x="1029" y="169"/>
                    </a:cubicBezTo>
                    <a:cubicBezTo>
                      <a:pt x="1030" y="168"/>
                      <a:pt x="1032" y="167"/>
                      <a:pt x="1036" y="167"/>
                    </a:cubicBezTo>
                    <a:cubicBezTo>
                      <a:pt x="1039" y="167"/>
                      <a:pt x="1044" y="167"/>
                      <a:pt x="1044" y="170"/>
                    </a:cubicBezTo>
                    <a:cubicBezTo>
                      <a:pt x="1044" y="170"/>
                      <a:pt x="1047" y="173"/>
                      <a:pt x="1050" y="173"/>
                    </a:cubicBezTo>
                    <a:cubicBezTo>
                      <a:pt x="1052" y="173"/>
                      <a:pt x="1053" y="175"/>
                      <a:pt x="1054" y="176"/>
                    </a:cubicBezTo>
                    <a:cubicBezTo>
                      <a:pt x="1054" y="177"/>
                      <a:pt x="1053" y="178"/>
                      <a:pt x="1052" y="179"/>
                    </a:cubicBezTo>
                    <a:cubicBezTo>
                      <a:pt x="1052" y="179"/>
                      <a:pt x="1053" y="180"/>
                      <a:pt x="1053" y="181"/>
                    </a:cubicBezTo>
                    <a:cubicBezTo>
                      <a:pt x="1054" y="182"/>
                      <a:pt x="1055" y="183"/>
                      <a:pt x="1055" y="184"/>
                    </a:cubicBezTo>
                    <a:cubicBezTo>
                      <a:pt x="1054" y="185"/>
                      <a:pt x="1054" y="185"/>
                      <a:pt x="1054" y="185"/>
                    </a:cubicBezTo>
                    <a:cubicBezTo>
                      <a:pt x="1053" y="186"/>
                      <a:pt x="1052" y="186"/>
                      <a:pt x="1052" y="187"/>
                    </a:cubicBezTo>
                    <a:cubicBezTo>
                      <a:pt x="1052" y="187"/>
                      <a:pt x="1053" y="187"/>
                      <a:pt x="1054" y="187"/>
                    </a:cubicBezTo>
                    <a:cubicBezTo>
                      <a:pt x="1056" y="187"/>
                      <a:pt x="1057" y="189"/>
                      <a:pt x="1058" y="191"/>
                    </a:cubicBezTo>
                    <a:cubicBezTo>
                      <a:pt x="1058" y="192"/>
                      <a:pt x="1058" y="195"/>
                      <a:pt x="1056" y="196"/>
                    </a:cubicBezTo>
                    <a:cubicBezTo>
                      <a:pt x="1053" y="197"/>
                      <a:pt x="1050" y="197"/>
                      <a:pt x="1048" y="195"/>
                    </a:cubicBezTo>
                    <a:cubicBezTo>
                      <a:pt x="1047" y="194"/>
                      <a:pt x="1047" y="194"/>
                      <a:pt x="1047" y="194"/>
                    </a:cubicBezTo>
                    <a:cubicBezTo>
                      <a:pt x="1049" y="196"/>
                      <a:pt x="1054" y="201"/>
                      <a:pt x="1055" y="204"/>
                    </a:cubicBezTo>
                    <a:cubicBezTo>
                      <a:pt x="1055" y="206"/>
                      <a:pt x="1065" y="216"/>
                      <a:pt x="1068" y="216"/>
                    </a:cubicBezTo>
                    <a:cubicBezTo>
                      <a:pt x="1068" y="216"/>
                      <a:pt x="1068" y="216"/>
                      <a:pt x="1068" y="216"/>
                    </a:cubicBezTo>
                    <a:cubicBezTo>
                      <a:pt x="1070" y="216"/>
                      <a:pt x="1071" y="217"/>
                      <a:pt x="1072" y="217"/>
                    </a:cubicBezTo>
                    <a:cubicBezTo>
                      <a:pt x="1073" y="218"/>
                      <a:pt x="1073" y="218"/>
                      <a:pt x="1073" y="218"/>
                    </a:cubicBezTo>
                    <a:cubicBezTo>
                      <a:pt x="1074" y="217"/>
                      <a:pt x="1075" y="216"/>
                      <a:pt x="1076" y="214"/>
                    </a:cubicBezTo>
                    <a:cubicBezTo>
                      <a:pt x="1077" y="212"/>
                      <a:pt x="1078" y="210"/>
                      <a:pt x="1080" y="210"/>
                    </a:cubicBezTo>
                    <a:cubicBezTo>
                      <a:pt x="1081" y="210"/>
                      <a:pt x="1081" y="208"/>
                      <a:pt x="1082" y="206"/>
                    </a:cubicBezTo>
                    <a:cubicBezTo>
                      <a:pt x="1083" y="204"/>
                      <a:pt x="1083" y="202"/>
                      <a:pt x="1085" y="201"/>
                    </a:cubicBezTo>
                    <a:cubicBezTo>
                      <a:pt x="1086" y="199"/>
                      <a:pt x="1087" y="198"/>
                      <a:pt x="1088" y="198"/>
                    </a:cubicBezTo>
                    <a:cubicBezTo>
                      <a:pt x="1089" y="198"/>
                      <a:pt x="1090" y="199"/>
                      <a:pt x="1092" y="201"/>
                    </a:cubicBezTo>
                    <a:cubicBezTo>
                      <a:pt x="1094" y="203"/>
                      <a:pt x="1100" y="207"/>
                      <a:pt x="1105" y="206"/>
                    </a:cubicBezTo>
                    <a:cubicBezTo>
                      <a:pt x="1108" y="206"/>
                      <a:pt x="1110" y="205"/>
                      <a:pt x="1111" y="204"/>
                    </a:cubicBezTo>
                    <a:cubicBezTo>
                      <a:pt x="1113" y="203"/>
                      <a:pt x="1114" y="202"/>
                      <a:pt x="1116" y="202"/>
                    </a:cubicBezTo>
                    <a:cubicBezTo>
                      <a:pt x="1117" y="202"/>
                      <a:pt x="1117" y="202"/>
                      <a:pt x="1117" y="202"/>
                    </a:cubicBezTo>
                    <a:cubicBezTo>
                      <a:pt x="1119" y="202"/>
                      <a:pt x="1121" y="203"/>
                      <a:pt x="1124" y="204"/>
                    </a:cubicBezTo>
                    <a:cubicBezTo>
                      <a:pt x="1127" y="205"/>
                      <a:pt x="1130" y="205"/>
                      <a:pt x="1131" y="205"/>
                    </a:cubicBezTo>
                    <a:cubicBezTo>
                      <a:pt x="1131" y="205"/>
                      <a:pt x="1132" y="205"/>
                      <a:pt x="1132" y="205"/>
                    </a:cubicBezTo>
                    <a:cubicBezTo>
                      <a:pt x="1134" y="205"/>
                      <a:pt x="1134" y="206"/>
                      <a:pt x="1135" y="207"/>
                    </a:cubicBezTo>
                    <a:cubicBezTo>
                      <a:pt x="1136" y="209"/>
                      <a:pt x="1137" y="210"/>
                      <a:pt x="1139" y="210"/>
                    </a:cubicBezTo>
                    <a:cubicBezTo>
                      <a:pt x="1141" y="209"/>
                      <a:pt x="1142" y="209"/>
                      <a:pt x="1142" y="209"/>
                    </a:cubicBezTo>
                    <a:cubicBezTo>
                      <a:pt x="1142" y="209"/>
                      <a:pt x="1141" y="208"/>
                      <a:pt x="1139" y="208"/>
                    </a:cubicBezTo>
                    <a:cubicBezTo>
                      <a:pt x="1138" y="208"/>
                      <a:pt x="1136" y="207"/>
                      <a:pt x="1136" y="206"/>
                    </a:cubicBezTo>
                    <a:cubicBezTo>
                      <a:pt x="1136" y="204"/>
                      <a:pt x="1139" y="204"/>
                      <a:pt x="1141" y="204"/>
                    </a:cubicBezTo>
                    <a:cubicBezTo>
                      <a:pt x="1141" y="204"/>
                      <a:pt x="1142" y="204"/>
                      <a:pt x="1142" y="204"/>
                    </a:cubicBezTo>
                    <a:cubicBezTo>
                      <a:pt x="1143" y="204"/>
                      <a:pt x="1144" y="203"/>
                      <a:pt x="1146" y="203"/>
                    </a:cubicBezTo>
                    <a:cubicBezTo>
                      <a:pt x="1147" y="203"/>
                      <a:pt x="1147" y="203"/>
                      <a:pt x="1148" y="203"/>
                    </a:cubicBezTo>
                    <a:cubicBezTo>
                      <a:pt x="1150" y="203"/>
                      <a:pt x="1151" y="203"/>
                      <a:pt x="1152" y="204"/>
                    </a:cubicBezTo>
                    <a:cubicBezTo>
                      <a:pt x="1152" y="205"/>
                      <a:pt x="1154" y="206"/>
                      <a:pt x="1155" y="206"/>
                    </a:cubicBezTo>
                    <a:cubicBezTo>
                      <a:pt x="1157" y="206"/>
                      <a:pt x="1158" y="205"/>
                      <a:pt x="1158" y="205"/>
                    </a:cubicBezTo>
                    <a:cubicBezTo>
                      <a:pt x="1158" y="205"/>
                      <a:pt x="1158" y="205"/>
                      <a:pt x="1158" y="204"/>
                    </a:cubicBezTo>
                    <a:cubicBezTo>
                      <a:pt x="1158" y="203"/>
                      <a:pt x="1158" y="201"/>
                      <a:pt x="1155" y="200"/>
                    </a:cubicBezTo>
                    <a:cubicBezTo>
                      <a:pt x="1154" y="199"/>
                      <a:pt x="1154" y="199"/>
                      <a:pt x="1154" y="198"/>
                    </a:cubicBezTo>
                    <a:cubicBezTo>
                      <a:pt x="1154" y="197"/>
                      <a:pt x="1155" y="196"/>
                      <a:pt x="1156" y="195"/>
                    </a:cubicBezTo>
                    <a:cubicBezTo>
                      <a:pt x="1157" y="195"/>
                      <a:pt x="1157" y="195"/>
                      <a:pt x="1157" y="194"/>
                    </a:cubicBezTo>
                    <a:cubicBezTo>
                      <a:pt x="1157" y="195"/>
                      <a:pt x="1156" y="195"/>
                      <a:pt x="1156" y="195"/>
                    </a:cubicBezTo>
                    <a:cubicBezTo>
                      <a:pt x="1155" y="195"/>
                      <a:pt x="1154" y="196"/>
                      <a:pt x="1153" y="196"/>
                    </a:cubicBezTo>
                    <a:cubicBezTo>
                      <a:pt x="1152" y="196"/>
                      <a:pt x="1151" y="195"/>
                      <a:pt x="1150" y="194"/>
                    </a:cubicBezTo>
                    <a:cubicBezTo>
                      <a:pt x="1149" y="193"/>
                      <a:pt x="1149" y="191"/>
                      <a:pt x="1149" y="190"/>
                    </a:cubicBezTo>
                    <a:cubicBezTo>
                      <a:pt x="1151" y="188"/>
                      <a:pt x="1155" y="186"/>
                      <a:pt x="1158" y="186"/>
                    </a:cubicBezTo>
                    <a:cubicBezTo>
                      <a:pt x="1159" y="186"/>
                      <a:pt x="1159" y="186"/>
                      <a:pt x="1160" y="186"/>
                    </a:cubicBezTo>
                    <a:cubicBezTo>
                      <a:pt x="1160" y="186"/>
                      <a:pt x="1161" y="186"/>
                      <a:pt x="1162" y="186"/>
                    </a:cubicBezTo>
                    <a:cubicBezTo>
                      <a:pt x="1165" y="186"/>
                      <a:pt x="1167" y="186"/>
                      <a:pt x="1167" y="185"/>
                    </a:cubicBezTo>
                    <a:cubicBezTo>
                      <a:pt x="1167" y="185"/>
                      <a:pt x="1167" y="185"/>
                      <a:pt x="1167" y="185"/>
                    </a:cubicBezTo>
                    <a:cubicBezTo>
                      <a:pt x="1167" y="185"/>
                      <a:pt x="1167" y="185"/>
                      <a:pt x="1167" y="185"/>
                    </a:cubicBezTo>
                    <a:cubicBezTo>
                      <a:pt x="1166" y="183"/>
                      <a:pt x="1166" y="182"/>
                      <a:pt x="1166" y="180"/>
                    </a:cubicBezTo>
                    <a:cubicBezTo>
                      <a:pt x="1166" y="180"/>
                      <a:pt x="1168" y="179"/>
                      <a:pt x="1170" y="179"/>
                    </a:cubicBezTo>
                    <a:cubicBezTo>
                      <a:pt x="1172" y="179"/>
                      <a:pt x="1173" y="180"/>
                      <a:pt x="1175" y="180"/>
                    </a:cubicBezTo>
                    <a:cubicBezTo>
                      <a:pt x="1178" y="181"/>
                      <a:pt x="1180" y="182"/>
                      <a:pt x="1185" y="182"/>
                    </a:cubicBezTo>
                    <a:cubicBezTo>
                      <a:pt x="1191" y="181"/>
                      <a:pt x="1201" y="183"/>
                      <a:pt x="1208" y="185"/>
                    </a:cubicBezTo>
                    <a:cubicBezTo>
                      <a:pt x="1209" y="185"/>
                      <a:pt x="1211" y="185"/>
                      <a:pt x="1212" y="185"/>
                    </a:cubicBezTo>
                    <a:cubicBezTo>
                      <a:pt x="1213" y="186"/>
                      <a:pt x="1214" y="186"/>
                      <a:pt x="1215" y="186"/>
                    </a:cubicBezTo>
                    <a:cubicBezTo>
                      <a:pt x="1219" y="187"/>
                      <a:pt x="1221" y="187"/>
                      <a:pt x="1222" y="188"/>
                    </a:cubicBezTo>
                    <a:cubicBezTo>
                      <a:pt x="1222" y="189"/>
                      <a:pt x="1222" y="189"/>
                      <a:pt x="1222" y="189"/>
                    </a:cubicBezTo>
                    <a:cubicBezTo>
                      <a:pt x="1222" y="191"/>
                      <a:pt x="1219" y="191"/>
                      <a:pt x="1218" y="191"/>
                    </a:cubicBezTo>
                    <a:cubicBezTo>
                      <a:pt x="1216" y="191"/>
                      <a:pt x="1213" y="191"/>
                      <a:pt x="1211" y="190"/>
                    </a:cubicBezTo>
                    <a:cubicBezTo>
                      <a:pt x="1210" y="190"/>
                      <a:pt x="1210" y="190"/>
                      <a:pt x="1209" y="190"/>
                    </a:cubicBezTo>
                    <a:cubicBezTo>
                      <a:pt x="1208" y="190"/>
                      <a:pt x="1207" y="190"/>
                      <a:pt x="1206" y="191"/>
                    </a:cubicBezTo>
                    <a:cubicBezTo>
                      <a:pt x="1206" y="191"/>
                      <a:pt x="1206" y="191"/>
                      <a:pt x="1207" y="191"/>
                    </a:cubicBezTo>
                    <a:cubicBezTo>
                      <a:pt x="1207" y="192"/>
                      <a:pt x="1210" y="192"/>
                      <a:pt x="1211" y="192"/>
                    </a:cubicBezTo>
                    <a:cubicBezTo>
                      <a:pt x="1215" y="193"/>
                      <a:pt x="1218" y="193"/>
                      <a:pt x="1218" y="195"/>
                    </a:cubicBezTo>
                    <a:cubicBezTo>
                      <a:pt x="1218" y="197"/>
                      <a:pt x="1215" y="198"/>
                      <a:pt x="1213" y="199"/>
                    </a:cubicBezTo>
                    <a:cubicBezTo>
                      <a:pt x="1212" y="199"/>
                      <a:pt x="1210" y="199"/>
                      <a:pt x="1210" y="200"/>
                    </a:cubicBezTo>
                    <a:cubicBezTo>
                      <a:pt x="1210" y="200"/>
                      <a:pt x="1210" y="201"/>
                      <a:pt x="1210" y="201"/>
                    </a:cubicBezTo>
                    <a:cubicBezTo>
                      <a:pt x="1211" y="202"/>
                      <a:pt x="1212" y="202"/>
                      <a:pt x="1213" y="202"/>
                    </a:cubicBezTo>
                    <a:cubicBezTo>
                      <a:pt x="1215" y="202"/>
                      <a:pt x="1216" y="202"/>
                      <a:pt x="1219" y="200"/>
                    </a:cubicBezTo>
                    <a:cubicBezTo>
                      <a:pt x="1222" y="197"/>
                      <a:pt x="1222" y="195"/>
                      <a:pt x="1223" y="193"/>
                    </a:cubicBezTo>
                    <a:cubicBezTo>
                      <a:pt x="1223" y="192"/>
                      <a:pt x="1223" y="191"/>
                      <a:pt x="1225" y="190"/>
                    </a:cubicBezTo>
                    <a:cubicBezTo>
                      <a:pt x="1225" y="190"/>
                      <a:pt x="1226" y="190"/>
                      <a:pt x="1228" y="190"/>
                    </a:cubicBezTo>
                    <a:cubicBezTo>
                      <a:pt x="1232" y="190"/>
                      <a:pt x="1254" y="191"/>
                      <a:pt x="1257" y="196"/>
                    </a:cubicBezTo>
                    <a:cubicBezTo>
                      <a:pt x="1258" y="197"/>
                      <a:pt x="1258" y="199"/>
                      <a:pt x="1258" y="199"/>
                    </a:cubicBezTo>
                    <a:cubicBezTo>
                      <a:pt x="1257" y="201"/>
                      <a:pt x="1253" y="201"/>
                      <a:pt x="1250" y="201"/>
                    </a:cubicBezTo>
                    <a:cubicBezTo>
                      <a:pt x="1249" y="201"/>
                      <a:pt x="1249" y="201"/>
                      <a:pt x="1248" y="201"/>
                    </a:cubicBezTo>
                    <a:cubicBezTo>
                      <a:pt x="1247" y="201"/>
                      <a:pt x="1247" y="201"/>
                      <a:pt x="1247" y="202"/>
                    </a:cubicBezTo>
                    <a:cubicBezTo>
                      <a:pt x="1247" y="202"/>
                      <a:pt x="1248" y="202"/>
                      <a:pt x="1249" y="202"/>
                    </a:cubicBezTo>
                    <a:cubicBezTo>
                      <a:pt x="1250" y="202"/>
                      <a:pt x="1250" y="202"/>
                      <a:pt x="1250" y="202"/>
                    </a:cubicBezTo>
                    <a:cubicBezTo>
                      <a:pt x="1254" y="202"/>
                      <a:pt x="1262" y="205"/>
                      <a:pt x="1262" y="207"/>
                    </a:cubicBezTo>
                    <a:cubicBezTo>
                      <a:pt x="1262" y="208"/>
                      <a:pt x="1263" y="208"/>
                      <a:pt x="1263" y="208"/>
                    </a:cubicBezTo>
                    <a:cubicBezTo>
                      <a:pt x="1263" y="209"/>
                      <a:pt x="1264" y="209"/>
                      <a:pt x="1264" y="209"/>
                    </a:cubicBezTo>
                    <a:cubicBezTo>
                      <a:pt x="1264" y="209"/>
                      <a:pt x="1264" y="209"/>
                      <a:pt x="1264" y="208"/>
                    </a:cubicBezTo>
                    <a:cubicBezTo>
                      <a:pt x="1265" y="208"/>
                      <a:pt x="1266" y="207"/>
                      <a:pt x="1267" y="207"/>
                    </a:cubicBezTo>
                    <a:cubicBezTo>
                      <a:pt x="1271" y="207"/>
                      <a:pt x="1277" y="210"/>
                      <a:pt x="1278" y="212"/>
                    </a:cubicBezTo>
                    <a:cubicBezTo>
                      <a:pt x="1279" y="213"/>
                      <a:pt x="1279" y="215"/>
                      <a:pt x="1278" y="216"/>
                    </a:cubicBezTo>
                    <a:cubicBezTo>
                      <a:pt x="1278" y="216"/>
                      <a:pt x="1278" y="216"/>
                      <a:pt x="1278" y="216"/>
                    </a:cubicBezTo>
                    <a:cubicBezTo>
                      <a:pt x="1278" y="216"/>
                      <a:pt x="1279" y="216"/>
                      <a:pt x="1279" y="216"/>
                    </a:cubicBezTo>
                    <a:cubicBezTo>
                      <a:pt x="1280" y="216"/>
                      <a:pt x="1280" y="216"/>
                      <a:pt x="1280" y="216"/>
                    </a:cubicBezTo>
                    <a:cubicBezTo>
                      <a:pt x="1281" y="216"/>
                      <a:pt x="1282" y="216"/>
                      <a:pt x="1283" y="216"/>
                    </a:cubicBezTo>
                    <a:cubicBezTo>
                      <a:pt x="1287" y="216"/>
                      <a:pt x="1287" y="216"/>
                      <a:pt x="1287" y="216"/>
                    </a:cubicBezTo>
                    <a:cubicBezTo>
                      <a:pt x="1292" y="216"/>
                      <a:pt x="1299" y="216"/>
                      <a:pt x="1302" y="215"/>
                    </a:cubicBezTo>
                    <a:cubicBezTo>
                      <a:pt x="1306" y="214"/>
                      <a:pt x="1315" y="213"/>
                      <a:pt x="1323" y="213"/>
                    </a:cubicBezTo>
                    <a:cubicBezTo>
                      <a:pt x="1328" y="213"/>
                      <a:pt x="1335" y="213"/>
                      <a:pt x="1339" y="215"/>
                    </a:cubicBezTo>
                    <a:cubicBezTo>
                      <a:pt x="1347" y="218"/>
                      <a:pt x="1356" y="224"/>
                      <a:pt x="1356" y="228"/>
                    </a:cubicBezTo>
                    <a:cubicBezTo>
                      <a:pt x="1357" y="229"/>
                      <a:pt x="1356" y="230"/>
                      <a:pt x="1355" y="230"/>
                    </a:cubicBezTo>
                    <a:cubicBezTo>
                      <a:pt x="1354" y="231"/>
                      <a:pt x="1354" y="232"/>
                      <a:pt x="1354" y="233"/>
                    </a:cubicBezTo>
                    <a:cubicBezTo>
                      <a:pt x="1355" y="234"/>
                      <a:pt x="1355" y="235"/>
                      <a:pt x="1354" y="236"/>
                    </a:cubicBezTo>
                    <a:cubicBezTo>
                      <a:pt x="1354" y="236"/>
                      <a:pt x="1354" y="236"/>
                      <a:pt x="1354" y="236"/>
                    </a:cubicBezTo>
                    <a:cubicBezTo>
                      <a:pt x="1355" y="237"/>
                      <a:pt x="1357" y="237"/>
                      <a:pt x="1358" y="237"/>
                    </a:cubicBezTo>
                    <a:cubicBezTo>
                      <a:pt x="1363" y="237"/>
                      <a:pt x="1367" y="238"/>
                      <a:pt x="1367" y="240"/>
                    </a:cubicBezTo>
                    <a:cubicBezTo>
                      <a:pt x="1367" y="241"/>
                      <a:pt x="1367" y="244"/>
                      <a:pt x="1368" y="247"/>
                    </a:cubicBezTo>
                    <a:cubicBezTo>
                      <a:pt x="1368" y="246"/>
                      <a:pt x="1368" y="246"/>
                      <a:pt x="1368" y="246"/>
                    </a:cubicBezTo>
                    <a:cubicBezTo>
                      <a:pt x="1368" y="244"/>
                      <a:pt x="1368" y="241"/>
                      <a:pt x="1370" y="240"/>
                    </a:cubicBezTo>
                    <a:cubicBezTo>
                      <a:pt x="1372" y="238"/>
                      <a:pt x="1385" y="237"/>
                      <a:pt x="1393" y="237"/>
                    </a:cubicBezTo>
                    <a:cubicBezTo>
                      <a:pt x="1399" y="237"/>
                      <a:pt x="1400" y="238"/>
                      <a:pt x="1400" y="238"/>
                    </a:cubicBezTo>
                    <a:cubicBezTo>
                      <a:pt x="1401" y="239"/>
                      <a:pt x="1411" y="241"/>
                      <a:pt x="1418" y="241"/>
                    </a:cubicBezTo>
                    <a:cubicBezTo>
                      <a:pt x="1421" y="241"/>
                      <a:pt x="1422" y="241"/>
                      <a:pt x="1423" y="241"/>
                    </a:cubicBezTo>
                    <a:cubicBezTo>
                      <a:pt x="1425" y="240"/>
                      <a:pt x="1426" y="238"/>
                      <a:pt x="1428" y="236"/>
                    </a:cubicBezTo>
                    <a:cubicBezTo>
                      <a:pt x="1430" y="234"/>
                      <a:pt x="1432" y="232"/>
                      <a:pt x="1435" y="232"/>
                    </a:cubicBezTo>
                    <a:cubicBezTo>
                      <a:pt x="1439" y="231"/>
                      <a:pt x="1445" y="233"/>
                      <a:pt x="1447" y="235"/>
                    </a:cubicBezTo>
                    <a:cubicBezTo>
                      <a:pt x="1448" y="236"/>
                      <a:pt x="1448" y="237"/>
                      <a:pt x="1448" y="238"/>
                    </a:cubicBezTo>
                    <a:cubicBezTo>
                      <a:pt x="1448" y="240"/>
                      <a:pt x="1445" y="242"/>
                      <a:pt x="1443" y="242"/>
                    </a:cubicBezTo>
                    <a:cubicBezTo>
                      <a:pt x="1441" y="242"/>
                      <a:pt x="1440" y="242"/>
                      <a:pt x="1439" y="241"/>
                    </a:cubicBezTo>
                    <a:cubicBezTo>
                      <a:pt x="1438" y="240"/>
                      <a:pt x="1437" y="240"/>
                      <a:pt x="1437" y="240"/>
                    </a:cubicBezTo>
                    <a:cubicBezTo>
                      <a:pt x="1436" y="240"/>
                      <a:pt x="1436" y="240"/>
                      <a:pt x="1436" y="240"/>
                    </a:cubicBezTo>
                    <a:cubicBezTo>
                      <a:pt x="1436" y="240"/>
                      <a:pt x="1436" y="241"/>
                      <a:pt x="1436" y="243"/>
                    </a:cubicBezTo>
                    <a:cubicBezTo>
                      <a:pt x="1437" y="244"/>
                      <a:pt x="1439" y="245"/>
                      <a:pt x="1441" y="245"/>
                    </a:cubicBezTo>
                    <a:cubicBezTo>
                      <a:pt x="1442" y="246"/>
                      <a:pt x="1444" y="247"/>
                      <a:pt x="1446" y="248"/>
                    </a:cubicBezTo>
                    <a:cubicBezTo>
                      <a:pt x="1447" y="251"/>
                      <a:pt x="1452" y="253"/>
                      <a:pt x="1455" y="253"/>
                    </a:cubicBezTo>
                    <a:cubicBezTo>
                      <a:pt x="1456" y="253"/>
                      <a:pt x="1457" y="253"/>
                      <a:pt x="1458" y="253"/>
                    </a:cubicBezTo>
                    <a:cubicBezTo>
                      <a:pt x="1460" y="252"/>
                      <a:pt x="1462" y="251"/>
                      <a:pt x="1462" y="249"/>
                    </a:cubicBezTo>
                    <a:cubicBezTo>
                      <a:pt x="1462" y="248"/>
                      <a:pt x="1461" y="247"/>
                      <a:pt x="1460" y="245"/>
                    </a:cubicBezTo>
                    <a:cubicBezTo>
                      <a:pt x="1454" y="240"/>
                      <a:pt x="1454" y="238"/>
                      <a:pt x="1454" y="237"/>
                    </a:cubicBezTo>
                    <a:cubicBezTo>
                      <a:pt x="1454" y="237"/>
                      <a:pt x="1454" y="236"/>
                      <a:pt x="1455" y="236"/>
                    </a:cubicBezTo>
                    <a:cubicBezTo>
                      <a:pt x="1456" y="236"/>
                      <a:pt x="1456" y="235"/>
                      <a:pt x="1456" y="234"/>
                    </a:cubicBezTo>
                    <a:cubicBezTo>
                      <a:pt x="1457" y="233"/>
                      <a:pt x="1457" y="231"/>
                      <a:pt x="1458" y="230"/>
                    </a:cubicBezTo>
                    <a:cubicBezTo>
                      <a:pt x="1459" y="229"/>
                      <a:pt x="1459" y="229"/>
                      <a:pt x="1461" y="229"/>
                    </a:cubicBezTo>
                    <a:cubicBezTo>
                      <a:pt x="1467" y="229"/>
                      <a:pt x="1481" y="235"/>
                      <a:pt x="1481" y="235"/>
                    </a:cubicBezTo>
                    <a:cubicBezTo>
                      <a:pt x="1483" y="235"/>
                      <a:pt x="1483" y="235"/>
                      <a:pt x="1485" y="234"/>
                    </a:cubicBezTo>
                    <a:cubicBezTo>
                      <a:pt x="1486" y="234"/>
                      <a:pt x="1487" y="233"/>
                      <a:pt x="1490" y="233"/>
                    </a:cubicBezTo>
                    <a:cubicBezTo>
                      <a:pt x="1494" y="234"/>
                      <a:pt x="1502" y="234"/>
                      <a:pt x="1508" y="234"/>
                    </a:cubicBezTo>
                    <a:cubicBezTo>
                      <a:pt x="1511" y="234"/>
                      <a:pt x="1512" y="234"/>
                      <a:pt x="1512" y="234"/>
                    </a:cubicBezTo>
                    <a:cubicBezTo>
                      <a:pt x="1515" y="234"/>
                      <a:pt x="1515" y="235"/>
                      <a:pt x="1516" y="236"/>
                    </a:cubicBezTo>
                    <a:cubicBezTo>
                      <a:pt x="1517" y="237"/>
                      <a:pt x="1518" y="238"/>
                      <a:pt x="1522" y="238"/>
                    </a:cubicBezTo>
                    <a:cubicBezTo>
                      <a:pt x="1529" y="238"/>
                      <a:pt x="1545" y="245"/>
                      <a:pt x="1549" y="249"/>
                    </a:cubicBezTo>
                    <a:cubicBezTo>
                      <a:pt x="1551" y="251"/>
                      <a:pt x="1554" y="252"/>
                      <a:pt x="1558" y="253"/>
                    </a:cubicBezTo>
                    <a:cubicBezTo>
                      <a:pt x="1561" y="254"/>
                      <a:pt x="1564" y="255"/>
                      <a:pt x="1565" y="257"/>
                    </a:cubicBezTo>
                    <a:cubicBezTo>
                      <a:pt x="1566" y="258"/>
                      <a:pt x="1570" y="260"/>
                      <a:pt x="1574" y="262"/>
                    </a:cubicBezTo>
                    <a:cubicBezTo>
                      <a:pt x="1576" y="262"/>
                      <a:pt x="1577" y="263"/>
                      <a:pt x="1578" y="263"/>
                    </a:cubicBezTo>
                    <a:cubicBezTo>
                      <a:pt x="1585" y="266"/>
                      <a:pt x="1597" y="272"/>
                      <a:pt x="1598" y="275"/>
                    </a:cubicBezTo>
                    <a:cubicBezTo>
                      <a:pt x="1598" y="276"/>
                      <a:pt x="1598" y="276"/>
                      <a:pt x="1599" y="277"/>
                    </a:cubicBezTo>
                    <a:cubicBezTo>
                      <a:pt x="1600" y="277"/>
                      <a:pt x="1602" y="278"/>
                      <a:pt x="1601" y="281"/>
                    </a:cubicBezTo>
                    <a:cubicBezTo>
                      <a:pt x="1600" y="286"/>
                      <a:pt x="1601" y="289"/>
                      <a:pt x="1602" y="289"/>
                    </a:cubicBezTo>
                    <a:cubicBezTo>
                      <a:pt x="1604" y="291"/>
                      <a:pt x="1605" y="292"/>
                      <a:pt x="1606" y="292"/>
                    </a:cubicBezTo>
                    <a:cubicBezTo>
                      <a:pt x="1606" y="291"/>
                      <a:pt x="1607" y="290"/>
                      <a:pt x="1607" y="289"/>
                    </a:cubicBezTo>
                    <a:cubicBezTo>
                      <a:pt x="1608" y="288"/>
                      <a:pt x="1608" y="288"/>
                      <a:pt x="1608" y="287"/>
                    </a:cubicBezTo>
                    <a:cubicBezTo>
                      <a:pt x="1607" y="287"/>
                      <a:pt x="1606" y="286"/>
                      <a:pt x="1605" y="286"/>
                    </a:cubicBezTo>
                    <a:cubicBezTo>
                      <a:pt x="1604" y="285"/>
                      <a:pt x="1603" y="284"/>
                      <a:pt x="1603" y="282"/>
                    </a:cubicBezTo>
                    <a:cubicBezTo>
                      <a:pt x="1603" y="281"/>
                      <a:pt x="1605" y="280"/>
                      <a:pt x="1610" y="280"/>
                    </a:cubicBezTo>
                    <a:cubicBezTo>
                      <a:pt x="1611" y="280"/>
                      <a:pt x="1617" y="280"/>
                      <a:pt x="1618" y="282"/>
                    </a:cubicBezTo>
                    <a:cubicBezTo>
                      <a:pt x="1618" y="283"/>
                      <a:pt x="1619" y="284"/>
                      <a:pt x="1620" y="284"/>
                    </a:cubicBezTo>
                    <a:cubicBezTo>
                      <a:pt x="1620" y="284"/>
                      <a:pt x="1621" y="283"/>
                      <a:pt x="1623" y="283"/>
                    </a:cubicBezTo>
                    <a:cubicBezTo>
                      <a:pt x="1626" y="283"/>
                      <a:pt x="1633" y="285"/>
                      <a:pt x="1635" y="287"/>
                    </a:cubicBezTo>
                    <a:cubicBezTo>
                      <a:pt x="1637" y="290"/>
                      <a:pt x="1646" y="296"/>
                      <a:pt x="1649" y="297"/>
                    </a:cubicBezTo>
                    <a:cubicBezTo>
                      <a:pt x="1651" y="298"/>
                      <a:pt x="1651" y="299"/>
                      <a:pt x="1651" y="300"/>
                    </a:cubicBezTo>
                    <a:cubicBezTo>
                      <a:pt x="1651" y="301"/>
                      <a:pt x="1650" y="302"/>
                      <a:pt x="1648" y="302"/>
                    </a:cubicBezTo>
                    <a:cubicBezTo>
                      <a:pt x="1647" y="302"/>
                      <a:pt x="1647" y="302"/>
                      <a:pt x="1647" y="302"/>
                    </a:cubicBezTo>
                    <a:cubicBezTo>
                      <a:pt x="1647" y="302"/>
                      <a:pt x="1647" y="302"/>
                      <a:pt x="1647" y="302"/>
                    </a:cubicBezTo>
                    <a:cubicBezTo>
                      <a:pt x="1645" y="302"/>
                      <a:pt x="1644" y="305"/>
                      <a:pt x="1643" y="306"/>
                    </a:cubicBezTo>
                    <a:cubicBezTo>
                      <a:pt x="1643" y="307"/>
                      <a:pt x="1643" y="308"/>
                      <a:pt x="1641" y="308"/>
                    </a:cubicBezTo>
                    <a:cubicBezTo>
                      <a:pt x="1640" y="308"/>
                      <a:pt x="1640" y="308"/>
                      <a:pt x="1639" y="308"/>
                    </a:cubicBezTo>
                    <a:cubicBezTo>
                      <a:pt x="1639" y="308"/>
                      <a:pt x="1639" y="308"/>
                      <a:pt x="1639" y="309"/>
                    </a:cubicBezTo>
                    <a:cubicBezTo>
                      <a:pt x="1639" y="309"/>
                      <a:pt x="1639" y="310"/>
                      <a:pt x="1637" y="310"/>
                    </a:cubicBezTo>
                    <a:cubicBezTo>
                      <a:pt x="1636" y="310"/>
                      <a:pt x="1636" y="310"/>
                      <a:pt x="1636" y="310"/>
                    </a:cubicBezTo>
                    <a:cubicBezTo>
                      <a:pt x="1634" y="310"/>
                      <a:pt x="1629" y="310"/>
                      <a:pt x="1626" y="308"/>
                    </a:cubicBezTo>
                    <a:cubicBezTo>
                      <a:pt x="1624" y="306"/>
                      <a:pt x="1624" y="307"/>
                      <a:pt x="1624" y="307"/>
                    </a:cubicBezTo>
                    <a:cubicBezTo>
                      <a:pt x="1626" y="308"/>
                      <a:pt x="1627" y="313"/>
                      <a:pt x="1627" y="315"/>
                    </a:cubicBezTo>
                    <a:cubicBezTo>
                      <a:pt x="1627" y="316"/>
                      <a:pt x="1627" y="318"/>
                      <a:pt x="1625" y="318"/>
                    </a:cubicBezTo>
                    <a:cubicBezTo>
                      <a:pt x="1625" y="319"/>
                      <a:pt x="1626" y="319"/>
                      <a:pt x="1626" y="319"/>
                    </a:cubicBezTo>
                    <a:cubicBezTo>
                      <a:pt x="1626" y="320"/>
                      <a:pt x="1626" y="322"/>
                      <a:pt x="1625" y="322"/>
                    </a:cubicBezTo>
                    <a:cubicBezTo>
                      <a:pt x="1625" y="323"/>
                      <a:pt x="1625" y="323"/>
                      <a:pt x="1624" y="323"/>
                    </a:cubicBezTo>
                    <a:cubicBezTo>
                      <a:pt x="1624" y="323"/>
                      <a:pt x="1624" y="323"/>
                      <a:pt x="1624" y="323"/>
                    </a:cubicBezTo>
                    <a:cubicBezTo>
                      <a:pt x="1624" y="323"/>
                      <a:pt x="1623" y="323"/>
                      <a:pt x="1623" y="323"/>
                    </a:cubicBezTo>
                    <a:cubicBezTo>
                      <a:pt x="1624" y="324"/>
                      <a:pt x="1625" y="324"/>
                      <a:pt x="1625" y="325"/>
                    </a:cubicBezTo>
                    <a:cubicBezTo>
                      <a:pt x="1625" y="326"/>
                      <a:pt x="1625" y="326"/>
                      <a:pt x="1624" y="327"/>
                    </a:cubicBezTo>
                    <a:cubicBezTo>
                      <a:pt x="1623" y="328"/>
                      <a:pt x="1622" y="328"/>
                      <a:pt x="1622" y="328"/>
                    </a:cubicBezTo>
                    <a:cubicBezTo>
                      <a:pt x="1621" y="328"/>
                      <a:pt x="1621" y="328"/>
                      <a:pt x="1620" y="328"/>
                    </a:cubicBezTo>
                    <a:cubicBezTo>
                      <a:pt x="1620" y="328"/>
                      <a:pt x="1620" y="328"/>
                      <a:pt x="1620" y="328"/>
                    </a:cubicBezTo>
                    <a:cubicBezTo>
                      <a:pt x="1619" y="328"/>
                      <a:pt x="1619" y="328"/>
                      <a:pt x="1619" y="328"/>
                    </a:cubicBezTo>
                    <a:cubicBezTo>
                      <a:pt x="1618" y="329"/>
                      <a:pt x="1616" y="329"/>
                      <a:pt x="1615" y="328"/>
                    </a:cubicBezTo>
                    <a:cubicBezTo>
                      <a:pt x="1614" y="328"/>
                      <a:pt x="1613" y="328"/>
                      <a:pt x="1613" y="328"/>
                    </a:cubicBezTo>
                    <a:cubicBezTo>
                      <a:pt x="1610" y="328"/>
                      <a:pt x="1607" y="327"/>
                      <a:pt x="1606" y="324"/>
                    </a:cubicBezTo>
                    <a:cubicBezTo>
                      <a:pt x="1606" y="324"/>
                      <a:pt x="1605" y="324"/>
                      <a:pt x="1603" y="323"/>
                    </a:cubicBezTo>
                    <a:cubicBezTo>
                      <a:pt x="1602" y="323"/>
                      <a:pt x="1599" y="323"/>
                      <a:pt x="1597" y="322"/>
                    </a:cubicBezTo>
                    <a:cubicBezTo>
                      <a:pt x="1593" y="320"/>
                      <a:pt x="1591" y="317"/>
                      <a:pt x="1590" y="313"/>
                    </a:cubicBezTo>
                    <a:cubicBezTo>
                      <a:pt x="1589" y="311"/>
                      <a:pt x="1583" y="308"/>
                      <a:pt x="1578" y="308"/>
                    </a:cubicBezTo>
                    <a:cubicBezTo>
                      <a:pt x="1577" y="308"/>
                      <a:pt x="1576" y="308"/>
                      <a:pt x="1576" y="308"/>
                    </a:cubicBezTo>
                    <a:cubicBezTo>
                      <a:pt x="1575" y="309"/>
                      <a:pt x="1572" y="310"/>
                      <a:pt x="1570" y="310"/>
                    </a:cubicBezTo>
                    <a:cubicBezTo>
                      <a:pt x="1569" y="310"/>
                      <a:pt x="1565" y="309"/>
                      <a:pt x="1565" y="307"/>
                    </a:cubicBezTo>
                    <a:cubicBezTo>
                      <a:pt x="1565" y="307"/>
                      <a:pt x="1564" y="306"/>
                      <a:pt x="1563" y="306"/>
                    </a:cubicBezTo>
                    <a:cubicBezTo>
                      <a:pt x="1562" y="305"/>
                      <a:pt x="1560" y="303"/>
                      <a:pt x="1561" y="300"/>
                    </a:cubicBezTo>
                    <a:cubicBezTo>
                      <a:pt x="1562" y="299"/>
                      <a:pt x="1562" y="299"/>
                      <a:pt x="1562" y="298"/>
                    </a:cubicBezTo>
                    <a:cubicBezTo>
                      <a:pt x="1563" y="298"/>
                      <a:pt x="1563" y="297"/>
                      <a:pt x="1563" y="297"/>
                    </a:cubicBezTo>
                    <a:cubicBezTo>
                      <a:pt x="1562" y="297"/>
                      <a:pt x="1560" y="297"/>
                      <a:pt x="1559" y="297"/>
                    </a:cubicBezTo>
                    <a:cubicBezTo>
                      <a:pt x="1559" y="297"/>
                      <a:pt x="1559" y="297"/>
                      <a:pt x="1559" y="297"/>
                    </a:cubicBezTo>
                    <a:cubicBezTo>
                      <a:pt x="1558" y="297"/>
                      <a:pt x="1558" y="297"/>
                      <a:pt x="1558" y="297"/>
                    </a:cubicBezTo>
                    <a:cubicBezTo>
                      <a:pt x="1558" y="298"/>
                      <a:pt x="1557" y="300"/>
                      <a:pt x="1555" y="300"/>
                    </a:cubicBezTo>
                    <a:cubicBezTo>
                      <a:pt x="1554" y="300"/>
                      <a:pt x="1554" y="300"/>
                      <a:pt x="1554" y="301"/>
                    </a:cubicBezTo>
                    <a:cubicBezTo>
                      <a:pt x="1553" y="301"/>
                      <a:pt x="1554" y="302"/>
                      <a:pt x="1555" y="303"/>
                    </a:cubicBezTo>
                    <a:cubicBezTo>
                      <a:pt x="1556" y="304"/>
                      <a:pt x="1558" y="305"/>
                      <a:pt x="1558" y="307"/>
                    </a:cubicBezTo>
                    <a:cubicBezTo>
                      <a:pt x="1558" y="308"/>
                      <a:pt x="1558" y="309"/>
                      <a:pt x="1556" y="310"/>
                    </a:cubicBezTo>
                    <a:cubicBezTo>
                      <a:pt x="1555" y="311"/>
                      <a:pt x="1555" y="311"/>
                      <a:pt x="1555" y="312"/>
                    </a:cubicBezTo>
                    <a:cubicBezTo>
                      <a:pt x="1555" y="313"/>
                      <a:pt x="1555" y="314"/>
                      <a:pt x="1554" y="315"/>
                    </a:cubicBezTo>
                    <a:cubicBezTo>
                      <a:pt x="1553" y="317"/>
                      <a:pt x="1549" y="318"/>
                      <a:pt x="1544" y="320"/>
                    </a:cubicBezTo>
                    <a:cubicBezTo>
                      <a:pt x="1543" y="321"/>
                      <a:pt x="1541" y="321"/>
                      <a:pt x="1541" y="322"/>
                    </a:cubicBezTo>
                    <a:cubicBezTo>
                      <a:pt x="1539" y="323"/>
                      <a:pt x="1536" y="323"/>
                      <a:pt x="1533" y="323"/>
                    </a:cubicBezTo>
                    <a:cubicBezTo>
                      <a:pt x="1532" y="323"/>
                      <a:pt x="1530" y="323"/>
                      <a:pt x="1529" y="322"/>
                    </a:cubicBezTo>
                    <a:cubicBezTo>
                      <a:pt x="1528" y="322"/>
                      <a:pt x="1527" y="321"/>
                      <a:pt x="1527" y="320"/>
                    </a:cubicBezTo>
                    <a:cubicBezTo>
                      <a:pt x="1526" y="319"/>
                      <a:pt x="1526" y="319"/>
                      <a:pt x="1524" y="318"/>
                    </a:cubicBezTo>
                    <a:cubicBezTo>
                      <a:pt x="1523" y="317"/>
                      <a:pt x="1522" y="317"/>
                      <a:pt x="1520" y="317"/>
                    </a:cubicBezTo>
                    <a:cubicBezTo>
                      <a:pt x="1518" y="317"/>
                      <a:pt x="1516" y="318"/>
                      <a:pt x="1516" y="319"/>
                    </a:cubicBezTo>
                    <a:cubicBezTo>
                      <a:pt x="1515" y="319"/>
                      <a:pt x="1515" y="319"/>
                      <a:pt x="1515" y="319"/>
                    </a:cubicBezTo>
                    <a:cubicBezTo>
                      <a:pt x="1516" y="320"/>
                      <a:pt x="1517" y="321"/>
                      <a:pt x="1519" y="321"/>
                    </a:cubicBezTo>
                    <a:cubicBezTo>
                      <a:pt x="1520" y="321"/>
                      <a:pt x="1521" y="321"/>
                      <a:pt x="1522" y="320"/>
                    </a:cubicBezTo>
                    <a:cubicBezTo>
                      <a:pt x="1523" y="320"/>
                      <a:pt x="1523" y="320"/>
                      <a:pt x="1524" y="320"/>
                    </a:cubicBezTo>
                    <a:cubicBezTo>
                      <a:pt x="1527" y="320"/>
                      <a:pt x="1527" y="323"/>
                      <a:pt x="1527" y="325"/>
                    </a:cubicBezTo>
                    <a:cubicBezTo>
                      <a:pt x="1527" y="325"/>
                      <a:pt x="1527" y="326"/>
                      <a:pt x="1528" y="326"/>
                    </a:cubicBezTo>
                    <a:cubicBezTo>
                      <a:pt x="1529" y="327"/>
                      <a:pt x="1529" y="328"/>
                      <a:pt x="1530" y="328"/>
                    </a:cubicBezTo>
                    <a:cubicBezTo>
                      <a:pt x="1530" y="328"/>
                      <a:pt x="1531" y="327"/>
                      <a:pt x="1531" y="327"/>
                    </a:cubicBezTo>
                    <a:cubicBezTo>
                      <a:pt x="1531" y="327"/>
                      <a:pt x="1531" y="327"/>
                      <a:pt x="1532" y="327"/>
                    </a:cubicBezTo>
                    <a:cubicBezTo>
                      <a:pt x="1533" y="327"/>
                      <a:pt x="1535" y="329"/>
                      <a:pt x="1536" y="330"/>
                    </a:cubicBezTo>
                    <a:cubicBezTo>
                      <a:pt x="1537" y="332"/>
                      <a:pt x="1540" y="335"/>
                      <a:pt x="1539" y="338"/>
                    </a:cubicBezTo>
                    <a:cubicBezTo>
                      <a:pt x="1539" y="339"/>
                      <a:pt x="1540" y="340"/>
                      <a:pt x="1541" y="342"/>
                    </a:cubicBezTo>
                    <a:cubicBezTo>
                      <a:pt x="1543" y="343"/>
                      <a:pt x="1545" y="345"/>
                      <a:pt x="1545" y="346"/>
                    </a:cubicBezTo>
                    <a:cubicBezTo>
                      <a:pt x="1544" y="347"/>
                      <a:pt x="1545" y="348"/>
                      <a:pt x="1545" y="349"/>
                    </a:cubicBezTo>
                    <a:cubicBezTo>
                      <a:pt x="1546" y="350"/>
                      <a:pt x="1547" y="352"/>
                      <a:pt x="1545" y="355"/>
                    </a:cubicBezTo>
                    <a:cubicBezTo>
                      <a:pt x="1543" y="357"/>
                      <a:pt x="1541" y="357"/>
                      <a:pt x="1539" y="357"/>
                    </a:cubicBezTo>
                    <a:cubicBezTo>
                      <a:pt x="1538" y="357"/>
                      <a:pt x="1537" y="357"/>
                      <a:pt x="1536" y="357"/>
                    </a:cubicBezTo>
                    <a:cubicBezTo>
                      <a:pt x="1535" y="357"/>
                      <a:pt x="1534" y="356"/>
                      <a:pt x="1533" y="356"/>
                    </a:cubicBezTo>
                    <a:cubicBezTo>
                      <a:pt x="1531" y="356"/>
                      <a:pt x="1530" y="356"/>
                      <a:pt x="1529" y="356"/>
                    </a:cubicBezTo>
                    <a:cubicBezTo>
                      <a:pt x="1526" y="355"/>
                      <a:pt x="1524" y="355"/>
                      <a:pt x="1524" y="353"/>
                    </a:cubicBezTo>
                    <a:cubicBezTo>
                      <a:pt x="1524" y="353"/>
                      <a:pt x="1523" y="353"/>
                      <a:pt x="1523" y="353"/>
                    </a:cubicBezTo>
                    <a:cubicBezTo>
                      <a:pt x="1522" y="353"/>
                      <a:pt x="1522" y="353"/>
                      <a:pt x="1522" y="353"/>
                    </a:cubicBezTo>
                    <a:cubicBezTo>
                      <a:pt x="1522" y="354"/>
                      <a:pt x="1522" y="354"/>
                      <a:pt x="1522" y="355"/>
                    </a:cubicBezTo>
                    <a:cubicBezTo>
                      <a:pt x="1520" y="358"/>
                      <a:pt x="1509" y="363"/>
                      <a:pt x="1501" y="365"/>
                    </a:cubicBezTo>
                    <a:cubicBezTo>
                      <a:pt x="1491" y="367"/>
                      <a:pt x="1486" y="370"/>
                      <a:pt x="1485" y="371"/>
                    </a:cubicBezTo>
                    <a:cubicBezTo>
                      <a:pt x="1485" y="373"/>
                      <a:pt x="1484" y="373"/>
                      <a:pt x="1483" y="373"/>
                    </a:cubicBezTo>
                    <a:cubicBezTo>
                      <a:pt x="1482" y="374"/>
                      <a:pt x="1481" y="374"/>
                      <a:pt x="1480" y="375"/>
                    </a:cubicBezTo>
                    <a:cubicBezTo>
                      <a:pt x="1478" y="377"/>
                      <a:pt x="1478" y="377"/>
                      <a:pt x="1477" y="378"/>
                    </a:cubicBezTo>
                    <a:cubicBezTo>
                      <a:pt x="1476" y="378"/>
                      <a:pt x="1476" y="378"/>
                      <a:pt x="1474" y="379"/>
                    </a:cubicBezTo>
                    <a:cubicBezTo>
                      <a:pt x="1469" y="383"/>
                      <a:pt x="1463" y="386"/>
                      <a:pt x="1459" y="387"/>
                    </a:cubicBezTo>
                    <a:cubicBezTo>
                      <a:pt x="1458" y="388"/>
                      <a:pt x="1458" y="388"/>
                      <a:pt x="1458" y="389"/>
                    </a:cubicBezTo>
                    <a:cubicBezTo>
                      <a:pt x="1458" y="391"/>
                      <a:pt x="1458" y="392"/>
                      <a:pt x="1455" y="393"/>
                    </a:cubicBezTo>
                    <a:cubicBezTo>
                      <a:pt x="1455" y="393"/>
                      <a:pt x="1455" y="393"/>
                      <a:pt x="1455" y="393"/>
                    </a:cubicBezTo>
                    <a:cubicBezTo>
                      <a:pt x="1453" y="393"/>
                      <a:pt x="1452" y="392"/>
                      <a:pt x="1451" y="391"/>
                    </a:cubicBezTo>
                    <a:cubicBezTo>
                      <a:pt x="1450" y="389"/>
                      <a:pt x="1449" y="388"/>
                      <a:pt x="1448" y="387"/>
                    </a:cubicBezTo>
                    <a:cubicBezTo>
                      <a:pt x="1446" y="386"/>
                      <a:pt x="1442" y="386"/>
                      <a:pt x="1438" y="386"/>
                    </a:cubicBezTo>
                    <a:cubicBezTo>
                      <a:pt x="1432" y="386"/>
                      <a:pt x="1427" y="387"/>
                      <a:pt x="1424" y="389"/>
                    </a:cubicBezTo>
                    <a:cubicBezTo>
                      <a:pt x="1422" y="390"/>
                      <a:pt x="1420" y="392"/>
                      <a:pt x="1419" y="393"/>
                    </a:cubicBezTo>
                    <a:cubicBezTo>
                      <a:pt x="1418" y="394"/>
                      <a:pt x="1417" y="395"/>
                      <a:pt x="1416" y="395"/>
                    </a:cubicBezTo>
                    <a:cubicBezTo>
                      <a:pt x="1415" y="395"/>
                      <a:pt x="1414" y="394"/>
                      <a:pt x="1414" y="393"/>
                    </a:cubicBezTo>
                    <a:cubicBezTo>
                      <a:pt x="1413" y="392"/>
                      <a:pt x="1414" y="390"/>
                      <a:pt x="1414" y="389"/>
                    </a:cubicBezTo>
                    <a:cubicBezTo>
                      <a:pt x="1414" y="388"/>
                      <a:pt x="1414" y="386"/>
                      <a:pt x="1413" y="386"/>
                    </a:cubicBezTo>
                    <a:cubicBezTo>
                      <a:pt x="1413" y="386"/>
                      <a:pt x="1413" y="386"/>
                      <a:pt x="1413" y="386"/>
                    </a:cubicBezTo>
                    <a:cubicBezTo>
                      <a:pt x="1411" y="386"/>
                      <a:pt x="1409" y="389"/>
                      <a:pt x="1407" y="391"/>
                    </a:cubicBezTo>
                    <a:cubicBezTo>
                      <a:pt x="1406" y="393"/>
                      <a:pt x="1405" y="394"/>
                      <a:pt x="1404" y="395"/>
                    </a:cubicBezTo>
                    <a:cubicBezTo>
                      <a:pt x="1403" y="395"/>
                      <a:pt x="1403" y="395"/>
                      <a:pt x="1402" y="395"/>
                    </a:cubicBezTo>
                    <a:cubicBezTo>
                      <a:pt x="1401" y="395"/>
                      <a:pt x="1400" y="394"/>
                      <a:pt x="1400" y="394"/>
                    </a:cubicBezTo>
                    <a:cubicBezTo>
                      <a:pt x="1400" y="394"/>
                      <a:pt x="1400" y="393"/>
                      <a:pt x="1400" y="393"/>
                    </a:cubicBezTo>
                    <a:cubicBezTo>
                      <a:pt x="1399" y="393"/>
                      <a:pt x="1398" y="393"/>
                      <a:pt x="1396" y="393"/>
                    </a:cubicBezTo>
                    <a:cubicBezTo>
                      <a:pt x="1394" y="393"/>
                      <a:pt x="1392" y="392"/>
                      <a:pt x="1392" y="393"/>
                    </a:cubicBezTo>
                    <a:cubicBezTo>
                      <a:pt x="1392" y="394"/>
                      <a:pt x="1391" y="395"/>
                      <a:pt x="1390" y="396"/>
                    </a:cubicBezTo>
                    <a:cubicBezTo>
                      <a:pt x="1388" y="398"/>
                      <a:pt x="1385" y="402"/>
                      <a:pt x="1385" y="405"/>
                    </a:cubicBezTo>
                    <a:cubicBezTo>
                      <a:pt x="1384" y="408"/>
                      <a:pt x="1383" y="409"/>
                      <a:pt x="1381" y="410"/>
                    </a:cubicBezTo>
                    <a:cubicBezTo>
                      <a:pt x="1380" y="411"/>
                      <a:pt x="1378" y="412"/>
                      <a:pt x="1376" y="414"/>
                    </a:cubicBezTo>
                    <a:cubicBezTo>
                      <a:pt x="1374" y="417"/>
                      <a:pt x="1374" y="419"/>
                      <a:pt x="1375" y="421"/>
                    </a:cubicBezTo>
                    <a:cubicBezTo>
                      <a:pt x="1376" y="422"/>
                      <a:pt x="1376" y="422"/>
                      <a:pt x="1377" y="422"/>
                    </a:cubicBezTo>
                    <a:cubicBezTo>
                      <a:pt x="1377" y="422"/>
                      <a:pt x="1378" y="422"/>
                      <a:pt x="1379" y="422"/>
                    </a:cubicBezTo>
                    <a:cubicBezTo>
                      <a:pt x="1380" y="421"/>
                      <a:pt x="1381" y="421"/>
                      <a:pt x="1383" y="422"/>
                    </a:cubicBezTo>
                    <a:cubicBezTo>
                      <a:pt x="1385" y="422"/>
                      <a:pt x="1387" y="423"/>
                      <a:pt x="1387" y="424"/>
                    </a:cubicBezTo>
                    <a:cubicBezTo>
                      <a:pt x="1387" y="426"/>
                      <a:pt x="1386" y="427"/>
                      <a:pt x="1384" y="429"/>
                    </a:cubicBezTo>
                    <a:cubicBezTo>
                      <a:pt x="1381" y="431"/>
                      <a:pt x="1381" y="433"/>
                      <a:pt x="1381" y="435"/>
                    </a:cubicBezTo>
                    <a:cubicBezTo>
                      <a:pt x="1381" y="437"/>
                      <a:pt x="1381" y="438"/>
                      <a:pt x="1381" y="438"/>
                    </a:cubicBezTo>
                    <a:cubicBezTo>
                      <a:pt x="1381" y="438"/>
                      <a:pt x="1381" y="438"/>
                      <a:pt x="1381" y="438"/>
                    </a:cubicBezTo>
                    <a:cubicBezTo>
                      <a:pt x="1383" y="438"/>
                      <a:pt x="1386" y="440"/>
                      <a:pt x="1387" y="442"/>
                    </a:cubicBezTo>
                    <a:cubicBezTo>
                      <a:pt x="1388" y="444"/>
                      <a:pt x="1388" y="445"/>
                      <a:pt x="1386" y="446"/>
                    </a:cubicBezTo>
                    <a:cubicBezTo>
                      <a:pt x="1385" y="447"/>
                      <a:pt x="1384" y="447"/>
                      <a:pt x="1383" y="447"/>
                    </a:cubicBezTo>
                    <a:cubicBezTo>
                      <a:pt x="1383" y="447"/>
                      <a:pt x="1382" y="447"/>
                      <a:pt x="1381" y="447"/>
                    </a:cubicBezTo>
                    <a:cubicBezTo>
                      <a:pt x="1380" y="447"/>
                      <a:pt x="1379" y="446"/>
                      <a:pt x="1379" y="447"/>
                    </a:cubicBezTo>
                    <a:cubicBezTo>
                      <a:pt x="1377" y="447"/>
                      <a:pt x="1374" y="450"/>
                      <a:pt x="1373" y="454"/>
                    </a:cubicBezTo>
                    <a:cubicBezTo>
                      <a:pt x="1372" y="456"/>
                      <a:pt x="1372" y="457"/>
                      <a:pt x="1372" y="457"/>
                    </a:cubicBezTo>
                    <a:cubicBezTo>
                      <a:pt x="1372" y="457"/>
                      <a:pt x="1373" y="457"/>
                      <a:pt x="1373" y="457"/>
                    </a:cubicBezTo>
                    <a:cubicBezTo>
                      <a:pt x="1374" y="459"/>
                      <a:pt x="1378" y="464"/>
                      <a:pt x="1374" y="468"/>
                    </a:cubicBezTo>
                    <a:cubicBezTo>
                      <a:pt x="1372" y="469"/>
                      <a:pt x="1371" y="470"/>
                      <a:pt x="1369" y="470"/>
                    </a:cubicBezTo>
                    <a:cubicBezTo>
                      <a:pt x="1368" y="470"/>
                      <a:pt x="1367" y="469"/>
                      <a:pt x="1367" y="469"/>
                    </a:cubicBezTo>
                    <a:cubicBezTo>
                      <a:pt x="1365" y="469"/>
                      <a:pt x="1363" y="469"/>
                      <a:pt x="1362" y="470"/>
                    </a:cubicBezTo>
                    <a:cubicBezTo>
                      <a:pt x="1362" y="470"/>
                      <a:pt x="1361" y="471"/>
                      <a:pt x="1360" y="471"/>
                    </a:cubicBezTo>
                    <a:cubicBezTo>
                      <a:pt x="1358" y="473"/>
                      <a:pt x="1353" y="476"/>
                      <a:pt x="1353" y="478"/>
                    </a:cubicBezTo>
                    <a:cubicBezTo>
                      <a:pt x="1353" y="478"/>
                      <a:pt x="1354" y="479"/>
                      <a:pt x="1354" y="479"/>
                    </a:cubicBezTo>
                    <a:cubicBezTo>
                      <a:pt x="1355" y="483"/>
                      <a:pt x="1356" y="486"/>
                      <a:pt x="1353" y="487"/>
                    </a:cubicBezTo>
                    <a:cubicBezTo>
                      <a:pt x="1353" y="487"/>
                      <a:pt x="1351" y="487"/>
                      <a:pt x="1350" y="487"/>
                    </a:cubicBezTo>
                    <a:cubicBezTo>
                      <a:pt x="1349" y="487"/>
                      <a:pt x="1347" y="487"/>
                      <a:pt x="1347" y="488"/>
                    </a:cubicBezTo>
                    <a:cubicBezTo>
                      <a:pt x="1346" y="489"/>
                      <a:pt x="1345" y="490"/>
                      <a:pt x="1343" y="490"/>
                    </a:cubicBezTo>
                    <a:cubicBezTo>
                      <a:pt x="1342" y="491"/>
                      <a:pt x="1341" y="492"/>
                      <a:pt x="1340" y="492"/>
                    </a:cubicBezTo>
                    <a:cubicBezTo>
                      <a:pt x="1340" y="493"/>
                      <a:pt x="1340" y="494"/>
                      <a:pt x="1340" y="495"/>
                    </a:cubicBezTo>
                    <a:cubicBezTo>
                      <a:pt x="1340" y="498"/>
                      <a:pt x="1340" y="501"/>
                      <a:pt x="1338" y="502"/>
                    </a:cubicBezTo>
                    <a:cubicBezTo>
                      <a:pt x="1337" y="503"/>
                      <a:pt x="1337" y="504"/>
                      <a:pt x="1336" y="504"/>
                    </a:cubicBezTo>
                    <a:cubicBezTo>
                      <a:pt x="1336" y="505"/>
                      <a:pt x="1335" y="506"/>
                      <a:pt x="1333" y="508"/>
                    </a:cubicBezTo>
                    <a:cubicBezTo>
                      <a:pt x="1332" y="509"/>
                      <a:pt x="1330" y="511"/>
                      <a:pt x="1329" y="512"/>
                    </a:cubicBezTo>
                    <a:cubicBezTo>
                      <a:pt x="1326" y="515"/>
                      <a:pt x="1324" y="517"/>
                      <a:pt x="1323" y="517"/>
                    </a:cubicBezTo>
                    <a:cubicBezTo>
                      <a:pt x="1322" y="517"/>
                      <a:pt x="1322" y="517"/>
                      <a:pt x="1322" y="517"/>
                    </a:cubicBezTo>
                    <a:cubicBezTo>
                      <a:pt x="1321" y="516"/>
                      <a:pt x="1321" y="515"/>
                      <a:pt x="1320" y="513"/>
                    </a:cubicBezTo>
                    <a:cubicBezTo>
                      <a:pt x="1320" y="512"/>
                      <a:pt x="1320" y="511"/>
                      <a:pt x="1319" y="510"/>
                    </a:cubicBezTo>
                    <a:cubicBezTo>
                      <a:pt x="1318" y="508"/>
                      <a:pt x="1318" y="505"/>
                      <a:pt x="1317" y="502"/>
                    </a:cubicBezTo>
                    <a:cubicBezTo>
                      <a:pt x="1317" y="499"/>
                      <a:pt x="1317" y="495"/>
                      <a:pt x="1316" y="493"/>
                    </a:cubicBezTo>
                    <a:cubicBezTo>
                      <a:pt x="1313" y="488"/>
                      <a:pt x="1311" y="464"/>
                      <a:pt x="1310" y="457"/>
                    </a:cubicBezTo>
                    <a:cubicBezTo>
                      <a:pt x="1310" y="449"/>
                      <a:pt x="1314" y="440"/>
                      <a:pt x="1320" y="434"/>
                    </a:cubicBezTo>
                    <a:cubicBezTo>
                      <a:pt x="1323" y="431"/>
                      <a:pt x="1322" y="427"/>
                      <a:pt x="1322" y="425"/>
                    </a:cubicBezTo>
                    <a:cubicBezTo>
                      <a:pt x="1322" y="424"/>
                      <a:pt x="1322" y="422"/>
                      <a:pt x="1323" y="422"/>
                    </a:cubicBezTo>
                    <a:cubicBezTo>
                      <a:pt x="1324" y="422"/>
                      <a:pt x="1325" y="422"/>
                      <a:pt x="1326" y="422"/>
                    </a:cubicBezTo>
                    <a:cubicBezTo>
                      <a:pt x="1327" y="422"/>
                      <a:pt x="1331" y="421"/>
                      <a:pt x="1332" y="421"/>
                    </a:cubicBezTo>
                    <a:cubicBezTo>
                      <a:pt x="1332" y="420"/>
                      <a:pt x="1333" y="419"/>
                      <a:pt x="1335" y="419"/>
                    </a:cubicBezTo>
                    <a:cubicBezTo>
                      <a:pt x="1338" y="417"/>
                      <a:pt x="1344" y="415"/>
                      <a:pt x="1348" y="410"/>
                    </a:cubicBezTo>
                    <a:cubicBezTo>
                      <a:pt x="1351" y="404"/>
                      <a:pt x="1356" y="401"/>
                      <a:pt x="1359" y="399"/>
                    </a:cubicBezTo>
                    <a:cubicBezTo>
                      <a:pt x="1362" y="397"/>
                      <a:pt x="1364" y="395"/>
                      <a:pt x="1365" y="393"/>
                    </a:cubicBezTo>
                    <a:cubicBezTo>
                      <a:pt x="1367" y="391"/>
                      <a:pt x="1369" y="390"/>
                      <a:pt x="1370" y="388"/>
                    </a:cubicBezTo>
                    <a:cubicBezTo>
                      <a:pt x="1372" y="387"/>
                      <a:pt x="1373" y="386"/>
                      <a:pt x="1373" y="385"/>
                    </a:cubicBezTo>
                    <a:cubicBezTo>
                      <a:pt x="1373" y="381"/>
                      <a:pt x="1380" y="380"/>
                      <a:pt x="1384" y="379"/>
                    </a:cubicBezTo>
                    <a:cubicBezTo>
                      <a:pt x="1385" y="379"/>
                      <a:pt x="1386" y="379"/>
                      <a:pt x="1387" y="379"/>
                    </a:cubicBezTo>
                    <a:cubicBezTo>
                      <a:pt x="1388" y="378"/>
                      <a:pt x="1389" y="377"/>
                      <a:pt x="1389" y="375"/>
                    </a:cubicBezTo>
                    <a:cubicBezTo>
                      <a:pt x="1389" y="375"/>
                      <a:pt x="1389" y="375"/>
                      <a:pt x="1389" y="375"/>
                    </a:cubicBezTo>
                    <a:cubicBezTo>
                      <a:pt x="1389" y="374"/>
                      <a:pt x="1390" y="373"/>
                      <a:pt x="1391" y="372"/>
                    </a:cubicBezTo>
                    <a:cubicBezTo>
                      <a:pt x="1391" y="372"/>
                      <a:pt x="1392" y="372"/>
                      <a:pt x="1392" y="372"/>
                    </a:cubicBezTo>
                    <a:cubicBezTo>
                      <a:pt x="1392" y="372"/>
                      <a:pt x="1392" y="372"/>
                      <a:pt x="1392" y="372"/>
                    </a:cubicBezTo>
                    <a:cubicBezTo>
                      <a:pt x="1390" y="370"/>
                      <a:pt x="1391" y="369"/>
                      <a:pt x="1392" y="367"/>
                    </a:cubicBezTo>
                    <a:cubicBezTo>
                      <a:pt x="1392" y="366"/>
                      <a:pt x="1393" y="365"/>
                      <a:pt x="1393" y="363"/>
                    </a:cubicBezTo>
                    <a:cubicBezTo>
                      <a:pt x="1393" y="360"/>
                      <a:pt x="1394" y="358"/>
                      <a:pt x="1395" y="356"/>
                    </a:cubicBezTo>
                    <a:cubicBezTo>
                      <a:pt x="1397" y="354"/>
                      <a:pt x="1399" y="354"/>
                      <a:pt x="1402" y="354"/>
                    </a:cubicBezTo>
                    <a:cubicBezTo>
                      <a:pt x="1402" y="354"/>
                      <a:pt x="1402" y="354"/>
                      <a:pt x="1402" y="354"/>
                    </a:cubicBezTo>
                    <a:cubicBezTo>
                      <a:pt x="1402" y="354"/>
                      <a:pt x="1401" y="354"/>
                      <a:pt x="1401" y="354"/>
                    </a:cubicBezTo>
                    <a:cubicBezTo>
                      <a:pt x="1400" y="354"/>
                      <a:pt x="1399" y="353"/>
                      <a:pt x="1397" y="353"/>
                    </a:cubicBezTo>
                    <a:cubicBezTo>
                      <a:pt x="1393" y="353"/>
                      <a:pt x="1386" y="355"/>
                      <a:pt x="1386" y="359"/>
                    </a:cubicBezTo>
                    <a:cubicBezTo>
                      <a:pt x="1386" y="361"/>
                      <a:pt x="1386" y="362"/>
                      <a:pt x="1386" y="364"/>
                    </a:cubicBezTo>
                    <a:cubicBezTo>
                      <a:pt x="1386" y="366"/>
                      <a:pt x="1387" y="367"/>
                      <a:pt x="1386" y="368"/>
                    </a:cubicBezTo>
                    <a:cubicBezTo>
                      <a:pt x="1385" y="369"/>
                      <a:pt x="1384" y="369"/>
                      <a:pt x="1383" y="369"/>
                    </a:cubicBezTo>
                    <a:cubicBezTo>
                      <a:pt x="1383" y="369"/>
                      <a:pt x="1382" y="369"/>
                      <a:pt x="1382" y="369"/>
                    </a:cubicBezTo>
                    <a:cubicBezTo>
                      <a:pt x="1379" y="369"/>
                      <a:pt x="1374" y="370"/>
                      <a:pt x="1368" y="377"/>
                    </a:cubicBezTo>
                    <a:cubicBezTo>
                      <a:pt x="1362" y="382"/>
                      <a:pt x="1358" y="383"/>
                      <a:pt x="1357" y="383"/>
                    </a:cubicBezTo>
                    <a:cubicBezTo>
                      <a:pt x="1355" y="383"/>
                      <a:pt x="1355" y="382"/>
                      <a:pt x="1354" y="381"/>
                    </a:cubicBezTo>
                    <a:cubicBezTo>
                      <a:pt x="1354" y="380"/>
                      <a:pt x="1355" y="379"/>
                      <a:pt x="1356" y="378"/>
                    </a:cubicBezTo>
                    <a:cubicBezTo>
                      <a:pt x="1356" y="378"/>
                      <a:pt x="1357" y="378"/>
                      <a:pt x="1357" y="378"/>
                    </a:cubicBezTo>
                    <a:cubicBezTo>
                      <a:pt x="1356" y="378"/>
                      <a:pt x="1356" y="378"/>
                      <a:pt x="1355" y="377"/>
                    </a:cubicBezTo>
                    <a:cubicBezTo>
                      <a:pt x="1354" y="377"/>
                      <a:pt x="1352" y="377"/>
                      <a:pt x="1352" y="376"/>
                    </a:cubicBezTo>
                    <a:cubicBezTo>
                      <a:pt x="1351" y="375"/>
                      <a:pt x="1351" y="374"/>
                      <a:pt x="1351" y="373"/>
                    </a:cubicBezTo>
                    <a:cubicBezTo>
                      <a:pt x="1352" y="371"/>
                      <a:pt x="1354" y="369"/>
                      <a:pt x="1355" y="368"/>
                    </a:cubicBezTo>
                    <a:cubicBezTo>
                      <a:pt x="1356" y="367"/>
                      <a:pt x="1357" y="366"/>
                      <a:pt x="1357" y="365"/>
                    </a:cubicBezTo>
                    <a:cubicBezTo>
                      <a:pt x="1356" y="365"/>
                      <a:pt x="1356" y="365"/>
                      <a:pt x="1356" y="365"/>
                    </a:cubicBezTo>
                    <a:cubicBezTo>
                      <a:pt x="1356" y="365"/>
                      <a:pt x="1355" y="366"/>
                      <a:pt x="1354" y="366"/>
                    </a:cubicBezTo>
                    <a:cubicBezTo>
                      <a:pt x="1353" y="367"/>
                      <a:pt x="1351" y="368"/>
                      <a:pt x="1350" y="368"/>
                    </a:cubicBezTo>
                    <a:cubicBezTo>
                      <a:pt x="1349" y="368"/>
                      <a:pt x="1348" y="367"/>
                      <a:pt x="1348" y="366"/>
                    </a:cubicBezTo>
                    <a:cubicBezTo>
                      <a:pt x="1347" y="365"/>
                      <a:pt x="1347" y="364"/>
                      <a:pt x="1346" y="364"/>
                    </a:cubicBezTo>
                    <a:cubicBezTo>
                      <a:pt x="1346" y="364"/>
                      <a:pt x="1345" y="365"/>
                      <a:pt x="1344" y="365"/>
                    </a:cubicBezTo>
                    <a:cubicBezTo>
                      <a:pt x="1342" y="366"/>
                      <a:pt x="1339" y="367"/>
                      <a:pt x="1335" y="367"/>
                    </a:cubicBezTo>
                    <a:cubicBezTo>
                      <a:pt x="1334" y="367"/>
                      <a:pt x="1332" y="367"/>
                      <a:pt x="1331" y="367"/>
                    </a:cubicBezTo>
                    <a:cubicBezTo>
                      <a:pt x="1330" y="367"/>
                      <a:pt x="1329" y="367"/>
                      <a:pt x="1328" y="367"/>
                    </a:cubicBezTo>
                    <a:cubicBezTo>
                      <a:pt x="1326" y="367"/>
                      <a:pt x="1324" y="372"/>
                      <a:pt x="1324" y="375"/>
                    </a:cubicBezTo>
                    <a:cubicBezTo>
                      <a:pt x="1324" y="376"/>
                      <a:pt x="1322" y="377"/>
                      <a:pt x="1321" y="377"/>
                    </a:cubicBezTo>
                    <a:cubicBezTo>
                      <a:pt x="1320" y="377"/>
                      <a:pt x="1318" y="378"/>
                      <a:pt x="1316" y="379"/>
                    </a:cubicBezTo>
                    <a:cubicBezTo>
                      <a:pt x="1315" y="381"/>
                      <a:pt x="1313" y="382"/>
                      <a:pt x="1312" y="383"/>
                    </a:cubicBezTo>
                    <a:cubicBezTo>
                      <a:pt x="1308" y="385"/>
                      <a:pt x="1305" y="388"/>
                      <a:pt x="1302" y="392"/>
                    </a:cubicBezTo>
                    <a:cubicBezTo>
                      <a:pt x="1300" y="396"/>
                      <a:pt x="1300" y="397"/>
                      <a:pt x="1300" y="398"/>
                    </a:cubicBezTo>
                    <a:cubicBezTo>
                      <a:pt x="1300" y="398"/>
                      <a:pt x="1301" y="398"/>
                      <a:pt x="1302" y="398"/>
                    </a:cubicBezTo>
                    <a:cubicBezTo>
                      <a:pt x="1306" y="398"/>
                      <a:pt x="1308" y="400"/>
                      <a:pt x="1308" y="402"/>
                    </a:cubicBezTo>
                    <a:cubicBezTo>
                      <a:pt x="1308" y="402"/>
                      <a:pt x="1308" y="403"/>
                      <a:pt x="1307" y="403"/>
                    </a:cubicBezTo>
                    <a:cubicBezTo>
                      <a:pt x="1307" y="403"/>
                      <a:pt x="1307" y="403"/>
                      <a:pt x="1306" y="403"/>
                    </a:cubicBezTo>
                    <a:cubicBezTo>
                      <a:pt x="1306" y="403"/>
                      <a:pt x="1306" y="403"/>
                      <a:pt x="1306" y="403"/>
                    </a:cubicBezTo>
                    <a:cubicBezTo>
                      <a:pt x="1306" y="403"/>
                      <a:pt x="1305" y="403"/>
                      <a:pt x="1305" y="403"/>
                    </a:cubicBezTo>
                    <a:cubicBezTo>
                      <a:pt x="1302" y="403"/>
                      <a:pt x="1298" y="404"/>
                      <a:pt x="1297" y="406"/>
                    </a:cubicBezTo>
                    <a:cubicBezTo>
                      <a:pt x="1295" y="407"/>
                      <a:pt x="1294" y="406"/>
                      <a:pt x="1293" y="406"/>
                    </a:cubicBezTo>
                    <a:cubicBezTo>
                      <a:pt x="1292" y="405"/>
                      <a:pt x="1291" y="405"/>
                      <a:pt x="1290" y="406"/>
                    </a:cubicBezTo>
                    <a:cubicBezTo>
                      <a:pt x="1288" y="407"/>
                      <a:pt x="1285" y="408"/>
                      <a:pt x="1282" y="408"/>
                    </a:cubicBezTo>
                    <a:cubicBezTo>
                      <a:pt x="1281" y="408"/>
                      <a:pt x="1280" y="408"/>
                      <a:pt x="1279" y="408"/>
                    </a:cubicBezTo>
                    <a:cubicBezTo>
                      <a:pt x="1278" y="408"/>
                      <a:pt x="1277" y="408"/>
                      <a:pt x="1276" y="408"/>
                    </a:cubicBezTo>
                    <a:cubicBezTo>
                      <a:pt x="1275" y="409"/>
                      <a:pt x="1273" y="410"/>
                      <a:pt x="1271" y="410"/>
                    </a:cubicBezTo>
                    <a:cubicBezTo>
                      <a:pt x="1270" y="410"/>
                      <a:pt x="1270" y="409"/>
                      <a:pt x="1269" y="409"/>
                    </a:cubicBezTo>
                    <a:cubicBezTo>
                      <a:pt x="1267" y="408"/>
                      <a:pt x="1267" y="407"/>
                      <a:pt x="1267" y="406"/>
                    </a:cubicBezTo>
                    <a:cubicBezTo>
                      <a:pt x="1267" y="404"/>
                      <a:pt x="1270" y="404"/>
                      <a:pt x="1273" y="404"/>
                    </a:cubicBezTo>
                    <a:cubicBezTo>
                      <a:pt x="1274" y="404"/>
                      <a:pt x="1275" y="403"/>
                      <a:pt x="1275" y="403"/>
                    </a:cubicBezTo>
                    <a:cubicBezTo>
                      <a:pt x="1275" y="403"/>
                      <a:pt x="1274" y="403"/>
                      <a:pt x="1274" y="403"/>
                    </a:cubicBezTo>
                    <a:cubicBezTo>
                      <a:pt x="1272" y="403"/>
                      <a:pt x="1271" y="401"/>
                      <a:pt x="1270" y="400"/>
                    </a:cubicBezTo>
                    <a:cubicBezTo>
                      <a:pt x="1270" y="399"/>
                      <a:pt x="1269" y="399"/>
                      <a:pt x="1269" y="399"/>
                    </a:cubicBezTo>
                    <a:cubicBezTo>
                      <a:pt x="1269" y="399"/>
                      <a:pt x="1269" y="399"/>
                      <a:pt x="1268" y="399"/>
                    </a:cubicBezTo>
                    <a:cubicBezTo>
                      <a:pt x="1267" y="400"/>
                      <a:pt x="1266" y="400"/>
                      <a:pt x="1265" y="400"/>
                    </a:cubicBezTo>
                    <a:cubicBezTo>
                      <a:pt x="1263" y="400"/>
                      <a:pt x="1262" y="399"/>
                      <a:pt x="1260" y="398"/>
                    </a:cubicBezTo>
                    <a:cubicBezTo>
                      <a:pt x="1260" y="398"/>
                      <a:pt x="1260" y="398"/>
                      <a:pt x="1260" y="398"/>
                    </a:cubicBezTo>
                    <a:cubicBezTo>
                      <a:pt x="1259" y="397"/>
                      <a:pt x="1257" y="397"/>
                      <a:pt x="1254" y="397"/>
                    </a:cubicBezTo>
                    <a:cubicBezTo>
                      <a:pt x="1251" y="397"/>
                      <a:pt x="1248" y="398"/>
                      <a:pt x="1248" y="399"/>
                    </a:cubicBezTo>
                    <a:cubicBezTo>
                      <a:pt x="1246" y="401"/>
                      <a:pt x="1245" y="403"/>
                      <a:pt x="1242" y="403"/>
                    </a:cubicBezTo>
                    <a:cubicBezTo>
                      <a:pt x="1241" y="403"/>
                      <a:pt x="1240" y="402"/>
                      <a:pt x="1238" y="402"/>
                    </a:cubicBezTo>
                    <a:cubicBezTo>
                      <a:pt x="1237" y="401"/>
                      <a:pt x="1236" y="402"/>
                      <a:pt x="1235" y="402"/>
                    </a:cubicBezTo>
                    <a:cubicBezTo>
                      <a:pt x="1234" y="403"/>
                      <a:pt x="1232" y="403"/>
                      <a:pt x="1229" y="403"/>
                    </a:cubicBezTo>
                    <a:cubicBezTo>
                      <a:pt x="1228" y="403"/>
                      <a:pt x="1228" y="403"/>
                      <a:pt x="1227" y="403"/>
                    </a:cubicBezTo>
                    <a:cubicBezTo>
                      <a:pt x="1225" y="403"/>
                      <a:pt x="1224" y="402"/>
                      <a:pt x="1223" y="402"/>
                    </a:cubicBezTo>
                    <a:cubicBezTo>
                      <a:pt x="1222" y="402"/>
                      <a:pt x="1221" y="403"/>
                      <a:pt x="1221" y="403"/>
                    </a:cubicBezTo>
                    <a:cubicBezTo>
                      <a:pt x="1219" y="405"/>
                      <a:pt x="1217" y="405"/>
                      <a:pt x="1215" y="403"/>
                    </a:cubicBezTo>
                    <a:cubicBezTo>
                      <a:pt x="1213" y="402"/>
                      <a:pt x="1207" y="400"/>
                      <a:pt x="1200" y="400"/>
                    </a:cubicBezTo>
                    <a:cubicBezTo>
                      <a:pt x="1198" y="400"/>
                      <a:pt x="1196" y="401"/>
                      <a:pt x="1195" y="401"/>
                    </a:cubicBezTo>
                    <a:cubicBezTo>
                      <a:pt x="1187" y="402"/>
                      <a:pt x="1178" y="408"/>
                      <a:pt x="1177" y="409"/>
                    </a:cubicBezTo>
                    <a:cubicBezTo>
                      <a:pt x="1177" y="411"/>
                      <a:pt x="1175" y="412"/>
                      <a:pt x="1172" y="414"/>
                    </a:cubicBezTo>
                    <a:cubicBezTo>
                      <a:pt x="1170" y="416"/>
                      <a:pt x="1167" y="417"/>
                      <a:pt x="1166" y="419"/>
                    </a:cubicBezTo>
                    <a:cubicBezTo>
                      <a:pt x="1165" y="422"/>
                      <a:pt x="1162" y="425"/>
                      <a:pt x="1156" y="430"/>
                    </a:cubicBezTo>
                    <a:cubicBezTo>
                      <a:pt x="1153" y="432"/>
                      <a:pt x="1150" y="434"/>
                      <a:pt x="1148" y="435"/>
                    </a:cubicBezTo>
                    <a:cubicBezTo>
                      <a:pt x="1145" y="437"/>
                      <a:pt x="1142" y="439"/>
                      <a:pt x="1142" y="440"/>
                    </a:cubicBezTo>
                    <a:cubicBezTo>
                      <a:pt x="1142" y="440"/>
                      <a:pt x="1142" y="440"/>
                      <a:pt x="1142" y="440"/>
                    </a:cubicBezTo>
                    <a:cubicBezTo>
                      <a:pt x="1141" y="442"/>
                      <a:pt x="1140" y="445"/>
                      <a:pt x="1136" y="447"/>
                    </a:cubicBezTo>
                    <a:cubicBezTo>
                      <a:pt x="1135" y="448"/>
                      <a:pt x="1133" y="449"/>
                      <a:pt x="1132" y="450"/>
                    </a:cubicBezTo>
                    <a:cubicBezTo>
                      <a:pt x="1129" y="452"/>
                      <a:pt x="1125" y="454"/>
                      <a:pt x="1124" y="455"/>
                    </a:cubicBezTo>
                    <a:cubicBezTo>
                      <a:pt x="1123" y="455"/>
                      <a:pt x="1123" y="456"/>
                      <a:pt x="1122" y="456"/>
                    </a:cubicBezTo>
                    <a:cubicBezTo>
                      <a:pt x="1121" y="457"/>
                      <a:pt x="1120" y="459"/>
                      <a:pt x="1117" y="461"/>
                    </a:cubicBezTo>
                    <a:cubicBezTo>
                      <a:pt x="1115" y="462"/>
                      <a:pt x="1113" y="464"/>
                      <a:pt x="1114" y="465"/>
                    </a:cubicBezTo>
                    <a:cubicBezTo>
                      <a:pt x="1114" y="465"/>
                      <a:pt x="1115" y="466"/>
                      <a:pt x="1117" y="466"/>
                    </a:cubicBezTo>
                    <a:cubicBezTo>
                      <a:pt x="1119" y="466"/>
                      <a:pt x="1122" y="466"/>
                      <a:pt x="1123" y="466"/>
                    </a:cubicBezTo>
                    <a:cubicBezTo>
                      <a:pt x="1125" y="465"/>
                      <a:pt x="1126" y="465"/>
                      <a:pt x="1126" y="465"/>
                    </a:cubicBezTo>
                    <a:cubicBezTo>
                      <a:pt x="1127" y="465"/>
                      <a:pt x="1128" y="465"/>
                      <a:pt x="1128" y="466"/>
                    </a:cubicBezTo>
                    <a:cubicBezTo>
                      <a:pt x="1129" y="466"/>
                      <a:pt x="1129" y="467"/>
                      <a:pt x="1128" y="468"/>
                    </a:cubicBezTo>
                    <a:cubicBezTo>
                      <a:pt x="1128" y="470"/>
                      <a:pt x="1128" y="476"/>
                      <a:pt x="1128" y="476"/>
                    </a:cubicBezTo>
                    <a:cubicBezTo>
                      <a:pt x="1129" y="476"/>
                      <a:pt x="1130" y="475"/>
                      <a:pt x="1131" y="474"/>
                    </a:cubicBezTo>
                    <a:cubicBezTo>
                      <a:pt x="1131" y="472"/>
                      <a:pt x="1132" y="470"/>
                      <a:pt x="1134" y="469"/>
                    </a:cubicBezTo>
                    <a:cubicBezTo>
                      <a:pt x="1136" y="468"/>
                      <a:pt x="1137" y="468"/>
                      <a:pt x="1137" y="469"/>
                    </a:cubicBezTo>
                    <a:cubicBezTo>
                      <a:pt x="1138" y="470"/>
                      <a:pt x="1137" y="471"/>
                      <a:pt x="1137" y="472"/>
                    </a:cubicBezTo>
                    <a:cubicBezTo>
                      <a:pt x="1136" y="473"/>
                      <a:pt x="1136" y="473"/>
                      <a:pt x="1136" y="474"/>
                    </a:cubicBezTo>
                    <a:cubicBezTo>
                      <a:pt x="1136" y="475"/>
                      <a:pt x="1136" y="475"/>
                      <a:pt x="1137" y="476"/>
                    </a:cubicBezTo>
                    <a:cubicBezTo>
                      <a:pt x="1138" y="477"/>
                      <a:pt x="1138" y="478"/>
                      <a:pt x="1136" y="481"/>
                    </a:cubicBezTo>
                    <a:cubicBezTo>
                      <a:pt x="1136" y="481"/>
                      <a:pt x="1136" y="481"/>
                      <a:pt x="1136" y="481"/>
                    </a:cubicBezTo>
                    <a:cubicBezTo>
                      <a:pt x="1137" y="481"/>
                      <a:pt x="1139" y="480"/>
                      <a:pt x="1140" y="479"/>
                    </a:cubicBezTo>
                    <a:cubicBezTo>
                      <a:pt x="1140" y="478"/>
                      <a:pt x="1140" y="478"/>
                      <a:pt x="1140" y="478"/>
                    </a:cubicBezTo>
                    <a:cubicBezTo>
                      <a:pt x="1142" y="476"/>
                      <a:pt x="1143" y="475"/>
                      <a:pt x="1144" y="475"/>
                    </a:cubicBezTo>
                    <a:cubicBezTo>
                      <a:pt x="1145" y="475"/>
                      <a:pt x="1145" y="475"/>
                      <a:pt x="1145" y="475"/>
                    </a:cubicBezTo>
                    <a:cubicBezTo>
                      <a:pt x="1146" y="475"/>
                      <a:pt x="1146" y="475"/>
                      <a:pt x="1146" y="474"/>
                    </a:cubicBezTo>
                    <a:cubicBezTo>
                      <a:pt x="1146" y="474"/>
                      <a:pt x="1146" y="474"/>
                      <a:pt x="1146" y="473"/>
                    </a:cubicBezTo>
                    <a:cubicBezTo>
                      <a:pt x="1146" y="472"/>
                      <a:pt x="1146" y="471"/>
                      <a:pt x="1146" y="471"/>
                    </a:cubicBezTo>
                    <a:cubicBezTo>
                      <a:pt x="1146" y="470"/>
                      <a:pt x="1147" y="470"/>
                      <a:pt x="1148" y="470"/>
                    </a:cubicBezTo>
                    <a:cubicBezTo>
                      <a:pt x="1149" y="470"/>
                      <a:pt x="1150" y="471"/>
                      <a:pt x="1151" y="471"/>
                    </a:cubicBezTo>
                    <a:cubicBezTo>
                      <a:pt x="1152" y="471"/>
                      <a:pt x="1154" y="471"/>
                      <a:pt x="1155" y="471"/>
                    </a:cubicBezTo>
                    <a:cubicBezTo>
                      <a:pt x="1159" y="471"/>
                      <a:pt x="1163" y="474"/>
                      <a:pt x="1164" y="478"/>
                    </a:cubicBezTo>
                    <a:cubicBezTo>
                      <a:pt x="1164" y="479"/>
                      <a:pt x="1165" y="480"/>
                      <a:pt x="1168" y="481"/>
                    </a:cubicBezTo>
                    <a:cubicBezTo>
                      <a:pt x="1168" y="481"/>
                      <a:pt x="1169" y="482"/>
                      <a:pt x="1169" y="482"/>
                    </a:cubicBezTo>
                    <a:cubicBezTo>
                      <a:pt x="1171" y="483"/>
                      <a:pt x="1174" y="485"/>
                      <a:pt x="1174" y="486"/>
                    </a:cubicBezTo>
                    <a:cubicBezTo>
                      <a:pt x="1174" y="487"/>
                      <a:pt x="1173" y="488"/>
                      <a:pt x="1173" y="488"/>
                    </a:cubicBezTo>
                    <a:cubicBezTo>
                      <a:pt x="1172" y="489"/>
                      <a:pt x="1172" y="489"/>
                      <a:pt x="1172" y="489"/>
                    </a:cubicBezTo>
                    <a:cubicBezTo>
                      <a:pt x="1172" y="489"/>
                      <a:pt x="1172" y="489"/>
                      <a:pt x="1172" y="490"/>
                    </a:cubicBezTo>
                    <a:cubicBezTo>
                      <a:pt x="1172" y="491"/>
                      <a:pt x="1172" y="492"/>
                      <a:pt x="1172" y="494"/>
                    </a:cubicBezTo>
                    <a:cubicBezTo>
                      <a:pt x="1172" y="495"/>
                      <a:pt x="1172" y="496"/>
                      <a:pt x="1172" y="497"/>
                    </a:cubicBezTo>
                    <a:cubicBezTo>
                      <a:pt x="1173" y="499"/>
                      <a:pt x="1174" y="502"/>
                      <a:pt x="1171" y="505"/>
                    </a:cubicBezTo>
                    <a:cubicBezTo>
                      <a:pt x="1169" y="506"/>
                      <a:pt x="1169" y="507"/>
                      <a:pt x="1168" y="509"/>
                    </a:cubicBezTo>
                    <a:cubicBezTo>
                      <a:pt x="1168" y="510"/>
                      <a:pt x="1168" y="511"/>
                      <a:pt x="1167" y="511"/>
                    </a:cubicBezTo>
                    <a:cubicBezTo>
                      <a:pt x="1167" y="512"/>
                      <a:pt x="1166" y="513"/>
                      <a:pt x="1166" y="514"/>
                    </a:cubicBezTo>
                    <a:cubicBezTo>
                      <a:pt x="1166" y="516"/>
                      <a:pt x="1166" y="517"/>
                      <a:pt x="1165" y="517"/>
                    </a:cubicBezTo>
                    <a:cubicBezTo>
                      <a:pt x="1165" y="518"/>
                      <a:pt x="1165" y="521"/>
                      <a:pt x="1165" y="524"/>
                    </a:cubicBezTo>
                    <a:cubicBezTo>
                      <a:pt x="1164" y="530"/>
                      <a:pt x="1163" y="538"/>
                      <a:pt x="1161" y="543"/>
                    </a:cubicBezTo>
                    <a:cubicBezTo>
                      <a:pt x="1159" y="547"/>
                      <a:pt x="1158" y="549"/>
                      <a:pt x="1157" y="550"/>
                    </a:cubicBezTo>
                    <a:cubicBezTo>
                      <a:pt x="1156" y="551"/>
                      <a:pt x="1156" y="552"/>
                      <a:pt x="1155" y="553"/>
                    </a:cubicBezTo>
                    <a:cubicBezTo>
                      <a:pt x="1155" y="554"/>
                      <a:pt x="1153" y="556"/>
                      <a:pt x="1151" y="558"/>
                    </a:cubicBezTo>
                    <a:cubicBezTo>
                      <a:pt x="1149" y="561"/>
                      <a:pt x="1146" y="564"/>
                      <a:pt x="1145" y="566"/>
                    </a:cubicBezTo>
                    <a:cubicBezTo>
                      <a:pt x="1142" y="573"/>
                      <a:pt x="1135" y="581"/>
                      <a:pt x="1131" y="585"/>
                    </a:cubicBezTo>
                    <a:cubicBezTo>
                      <a:pt x="1129" y="587"/>
                      <a:pt x="1128" y="588"/>
                      <a:pt x="1126" y="590"/>
                    </a:cubicBezTo>
                    <a:cubicBezTo>
                      <a:pt x="1122" y="594"/>
                      <a:pt x="1116" y="601"/>
                      <a:pt x="1115" y="602"/>
                    </a:cubicBezTo>
                    <a:cubicBezTo>
                      <a:pt x="1115" y="605"/>
                      <a:pt x="1096" y="617"/>
                      <a:pt x="1092" y="617"/>
                    </a:cubicBezTo>
                    <a:cubicBezTo>
                      <a:pt x="1090" y="617"/>
                      <a:pt x="1087" y="615"/>
                      <a:pt x="1085" y="614"/>
                    </a:cubicBezTo>
                    <a:cubicBezTo>
                      <a:pt x="1084" y="612"/>
                      <a:pt x="1082" y="611"/>
                      <a:pt x="1081" y="611"/>
                    </a:cubicBezTo>
                    <a:cubicBezTo>
                      <a:pt x="1080" y="611"/>
                      <a:pt x="1078" y="612"/>
                      <a:pt x="1073" y="615"/>
                    </a:cubicBezTo>
                    <a:cubicBezTo>
                      <a:pt x="1072" y="616"/>
                      <a:pt x="1072" y="616"/>
                      <a:pt x="1072" y="616"/>
                    </a:cubicBezTo>
                    <a:cubicBezTo>
                      <a:pt x="1072" y="614"/>
                      <a:pt x="1072" y="614"/>
                      <a:pt x="1072" y="614"/>
                    </a:cubicBezTo>
                    <a:cubicBezTo>
                      <a:pt x="1072" y="613"/>
                      <a:pt x="1072" y="611"/>
                      <a:pt x="1072" y="610"/>
                    </a:cubicBezTo>
                    <a:cubicBezTo>
                      <a:pt x="1072" y="608"/>
                      <a:pt x="1072" y="606"/>
                      <a:pt x="1071" y="605"/>
                    </a:cubicBezTo>
                    <a:cubicBezTo>
                      <a:pt x="1070" y="603"/>
                      <a:pt x="1070" y="601"/>
                      <a:pt x="1071" y="600"/>
                    </a:cubicBezTo>
                    <a:cubicBezTo>
                      <a:pt x="1071" y="599"/>
                      <a:pt x="1071" y="598"/>
                      <a:pt x="1071" y="597"/>
                    </a:cubicBezTo>
                    <a:cubicBezTo>
                      <a:pt x="1070" y="596"/>
                      <a:pt x="1070" y="592"/>
                      <a:pt x="1071" y="590"/>
                    </a:cubicBezTo>
                    <a:cubicBezTo>
                      <a:pt x="1071" y="589"/>
                      <a:pt x="1072" y="589"/>
                      <a:pt x="1073" y="589"/>
                    </a:cubicBezTo>
                    <a:cubicBezTo>
                      <a:pt x="1073" y="589"/>
                      <a:pt x="1074" y="588"/>
                      <a:pt x="1075" y="587"/>
                    </a:cubicBezTo>
                    <a:cubicBezTo>
                      <a:pt x="1077" y="586"/>
                      <a:pt x="1078" y="585"/>
                      <a:pt x="1080" y="585"/>
                    </a:cubicBezTo>
                    <a:cubicBezTo>
                      <a:pt x="1080" y="585"/>
                      <a:pt x="1081" y="585"/>
                      <a:pt x="1082" y="586"/>
                    </a:cubicBezTo>
                    <a:cubicBezTo>
                      <a:pt x="1083" y="586"/>
                      <a:pt x="1085" y="587"/>
                      <a:pt x="1087" y="587"/>
                    </a:cubicBezTo>
                    <a:cubicBezTo>
                      <a:pt x="1087" y="587"/>
                      <a:pt x="1088" y="587"/>
                      <a:pt x="1088" y="586"/>
                    </a:cubicBezTo>
                    <a:cubicBezTo>
                      <a:pt x="1088" y="585"/>
                      <a:pt x="1090" y="584"/>
                      <a:pt x="1091" y="583"/>
                    </a:cubicBezTo>
                    <a:cubicBezTo>
                      <a:pt x="1092" y="582"/>
                      <a:pt x="1093" y="581"/>
                      <a:pt x="1093" y="580"/>
                    </a:cubicBezTo>
                    <a:cubicBezTo>
                      <a:pt x="1093" y="578"/>
                      <a:pt x="1095" y="577"/>
                      <a:pt x="1096" y="575"/>
                    </a:cubicBezTo>
                    <a:cubicBezTo>
                      <a:pt x="1097" y="574"/>
                      <a:pt x="1098" y="574"/>
                      <a:pt x="1099" y="572"/>
                    </a:cubicBezTo>
                    <a:cubicBezTo>
                      <a:pt x="1099" y="572"/>
                      <a:pt x="1099" y="571"/>
                      <a:pt x="1099" y="571"/>
                    </a:cubicBezTo>
                    <a:cubicBezTo>
                      <a:pt x="1100" y="567"/>
                      <a:pt x="1102" y="561"/>
                      <a:pt x="1104" y="560"/>
                    </a:cubicBezTo>
                    <a:cubicBezTo>
                      <a:pt x="1105" y="559"/>
                      <a:pt x="1105" y="559"/>
                      <a:pt x="1105" y="558"/>
                    </a:cubicBezTo>
                    <a:cubicBezTo>
                      <a:pt x="1104" y="557"/>
                      <a:pt x="1103" y="555"/>
                      <a:pt x="1104" y="552"/>
                    </a:cubicBezTo>
                    <a:cubicBezTo>
                      <a:pt x="1104" y="552"/>
                      <a:pt x="1104" y="551"/>
                      <a:pt x="1103" y="551"/>
                    </a:cubicBezTo>
                    <a:cubicBezTo>
                      <a:pt x="1102" y="550"/>
                      <a:pt x="1099" y="550"/>
                      <a:pt x="1098" y="551"/>
                    </a:cubicBezTo>
                    <a:cubicBezTo>
                      <a:pt x="1097" y="552"/>
                      <a:pt x="1095" y="552"/>
                      <a:pt x="1094" y="552"/>
                    </a:cubicBezTo>
                    <a:cubicBezTo>
                      <a:pt x="1091" y="553"/>
                      <a:pt x="1089" y="553"/>
                      <a:pt x="1088" y="554"/>
                    </a:cubicBezTo>
                    <a:cubicBezTo>
                      <a:pt x="1087" y="557"/>
                      <a:pt x="1086" y="557"/>
                      <a:pt x="1084" y="557"/>
                    </a:cubicBezTo>
                    <a:cubicBezTo>
                      <a:pt x="1084" y="557"/>
                      <a:pt x="1083" y="557"/>
                      <a:pt x="1082" y="557"/>
                    </a:cubicBezTo>
                    <a:cubicBezTo>
                      <a:pt x="1081" y="557"/>
                      <a:pt x="1080" y="557"/>
                      <a:pt x="1079" y="557"/>
                    </a:cubicBezTo>
                    <a:cubicBezTo>
                      <a:pt x="1079" y="557"/>
                      <a:pt x="1078" y="557"/>
                      <a:pt x="1077" y="557"/>
                    </a:cubicBezTo>
                    <a:cubicBezTo>
                      <a:pt x="1075" y="557"/>
                      <a:pt x="1071" y="556"/>
                      <a:pt x="1069" y="554"/>
                    </a:cubicBezTo>
                    <a:cubicBezTo>
                      <a:pt x="1069" y="554"/>
                      <a:pt x="1068" y="553"/>
                      <a:pt x="1068" y="552"/>
                    </a:cubicBezTo>
                    <a:cubicBezTo>
                      <a:pt x="1069" y="551"/>
                      <a:pt x="1068" y="550"/>
                      <a:pt x="1068" y="549"/>
                    </a:cubicBezTo>
                    <a:cubicBezTo>
                      <a:pt x="1067" y="547"/>
                      <a:pt x="1066" y="546"/>
                      <a:pt x="1066" y="544"/>
                    </a:cubicBezTo>
                    <a:cubicBezTo>
                      <a:pt x="1067" y="543"/>
                      <a:pt x="1066" y="543"/>
                      <a:pt x="1065" y="542"/>
                    </a:cubicBezTo>
                    <a:cubicBezTo>
                      <a:pt x="1063" y="542"/>
                      <a:pt x="1061" y="542"/>
                      <a:pt x="1060" y="540"/>
                    </a:cubicBezTo>
                    <a:cubicBezTo>
                      <a:pt x="1058" y="538"/>
                      <a:pt x="1053" y="536"/>
                      <a:pt x="1052" y="536"/>
                    </a:cubicBezTo>
                    <a:cubicBezTo>
                      <a:pt x="1051" y="536"/>
                      <a:pt x="1051" y="536"/>
                      <a:pt x="1051" y="536"/>
                    </a:cubicBezTo>
                    <a:cubicBezTo>
                      <a:pt x="1050" y="536"/>
                      <a:pt x="1049" y="536"/>
                      <a:pt x="1048" y="535"/>
                    </a:cubicBezTo>
                    <a:cubicBezTo>
                      <a:pt x="1046" y="534"/>
                      <a:pt x="1044" y="533"/>
                      <a:pt x="1041" y="533"/>
                    </a:cubicBezTo>
                    <a:cubicBezTo>
                      <a:pt x="1039" y="533"/>
                      <a:pt x="1038" y="532"/>
                      <a:pt x="1037" y="531"/>
                    </a:cubicBezTo>
                    <a:cubicBezTo>
                      <a:pt x="1036" y="529"/>
                      <a:pt x="1036" y="527"/>
                      <a:pt x="1037" y="526"/>
                    </a:cubicBezTo>
                    <a:cubicBezTo>
                      <a:pt x="1037" y="525"/>
                      <a:pt x="1035" y="522"/>
                      <a:pt x="1035" y="520"/>
                    </a:cubicBezTo>
                    <a:cubicBezTo>
                      <a:pt x="1033" y="518"/>
                      <a:pt x="1032" y="516"/>
                      <a:pt x="1032" y="515"/>
                    </a:cubicBezTo>
                    <a:cubicBezTo>
                      <a:pt x="1032" y="514"/>
                      <a:pt x="1031" y="513"/>
                      <a:pt x="1030" y="512"/>
                    </a:cubicBezTo>
                    <a:cubicBezTo>
                      <a:pt x="1029" y="510"/>
                      <a:pt x="1027" y="508"/>
                      <a:pt x="1026" y="503"/>
                    </a:cubicBezTo>
                    <a:cubicBezTo>
                      <a:pt x="1026" y="500"/>
                      <a:pt x="1024" y="498"/>
                      <a:pt x="1023" y="498"/>
                    </a:cubicBezTo>
                    <a:cubicBezTo>
                      <a:pt x="1022" y="497"/>
                      <a:pt x="1021" y="496"/>
                      <a:pt x="1022" y="494"/>
                    </a:cubicBezTo>
                    <a:cubicBezTo>
                      <a:pt x="1022" y="493"/>
                      <a:pt x="1021" y="491"/>
                      <a:pt x="1018" y="490"/>
                    </a:cubicBezTo>
                    <a:cubicBezTo>
                      <a:pt x="1017" y="489"/>
                      <a:pt x="1016" y="488"/>
                      <a:pt x="1016" y="488"/>
                    </a:cubicBezTo>
                    <a:cubicBezTo>
                      <a:pt x="1015" y="487"/>
                      <a:pt x="1013" y="487"/>
                      <a:pt x="1011" y="486"/>
                    </a:cubicBezTo>
                    <a:cubicBezTo>
                      <a:pt x="1009" y="486"/>
                      <a:pt x="1006" y="486"/>
                      <a:pt x="1004" y="485"/>
                    </a:cubicBezTo>
                    <a:cubicBezTo>
                      <a:pt x="1002" y="483"/>
                      <a:pt x="1001" y="483"/>
                      <a:pt x="999" y="483"/>
                    </a:cubicBezTo>
                    <a:cubicBezTo>
                      <a:pt x="997" y="483"/>
                      <a:pt x="997" y="483"/>
                      <a:pt x="997" y="483"/>
                    </a:cubicBezTo>
                    <a:cubicBezTo>
                      <a:pt x="996" y="483"/>
                      <a:pt x="995" y="483"/>
                      <a:pt x="994" y="483"/>
                    </a:cubicBezTo>
                    <a:cubicBezTo>
                      <a:pt x="993" y="483"/>
                      <a:pt x="992" y="483"/>
                      <a:pt x="991" y="483"/>
                    </a:cubicBezTo>
                    <a:cubicBezTo>
                      <a:pt x="988" y="483"/>
                      <a:pt x="984" y="483"/>
                      <a:pt x="982" y="484"/>
                    </a:cubicBezTo>
                    <a:cubicBezTo>
                      <a:pt x="981" y="484"/>
                      <a:pt x="980" y="484"/>
                      <a:pt x="980" y="484"/>
                    </a:cubicBezTo>
                    <a:cubicBezTo>
                      <a:pt x="979" y="484"/>
                      <a:pt x="979" y="484"/>
                      <a:pt x="979" y="484"/>
                    </a:cubicBezTo>
                    <a:cubicBezTo>
                      <a:pt x="978" y="484"/>
                      <a:pt x="978" y="484"/>
                      <a:pt x="977" y="484"/>
                    </a:cubicBezTo>
                    <a:cubicBezTo>
                      <a:pt x="973" y="484"/>
                      <a:pt x="970" y="485"/>
                      <a:pt x="968" y="488"/>
                    </a:cubicBezTo>
                    <a:cubicBezTo>
                      <a:pt x="966" y="490"/>
                      <a:pt x="966" y="491"/>
                      <a:pt x="966" y="491"/>
                    </a:cubicBezTo>
                    <a:cubicBezTo>
                      <a:pt x="966" y="491"/>
                      <a:pt x="967" y="491"/>
                      <a:pt x="968" y="491"/>
                    </a:cubicBezTo>
                    <a:cubicBezTo>
                      <a:pt x="968" y="491"/>
                      <a:pt x="968" y="491"/>
                      <a:pt x="968" y="491"/>
                    </a:cubicBezTo>
                    <a:cubicBezTo>
                      <a:pt x="970" y="491"/>
                      <a:pt x="971" y="495"/>
                      <a:pt x="972" y="499"/>
                    </a:cubicBezTo>
                    <a:cubicBezTo>
                      <a:pt x="972" y="501"/>
                      <a:pt x="969" y="504"/>
                      <a:pt x="967" y="505"/>
                    </a:cubicBezTo>
                    <a:cubicBezTo>
                      <a:pt x="966" y="505"/>
                      <a:pt x="962" y="511"/>
                      <a:pt x="962" y="513"/>
                    </a:cubicBezTo>
                    <a:cubicBezTo>
                      <a:pt x="961" y="514"/>
                      <a:pt x="961" y="516"/>
                      <a:pt x="960" y="518"/>
                    </a:cubicBezTo>
                    <a:cubicBezTo>
                      <a:pt x="959" y="519"/>
                      <a:pt x="957" y="522"/>
                      <a:pt x="957" y="523"/>
                    </a:cubicBezTo>
                    <a:cubicBezTo>
                      <a:pt x="957" y="524"/>
                      <a:pt x="957" y="525"/>
                      <a:pt x="957" y="525"/>
                    </a:cubicBezTo>
                    <a:cubicBezTo>
                      <a:pt x="956" y="527"/>
                      <a:pt x="954" y="528"/>
                      <a:pt x="952" y="528"/>
                    </a:cubicBezTo>
                    <a:cubicBezTo>
                      <a:pt x="951" y="528"/>
                      <a:pt x="949" y="530"/>
                      <a:pt x="947" y="531"/>
                    </a:cubicBezTo>
                    <a:cubicBezTo>
                      <a:pt x="945" y="532"/>
                      <a:pt x="944" y="533"/>
                      <a:pt x="943" y="533"/>
                    </a:cubicBezTo>
                    <a:cubicBezTo>
                      <a:pt x="943" y="533"/>
                      <a:pt x="942" y="533"/>
                      <a:pt x="941" y="533"/>
                    </a:cubicBezTo>
                    <a:cubicBezTo>
                      <a:pt x="939" y="533"/>
                      <a:pt x="933" y="533"/>
                      <a:pt x="932" y="530"/>
                    </a:cubicBezTo>
                    <a:cubicBezTo>
                      <a:pt x="932" y="529"/>
                      <a:pt x="929" y="528"/>
                      <a:pt x="926" y="528"/>
                    </a:cubicBezTo>
                    <a:cubicBezTo>
                      <a:pt x="925" y="528"/>
                      <a:pt x="925" y="528"/>
                      <a:pt x="925" y="528"/>
                    </a:cubicBezTo>
                    <a:cubicBezTo>
                      <a:pt x="924" y="529"/>
                      <a:pt x="922" y="529"/>
                      <a:pt x="921" y="529"/>
                    </a:cubicBezTo>
                    <a:cubicBezTo>
                      <a:pt x="919" y="529"/>
                      <a:pt x="915" y="528"/>
                      <a:pt x="915" y="526"/>
                    </a:cubicBezTo>
                    <a:cubicBezTo>
                      <a:pt x="915" y="526"/>
                      <a:pt x="913" y="525"/>
                      <a:pt x="910" y="525"/>
                    </a:cubicBezTo>
                    <a:cubicBezTo>
                      <a:pt x="907" y="525"/>
                      <a:pt x="905" y="525"/>
                      <a:pt x="904" y="526"/>
                    </a:cubicBezTo>
                    <a:cubicBezTo>
                      <a:pt x="904" y="527"/>
                      <a:pt x="902" y="527"/>
                      <a:pt x="901" y="528"/>
                    </a:cubicBezTo>
                    <a:cubicBezTo>
                      <a:pt x="900" y="528"/>
                      <a:pt x="897" y="530"/>
                      <a:pt x="897" y="530"/>
                    </a:cubicBezTo>
                    <a:cubicBezTo>
                      <a:pt x="897" y="532"/>
                      <a:pt x="895" y="533"/>
                      <a:pt x="892" y="533"/>
                    </a:cubicBezTo>
                    <a:cubicBezTo>
                      <a:pt x="891" y="533"/>
                      <a:pt x="890" y="533"/>
                      <a:pt x="889" y="534"/>
                    </a:cubicBezTo>
                    <a:cubicBezTo>
                      <a:pt x="888" y="535"/>
                      <a:pt x="885" y="535"/>
                      <a:pt x="882" y="536"/>
                    </a:cubicBezTo>
                    <a:cubicBezTo>
                      <a:pt x="880" y="536"/>
                      <a:pt x="877" y="536"/>
                      <a:pt x="877" y="537"/>
                    </a:cubicBezTo>
                    <a:cubicBezTo>
                      <a:pt x="876" y="537"/>
                      <a:pt x="875" y="538"/>
                      <a:pt x="870" y="538"/>
                    </a:cubicBezTo>
                    <a:cubicBezTo>
                      <a:pt x="867" y="538"/>
                      <a:pt x="864" y="538"/>
                      <a:pt x="862" y="537"/>
                    </a:cubicBezTo>
                    <a:cubicBezTo>
                      <a:pt x="862" y="537"/>
                      <a:pt x="859" y="536"/>
                      <a:pt x="858" y="536"/>
                    </a:cubicBezTo>
                    <a:cubicBezTo>
                      <a:pt x="854" y="536"/>
                      <a:pt x="851" y="536"/>
                      <a:pt x="850" y="534"/>
                    </a:cubicBezTo>
                    <a:cubicBezTo>
                      <a:pt x="849" y="534"/>
                      <a:pt x="848" y="533"/>
                      <a:pt x="847" y="532"/>
                    </a:cubicBezTo>
                    <a:cubicBezTo>
                      <a:pt x="846" y="531"/>
                      <a:pt x="845" y="530"/>
                      <a:pt x="845" y="528"/>
                    </a:cubicBezTo>
                    <a:cubicBezTo>
                      <a:pt x="844" y="528"/>
                      <a:pt x="842" y="528"/>
                      <a:pt x="841" y="527"/>
                    </a:cubicBezTo>
                    <a:cubicBezTo>
                      <a:pt x="839" y="527"/>
                      <a:pt x="837" y="526"/>
                      <a:pt x="837" y="525"/>
                    </a:cubicBezTo>
                    <a:cubicBezTo>
                      <a:pt x="836" y="525"/>
                      <a:pt x="833" y="524"/>
                      <a:pt x="831" y="524"/>
                    </a:cubicBezTo>
                    <a:cubicBezTo>
                      <a:pt x="831" y="524"/>
                      <a:pt x="831" y="524"/>
                      <a:pt x="831" y="524"/>
                    </a:cubicBezTo>
                    <a:cubicBezTo>
                      <a:pt x="830" y="524"/>
                      <a:pt x="828" y="524"/>
                      <a:pt x="824" y="523"/>
                    </a:cubicBezTo>
                    <a:cubicBezTo>
                      <a:pt x="823" y="522"/>
                      <a:pt x="822" y="522"/>
                      <a:pt x="821" y="522"/>
                    </a:cubicBezTo>
                    <a:cubicBezTo>
                      <a:pt x="820" y="522"/>
                      <a:pt x="818" y="522"/>
                      <a:pt x="816" y="522"/>
                    </a:cubicBezTo>
                    <a:cubicBezTo>
                      <a:pt x="815" y="523"/>
                      <a:pt x="813" y="523"/>
                      <a:pt x="812" y="523"/>
                    </a:cubicBezTo>
                    <a:cubicBezTo>
                      <a:pt x="812" y="523"/>
                      <a:pt x="811" y="524"/>
                      <a:pt x="810" y="524"/>
                    </a:cubicBezTo>
                    <a:cubicBezTo>
                      <a:pt x="808" y="525"/>
                      <a:pt x="807" y="526"/>
                      <a:pt x="806" y="526"/>
                    </a:cubicBezTo>
                    <a:cubicBezTo>
                      <a:pt x="805" y="527"/>
                      <a:pt x="803" y="526"/>
                      <a:pt x="801" y="525"/>
                    </a:cubicBezTo>
                    <a:cubicBezTo>
                      <a:pt x="800" y="524"/>
                      <a:pt x="798" y="524"/>
                      <a:pt x="798" y="524"/>
                    </a:cubicBezTo>
                    <a:cubicBezTo>
                      <a:pt x="797" y="524"/>
                      <a:pt x="797" y="524"/>
                      <a:pt x="797" y="524"/>
                    </a:cubicBezTo>
                    <a:cubicBezTo>
                      <a:pt x="795" y="524"/>
                      <a:pt x="792" y="521"/>
                      <a:pt x="790" y="519"/>
                    </a:cubicBezTo>
                    <a:cubicBezTo>
                      <a:pt x="789" y="518"/>
                      <a:pt x="789" y="516"/>
                      <a:pt x="789" y="514"/>
                    </a:cubicBezTo>
                    <a:cubicBezTo>
                      <a:pt x="789" y="513"/>
                      <a:pt x="789" y="511"/>
                      <a:pt x="789" y="510"/>
                    </a:cubicBezTo>
                    <a:cubicBezTo>
                      <a:pt x="789" y="510"/>
                      <a:pt x="786" y="509"/>
                      <a:pt x="784" y="509"/>
                    </a:cubicBezTo>
                    <a:cubicBezTo>
                      <a:pt x="783" y="509"/>
                      <a:pt x="781" y="509"/>
                      <a:pt x="780" y="508"/>
                    </a:cubicBezTo>
                    <a:cubicBezTo>
                      <a:pt x="779" y="507"/>
                      <a:pt x="775" y="505"/>
                      <a:pt x="773" y="505"/>
                    </a:cubicBezTo>
                    <a:cubicBezTo>
                      <a:pt x="772" y="505"/>
                      <a:pt x="768" y="505"/>
                      <a:pt x="767" y="503"/>
                    </a:cubicBezTo>
                    <a:cubicBezTo>
                      <a:pt x="766" y="503"/>
                      <a:pt x="763" y="502"/>
                      <a:pt x="760" y="501"/>
                    </a:cubicBezTo>
                    <a:cubicBezTo>
                      <a:pt x="759" y="501"/>
                      <a:pt x="759" y="501"/>
                      <a:pt x="759" y="502"/>
                    </a:cubicBezTo>
                    <a:cubicBezTo>
                      <a:pt x="758" y="503"/>
                      <a:pt x="758" y="503"/>
                      <a:pt x="758" y="504"/>
                    </a:cubicBezTo>
                    <a:cubicBezTo>
                      <a:pt x="757" y="504"/>
                      <a:pt x="756" y="505"/>
                      <a:pt x="755" y="505"/>
                    </a:cubicBezTo>
                    <a:cubicBezTo>
                      <a:pt x="754" y="506"/>
                      <a:pt x="753" y="506"/>
                      <a:pt x="753" y="507"/>
                    </a:cubicBezTo>
                    <a:cubicBezTo>
                      <a:pt x="752" y="508"/>
                      <a:pt x="751" y="509"/>
                      <a:pt x="750" y="509"/>
                    </a:cubicBezTo>
                    <a:cubicBezTo>
                      <a:pt x="749" y="510"/>
                      <a:pt x="749" y="511"/>
                      <a:pt x="749" y="511"/>
                    </a:cubicBezTo>
                    <a:cubicBezTo>
                      <a:pt x="749" y="514"/>
                      <a:pt x="751" y="518"/>
                      <a:pt x="752" y="519"/>
                    </a:cubicBezTo>
                    <a:cubicBezTo>
                      <a:pt x="754" y="520"/>
                      <a:pt x="753" y="524"/>
                      <a:pt x="752" y="526"/>
                    </a:cubicBezTo>
                    <a:cubicBezTo>
                      <a:pt x="751" y="526"/>
                      <a:pt x="750" y="527"/>
                      <a:pt x="748" y="527"/>
                    </a:cubicBezTo>
                    <a:cubicBezTo>
                      <a:pt x="747" y="528"/>
                      <a:pt x="744" y="529"/>
                      <a:pt x="744" y="530"/>
                    </a:cubicBezTo>
                    <a:cubicBezTo>
                      <a:pt x="743" y="530"/>
                      <a:pt x="742" y="531"/>
                      <a:pt x="741" y="531"/>
                    </a:cubicBezTo>
                    <a:cubicBezTo>
                      <a:pt x="740" y="531"/>
                      <a:pt x="738" y="530"/>
                      <a:pt x="737" y="529"/>
                    </a:cubicBezTo>
                    <a:cubicBezTo>
                      <a:pt x="736" y="528"/>
                      <a:pt x="736" y="528"/>
                      <a:pt x="735" y="528"/>
                    </a:cubicBezTo>
                    <a:cubicBezTo>
                      <a:pt x="733" y="527"/>
                      <a:pt x="730" y="527"/>
                      <a:pt x="729" y="528"/>
                    </a:cubicBezTo>
                    <a:cubicBezTo>
                      <a:pt x="729" y="529"/>
                      <a:pt x="728" y="529"/>
                      <a:pt x="728" y="529"/>
                    </a:cubicBezTo>
                    <a:cubicBezTo>
                      <a:pt x="726" y="529"/>
                      <a:pt x="724" y="528"/>
                      <a:pt x="722" y="527"/>
                    </a:cubicBezTo>
                    <a:cubicBezTo>
                      <a:pt x="721" y="526"/>
                      <a:pt x="720" y="526"/>
                      <a:pt x="720" y="525"/>
                    </a:cubicBezTo>
                    <a:cubicBezTo>
                      <a:pt x="719" y="525"/>
                      <a:pt x="718" y="524"/>
                      <a:pt x="718" y="522"/>
                    </a:cubicBezTo>
                    <a:cubicBezTo>
                      <a:pt x="718" y="521"/>
                      <a:pt x="717" y="520"/>
                      <a:pt x="717" y="520"/>
                    </a:cubicBezTo>
                    <a:cubicBezTo>
                      <a:pt x="715" y="520"/>
                      <a:pt x="705" y="518"/>
                      <a:pt x="703" y="518"/>
                    </a:cubicBezTo>
                    <a:cubicBezTo>
                      <a:pt x="703" y="518"/>
                      <a:pt x="702" y="518"/>
                      <a:pt x="701" y="518"/>
                    </a:cubicBezTo>
                    <a:cubicBezTo>
                      <a:pt x="699" y="518"/>
                      <a:pt x="698" y="518"/>
                      <a:pt x="698" y="518"/>
                    </a:cubicBezTo>
                    <a:cubicBezTo>
                      <a:pt x="697" y="519"/>
                      <a:pt x="696" y="520"/>
                      <a:pt x="694" y="520"/>
                    </a:cubicBezTo>
                    <a:cubicBezTo>
                      <a:pt x="693" y="520"/>
                      <a:pt x="691" y="521"/>
                      <a:pt x="691" y="521"/>
                    </a:cubicBezTo>
                    <a:cubicBezTo>
                      <a:pt x="691" y="522"/>
                      <a:pt x="689" y="523"/>
                      <a:pt x="688" y="524"/>
                    </a:cubicBezTo>
                    <a:cubicBezTo>
                      <a:pt x="686" y="524"/>
                      <a:pt x="685" y="525"/>
                      <a:pt x="685" y="526"/>
                    </a:cubicBezTo>
                    <a:cubicBezTo>
                      <a:pt x="684" y="527"/>
                      <a:pt x="683" y="527"/>
                      <a:pt x="681" y="528"/>
                    </a:cubicBezTo>
                    <a:cubicBezTo>
                      <a:pt x="680" y="528"/>
                      <a:pt x="678" y="529"/>
                      <a:pt x="677" y="530"/>
                    </a:cubicBezTo>
                    <a:cubicBezTo>
                      <a:pt x="676" y="533"/>
                      <a:pt x="671" y="534"/>
                      <a:pt x="668" y="534"/>
                    </a:cubicBezTo>
                    <a:cubicBezTo>
                      <a:pt x="663" y="535"/>
                      <a:pt x="662" y="536"/>
                      <a:pt x="662" y="536"/>
                    </a:cubicBezTo>
                    <a:cubicBezTo>
                      <a:pt x="662" y="537"/>
                      <a:pt x="662" y="538"/>
                      <a:pt x="660" y="538"/>
                    </a:cubicBezTo>
                    <a:cubicBezTo>
                      <a:pt x="659" y="538"/>
                      <a:pt x="658" y="537"/>
                      <a:pt x="658" y="537"/>
                    </a:cubicBezTo>
                    <a:cubicBezTo>
                      <a:pt x="657" y="537"/>
                      <a:pt x="656" y="537"/>
                      <a:pt x="656" y="537"/>
                    </a:cubicBezTo>
                    <a:cubicBezTo>
                      <a:pt x="653" y="537"/>
                      <a:pt x="650" y="533"/>
                      <a:pt x="650" y="531"/>
                    </a:cubicBezTo>
                    <a:cubicBezTo>
                      <a:pt x="650" y="531"/>
                      <a:pt x="650" y="531"/>
                      <a:pt x="650" y="531"/>
                    </a:cubicBezTo>
                    <a:cubicBezTo>
                      <a:pt x="650" y="531"/>
                      <a:pt x="649" y="531"/>
                      <a:pt x="648" y="531"/>
                    </a:cubicBezTo>
                    <a:cubicBezTo>
                      <a:pt x="647" y="532"/>
                      <a:pt x="642" y="533"/>
                      <a:pt x="640" y="533"/>
                    </a:cubicBezTo>
                    <a:cubicBezTo>
                      <a:pt x="638" y="533"/>
                      <a:pt x="634" y="530"/>
                      <a:pt x="634" y="528"/>
                    </a:cubicBezTo>
                    <a:cubicBezTo>
                      <a:pt x="634" y="527"/>
                      <a:pt x="634" y="525"/>
                      <a:pt x="633" y="525"/>
                    </a:cubicBezTo>
                    <a:cubicBezTo>
                      <a:pt x="631" y="525"/>
                      <a:pt x="628" y="525"/>
                      <a:pt x="626" y="520"/>
                    </a:cubicBezTo>
                    <a:cubicBezTo>
                      <a:pt x="625" y="517"/>
                      <a:pt x="623" y="516"/>
                      <a:pt x="622" y="516"/>
                    </a:cubicBezTo>
                    <a:cubicBezTo>
                      <a:pt x="621" y="516"/>
                      <a:pt x="621" y="515"/>
                      <a:pt x="620" y="515"/>
                    </a:cubicBezTo>
                    <a:cubicBezTo>
                      <a:pt x="620" y="515"/>
                      <a:pt x="620" y="515"/>
                      <a:pt x="620" y="515"/>
                    </a:cubicBezTo>
                    <a:cubicBezTo>
                      <a:pt x="618" y="515"/>
                      <a:pt x="616" y="516"/>
                      <a:pt x="614" y="517"/>
                    </a:cubicBezTo>
                    <a:cubicBezTo>
                      <a:pt x="613" y="517"/>
                      <a:pt x="612" y="518"/>
                      <a:pt x="612" y="518"/>
                    </a:cubicBezTo>
                    <a:cubicBezTo>
                      <a:pt x="610" y="519"/>
                      <a:pt x="607" y="518"/>
                      <a:pt x="604" y="517"/>
                    </a:cubicBezTo>
                    <a:cubicBezTo>
                      <a:pt x="603" y="517"/>
                      <a:pt x="602" y="517"/>
                      <a:pt x="602" y="516"/>
                    </a:cubicBezTo>
                    <a:cubicBezTo>
                      <a:pt x="600" y="516"/>
                      <a:pt x="599" y="515"/>
                      <a:pt x="597" y="513"/>
                    </a:cubicBezTo>
                    <a:cubicBezTo>
                      <a:pt x="596" y="512"/>
                      <a:pt x="595" y="511"/>
                      <a:pt x="595" y="511"/>
                    </a:cubicBezTo>
                    <a:cubicBezTo>
                      <a:pt x="594" y="511"/>
                      <a:pt x="593" y="513"/>
                      <a:pt x="592" y="514"/>
                    </a:cubicBezTo>
                    <a:cubicBezTo>
                      <a:pt x="591" y="516"/>
                      <a:pt x="590" y="517"/>
                      <a:pt x="589" y="517"/>
                    </a:cubicBezTo>
                    <a:cubicBezTo>
                      <a:pt x="587" y="517"/>
                      <a:pt x="585" y="515"/>
                      <a:pt x="583" y="509"/>
                    </a:cubicBezTo>
                    <a:cubicBezTo>
                      <a:pt x="581" y="506"/>
                      <a:pt x="579" y="502"/>
                      <a:pt x="578" y="500"/>
                    </a:cubicBezTo>
                    <a:cubicBezTo>
                      <a:pt x="577" y="499"/>
                      <a:pt x="577" y="498"/>
                      <a:pt x="576" y="497"/>
                    </a:cubicBezTo>
                    <a:cubicBezTo>
                      <a:pt x="572" y="491"/>
                      <a:pt x="566" y="481"/>
                      <a:pt x="560" y="479"/>
                    </a:cubicBezTo>
                    <a:cubicBezTo>
                      <a:pt x="558" y="478"/>
                      <a:pt x="556" y="476"/>
                      <a:pt x="555" y="475"/>
                    </a:cubicBezTo>
                    <a:cubicBezTo>
                      <a:pt x="555" y="473"/>
                      <a:pt x="556" y="472"/>
                      <a:pt x="557" y="470"/>
                    </a:cubicBezTo>
                    <a:cubicBezTo>
                      <a:pt x="557" y="470"/>
                      <a:pt x="556" y="470"/>
                      <a:pt x="556" y="470"/>
                    </a:cubicBezTo>
                    <a:cubicBezTo>
                      <a:pt x="554" y="470"/>
                      <a:pt x="553" y="470"/>
                      <a:pt x="552" y="471"/>
                    </a:cubicBezTo>
                    <a:cubicBezTo>
                      <a:pt x="551" y="471"/>
                      <a:pt x="551" y="472"/>
                      <a:pt x="550" y="473"/>
                    </a:cubicBezTo>
                    <a:cubicBezTo>
                      <a:pt x="548" y="474"/>
                      <a:pt x="545" y="476"/>
                      <a:pt x="543" y="476"/>
                    </a:cubicBezTo>
                    <a:cubicBezTo>
                      <a:pt x="542" y="476"/>
                      <a:pt x="541" y="477"/>
                      <a:pt x="539" y="478"/>
                    </a:cubicBezTo>
                    <a:cubicBezTo>
                      <a:pt x="537" y="479"/>
                      <a:pt x="535" y="480"/>
                      <a:pt x="533" y="480"/>
                    </a:cubicBezTo>
                    <a:cubicBezTo>
                      <a:pt x="533" y="480"/>
                      <a:pt x="532" y="480"/>
                      <a:pt x="532" y="480"/>
                    </a:cubicBezTo>
                    <a:cubicBezTo>
                      <a:pt x="531" y="480"/>
                      <a:pt x="530" y="481"/>
                      <a:pt x="529" y="481"/>
                    </a:cubicBezTo>
                    <a:cubicBezTo>
                      <a:pt x="528" y="482"/>
                      <a:pt x="528" y="483"/>
                      <a:pt x="526" y="483"/>
                    </a:cubicBezTo>
                    <a:cubicBezTo>
                      <a:pt x="526" y="483"/>
                      <a:pt x="525" y="482"/>
                      <a:pt x="524" y="482"/>
                    </a:cubicBezTo>
                    <a:cubicBezTo>
                      <a:pt x="524" y="481"/>
                      <a:pt x="523" y="480"/>
                      <a:pt x="523" y="480"/>
                    </a:cubicBezTo>
                    <a:cubicBezTo>
                      <a:pt x="523" y="478"/>
                      <a:pt x="525" y="477"/>
                      <a:pt x="526" y="476"/>
                    </a:cubicBezTo>
                    <a:cubicBezTo>
                      <a:pt x="526" y="476"/>
                      <a:pt x="527" y="475"/>
                      <a:pt x="527" y="475"/>
                    </a:cubicBezTo>
                    <a:cubicBezTo>
                      <a:pt x="527" y="475"/>
                      <a:pt x="527" y="475"/>
                      <a:pt x="526" y="475"/>
                    </a:cubicBezTo>
                    <a:cubicBezTo>
                      <a:pt x="525" y="476"/>
                      <a:pt x="523" y="476"/>
                      <a:pt x="523" y="475"/>
                    </a:cubicBezTo>
                    <a:cubicBezTo>
                      <a:pt x="522" y="474"/>
                      <a:pt x="521" y="474"/>
                      <a:pt x="520" y="474"/>
                    </a:cubicBezTo>
                    <a:cubicBezTo>
                      <a:pt x="520" y="475"/>
                      <a:pt x="519" y="476"/>
                      <a:pt x="518" y="476"/>
                    </a:cubicBezTo>
                    <a:cubicBezTo>
                      <a:pt x="517" y="476"/>
                      <a:pt x="515" y="474"/>
                      <a:pt x="515" y="473"/>
                    </a:cubicBezTo>
                    <a:cubicBezTo>
                      <a:pt x="515" y="472"/>
                      <a:pt x="514" y="471"/>
                      <a:pt x="514" y="471"/>
                    </a:cubicBezTo>
                    <a:cubicBezTo>
                      <a:pt x="514" y="471"/>
                      <a:pt x="513" y="471"/>
                      <a:pt x="513" y="471"/>
                    </a:cubicBezTo>
                    <a:cubicBezTo>
                      <a:pt x="512" y="473"/>
                      <a:pt x="508" y="474"/>
                      <a:pt x="506" y="474"/>
                    </a:cubicBezTo>
                    <a:cubicBezTo>
                      <a:pt x="505" y="474"/>
                      <a:pt x="503" y="473"/>
                      <a:pt x="503" y="473"/>
                    </a:cubicBezTo>
                    <a:cubicBezTo>
                      <a:pt x="502" y="471"/>
                      <a:pt x="502" y="470"/>
                      <a:pt x="503" y="469"/>
                    </a:cubicBezTo>
                    <a:cubicBezTo>
                      <a:pt x="503" y="469"/>
                      <a:pt x="504" y="468"/>
                      <a:pt x="504" y="468"/>
                    </a:cubicBezTo>
                    <a:cubicBezTo>
                      <a:pt x="504" y="467"/>
                      <a:pt x="503" y="466"/>
                      <a:pt x="503" y="465"/>
                    </a:cubicBezTo>
                    <a:cubicBezTo>
                      <a:pt x="502" y="464"/>
                      <a:pt x="502" y="462"/>
                      <a:pt x="502" y="461"/>
                    </a:cubicBezTo>
                    <a:cubicBezTo>
                      <a:pt x="502" y="460"/>
                      <a:pt x="502" y="460"/>
                      <a:pt x="502" y="460"/>
                    </a:cubicBezTo>
                    <a:cubicBezTo>
                      <a:pt x="501" y="459"/>
                      <a:pt x="499" y="458"/>
                      <a:pt x="498" y="458"/>
                    </a:cubicBezTo>
                    <a:cubicBezTo>
                      <a:pt x="498" y="458"/>
                      <a:pt x="497" y="458"/>
                      <a:pt x="497" y="458"/>
                    </a:cubicBezTo>
                    <a:cubicBezTo>
                      <a:pt x="496" y="458"/>
                      <a:pt x="496" y="459"/>
                      <a:pt x="495" y="459"/>
                    </a:cubicBezTo>
                    <a:cubicBezTo>
                      <a:pt x="493" y="459"/>
                      <a:pt x="490" y="458"/>
                      <a:pt x="489" y="457"/>
                    </a:cubicBezTo>
                    <a:cubicBezTo>
                      <a:pt x="489" y="457"/>
                      <a:pt x="488" y="457"/>
                      <a:pt x="487" y="457"/>
                    </a:cubicBezTo>
                    <a:cubicBezTo>
                      <a:pt x="483" y="457"/>
                      <a:pt x="479" y="458"/>
                      <a:pt x="478" y="459"/>
                    </a:cubicBezTo>
                    <a:cubicBezTo>
                      <a:pt x="478" y="461"/>
                      <a:pt x="475" y="462"/>
                      <a:pt x="467" y="464"/>
                    </a:cubicBezTo>
                    <a:cubicBezTo>
                      <a:pt x="466" y="464"/>
                      <a:pt x="464" y="464"/>
                      <a:pt x="464" y="465"/>
                    </a:cubicBezTo>
                    <a:cubicBezTo>
                      <a:pt x="461" y="466"/>
                      <a:pt x="452" y="467"/>
                      <a:pt x="450" y="467"/>
                    </a:cubicBezTo>
                    <a:cubicBezTo>
                      <a:pt x="448" y="467"/>
                      <a:pt x="447" y="468"/>
                      <a:pt x="446" y="468"/>
                    </a:cubicBezTo>
                    <a:cubicBezTo>
                      <a:pt x="444" y="469"/>
                      <a:pt x="442" y="470"/>
                      <a:pt x="440" y="470"/>
                    </a:cubicBezTo>
                    <a:cubicBezTo>
                      <a:pt x="437" y="470"/>
                      <a:pt x="429" y="470"/>
                      <a:pt x="426" y="473"/>
                    </a:cubicBezTo>
                    <a:cubicBezTo>
                      <a:pt x="424" y="474"/>
                      <a:pt x="422" y="475"/>
                      <a:pt x="420" y="475"/>
                    </a:cubicBezTo>
                    <a:cubicBezTo>
                      <a:pt x="419" y="475"/>
                      <a:pt x="418" y="474"/>
                      <a:pt x="417" y="474"/>
                    </a:cubicBezTo>
                    <a:cubicBezTo>
                      <a:pt x="416" y="474"/>
                      <a:pt x="414" y="474"/>
                      <a:pt x="414" y="474"/>
                    </a:cubicBezTo>
                    <a:cubicBezTo>
                      <a:pt x="413" y="475"/>
                      <a:pt x="412" y="475"/>
                      <a:pt x="411" y="475"/>
                    </a:cubicBezTo>
                    <a:cubicBezTo>
                      <a:pt x="410" y="475"/>
                      <a:pt x="409" y="475"/>
                      <a:pt x="409" y="475"/>
                    </a:cubicBezTo>
                    <a:cubicBezTo>
                      <a:pt x="408" y="475"/>
                      <a:pt x="408" y="475"/>
                      <a:pt x="407" y="475"/>
                    </a:cubicBezTo>
                    <a:cubicBezTo>
                      <a:pt x="406" y="475"/>
                      <a:pt x="406" y="475"/>
                      <a:pt x="406" y="475"/>
                    </a:cubicBezTo>
                    <a:cubicBezTo>
                      <a:pt x="405" y="475"/>
                      <a:pt x="406" y="480"/>
                      <a:pt x="407" y="482"/>
                    </a:cubicBezTo>
                    <a:cubicBezTo>
                      <a:pt x="407" y="482"/>
                      <a:pt x="410" y="483"/>
                      <a:pt x="411" y="484"/>
                    </a:cubicBezTo>
                    <a:cubicBezTo>
                      <a:pt x="414" y="484"/>
                      <a:pt x="415" y="485"/>
                      <a:pt x="415" y="486"/>
                    </a:cubicBezTo>
                    <a:cubicBezTo>
                      <a:pt x="415" y="486"/>
                      <a:pt x="415" y="487"/>
                      <a:pt x="415" y="487"/>
                    </a:cubicBezTo>
                    <a:cubicBezTo>
                      <a:pt x="414" y="488"/>
                      <a:pt x="412" y="488"/>
                      <a:pt x="408" y="489"/>
                    </a:cubicBezTo>
                    <a:cubicBezTo>
                      <a:pt x="406" y="489"/>
                      <a:pt x="405" y="489"/>
                      <a:pt x="404" y="489"/>
                    </a:cubicBezTo>
                    <a:cubicBezTo>
                      <a:pt x="403" y="489"/>
                      <a:pt x="403" y="490"/>
                      <a:pt x="403" y="490"/>
                    </a:cubicBezTo>
                    <a:cubicBezTo>
                      <a:pt x="402" y="491"/>
                      <a:pt x="403" y="493"/>
                      <a:pt x="403" y="495"/>
                    </a:cubicBezTo>
                    <a:cubicBezTo>
                      <a:pt x="404" y="495"/>
                      <a:pt x="404" y="496"/>
                      <a:pt x="403" y="497"/>
                    </a:cubicBezTo>
                    <a:cubicBezTo>
                      <a:pt x="402" y="499"/>
                      <a:pt x="398" y="501"/>
                      <a:pt x="397" y="501"/>
                    </a:cubicBezTo>
                    <a:cubicBezTo>
                      <a:pt x="396" y="501"/>
                      <a:pt x="396" y="501"/>
                      <a:pt x="396" y="502"/>
                    </a:cubicBezTo>
                    <a:cubicBezTo>
                      <a:pt x="397" y="503"/>
                      <a:pt x="398" y="504"/>
                      <a:pt x="399" y="504"/>
                    </a:cubicBezTo>
                    <a:cubicBezTo>
                      <a:pt x="400" y="504"/>
                      <a:pt x="402" y="505"/>
                      <a:pt x="403" y="505"/>
                    </a:cubicBezTo>
                    <a:cubicBezTo>
                      <a:pt x="404" y="506"/>
                      <a:pt x="405" y="506"/>
                      <a:pt x="406" y="506"/>
                    </a:cubicBezTo>
                    <a:cubicBezTo>
                      <a:pt x="409" y="506"/>
                      <a:pt x="409" y="511"/>
                      <a:pt x="409" y="514"/>
                    </a:cubicBezTo>
                    <a:cubicBezTo>
                      <a:pt x="409" y="516"/>
                      <a:pt x="408" y="519"/>
                      <a:pt x="402" y="519"/>
                    </a:cubicBezTo>
                    <a:cubicBezTo>
                      <a:pt x="400" y="519"/>
                      <a:pt x="398" y="518"/>
                      <a:pt x="397" y="517"/>
                    </a:cubicBezTo>
                    <a:cubicBezTo>
                      <a:pt x="396" y="516"/>
                      <a:pt x="396" y="516"/>
                      <a:pt x="395" y="516"/>
                    </a:cubicBezTo>
                    <a:cubicBezTo>
                      <a:pt x="395" y="516"/>
                      <a:pt x="394" y="517"/>
                      <a:pt x="394" y="517"/>
                    </a:cubicBezTo>
                    <a:cubicBezTo>
                      <a:pt x="394" y="518"/>
                      <a:pt x="393" y="520"/>
                      <a:pt x="392" y="520"/>
                    </a:cubicBezTo>
                    <a:cubicBezTo>
                      <a:pt x="392" y="520"/>
                      <a:pt x="391" y="520"/>
                      <a:pt x="391" y="520"/>
                    </a:cubicBezTo>
                    <a:cubicBezTo>
                      <a:pt x="390" y="520"/>
                      <a:pt x="389" y="520"/>
                      <a:pt x="389" y="519"/>
                    </a:cubicBezTo>
                    <a:cubicBezTo>
                      <a:pt x="388" y="518"/>
                      <a:pt x="388" y="517"/>
                      <a:pt x="387" y="517"/>
                    </a:cubicBezTo>
                    <a:cubicBezTo>
                      <a:pt x="385" y="517"/>
                      <a:pt x="381" y="517"/>
                      <a:pt x="380" y="514"/>
                    </a:cubicBezTo>
                    <a:cubicBezTo>
                      <a:pt x="379" y="513"/>
                      <a:pt x="378" y="512"/>
                      <a:pt x="376" y="512"/>
                    </a:cubicBezTo>
                    <a:cubicBezTo>
                      <a:pt x="374" y="512"/>
                      <a:pt x="373" y="513"/>
                      <a:pt x="372" y="514"/>
                    </a:cubicBezTo>
                    <a:cubicBezTo>
                      <a:pt x="371" y="515"/>
                      <a:pt x="370" y="515"/>
                      <a:pt x="369" y="515"/>
                    </a:cubicBezTo>
                    <a:cubicBezTo>
                      <a:pt x="367" y="515"/>
                      <a:pt x="366" y="515"/>
                      <a:pt x="365" y="514"/>
                    </a:cubicBezTo>
                    <a:cubicBezTo>
                      <a:pt x="365" y="513"/>
                      <a:pt x="365" y="513"/>
                      <a:pt x="365" y="513"/>
                    </a:cubicBezTo>
                    <a:cubicBezTo>
                      <a:pt x="365" y="513"/>
                      <a:pt x="364" y="513"/>
                      <a:pt x="363" y="513"/>
                    </a:cubicBezTo>
                    <a:cubicBezTo>
                      <a:pt x="361" y="513"/>
                      <a:pt x="357" y="515"/>
                      <a:pt x="357" y="516"/>
                    </a:cubicBezTo>
                    <a:cubicBezTo>
                      <a:pt x="356" y="518"/>
                      <a:pt x="354" y="519"/>
                      <a:pt x="352" y="519"/>
                    </a:cubicBezTo>
                    <a:cubicBezTo>
                      <a:pt x="350" y="519"/>
                      <a:pt x="348" y="518"/>
                      <a:pt x="347" y="517"/>
                    </a:cubicBezTo>
                    <a:cubicBezTo>
                      <a:pt x="346" y="517"/>
                      <a:pt x="344" y="515"/>
                      <a:pt x="343" y="515"/>
                    </a:cubicBezTo>
                    <a:cubicBezTo>
                      <a:pt x="343" y="515"/>
                      <a:pt x="343" y="515"/>
                      <a:pt x="343" y="515"/>
                    </a:cubicBezTo>
                    <a:cubicBezTo>
                      <a:pt x="343" y="515"/>
                      <a:pt x="343" y="516"/>
                      <a:pt x="343" y="516"/>
                    </a:cubicBezTo>
                    <a:cubicBezTo>
                      <a:pt x="343" y="519"/>
                      <a:pt x="341" y="519"/>
                      <a:pt x="341" y="519"/>
                    </a:cubicBezTo>
                    <a:cubicBezTo>
                      <a:pt x="339" y="519"/>
                      <a:pt x="338" y="517"/>
                      <a:pt x="338" y="515"/>
                    </a:cubicBezTo>
                    <a:cubicBezTo>
                      <a:pt x="338" y="514"/>
                      <a:pt x="333" y="511"/>
                      <a:pt x="331" y="510"/>
                    </a:cubicBezTo>
                    <a:cubicBezTo>
                      <a:pt x="330" y="509"/>
                      <a:pt x="330" y="509"/>
                      <a:pt x="330" y="509"/>
                    </a:cubicBezTo>
                    <a:cubicBezTo>
                      <a:pt x="329" y="508"/>
                      <a:pt x="327" y="508"/>
                      <a:pt x="325" y="508"/>
                    </a:cubicBezTo>
                    <a:cubicBezTo>
                      <a:pt x="321" y="507"/>
                      <a:pt x="319" y="507"/>
                      <a:pt x="319" y="505"/>
                    </a:cubicBezTo>
                    <a:cubicBezTo>
                      <a:pt x="319" y="505"/>
                      <a:pt x="317" y="504"/>
                      <a:pt x="316" y="504"/>
                    </a:cubicBezTo>
                    <a:cubicBezTo>
                      <a:pt x="315" y="504"/>
                      <a:pt x="314" y="504"/>
                      <a:pt x="314" y="505"/>
                    </a:cubicBezTo>
                    <a:cubicBezTo>
                      <a:pt x="313" y="507"/>
                      <a:pt x="312" y="507"/>
                      <a:pt x="311" y="507"/>
                    </a:cubicBezTo>
                    <a:cubicBezTo>
                      <a:pt x="310" y="507"/>
                      <a:pt x="309" y="507"/>
                      <a:pt x="308" y="506"/>
                    </a:cubicBezTo>
                    <a:cubicBezTo>
                      <a:pt x="308" y="506"/>
                      <a:pt x="307" y="506"/>
                      <a:pt x="307" y="506"/>
                    </a:cubicBezTo>
                    <a:cubicBezTo>
                      <a:pt x="307" y="506"/>
                      <a:pt x="307" y="506"/>
                      <a:pt x="307" y="506"/>
                    </a:cubicBezTo>
                    <a:cubicBezTo>
                      <a:pt x="305" y="506"/>
                      <a:pt x="303" y="507"/>
                      <a:pt x="301" y="508"/>
                    </a:cubicBezTo>
                    <a:cubicBezTo>
                      <a:pt x="301" y="508"/>
                      <a:pt x="301" y="508"/>
                      <a:pt x="301" y="508"/>
                    </a:cubicBezTo>
                    <a:cubicBezTo>
                      <a:pt x="300" y="508"/>
                      <a:pt x="300" y="508"/>
                      <a:pt x="299" y="509"/>
                    </a:cubicBezTo>
                    <a:cubicBezTo>
                      <a:pt x="297" y="510"/>
                      <a:pt x="293" y="513"/>
                      <a:pt x="290" y="513"/>
                    </a:cubicBezTo>
                    <a:cubicBezTo>
                      <a:pt x="289" y="513"/>
                      <a:pt x="289" y="513"/>
                      <a:pt x="289" y="514"/>
                    </a:cubicBezTo>
                    <a:cubicBezTo>
                      <a:pt x="288" y="515"/>
                      <a:pt x="288" y="517"/>
                      <a:pt x="285" y="517"/>
                    </a:cubicBezTo>
                    <a:cubicBezTo>
                      <a:pt x="284" y="518"/>
                      <a:pt x="284" y="518"/>
                      <a:pt x="283" y="518"/>
                    </a:cubicBezTo>
                    <a:cubicBezTo>
                      <a:pt x="283" y="519"/>
                      <a:pt x="283" y="520"/>
                      <a:pt x="283" y="521"/>
                    </a:cubicBezTo>
                    <a:cubicBezTo>
                      <a:pt x="283" y="521"/>
                      <a:pt x="283" y="521"/>
                      <a:pt x="283" y="521"/>
                    </a:cubicBezTo>
                    <a:cubicBezTo>
                      <a:pt x="283" y="522"/>
                      <a:pt x="284" y="522"/>
                      <a:pt x="284" y="522"/>
                    </a:cubicBezTo>
                    <a:cubicBezTo>
                      <a:pt x="284" y="523"/>
                      <a:pt x="285" y="525"/>
                      <a:pt x="284" y="526"/>
                    </a:cubicBezTo>
                    <a:cubicBezTo>
                      <a:pt x="284" y="527"/>
                      <a:pt x="283" y="528"/>
                      <a:pt x="282" y="528"/>
                    </a:cubicBezTo>
                    <a:cubicBezTo>
                      <a:pt x="281" y="529"/>
                      <a:pt x="281" y="529"/>
                      <a:pt x="281" y="529"/>
                    </a:cubicBezTo>
                    <a:cubicBezTo>
                      <a:pt x="278" y="529"/>
                      <a:pt x="277" y="527"/>
                      <a:pt x="276" y="525"/>
                    </a:cubicBezTo>
                    <a:cubicBezTo>
                      <a:pt x="275" y="524"/>
                      <a:pt x="274" y="523"/>
                      <a:pt x="273" y="522"/>
                    </a:cubicBezTo>
                    <a:cubicBezTo>
                      <a:pt x="273" y="521"/>
                      <a:pt x="272" y="521"/>
                      <a:pt x="272" y="521"/>
                    </a:cubicBezTo>
                    <a:cubicBezTo>
                      <a:pt x="270" y="521"/>
                      <a:pt x="269" y="523"/>
                      <a:pt x="269" y="524"/>
                    </a:cubicBezTo>
                    <a:cubicBezTo>
                      <a:pt x="269" y="527"/>
                      <a:pt x="268" y="528"/>
                      <a:pt x="266" y="529"/>
                    </a:cubicBezTo>
                    <a:cubicBezTo>
                      <a:pt x="266" y="529"/>
                      <a:pt x="265" y="530"/>
                      <a:pt x="264" y="531"/>
                    </a:cubicBezTo>
                    <a:cubicBezTo>
                      <a:pt x="264" y="532"/>
                      <a:pt x="264" y="532"/>
                      <a:pt x="264" y="532"/>
                    </a:cubicBezTo>
                    <a:cubicBezTo>
                      <a:pt x="264" y="532"/>
                      <a:pt x="265" y="533"/>
                      <a:pt x="265" y="533"/>
                    </a:cubicBezTo>
                    <a:cubicBezTo>
                      <a:pt x="266" y="534"/>
                      <a:pt x="267" y="534"/>
                      <a:pt x="267" y="535"/>
                    </a:cubicBezTo>
                    <a:cubicBezTo>
                      <a:pt x="267" y="537"/>
                      <a:pt x="265" y="538"/>
                      <a:pt x="263" y="539"/>
                    </a:cubicBezTo>
                    <a:cubicBezTo>
                      <a:pt x="262" y="540"/>
                      <a:pt x="261" y="543"/>
                      <a:pt x="261" y="544"/>
                    </a:cubicBezTo>
                    <a:cubicBezTo>
                      <a:pt x="262" y="544"/>
                      <a:pt x="262" y="544"/>
                      <a:pt x="263" y="544"/>
                    </a:cubicBezTo>
                    <a:cubicBezTo>
                      <a:pt x="265" y="545"/>
                      <a:pt x="268" y="545"/>
                      <a:pt x="267" y="548"/>
                    </a:cubicBezTo>
                    <a:cubicBezTo>
                      <a:pt x="267" y="549"/>
                      <a:pt x="267" y="552"/>
                      <a:pt x="267" y="552"/>
                    </a:cubicBezTo>
                    <a:cubicBezTo>
                      <a:pt x="267" y="552"/>
                      <a:pt x="267" y="552"/>
                      <a:pt x="267" y="552"/>
                    </a:cubicBezTo>
                    <a:cubicBezTo>
                      <a:pt x="269" y="552"/>
                      <a:pt x="270" y="552"/>
                      <a:pt x="272" y="552"/>
                    </a:cubicBezTo>
                    <a:cubicBezTo>
                      <a:pt x="272" y="552"/>
                      <a:pt x="273" y="552"/>
                      <a:pt x="273" y="552"/>
                    </a:cubicBezTo>
                    <a:cubicBezTo>
                      <a:pt x="274" y="552"/>
                      <a:pt x="274" y="552"/>
                      <a:pt x="275" y="552"/>
                    </a:cubicBezTo>
                    <a:cubicBezTo>
                      <a:pt x="276" y="552"/>
                      <a:pt x="277" y="553"/>
                      <a:pt x="279" y="555"/>
                    </a:cubicBezTo>
                    <a:cubicBezTo>
                      <a:pt x="279" y="556"/>
                      <a:pt x="280" y="558"/>
                      <a:pt x="281" y="559"/>
                    </a:cubicBezTo>
                    <a:cubicBezTo>
                      <a:pt x="284" y="561"/>
                      <a:pt x="285" y="563"/>
                      <a:pt x="285" y="565"/>
                    </a:cubicBezTo>
                    <a:cubicBezTo>
                      <a:pt x="284" y="566"/>
                      <a:pt x="283" y="566"/>
                      <a:pt x="282" y="567"/>
                    </a:cubicBezTo>
                    <a:cubicBezTo>
                      <a:pt x="281" y="567"/>
                      <a:pt x="281" y="567"/>
                      <a:pt x="281" y="567"/>
                    </a:cubicBezTo>
                    <a:cubicBezTo>
                      <a:pt x="281" y="567"/>
                      <a:pt x="282" y="568"/>
                      <a:pt x="285" y="569"/>
                    </a:cubicBezTo>
                    <a:cubicBezTo>
                      <a:pt x="286" y="569"/>
                      <a:pt x="287" y="570"/>
                      <a:pt x="288" y="571"/>
                    </a:cubicBezTo>
                    <a:cubicBezTo>
                      <a:pt x="289" y="572"/>
                      <a:pt x="289" y="572"/>
                      <a:pt x="289" y="572"/>
                    </a:cubicBezTo>
                    <a:cubicBezTo>
                      <a:pt x="288" y="573"/>
                      <a:pt x="288" y="573"/>
                      <a:pt x="288" y="573"/>
                    </a:cubicBezTo>
                    <a:cubicBezTo>
                      <a:pt x="286" y="574"/>
                      <a:pt x="283" y="575"/>
                      <a:pt x="281" y="576"/>
                    </a:cubicBezTo>
                    <a:cubicBezTo>
                      <a:pt x="277" y="578"/>
                      <a:pt x="273" y="580"/>
                      <a:pt x="271" y="583"/>
                    </a:cubicBezTo>
                    <a:cubicBezTo>
                      <a:pt x="270" y="584"/>
                      <a:pt x="269" y="585"/>
                      <a:pt x="268" y="586"/>
                    </a:cubicBezTo>
                    <a:cubicBezTo>
                      <a:pt x="266" y="589"/>
                      <a:pt x="264" y="590"/>
                      <a:pt x="264" y="592"/>
                    </a:cubicBezTo>
                    <a:cubicBezTo>
                      <a:pt x="264" y="593"/>
                      <a:pt x="265" y="594"/>
                      <a:pt x="266" y="595"/>
                    </a:cubicBezTo>
                    <a:cubicBezTo>
                      <a:pt x="271" y="600"/>
                      <a:pt x="271" y="603"/>
                      <a:pt x="270" y="607"/>
                    </a:cubicBezTo>
                    <a:cubicBezTo>
                      <a:pt x="270" y="608"/>
                      <a:pt x="270" y="608"/>
                      <a:pt x="270" y="609"/>
                    </a:cubicBezTo>
                    <a:cubicBezTo>
                      <a:pt x="270" y="612"/>
                      <a:pt x="277" y="621"/>
                      <a:pt x="281" y="625"/>
                    </a:cubicBezTo>
                    <a:cubicBezTo>
                      <a:pt x="281" y="626"/>
                      <a:pt x="281" y="626"/>
                      <a:pt x="281" y="626"/>
                    </a:cubicBezTo>
                    <a:cubicBezTo>
                      <a:pt x="281" y="626"/>
                      <a:pt x="281" y="626"/>
                      <a:pt x="281" y="626"/>
                    </a:cubicBezTo>
                    <a:cubicBezTo>
                      <a:pt x="280" y="629"/>
                      <a:pt x="278" y="630"/>
                      <a:pt x="277" y="630"/>
                    </a:cubicBezTo>
                    <a:cubicBezTo>
                      <a:pt x="276" y="630"/>
                      <a:pt x="275" y="631"/>
                      <a:pt x="275" y="631"/>
                    </a:cubicBezTo>
                    <a:cubicBezTo>
                      <a:pt x="274" y="632"/>
                      <a:pt x="273" y="633"/>
                      <a:pt x="273" y="633"/>
                    </a:cubicBezTo>
                    <a:close/>
                    <a:moveTo>
                      <a:pt x="270" y="630"/>
                    </a:moveTo>
                    <a:cubicBezTo>
                      <a:pt x="271" y="630"/>
                      <a:pt x="271" y="630"/>
                      <a:pt x="272" y="630"/>
                    </a:cubicBezTo>
                    <a:cubicBezTo>
                      <a:pt x="272" y="630"/>
                      <a:pt x="273" y="631"/>
                      <a:pt x="273" y="631"/>
                    </a:cubicBezTo>
                    <a:cubicBezTo>
                      <a:pt x="273" y="632"/>
                      <a:pt x="273" y="632"/>
                      <a:pt x="273" y="632"/>
                    </a:cubicBezTo>
                    <a:cubicBezTo>
                      <a:pt x="273" y="631"/>
                      <a:pt x="273" y="631"/>
                      <a:pt x="273" y="631"/>
                    </a:cubicBezTo>
                    <a:cubicBezTo>
                      <a:pt x="273" y="631"/>
                      <a:pt x="273" y="631"/>
                      <a:pt x="273" y="630"/>
                    </a:cubicBezTo>
                    <a:cubicBezTo>
                      <a:pt x="273" y="629"/>
                      <a:pt x="275" y="629"/>
                      <a:pt x="276" y="628"/>
                    </a:cubicBezTo>
                    <a:cubicBezTo>
                      <a:pt x="277" y="628"/>
                      <a:pt x="278" y="627"/>
                      <a:pt x="279" y="626"/>
                    </a:cubicBezTo>
                    <a:cubicBezTo>
                      <a:pt x="272" y="618"/>
                      <a:pt x="268" y="612"/>
                      <a:pt x="268" y="609"/>
                    </a:cubicBezTo>
                    <a:cubicBezTo>
                      <a:pt x="268" y="608"/>
                      <a:pt x="268" y="607"/>
                      <a:pt x="268" y="607"/>
                    </a:cubicBezTo>
                    <a:cubicBezTo>
                      <a:pt x="269" y="603"/>
                      <a:pt x="269" y="601"/>
                      <a:pt x="265" y="597"/>
                    </a:cubicBezTo>
                    <a:cubicBezTo>
                      <a:pt x="263" y="595"/>
                      <a:pt x="262" y="594"/>
                      <a:pt x="262" y="592"/>
                    </a:cubicBezTo>
                    <a:cubicBezTo>
                      <a:pt x="262" y="590"/>
                      <a:pt x="264" y="587"/>
                      <a:pt x="266" y="585"/>
                    </a:cubicBezTo>
                    <a:cubicBezTo>
                      <a:pt x="267" y="584"/>
                      <a:pt x="268" y="583"/>
                      <a:pt x="269" y="582"/>
                    </a:cubicBezTo>
                    <a:cubicBezTo>
                      <a:pt x="272" y="578"/>
                      <a:pt x="276" y="576"/>
                      <a:pt x="280" y="574"/>
                    </a:cubicBezTo>
                    <a:cubicBezTo>
                      <a:pt x="282" y="573"/>
                      <a:pt x="284" y="573"/>
                      <a:pt x="285" y="572"/>
                    </a:cubicBezTo>
                    <a:cubicBezTo>
                      <a:pt x="285" y="571"/>
                      <a:pt x="284" y="571"/>
                      <a:pt x="284" y="571"/>
                    </a:cubicBezTo>
                    <a:cubicBezTo>
                      <a:pt x="281" y="569"/>
                      <a:pt x="279" y="568"/>
                      <a:pt x="279" y="567"/>
                    </a:cubicBezTo>
                    <a:cubicBezTo>
                      <a:pt x="279" y="566"/>
                      <a:pt x="280" y="565"/>
                      <a:pt x="282" y="565"/>
                    </a:cubicBezTo>
                    <a:cubicBezTo>
                      <a:pt x="282" y="564"/>
                      <a:pt x="283" y="564"/>
                      <a:pt x="283" y="564"/>
                    </a:cubicBezTo>
                    <a:cubicBezTo>
                      <a:pt x="283" y="564"/>
                      <a:pt x="281" y="561"/>
                      <a:pt x="280" y="560"/>
                    </a:cubicBezTo>
                    <a:cubicBezTo>
                      <a:pt x="279" y="559"/>
                      <a:pt x="278" y="558"/>
                      <a:pt x="277" y="556"/>
                    </a:cubicBezTo>
                    <a:cubicBezTo>
                      <a:pt x="276" y="555"/>
                      <a:pt x="275" y="554"/>
                      <a:pt x="275" y="554"/>
                    </a:cubicBezTo>
                    <a:cubicBezTo>
                      <a:pt x="274" y="554"/>
                      <a:pt x="274" y="554"/>
                      <a:pt x="273" y="554"/>
                    </a:cubicBezTo>
                    <a:cubicBezTo>
                      <a:pt x="273" y="554"/>
                      <a:pt x="272" y="554"/>
                      <a:pt x="272" y="554"/>
                    </a:cubicBezTo>
                    <a:cubicBezTo>
                      <a:pt x="270" y="554"/>
                      <a:pt x="269" y="554"/>
                      <a:pt x="268" y="554"/>
                    </a:cubicBezTo>
                    <a:cubicBezTo>
                      <a:pt x="267" y="555"/>
                      <a:pt x="266" y="554"/>
                      <a:pt x="265" y="554"/>
                    </a:cubicBezTo>
                    <a:cubicBezTo>
                      <a:pt x="264" y="552"/>
                      <a:pt x="265" y="550"/>
                      <a:pt x="265" y="548"/>
                    </a:cubicBezTo>
                    <a:cubicBezTo>
                      <a:pt x="265" y="547"/>
                      <a:pt x="265" y="547"/>
                      <a:pt x="262" y="546"/>
                    </a:cubicBezTo>
                    <a:cubicBezTo>
                      <a:pt x="261" y="546"/>
                      <a:pt x="260" y="546"/>
                      <a:pt x="260" y="545"/>
                    </a:cubicBezTo>
                    <a:cubicBezTo>
                      <a:pt x="259" y="544"/>
                      <a:pt x="259" y="543"/>
                      <a:pt x="260" y="542"/>
                    </a:cubicBezTo>
                    <a:cubicBezTo>
                      <a:pt x="260" y="540"/>
                      <a:pt x="261" y="538"/>
                      <a:pt x="262" y="537"/>
                    </a:cubicBezTo>
                    <a:cubicBezTo>
                      <a:pt x="264" y="536"/>
                      <a:pt x="265" y="536"/>
                      <a:pt x="265" y="535"/>
                    </a:cubicBezTo>
                    <a:cubicBezTo>
                      <a:pt x="265" y="535"/>
                      <a:pt x="264" y="535"/>
                      <a:pt x="264" y="535"/>
                    </a:cubicBezTo>
                    <a:cubicBezTo>
                      <a:pt x="264" y="534"/>
                      <a:pt x="263" y="534"/>
                      <a:pt x="262" y="533"/>
                    </a:cubicBezTo>
                    <a:cubicBezTo>
                      <a:pt x="262" y="533"/>
                      <a:pt x="261" y="531"/>
                      <a:pt x="262" y="530"/>
                    </a:cubicBezTo>
                    <a:cubicBezTo>
                      <a:pt x="263" y="528"/>
                      <a:pt x="264" y="528"/>
                      <a:pt x="265" y="527"/>
                    </a:cubicBezTo>
                    <a:cubicBezTo>
                      <a:pt x="267" y="526"/>
                      <a:pt x="267" y="526"/>
                      <a:pt x="267" y="524"/>
                    </a:cubicBezTo>
                    <a:cubicBezTo>
                      <a:pt x="267" y="522"/>
                      <a:pt x="269" y="519"/>
                      <a:pt x="272" y="519"/>
                    </a:cubicBezTo>
                    <a:cubicBezTo>
                      <a:pt x="273" y="519"/>
                      <a:pt x="274" y="520"/>
                      <a:pt x="274" y="520"/>
                    </a:cubicBezTo>
                    <a:cubicBezTo>
                      <a:pt x="276" y="521"/>
                      <a:pt x="277" y="522"/>
                      <a:pt x="278" y="524"/>
                    </a:cubicBezTo>
                    <a:cubicBezTo>
                      <a:pt x="279" y="525"/>
                      <a:pt x="279" y="527"/>
                      <a:pt x="281" y="527"/>
                    </a:cubicBezTo>
                    <a:cubicBezTo>
                      <a:pt x="281" y="527"/>
                      <a:pt x="281" y="527"/>
                      <a:pt x="281" y="526"/>
                    </a:cubicBezTo>
                    <a:cubicBezTo>
                      <a:pt x="282" y="526"/>
                      <a:pt x="282" y="526"/>
                      <a:pt x="282" y="526"/>
                    </a:cubicBezTo>
                    <a:cubicBezTo>
                      <a:pt x="283" y="525"/>
                      <a:pt x="282" y="524"/>
                      <a:pt x="282" y="523"/>
                    </a:cubicBezTo>
                    <a:cubicBezTo>
                      <a:pt x="282" y="523"/>
                      <a:pt x="281" y="522"/>
                      <a:pt x="281" y="522"/>
                    </a:cubicBezTo>
                    <a:cubicBezTo>
                      <a:pt x="281" y="521"/>
                      <a:pt x="281" y="521"/>
                      <a:pt x="281" y="521"/>
                    </a:cubicBezTo>
                    <a:cubicBezTo>
                      <a:pt x="281" y="520"/>
                      <a:pt x="281" y="519"/>
                      <a:pt x="281" y="517"/>
                    </a:cubicBezTo>
                    <a:cubicBezTo>
                      <a:pt x="282" y="516"/>
                      <a:pt x="283" y="516"/>
                      <a:pt x="285" y="515"/>
                    </a:cubicBezTo>
                    <a:cubicBezTo>
                      <a:pt x="286" y="515"/>
                      <a:pt x="287" y="514"/>
                      <a:pt x="287" y="513"/>
                    </a:cubicBezTo>
                    <a:cubicBezTo>
                      <a:pt x="287" y="512"/>
                      <a:pt x="288" y="511"/>
                      <a:pt x="290" y="511"/>
                    </a:cubicBezTo>
                    <a:cubicBezTo>
                      <a:pt x="292" y="511"/>
                      <a:pt x="296" y="508"/>
                      <a:pt x="298" y="507"/>
                    </a:cubicBezTo>
                    <a:cubicBezTo>
                      <a:pt x="299" y="507"/>
                      <a:pt x="299" y="506"/>
                      <a:pt x="300" y="506"/>
                    </a:cubicBezTo>
                    <a:cubicBezTo>
                      <a:pt x="300" y="506"/>
                      <a:pt x="300" y="506"/>
                      <a:pt x="300" y="506"/>
                    </a:cubicBezTo>
                    <a:cubicBezTo>
                      <a:pt x="303" y="505"/>
                      <a:pt x="306" y="503"/>
                      <a:pt x="308" y="504"/>
                    </a:cubicBezTo>
                    <a:cubicBezTo>
                      <a:pt x="308" y="504"/>
                      <a:pt x="309" y="504"/>
                      <a:pt x="309" y="504"/>
                    </a:cubicBezTo>
                    <a:cubicBezTo>
                      <a:pt x="310" y="505"/>
                      <a:pt x="311" y="505"/>
                      <a:pt x="311" y="505"/>
                    </a:cubicBezTo>
                    <a:cubicBezTo>
                      <a:pt x="311" y="505"/>
                      <a:pt x="311" y="505"/>
                      <a:pt x="312" y="504"/>
                    </a:cubicBezTo>
                    <a:cubicBezTo>
                      <a:pt x="313" y="503"/>
                      <a:pt x="314" y="502"/>
                      <a:pt x="316" y="502"/>
                    </a:cubicBezTo>
                    <a:cubicBezTo>
                      <a:pt x="318" y="502"/>
                      <a:pt x="320" y="503"/>
                      <a:pt x="321" y="505"/>
                    </a:cubicBezTo>
                    <a:cubicBezTo>
                      <a:pt x="321" y="505"/>
                      <a:pt x="323" y="505"/>
                      <a:pt x="325" y="506"/>
                    </a:cubicBezTo>
                    <a:cubicBezTo>
                      <a:pt x="327" y="506"/>
                      <a:pt x="330" y="506"/>
                      <a:pt x="331" y="507"/>
                    </a:cubicBezTo>
                    <a:cubicBezTo>
                      <a:pt x="332" y="508"/>
                      <a:pt x="332" y="508"/>
                      <a:pt x="332" y="508"/>
                    </a:cubicBezTo>
                    <a:cubicBezTo>
                      <a:pt x="337" y="511"/>
                      <a:pt x="340" y="513"/>
                      <a:pt x="340" y="515"/>
                    </a:cubicBezTo>
                    <a:cubicBezTo>
                      <a:pt x="340" y="515"/>
                      <a:pt x="340" y="516"/>
                      <a:pt x="340" y="516"/>
                    </a:cubicBezTo>
                    <a:cubicBezTo>
                      <a:pt x="341" y="514"/>
                      <a:pt x="342" y="513"/>
                      <a:pt x="343" y="513"/>
                    </a:cubicBezTo>
                    <a:cubicBezTo>
                      <a:pt x="344" y="513"/>
                      <a:pt x="346" y="514"/>
                      <a:pt x="348" y="515"/>
                    </a:cubicBezTo>
                    <a:cubicBezTo>
                      <a:pt x="349" y="516"/>
                      <a:pt x="350" y="517"/>
                      <a:pt x="352" y="517"/>
                    </a:cubicBezTo>
                    <a:cubicBezTo>
                      <a:pt x="353" y="517"/>
                      <a:pt x="355" y="516"/>
                      <a:pt x="355" y="515"/>
                    </a:cubicBezTo>
                    <a:cubicBezTo>
                      <a:pt x="356" y="513"/>
                      <a:pt x="361" y="511"/>
                      <a:pt x="363" y="511"/>
                    </a:cubicBezTo>
                    <a:cubicBezTo>
                      <a:pt x="365" y="511"/>
                      <a:pt x="365" y="511"/>
                      <a:pt x="366" y="512"/>
                    </a:cubicBezTo>
                    <a:cubicBezTo>
                      <a:pt x="367" y="512"/>
                      <a:pt x="367" y="512"/>
                      <a:pt x="367" y="512"/>
                    </a:cubicBezTo>
                    <a:cubicBezTo>
                      <a:pt x="368" y="513"/>
                      <a:pt x="368" y="513"/>
                      <a:pt x="369" y="513"/>
                    </a:cubicBezTo>
                    <a:cubicBezTo>
                      <a:pt x="369" y="513"/>
                      <a:pt x="370" y="513"/>
                      <a:pt x="370" y="512"/>
                    </a:cubicBezTo>
                    <a:cubicBezTo>
                      <a:pt x="372" y="511"/>
                      <a:pt x="374" y="510"/>
                      <a:pt x="376" y="510"/>
                    </a:cubicBezTo>
                    <a:cubicBezTo>
                      <a:pt x="379" y="510"/>
                      <a:pt x="381" y="511"/>
                      <a:pt x="381" y="513"/>
                    </a:cubicBezTo>
                    <a:cubicBezTo>
                      <a:pt x="382" y="515"/>
                      <a:pt x="384" y="515"/>
                      <a:pt x="387" y="515"/>
                    </a:cubicBezTo>
                    <a:cubicBezTo>
                      <a:pt x="389" y="515"/>
                      <a:pt x="390" y="517"/>
                      <a:pt x="390" y="518"/>
                    </a:cubicBezTo>
                    <a:cubicBezTo>
                      <a:pt x="391" y="518"/>
                      <a:pt x="391" y="518"/>
                      <a:pt x="391" y="518"/>
                    </a:cubicBezTo>
                    <a:cubicBezTo>
                      <a:pt x="392" y="518"/>
                      <a:pt x="392" y="517"/>
                      <a:pt x="392" y="517"/>
                    </a:cubicBezTo>
                    <a:cubicBezTo>
                      <a:pt x="393" y="515"/>
                      <a:pt x="393" y="513"/>
                      <a:pt x="395" y="514"/>
                    </a:cubicBezTo>
                    <a:cubicBezTo>
                      <a:pt x="396" y="514"/>
                      <a:pt x="397" y="514"/>
                      <a:pt x="398" y="515"/>
                    </a:cubicBezTo>
                    <a:cubicBezTo>
                      <a:pt x="399" y="516"/>
                      <a:pt x="401" y="517"/>
                      <a:pt x="402" y="517"/>
                    </a:cubicBezTo>
                    <a:cubicBezTo>
                      <a:pt x="407" y="517"/>
                      <a:pt x="407" y="515"/>
                      <a:pt x="407" y="514"/>
                    </a:cubicBezTo>
                    <a:cubicBezTo>
                      <a:pt x="407" y="511"/>
                      <a:pt x="407" y="508"/>
                      <a:pt x="406" y="508"/>
                    </a:cubicBezTo>
                    <a:cubicBezTo>
                      <a:pt x="405" y="508"/>
                      <a:pt x="403" y="508"/>
                      <a:pt x="402" y="507"/>
                    </a:cubicBezTo>
                    <a:cubicBezTo>
                      <a:pt x="401" y="507"/>
                      <a:pt x="400" y="506"/>
                      <a:pt x="399" y="506"/>
                    </a:cubicBezTo>
                    <a:cubicBezTo>
                      <a:pt x="397" y="506"/>
                      <a:pt x="395" y="504"/>
                      <a:pt x="394" y="502"/>
                    </a:cubicBezTo>
                    <a:cubicBezTo>
                      <a:pt x="394" y="501"/>
                      <a:pt x="395" y="499"/>
                      <a:pt x="396" y="499"/>
                    </a:cubicBezTo>
                    <a:cubicBezTo>
                      <a:pt x="398" y="498"/>
                      <a:pt x="401" y="497"/>
                      <a:pt x="401" y="496"/>
                    </a:cubicBezTo>
                    <a:cubicBezTo>
                      <a:pt x="401" y="496"/>
                      <a:pt x="401" y="495"/>
                      <a:pt x="401" y="495"/>
                    </a:cubicBezTo>
                    <a:cubicBezTo>
                      <a:pt x="401" y="495"/>
                      <a:pt x="400" y="491"/>
                      <a:pt x="401" y="489"/>
                    </a:cubicBezTo>
                    <a:cubicBezTo>
                      <a:pt x="402" y="488"/>
                      <a:pt x="402" y="487"/>
                      <a:pt x="404" y="487"/>
                    </a:cubicBezTo>
                    <a:cubicBezTo>
                      <a:pt x="405" y="487"/>
                      <a:pt x="406" y="487"/>
                      <a:pt x="407" y="487"/>
                    </a:cubicBezTo>
                    <a:cubicBezTo>
                      <a:pt x="409" y="487"/>
                      <a:pt x="411" y="486"/>
                      <a:pt x="412" y="486"/>
                    </a:cubicBezTo>
                    <a:cubicBezTo>
                      <a:pt x="412" y="486"/>
                      <a:pt x="411" y="486"/>
                      <a:pt x="411" y="486"/>
                    </a:cubicBezTo>
                    <a:cubicBezTo>
                      <a:pt x="408" y="485"/>
                      <a:pt x="406" y="484"/>
                      <a:pt x="405" y="483"/>
                    </a:cubicBezTo>
                    <a:cubicBezTo>
                      <a:pt x="404" y="480"/>
                      <a:pt x="403" y="474"/>
                      <a:pt x="405" y="473"/>
                    </a:cubicBezTo>
                    <a:cubicBezTo>
                      <a:pt x="406" y="473"/>
                      <a:pt x="407" y="473"/>
                      <a:pt x="409" y="473"/>
                    </a:cubicBezTo>
                    <a:cubicBezTo>
                      <a:pt x="410" y="473"/>
                      <a:pt x="412" y="473"/>
                      <a:pt x="413" y="472"/>
                    </a:cubicBezTo>
                    <a:cubicBezTo>
                      <a:pt x="414" y="472"/>
                      <a:pt x="416" y="472"/>
                      <a:pt x="417" y="472"/>
                    </a:cubicBezTo>
                    <a:cubicBezTo>
                      <a:pt x="418" y="472"/>
                      <a:pt x="419" y="472"/>
                      <a:pt x="420" y="472"/>
                    </a:cubicBezTo>
                    <a:cubicBezTo>
                      <a:pt x="422" y="472"/>
                      <a:pt x="423" y="472"/>
                      <a:pt x="424" y="471"/>
                    </a:cubicBezTo>
                    <a:cubicBezTo>
                      <a:pt x="428" y="468"/>
                      <a:pt x="436" y="468"/>
                      <a:pt x="440" y="468"/>
                    </a:cubicBezTo>
                    <a:cubicBezTo>
                      <a:pt x="442" y="468"/>
                      <a:pt x="443" y="467"/>
                      <a:pt x="445" y="467"/>
                    </a:cubicBezTo>
                    <a:cubicBezTo>
                      <a:pt x="447" y="466"/>
                      <a:pt x="448" y="465"/>
                      <a:pt x="449" y="465"/>
                    </a:cubicBezTo>
                    <a:cubicBezTo>
                      <a:pt x="454" y="464"/>
                      <a:pt x="461" y="463"/>
                      <a:pt x="463" y="463"/>
                    </a:cubicBezTo>
                    <a:cubicBezTo>
                      <a:pt x="464" y="462"/>
                      <a:pt x="465" y="462"/>
                      <a:pt x="467" y="462"/>
                    </a:cubicBezTo>
                    <a:cubicBezTo>
                      <a:pt x="470" y="461"/>
                      <a:pt x="476" y="460"/>
                      <a:pt x="476" y="459"/>
                    </a:cubicBezTo>
                    <a:cubicBezTo>
                      <a:pt x="477" y="456"/>
                      <a:pt x="484" y="455"/>
                      <a:pt x="487" y="455"/>
                    </a:cubicBezTo>
                    <a:cubicBezTo>
                      <a:pt x="488" y="455"/>
                      <a:pt x="489" y="455"/>
                      <a:pt x="490" y="455"/>
                    </a:cubicBezTo>
                    <a:cubicBezTo>
                      <a:pt x="491" y="456"/>
                      <a:pt x="493" y="457"/>
                      <a:pt x="495" y="457"/>
                    </a:cubicBezTo>
                    <a:cubicBezTo>
                      <a:pt x="495" y="457"/>
                      <a:pt x="496" y="456"/>
                      <a:pt x="496" y="456"/>
                    </a:cubicBezTo>
                    <a:cubicBezTo>
                      <a:pt x="498" y="455"/>
                      <a:pt x="502" y="457"/>
                      <a:pt x="503" y="458"/>
                    </a:cubicBezTo>
                    <a:cubicBezTo>
                      <a:pt x="504" y="459"/>
                      <a:pt x="504" y="460"/>
                      <a:pt x="504" y="461"/>
                    </a:cubicBezTo>
                    <a:cubicBezTo>
                      <a:pt x="504" y="462"/>
                      <a:pt x="504" y="463"/>
                      <a:pt x="505" y="465"/>
                    </a:cubicBezTo>
                    <a:cubicBezTo>
                      <a:pt x="505" y="466"/>
                      <a:pt x="506" y="467"/>
                      <a:pt x="506" y="468"/>
                    </a:cubicBezTo>
                    <a:cubicBezTo>
                      <a:pt x="506" y="469"/>
                      <a:pt x="505" y="470"/>
                      <a:pt x="505" y="470"/>
                    </a:cubicBezTo>
                    <a:cubicBezTo>
                      <a:pt x="505" y="471"/>
                      <a:pt x="504" y="471"/>
                      <a:pt x="504" y="471"/>
                    </a:cubicBezTo>
                    <a:cubicBezTo>
                      <a:pt x="504" y="471"/>
                      <a:pt x="504" y="471"/>
                      <a:pt x="504" y="471"/>
                    </a:cubicBezTo>
                    <a:cubicBezTo>
                      <a:pt x="504" y="471"/>
                      <a:pt x="504" y="471"/>
                      <a:pt x="504" y="471"/>
                    </a:cubicBezTo>
                    <a:cubicBezTo>
                      <a:pt x="505" y="471"/>
                      <a:pt x="505" y="472"/>
                      <a:pt x="506" y="472"/>
                    </a:cubicBezTo>
                    <a:cubicBezTo>
                      <a:pt x="508" y="472"/>
                      <a:pt x="511" y="471"/>
                      <a:pt x="512" y="470"/>
                    </a:cubicBezTo>
                    <a:cubicBezTo>
                      <a:pt x="512" y="469"/>
                      <a:pt x="513" y="469"/>
                      <a:pt x="514" y="469"/>
                    </a:cubicBezTo>
                    <a:cubicBezTo>
                      <a:pt x="516" y="469"/>
                      <a:pt x="517" y="471"/>
                      <a:pt x="517" y="473"/>
                    </a:cubicBezTo>
                    <a:cubicBezTo>
                      <a:pt x="517" y="473"/>
                      <a:pt x="518" y="473"/>
                      <a:pt x="518" y="473"/>
                    </a:cubicBezTo>
                    <a:cubicBezTo>
                      <a:pt x="518" y="472"/>
                      <a:pt x="519" y="471"/>
                      <a:pt x="520" y="471"/>
                    </a:cubicBezTo>
                    <a:cubicBezTo>
                      <a:pt x="521" y="471"/>
                      <a:pt x="523" y="472"/>
                      <a:pt x="524" y="473"/>
                    </a:cubicBezTo>
                    <a:cubicBezTo>
                      <a:pt x="524" y="473"/>
                      <a:pt x="524" y="473"/>
                      <a:pt x="524" y="473"/>
                    </a:cubicBezTo>
                    <a:cubicBezTo>
                      <a:pt x="525" y="473"/>
                      <a:pt x="525" y="473"/>
                      <a:pt x="526" y="473"/>
                    </a:cubicBezTo>
                    <a:cubicBezTo>
                      <a:pt x="526" y="473"/>
                      <a:pt x="527" y="473"/>
                      <a:pt x="528" y="473"/>
                    </a:cubicBezTo>
                    <a:cubicBezTo>
                      <a:pt x="529" y="473"/>
                      <a:pt x="530" y="474"/>
                      <a:pt x="530" y="475"/>
                    </a:cubicBezTo>
                    <a:cubicBezTo>
                      <a:pt x="530" y="476"/>
                      <a:pt x="528" y="477"/>
                      <a:pt x="527" y="478"/>
                    </a:cubicBezTo>
                    <a:cubicBezTo>
                      <a:pt x="527" y="479"/>
                      <a:pt x="525" y="479"/>
                      <a:pt x="525" y="480"/>
                    </a:cubicBezTo>
                    <a:cubicBezTo>
                      <a:pt x="525" y="480"/>
                      <a:pt x="526" y="480"/>
                      <a:pt x="526" y="480"/>
                    </a:cubicBezTo>
                    <a:cubicBezTo>
                      <a:pt x="526" y="481"/>
                      <a:pt x="526" y="481"/>
                      <a:pt x="526" y="481"/>
                    </a:cubicBezTo>
                    <a:cubicBezTo>
                      <a:pt x="527" y="481"/>
                      <a:pt x="527" y="480"/>
                      <a:pt x="528" y="480"/>
                    </a:cubicBezTo>
                    <a:cubicBezTo>
                      <a:pt x="529" y="479"/>
                      <a:pt x="530" y="478"/>
                      <a:pt x="531" y="478"/>
                    </a:cubicBezTo>
                    <a:cubicBezTo>
                      <a:pt x="532" y="478"/>
                      <a:pt x="532" y="478"/>
                      <a:pt x="533" y="478"/>
                    </a:cubicBezTo>
                    <a:cubicBezTo>
                      <a:pt x="534" y="479"/>
                      <a:pt x="536" y="477"/>
                      <a:pt x="538" y="476"/>
                    </a:cubicBezTo>
                    <a:cubicBezTo>
                      <a:pt x="540" y="475"/>
                      <a:pt x="541" y="474"/>
                      <a:pt x="543" y="474"/>
                    </a:cubicBezTo>
                    <a:cubicBezTo>
                      <a:pt x="545" y="474"/>
                      <a:pt x="547" y="472"/>
                      <a:pt x="549" y="471"/>
                    </a:cubicBezTo>
                    <a:cubicBezTo>
                      <a:pt x="549" y="470"/>
                      <a:pt x="550" y="470"/>
                      <a:pt x="551" y="469"/>
                    </a:cubicBezTo>
                    <a:cubicBezTo>
                      <a:pt x="552" y="469"/>
                      <a:pt x="554" y="468"/>
                      <a:pt x="556" y="468"/>
                    </a:cubicBezTo>
                    <a:cubicBezTo>
                      <a:pt x="557" y="468"/>
                      <a:pt x="559" y="468"/>
                      <a:pt x="559" y="470"/>
                    </a:cubicBezTo>
                    <a:cubicBezTo>
                      <a:pt x="559" y="470"/>
                      <a:pt x="560" y="471"/>
                      <a:pt x="559" y="471"/>
                    </a:cubicBezTo>
                    <a:cubicBezTo>
                      <a:pt x="558" y="472"/>
                      <a:pt x="557" y="473"/>
                      <a:pt x="557" y="474"/>
                    </a:cubicBezTo>
                    <a:cubicBezTo>
                      <a:pt x="558" y="475"/>
                      <a:pt x="559" y="476"/>
                      <a:pt x="561" y="477"/>
                    </a:cubicBezTo>
                    <a:cubicBezTo>
                      <a:pt x="567" y="479"/>
                      <a:pt x="574" y="489"/>
                      <a:pt x="578" y="496"/>
                    </a:cubicBezTo>
                    <a:cubicBezTo>
                      <a:pt x="578" y="497"/>
                      <a:pt x="579" y="498"/>
                      <a:pt x="579" y="498"/>
                    </a:cubicBezTo>
                    <a:cubicBezTo>
                      <a:pt x="581" y="501"/>
                      <a:pt x="583" y="505"/>
                      <a:pt x="584" y="508"/>
                    </a:cubicBezTo>
                    <a:cubicBezTo>
                      <a:pt x="586" y="511"/>
                      <a:pt x="588" y="515"/>
                      <a:pt x="589" y="515"/>
                    </a:cubicBezTo>
                    <a:cubicBezTo>
                      <a:pt x="589" y="515"/>
                      <a:pt x="590" y="514"/>
                      <a:pt x="590" y="513"/>
                    </a:cubicBezTo>
                    <a:cubicBezTo>
                      <a:pt x="591" y="511"/>
                      <a:pt x="592" y="510"/>
                      <a:pt x="594" y="509"/>
                    </a:cubicBezTo>
                    <a:cubicBezTo>
                      <a:pt x="594" y="509"/>
                      <a:pt x="594" y="509"/>
                      <a:pt x="595" y="509"/>
                    </a:cubicBezTo>
                    <a:cubicBezTo>
                      <a:pt x="596" y="509"/>
                      <a:pt x="598" y="511"/>
                      <a:pt x="599" y="512"/>
                    </a:cubicBezTo>
                    <a:cubicBezTo>
                      <a:pt x="600" y="513"/>
                      <a:pt x="601" y="514"/>
                      <a:pt x="602" y="514"/>
                    </a:cubicBezTo>
                    <a:cubicBezTo>
                      <a:pt x="603" y="515"/>
                      <a:pt x="604" y="515"/>
                      <a:pt x="605" y="515"/>
                    </a:cubicBezTo>
                    <a:cubicBezTo>
                      <a:pt x="607" y="516"/>
                      <a:pt x="610" y="516"/>
                      <a:pt x="611" y="516"/>
                    </a:cubicBezTo>
                    <a:cubicBezTo>
                      <a:pt x="611" y="516"/>
                      <a:pt x="612" y="515"/>
                      <a:pt x="613" y="515"/>
                    </a:cubicBezTo>
                    <a:cubicBezTo>
                      <a:pt x="616" y="514"/>
                      <a:pt x="620" y="512"/>
                      <a:pt x="621" y="513"/>
                    </a:cubicBezTo>
                    <a:cubicBezTo>
                      <a:pt x="622" y="514"/>
                      <a:pt x="622" y="514"/>
                      <a:pt x="623" y="514"/>
                    </a:cubicBezTo>
                    <a:cubicBezTo>
                      <a:pt x="624" y="515"/>
                      <a:pt x="627" y="515"/>
                      <a:pt x="628" y="519"/>
                    </a:cubicBezTo>
                    <a:cubicBezTo>
                      <a:pt x="630" y="523"/>
                      <a:pt x="632" y="523"/>
                      <a:pt x="633" y="523"/>
                    </a:cubicBezTo>
                    <a:cubicBezTo>
                      <a:pt x="634" y="523"/>
                      <a:pt x="636" y="524"/>
                      <a:pt x="636" y="528"/>
                    </a:cubicBezTo>
                    <a:cubicBezTo>
                      <a:pt x="636" y="529"/>
                      <a:pt x="639" y="531"/>
                      <a:pt x="640" y="531"/>
                    </a:cubicBezTo>
                    <a:cubicBezTo>
                      <a:pt x="642" y="531"/>
                      <a:pt x="646" y="530"/>
                      <a:pt x="647" y="530"/>
                    </a:cubicBezTo>
                    <a:cubicBezTo>
                      <a:pt x="648" y="529"/>
                      <a:pt x="649" y="528"/>
                      <a:pt x="650" y="528"/>
                    </a:cubicBezTo>
                    <a:cubicBezTo>
                      <a:pt x="650" y="528"/>
                      <a:pt x="652" y="529"/>
                      <a:pt x="652" y="531"/>
                    </a:cubicBezTo>
                    <a:cubicBezTo>
                      <a:pt x="652" y="532"/>
                      <a:pt x="655" y="535"/>
                      <a:pt x="656" y="535"/>
                    </a:cubicBezTo>
                    <a:cubicBezTo>
                      <a:pt x="656" y="535"/>
                      <a:pt x="657" y="535"/>
                      <a:pt x="658" y="535"/>
                    </a:cubicBezTo>
                    <a:cubicBezTo>
                      <a:pt x="659" y="535"/>
                      <a:pt x="660" y="536"/>
                      <a:pt x="660" y="535"/>
                    </a:cubicBezTo>
                    <a:cubicBezTo>
                      <a:pt x="660" y="534"/>
                      <a:pt x="662" y="533"/>
                      <a:pt x="668" y="532"/>
                    </a:cubicBezTo>
                    <a:cubicBezTo>
                      <a:pt x="672" y="532"/>
                      <a:pt x="675" y="530"/>
                      <a:pt x="676" y="529"/>
                    </a:cubicBezTo>
                    <a:cubicBezTo>
                      <a:pt x="676" y="527"/>
                      <a:pt x="679" y="526"/>
                      <a:pt x="680" y="526"/>
                    </a:cubicBezTo>
                    <a:cubicBezTo>
                      <a:pt x="682" y="525"/>
                      <a:pt x="683" y="525"/>
                      <a:pt x="683" y="524"/>
                    </a:cubicBezTo>
                    <a:cubicBezTo>
                      <a:pt x="684" y="523"/>
                      <a:pt x="685" y="523"/>
                      <a:pt x="687" y="522"/>
                    </a:cubicBezTo>
                    <a:cubicBezTo>
                      <a:pt x="688" y="522"/>
                      <a:pt x="689" y="521"/>
                      <a:pt x="689" y="520"/>
                    </a:cubicBezTo>
                    <a:cubicBezTo>
                      <a:pt x="690" y="519"/>
                      <a:pt x="692" y="519"/>
                      <a:pt x="694" y="518"/>
                    </a:cubicBezTo>
                    <a:cubicBezTo>
                      <a:pt x="694" y="518"/>
                      <a:pt x="696" y="518"/>
                      <a:pt x="696" y="517"/>
                    </a:cubicBezTo>
                    <a:cubicBezTo>
                      <a:pt x="697" y="516"/>
                      <a:pt x="700" y="515"/>
                      <a:pt x="701" y="515"/>
                    </a:cubicBezTo>
                    <a:cubicBezTo>
                      <a:pt x="702" y="515"/>
                      <a:pt x="703" y="516"/>
                      <a:pt x="704" y="516"/>
                    </a:cubicBezTo>
                    <a:cubicBezTo>
                      <a:pt x="706" y="516"/>
                      <a:pt x="715" y="518"/>
                      <a:pt x="717" y="518"/>
                    </a:cubicBezTo>
                    <a:cubicBezTo>
                      <a:pt x="717" y="518"/>
                      <a:pt x="717" y="518"/>
                      <a:pt x="717" y="518"/>
                    </a:cubicBezTo>
                    <a:cubicBezTo>
                      <a:pt x="719" y="518"/>
                      <a:pt x="719" y="520"/>
                      <a:pt x="720" y="521"/>
                    </a:cubicBezTo>
                    <a:cubicBezTo>
                      <a:pt x="720" y="522"/>
                      <a:pt x="720" y="523"/>
                      <a:pt x="721" y="524"/>
                    </a:cubicBezTo>
                    <a:cubicBezTo>
                      <a:pt x="721" y="524"/>
                      <a:pt x="722" y="524"/>
                      <a:pt x="723" y="525"/>
                    </a:cubicBezTo>
                    <a:cubicBezTo>
                      <a:pt x="725" y="526"/>
                      <a:pt x="727" y="527"/>
                      <a:pt x="728" y="527"/>
                    </a:cubicBezTo>
                    <a:cubicBezTo>
                      <a:pt x="729" y="526"/>
                      <a:pt x="730" y="525"/>
                      <a:pt x="733" y="525"/>
                    </a:cubicBezTo>
                    <a:cubicBezTo>
                      <a:pt x="734" y="525"/>
                      <a:pt x="735" y="525"/>
                      <a:pt x="736" y="526"/>
                    </a:cubicBezTo>
                    <a:cubicBezTo>
                      <a:pt x="737" y="526"/>
                      <a:pt x="737" y="527"/>
                      <a:pt x="738" y="527"/>
                    </a:cubicBezTo>
                    <a:cubicBezTo>
                      <a:pt x="739" y="528"/>
                      <a:pt x="741" y="529"/>
                      <a:pt x="741" y="529"/>
                    </a:cubicBezTo>
                    <a:cubicBezTo>
                      <a:pt x="742" y="529"/>
                      <a:pt x="742" y="529"/>
                      <a:pt x="742" y="529"/>
                    </a:cubicBezTo>
                    <a:cubicBezTo>
                      <a:pt x="743" y="527"/>
                      <a:pt x="745" y="526"/>
                      <a:pt x="747" y="525"/>
                    </a:cubicBezTo>
                    <a:cubicBezTo>
                      <a:pt x="748" y="525"/>
                      <a:pt x="750" y="525"/>
                      <a:pt x="750" y="524"/>
                    </a:cubicBezTo>
                    <a:cubicBezTo>
                      <a:pt x="751" y="523"/>
                      <a:pt x="751" y="521"/>
                      <a:pt x="750" y="520"/>
                    </a:cubicBezTo>
                    <a:cubicBezTo>
                      <a:pt x="748" y="519"/>
                      <a:pt x="747" y="513"/>
                      <a:pt x="747" y="512"/>
                    </a:cubicBezTo>
                    <a:cubicBezTo>
                      <a:pt x="746" y="510"/>
                      <a:pt x="748" y="508"/>
                      <a:pt x="749" y="508"/>
                    </a:cubicBezTo>
                    <a:cubicBezTo>
                      <a:pt x="750" y="507"/>
                      <a:pt x="751" y="507"/>
                      <a:pt x="751" y="506"/>
                    </a:cubicBezTo>
                    <a:cubicBezTo>
                      <a:pt x="751" y="504"/>
                      <a:pt x="753" y="504"/>
                      <a:pt x="754" y="503"/>
                    </a:cubicBezTo>
                    <a:cubicBezTo>
                      <a:pt x="755" y="503"/>
                      <a:pt x="756" y="503"/>
                      <a:pt x="756" y="502"/>
                    </a:cubicBezTo>
                    <a:cubicBezTo>
                      <a:pt x="756" y="502"/>
                      <a:pt x="757" y="502"/>
                      <a:pt x="757" y="501"/>
                    </a:cubicBezTo>
                    <a:cubicBezTo>
                      <a:pt x="757" y="500"/>
                      <a:pt x="758" y="499"/>
                      <a:pt x="760" y="499"/>
                    </a:cubicBezTo>
                    <a:cubicBezTo>
                      <a:pt x="760" y="499"/>
                      <a:pt x="760" y="499"/>
                      <a:pt x="761" y="499"/>
                    </a:cubicBezTo>
                    <a:cubicBezTo>
                      <a:pt x="761" y="499"/>
                      <a:pt x="767" y="501"/>
                      <a:pt x="768" y="502"/>
                    </a:cubicBezTo>
                    <a:cubicBezTo>
                      <a:pt x="769" y="503"/>
                      <a:pt x="771" y="503"/>
                      <a:pt x="773" y="503"/>
                    </a:cubicBezTo>
                    <a:cubicBezTo>
                      <a:pt x="776" y="503"/>
                      <a:pt x="779" y="505"/>
                      <a:pt x="781" y="506"/>
                    </a:cubicBezTo>
                    <a:cubicBezTo>
                      <a:pt x="782" y="507"/>
                      <a:pt x="783" y="507"/>
                      <a:pt x="785" y="507"/>
                    </a:cubicBezTo>
                    <a:cubicBezTo>
                      <a:pt x="787" y="508"/>
                      <a:pt x="790" y="508"/>
                      <a:pt x="791" y="509"/>
                    </a:cubicBezTo>
                    <a:cubicBezTo>
                      <a:pt x="792" y="510"/>
                      <a:pt x="791" y="512"/>
                      <a:pt x="791" y="514"/>
                    </a:cubicBezTo>
                    <a:cubicBezTo>
                      <a:pt x="791" y="515"/>
                      <a:pt x="791" y="517"/>
                      <a:pt x="792" y="518"/>
                    </a:cubicBezTo>
                    <a:cubicBezTo>
                      <a:pt x="794" y="520"/>
                      <a:pt x="796" y="522"/>
                      <a:pt x="797" y="522"/>
                    </a:cubicBezTo>
                    <a:cubicBezTo>
                      <a:pt x="798" y="521"/>
                      <a:pt x="799" y="522"/>
                      <a:pt x="802" y="523"/>
                    </a:cubicBezTo>
                    <a:cubicBezTo>
                      <a:pt x="803" y="524"/>
                      <a:pt x="805" y="524"/>
                      <a:pt x="805" y="524"/>
                    </a:cubicBezTo>
                    <a:cubicBezTo>
                      <a:pt x="806" y="524"/>
                      <a:pt x="807" y="523"/>
                      <a:pt x="809" y="523"/>
                    </a:cubicBezTo>
                    <a:cubicBezTo>
                      <a:pt x="810" y="522"/>
                      <a:pt x="811" y="521"/>
                      <a:pt x="812" y="521"/>
                    </a:cubicBezTo>
                    <a:cubicBezTo>
                      <a:pt x="813" y="521"/>
                      <a:pt x="815" y="521"/>
                      <a:pt x="816" y="520"/>
                    </a:cubicBezTo>
                    <a:cubicBezTo>
                      <a:pt x="818" y="520"/>
                      <a:pt x="820" y="520"/>
                      <a:pt x="821" y="520"/>
                    </a:cubicBezTo>
                    <a:cubicBezTo>
                      <a:pt x="822" y="520"/>
                      <a:pt x="823" y="520"/>
                      <a:pt x="825" y="521"/>
                    </a:cubicBezTo>
                    <a:cubicBezTo>
                      <a:pt x="826" y="521"/>
                      <a:pt x="829" y="522"/>
                      <a:pt x="830" y="522"/>
                    </a:cubicBezTo>
                    <a:cubicBezTo>
                      <a:pt x="830" y="522"/>
                      <a:pt x="830" y="522"/>
                      <a:pt x="830" y="522"/>
                    </a:cubicBezTo>
                    <a:cubicBezTo>
                      <a:pt x="830" y="522"/>
                      <a:pt x="831" y="522"/>
                      <a:pt x="831" y="522"/>
                    </a:cubicBezTo>
                    <a:cubicBezTo>
                      <a:pt x="833" y="522"/>
                      <a:pt x="837" y="522"/>
                      <a:pt x="839" y="524"/>
                    </a:cubicBezTo>
                    <a:cubicBezTo>
                      <a:pt x="839" y="525"/>
                      <a:pt x="841" y="525"/>
                      <a:pt x="842" y="525"/>
                    </a:cubicBezTo>
                    <a:cubicBezTo>
                      <a:pt x="844" y="526"/>
                      <a:pt x="847" y="527"/>
                      <a:pt x="847" y="528"/>
                    </a:cubicBezTo>
                    <a:cubicBezTo>
                      <a:pt x="847" y="529"/>
                      <a:pt x="848" y="530"/>
                      <a:pt x="849" y="530"/>
                    </a:cubicBezTo>
                    <a:cubicBezTo>
                      <a:pt x="850" y="531"/>
                      <a:pt x="851" y="532"/>
                      <a:pt x="852" y="533"/>
                    </a:cubicBezTo>
                    <a:cubicBezTo>
                      <a:pt x="852" y="534"/>
                      <a:pt x="856" y="534"/>
                      <a:pt x="858" y="534"/>
                    </a:cubicBezTo>
                    <a:cubicBezTo>
                      <a:pt x="861" y="534"/>
                      <a:pt x="863" y="535"/>
                      <a:pt x="864" y="535"/>
                    </a:cubicBezTo>
                    <a:cubicBezTo>
                      <a:pt x="864" y="536"/>
                      <a:pt x="866" y="536"/>
                      <a:pt x="870" y="536"/>
                    </a:cubicBezTo>
                    <a:cubicBezTo>
                      <a:pt x="872" y="536"/>
                      <a:pt x="874" y="536"/>
                      <a:pt x="875" y="536"/>
                    </a:cubicBezTo>
                    <a:cubicBezTo>
                      <a:pt x="876" y="535"/>
                      <a:pt x="877" y="534"/>
                      <a:pt x="881" y="534"/>
                    </a:cubicBezTo>
                    <a:cubicBezTo>
                      <a:pt x="884" y="533"/>
                      <a:pt x="887" y="533"/>
                      <a:pt x="888" y="532"/>
                    </a:cubicBezTo>
                    <a:cubicBezTo>
                      <a:pt x="889" y="531"/>
                      <a:pt x="891" y="531"/>
                      <a:pt x="892" y="531"/>
                    </a:cubicBezTo>
                    <a:cubicBezTo>
                      <a:pt x="893" y="531"/>
                      <a:pt x="895" y="530"/>
                      <a:pt x="895" y="530"/>
                    </a:cubicBezTo>
                    <a:cubicBezTo>
                      <a:pt x="895" y="528"/>
                      <a:pt x="898" y="527"/>
                      <a:pt x="900" y="526"/>
                    </a:cubicBezTo>
                    <a:cubicBezTo>
                      <a:pt x="901" y="525"/>
                      <a:pt x="903" y="525"/>
                      <a:pt x="903" y="524"/>
                    </a:cubicBezTo>
                    <a:cubicBezTo>
                      <a:pt x="905" y="523"/>
                      <a:pt x="908" y="523"/>
                      <a:pt x="910" y="523"/>
                    </a:cubicBezTo>
                    <a:cubicBezTo>
                      <a:pt x="912" y="523"/>
                      <a:pt x="916" y="523"/>
                      <a:pt x="917" y="525"/>
                    </a:cubicBezTo>
                    <a:cubicBezTo>
                      <a:pt x="917" y="526"/>
                      <a:pt x="919" y="527"/>
                      <a:pt x="921" y="527"/>
                    </a:cubicBezTo>
                    <a:cubicBezTo>
                      <a:pt x="922" y="527"/>
                      <a:pt x="923" y="527"/>
                      <a:pt x="924" y="526"/>
                    </a:cubicBezTo>
                    <a:cubicBezTo>
                      <a:pt x="924" y="526"/>
                      <a:pt x="925" y="526"/>
                      <a:pt x="926" y="526"/>
                    </a:cubicBezTo>
                    <a:cubicBezTo>
                      <a:pt x="929" y="526"/>
                      <a:pt x="933" y="527"/>
                      <a:pt x="934" y="529"/>
                    </a:cubicBezTo>
                    <a:cubicBezTo>
                      <a:pt x="935" y="530"/>
                      <a:pt x="938" y="531"/>
                      <a:pt x="941" y="531"/>
                    </a:cubicBezTo>
                    <a:cubicBezTo>
                      <a:pt x="942" y="531"/>
                      <a:pt x="942" y="531"/>
                      <a:pt x="942" y="531"/>
                    </a:cubicBezTo>
                    <a:cubicBezTo>
                      <a:pt x="943" y="531"/>
                      <a:pt x="944" y="530"/>
                      <a:pt x="946" y="529"/>
                    </a:cubicBezTo>
                    <a:cubicBezTo>
                      <a:pt x="948" y="528"/>
                      <a:pt x="950" y="526"/>
                      <a:pt x="952" y="526"/>
                    </a:cubicBezTo>
                    <a:cubicBezTo>
                      <a:pt x="953" y="526"/>
                      <a:pt x="954" y="525"/>
                      <a:pt x="955" y="524"/>
                    </a:cubicBezTo>
                    <a:cubicBezTo>
                      <a:pt x="955" y="524"/>
                      <a:pt x="955" y="524"/>
                      <a:pt x="955" y="523"/>
                    </a:cubicBezTo>
                    <a:cubicBezTo>
                      <a:pt x="955" y="522"/>
                      <a:pt x="956" y="520"/>
                      <a:pt x="958" y="516"/>
                    </a:cubicBezTo>
                    <a:cubicBezTo>
                      <a:pt x="959" y="515"/>
                      <a:pt x="960" y="514"/>
                      <a:pt x="960" y="513"/>
                    </a:cubicBezTo>
                    <a:cubicBezTo>
                      <a:pt x="960" y="510"/>
                      <a:pt x="964" y="504"/>
                      <a:pt x="966" y="503"/>
                    </a:cubicBezTo>
                    <a:cubicBezTo>
                      <a:pt x="968" y="502"/>
                      <a:pt x="970" y="500"/>
                      <a:pt x="970" y="499"/>
                    </a:cubicBezTo>
                    <a:cubicBezTo>
                      <a:pt x="969" y="494"/>
                      <a:pt x="968" y="493"/>
                      <a:pt x="968" y="493"/>
                    </a:cubicBezTo>
                    <a:cubicBezTo>
                      <a:pt x="968" y="493"/>
                      <a:pt x="968" y="493"/>
                      <a:pt x="968" y="493"/>
                    </a:cubicBezTo>
                    <a:cubicBezTo>
                      <a:pt x="967" y="493"/>
                      <a:pt x="965" y="493"/>
                      <a:pt x="965" y="492"/>
                    </a:cubicBezTo>
                    <a:cubicBezTo>
                      <a:pt x="964" y="491"/>
                      <a:pt x="965" y="489"/>
                      <a:pt x="966" y="486"/>
                    </a:cubicBezTo>
                    <a:cubicBezTo>
                      <a:pt x="969" y="483"/>
                      <a:pt x="972" y="482"/>
                      <a:pt x="977" y="482"/>
                    </a:cubicBezTo>
                    <a:cubicBezTo>
                      <a:pt x="978" y="482"/>
                      <a:pt x="978" y="482"/>
                      <a:pt x="979" y="482"/>
                    </a:cubicBezTo>
                    <a:cubicBezTo>
                      <a:pt x="979" y="482"/>
                      <a:pt x="979" y="482"/>
                      <a:pt x="980" y="482"/>
                    </a:cubicBezTo>
                    <a:cubicBezTo>
                      <a:pt x="980" y="482"/>
                      <a:pt x="981" y="482"/>
                      <a:pt x="982" y="482"/>
                    </a:cubicBezTo>
                    <a:cubicBezTo>
                      <a:pt x="984" y="481"/>
                      <a:pt x="988" y="481"/>
                      <a:pt x="991" y="481"/>
                    </a:cubicBezTo>
                    <a:cubicBezTo>
                      <a:pt x="992" y="481"/>
                      <a:pt x="993" y="481"/>
                      <a:pt x="994" y="481"/>
                    </a:cubicBezTo>
                    <a:cubicBezTo>
                      <a:pt x="995" y="481"/>
                      <a:pt x="996" y="481"/>
                      <a:pt x="997" y="481"/>
                    </a:cubicBezTo>
                    <a:cubicBezTo>
                      <a:pt x="999" y="481"/>
                      <a:pt x="999" y="481"/>
                      <a:pt x="999" y="481"/>
                    </a:cubicBezTo>
                    <a:cubicBezTo>
                      <a:pt x="1001" y="481"/>
                      <a:pt x="1003" y="481"/>
                      <a:pt x="1005" y="483"/>
                    </a:cubicBezTo>
                    <a:cubicBezTo>
                      <a:pt x="1007" y="484"/>
                      <a:pt x="1010" y="484"/>
                      <a:pt x="1012" y="484"/>
                    </a:cubicBezTo>
                    <a:cubicBezTo>
                      <a:pt x="1014" y="485"/>
                      <a:pt x="1016" y="485"/>
                      <a:pt x="1017" y="486"/>
                    </a:cubicBezTo>
                    <a:cubicBezTo>
                      <a:pt x="1018" y="487"/>
                      <a:pt x="1019" y="488"/>
                      <a:pt x="1019" y="488"/>
                    </a:cubicBezTo>
                    <a:cubicBezTo>
                      <a:pt x="1022" y="490"/>
                      <a:pt x="1024" y="491"/>
                      <a:pt x="1024" y="494"/>
                    </a:cubicBezTo>
                    <a:cubicBezTo>
                      <a:pt x="1023" y="495"/>
                      <a:pt x="1024" y="495"/>
                      <a:pt x="1024" y="496"/>
                    </a:cubicBezTo>
                    <a:cubicBezTo>
                      <a:pt x="1026" y="497"/>
                      <a:pt x="1027" y="498"/>
                      <a:pt x="1028" y="503"/>
                    </a:cubicBezTo>
                    <a:cubicBezTo>
                      <a:pt x="1029" y="507"/>
                      <a:pt x="1031" y="509"/>
                      <a:pt x="1032" y="511"/>
                    </a:cubicBezTo>
                    <a:cubicBezTo>
                      <a:pt x="1033" y="512"/>
                      <a:pt x="1034" y="513"/>
                      <a:pt x="1034" y="514"/>
                    </a:cubicBezTo>
                    <a:cubicBezTo>
                      <a:pt x="1034" y="516"/>
                      <a:pt x="1035" y="518"/>
                      <a:pt x="1036" y="519"/>
                    </a:cubicBezTo>
                    <a:cubicBezTo>
                      <a:pt x="1038" y="523"/>
                      <a:pt x="1039" y="525"/>
                      <a:pt x="1039" y="526"/>
                    </a:cubicBezTo>
                    <a:cubicBezTo>
                      <a:pt x="1039" y="527"/>
                      <a:pt x="1038" y="529"/>
                      <a:pt x="1039" y="530"/>
                    </a:cubicBezTo>
                    <a:cubicBezTo>
                      <a:pt x="1039" y="530"/>
                      <a:pt x="1041" y="531"/>
                      <a:pt x="1042" y="531"/>
                    </a:cubicBezTo>
                    <a:cubicBezTo>
                      <a:pt x="1045" y="531"/>
                      <a:pt x="1047" y="532"/>
                      <a:pt x="1049" y="533"/>
                    </a:cubicBezTo>
                    <a:cubicBezTo>
                      <a:pt x="1050" y="534"/>
                      <a:pt x="1050" y="534"/>
                      <a:pt x="1051" y="534"/>
                    </a:cubicBezTo>
                    <a:cubicBezTo>
                      <a:pt x="1051" y="534"/>
                      <a:pt x="1051" y="534"/>
                      <a:pt x="1052" y="534"/>
                    </a:cubicBezTo>
                    <a:cubicBezTo>
                      <a:pt x="1054" y="534"/>
                      <a:pt x="1059" y="536"/>
                      <a:pt x="1061" y="539"/>
                    </a:cubicBezTo>
                    <a:cubicBezTo>
                      <a:pt x="1062" y="540"/>
                      <a:pt x="1064" y="540"/>
                      <a:pt x="1065" y="540"/>
                    </a:cubicBezTo>
                    <a:cubicBezTo>
                      <a:pt x="1067" y="541"/>
                      <a:pt x="1069" y="541"/>
                      <a:pt x="1069" y="544"/>
                    </a:cubicBezTo>
                    <a:cubicBezTo>
                      <a:pt x="1068" y="545"/>
                      <a:pt x="1069" y="547"/>
                      <a:pt x="1070" y="548"/>
                    </a:cubicBezTo>
                    <a:cubicBezTo>
                      <a:pt x="1070" y="549"/>
                      <a:pt x="1071" y="551"/>
                      <a:pt x="1071" y="552"/>
                    </a:cubicBezTo>
                    <a:cubicBezTo>
                      <a:pt x="1071" y="552"/>
                      <a:pt x="1071" y="553"/>
                      <a:pt x="1071" y="553"/>
                    </a:cubicBezTo>
                    <a:cubicBezTo>
                      <a:pt x="1072" y="554"/>
                      <a:pt x="1076" y="555"/>
                      <a:pt x="1079" y="555"/>
                    </a:cubicBezTo>
                    <a:cubicBezTo>
                      <a:pt x="1080" y="555"/>
                      <a:pt x="1081" y="555"/>
                      <a:pt x="1083" y="555"/>
                    </a:cubicBezTo>
                    <a:cubicBezTo>
                      <a:pt x="1083" y="555"/>
                      <a:pt x="1084" y="555"/>
                      <a:pt x="1084" y="555"/>
                    </a:cubicBezTo>
                    <a:cubicBezTo>
                      <a:pt x="1085" y="555"/>
                      <a:pt x="1086" y="555"/>
                      <a:pt x="1087" y="553"/>
                    </a:cubicBezTo>
                    <a:cubicBezTo>
                      <a:pt x="1088" y="551"/>
                      <a:pt x="1091" y="550"/>
                      <a:pt x="1093" y="550"/>
                    </a:cubicBezTo>
                    <a:cubicBezTo>
                      <a:pt x="1095" y="550"/>
                      <a:pt x="1096" y="550"/>
                      <a:pt x="1096" y="550"/>
                    </a:cubicBezTo>
                    <a:cubicBezTo>
                      <a:pt x="1097" y="549"/>
                      <a:pt x="1100" y="548"/>
                      <a:pt x="1102" y="548"/>
                    </a:cubicBezTo>
                    <a:cubicBezTo>
                      <a:pt x="1103" y="548"/>
                      <a:pt x="1104" y="548"/>
                      <a:pt x="1105" y="549"/>
                    </a:cubicBezTo>
                    <a:cubicBezTo>
                      <a:pt x="1105" y="550"/>
                      <a:pt x="1106" y="551"/>
                      <a:pt x="1106" y="553"/>
                    </a:cubicBezTo>
                    <a:cubicBezTo>
                      <a:pt x="1106" y="555"/>
                      <a:pt x="1106" y="556"/>
                      <a:pt x="1107" y="557"/>
                    </a:cubicBezTo>
                    <a:cubicBezTo>
                      <a:pt x="1107" y="558"/>
                      <a:pt x="1108" y="560"/>
                      <a:pt x="1105" y="561"/>
                    </a:cubicBezTo>
                    <a:cubicBezTo>
                      <a:pt x="1103" y="563"/>
                      <a:pt x="1102" y="568"/>
                      <a:pt x="1101" y="571"/>
                    </a:cubicBezTo>
                    <a:cubicBezTo>
                      <a:pt x="1101" y="572"/>
                      <a:pt x="1101" y="573"/>
                      <a:pt x="1101" y="573"/>
                    </a:cubicBezTo>
                    <a:cubicBezTo>
                      <a:pt x="1100" y="575"/>
                      <a:pt x="1099" y="576"/>
                      <a:pt x="1098" y="577"/>
                    </a:cubicBezTo>
                    <a:cubicBezTo>
                      <a:pt x="1096" y="578"/>
                      <a:pt x="1095" y="579"/>
                      <a:pt x="1095" y="580"/>
                    </a:cubicBezTo>
                    <a:cubicBezTo>
                      <a:pt x="1095" y="583"/>
                      <a:pt x="1093" y="584"/>
                      <a:pt x="1092" y="585"/>
                    </a:cubicBezTo>
                    <a:cubicBezTo>
                      <a:pt x="1091" y="585"/>
                      <a:pt x="1091" y="586"/>
                      <a:pt x="1091" y="586"/>
                    </a:cubicBezTo>
                    <a:cubicBezTo>
                      <a:pt x="1091" y="588"/>
                      <a:pt x="1090" y="589"/>
                      <a:pt x="1087" y="589"/>
                    </a:cubicBezTo>
                    <a:cubicBezTo>
                      <a:pt x="1085" y="589"/>
                      <a:pt x="1082" y="588"/>
                      <a:pt x="1080" y="587"/>
                    </a:cubicBezTo>
                    <a:cubicBezTo>
                      <a:pt x="1080" y="587"/>
                      <a:pt x="1080" y="587"/>
                      <a:pt x="1080" y="587"/>
                    </a:cubicBezTo>
                    <a:cubicBezTo>
                      <a:pt x="1079" y="587"/>
                      <a:pt x="1078" y="588"/>
                      <a:pt x="1077" y="589"/>
                    </a:cubicBezTo>
                    <a:cubicBezTo>
                      <a:pt x="1075" y="590"/>
                      <a:pt x="1074" y="591"/>
                      <a:pt x="1073" y="591"/>
                    </a:cubicBezTo>
                    <a:cubicBezTo>
                      <a:pt x="1073" y="591"/>
                      <a:pt x="1073" y="591"/>
                      <a:pt x="1073" y="591"/>
                    </a:cubicBezTo>
                    <a:cubicBezTo>
                      <a:pt x="1072" y="592"/>
                      <a:pt x="1072" y="595"/>
                      <a:pt x="1073" y="597"/>
                    </a:cubicBezTo>
                    <a:cubicBezTo>
                      <a:pt x="1073" y="598"/>
                      <a:pt x="1073" y="599"/>
                      <a:pt x="1073" y="600"/>
                    </a:cubicBezTo>
                    <a:cubicBezTo>
                      <a:pt x="1072" y="601"/>
                      <a:pt x="1072" y="603"/>
                      <a:pt x="1073" y="605"/>
                    </a:cubicBezTo>
                    <a:cubicBezTo>
                      <a:pt x="1074" y="606"/>
                      <a:pt x="1074" y="608"/>
                      <a:pt x="1074" y="610"/>
                    </a:cubicBezTo>
                    <a:cubicBezTo>
                      <a:pt x="1074" y="611"/>
                      <a:pt x="1074" y="611"/>
                      <a:pt x="1074" y="612"/>
                    </a:cubicBezTo>
                    <a:cubicBezTo>
                      <a:pt x="1077" y="610"/>
                      <a:pt x="1079" y="609"/>
                      <a:pt x="1081" y="609"/>
                    </a:cubicBezTo>
                    <a:cubicBezTo>
                      <a:pt x="1083" y="609"/>
                      <a:pt x="1085" y="610"/>
                      <a:pt x="1087" y="612"/>
                    </a:cubicBezTo>
                    <a:cubicBezTo>
                      <a:pt x="1089" y="614"/>
                      <a:pt x="1090" y="615"/>
                      <a:pt x="1092" y="615"/>
                    </a:cubicBezTo>
                    <a:cubicBezTo>
                      <a:pt x="1096" y="615"/>
                      <a:pt x="1112" y="604"/>
                      <a:pt x="1113" y="602"/>
                    </a:cubicBezTo>
                    <a:cubicBezTo>
                      <a:pt x="1113" y="600"/>
                      <a:pt x="1116" y="597"/>
                      <a:pt x="1125" y="589"/>
                    </a:cubicBezTo>
                    <a:cubicBezTo>
                      <a:pt x="1126" y="587"/>
                      <a:pt x="1128" y="585"/>
                      <a:pt x="1129" y="584"/>
                    </a:cubicBezTo>
                    <a:cubicBezTo>
                      <a:pt x="1133" y="580"/>
                      <a:pt x="1140" y="572"/>
                      <a:pt x="1143" y="565"/>
                    </a:cubicBezTo>
                    <a:cubicBezTo>
                      <a:pt x="1144" y="563"/>
                      <a:pt x="1147" y="559"/>
                      <a:pt x="1150" y="556"/>
                    </a:cubicBezTo>
                    <a:cubicBezTo>
                      <a:pt x="1151" y="554"/>
                      <a:pt x="1153" y="553"/>
                      <a:pt x="1153" y="552"/>
                    </a:cubicBezTo>
                    <a:cubicBezTo>
                      <a:pt x="1154" y="551"/>
                      <a:pt x="1155" y="550"/>
                      <a:pt x="1155" y="549"/>
                    </a:cubicBezTo>
                    <a:cubicBezTo>
                      <a:pt x="1156" y="548"/>
                      <a:pt x="1157" y="546"/>
                      <a:pt x="1159" y="542"/>
                    </a:cubicBezTo>
                    <a:cubicBezTo>
                      <a:pt x="1161" y="538"/>
                      <a:pt x="1162" y="529"/>
                      <a:pt x="1163" y="523"/>
                    </a:cubicBezTo>
                    <a:cubicBezTo>
                      <a:pt x="1163" y="518"/>
                      <a:pt x="1163" y="517"/>
                      <a:pt x="1164" y="516"/>
                    </a:cubicBezTo>
                    <a:cubicBezTo>
                      <a:pt x="1164" y="516"/>
                      <a:pt x="1164" y="515"/>
                      <a:pt x="1164" y="514"/>
                    </a:cubicBezTo>
                    <a:cubicBezTo>
                      <a:pt x="1164" y="513"/>
                      <a:pt x="1165" y="511"/>
                      <a:pt x="1166" y="510"/>
                    </a:cubicBezTo>
                    <a:cubicBezTo>
                      <a:pt x="1166" y="510"/>
                      <a:pt x="1166" y="509"/>
                      <a:pt x="1166" y="508"/>
                    </a:cubicBezTo>
                    <a:cubicBezTo>
                      <a:pt x="1167" y="507"/>
                      <a:pt x="1167" y="505"/>
                      <a:pt x="1169" y="503"/>
                    </a:cubicBezTo>
                    <a:cubicBezTo>
                      <a:pt x="1172" y="501"/>
                      <a:pt x="1171" y="500"/>
                      <a:pt x="1171" y="498"/>
                    </a:cubicBezTo>
                    <a:cubicBezTo>
                      <a:pt x="1170" y="497"/>
                      <a:pt x="1170" y="495"/>
                      <a:pt x="1170" y="494"/>
                    </a:cubicBezTo>
                    <a:cubicBezTo>
                      <a:pt x="1170" y="493"/>
                      <a:pt x="1170" y="491"/>
                      <a:pt x="1170" y="491"/>
                    </a:cubicBezTo>
                    <a:cubicBezTo>
                      <a:pt x="1169" y="489"/>
                      <a:pt x="1170" y="487"/>
                      <a:pt x="1172" y="486"/>
                    </a:cubicBezTo>
                    <a:cubicBezTo>
                      <a:pt x="1172" y="486"/>
                      <a:pt x="1170" y="485"/>
                      <a:pt x="1168" y="484"/>
                    </a:cubicBezTo>
                    <a:cubicBezTo>
                      <a:pt x="1168" y="483"/>
                      <a:pt x="1167" y="483"/>
                      <a:pt x="1167" y="483"/>
                    </a:cubicBezTo>
                    <a:cubicBezTo>
                      <a:pt x="1165" y="482"/>
                      <a:pt x="1162" y="481"/>
                      <a:pt x="1162" y="478"/>
                    </a:cubicBezTo>
                    <a:cubicBezTo>
                      <a:pt x="1161" y="476"/>
                      <a:pt x="1158" y="473"/>
                      <a:pt x="1155" y="473"/>
                    </a:cubicBezTo>
                    <a:cubicBezTo>
                      <a:pt x="1154" y="473"/>
                      <a:pt x="1152" y="473"/>
                      <a:pt x="1151" y="473"/>
                    </a:cubicBezTo>
                    <a:cubicBezTo>
                      <a:pt x="1150" y="473"/>
                      <a:pt x="1149" y="472"/>
                      <a:pt x="1148" y="472"/>
                    </a:cubicBezTo>
                    <a:cubicBezTo>
                      <a:pt x="1148" y="474"/>
                      <a:pt x="1148" y="475"/>
                      <a:pt x="1147" y="476"/>
                    </a:cubicBezTo>
                    <a:cubicBezTo>
                      <a:pt x="1147" y="477"/>
                      <a:pt x="1146" y="477"/>
                      <a:pt x="1145" y="477"/>
                    </a:cubicBezTo>
                    <a:cubicBezTo>
                      <a:pt x="1145" y="477"/>
                      <a:pt x="1144" y="477"/>
                      <a:pt x="1144" y="477"/>
                    </a:cubicBezTo>
                    <a:cubicBezTo>
                      <a:pt x="1144" y="477"/>
                      <a:pt x="1143" y="478"/>
                      <a:pt x="1142" y="479"/>
                    </a:cubicBezTo>
                    <a:cubicBezTo>
                      <a:pt x="1142" y="480"/>
                      <a:pt x="1142" y="480"/>
                      <a:pt x="1142" y="480"/>
                    </a:cubicBezTo>
                    <a:cubicBezTo>
                      <a:pt x="1140" y="482"/>
                      <a:pt x="1138" y="483"/>
                      <a:pt x="1136" y="483"/>
                    </a:cubicBezTo>
                    <a:cubicBezTo>
                      <a:pt x="1134" y="483"/>
                      <a:pt x="1134" y="482"/>
                      <a:pt x="1134" y="482"/>
                    </a:cubicBezTo>
                    <a:cubicBezTo>
                      <a:pt x="1133" y="481"/>
                      <a:pt x="1134" y="480"/>
                      <a:pt x="1135" y="479"/>
                    </a:cubicBezTo>
                    <a:cubicBezTo>
                      <a:pt x="1136" y="478"/>
                      <a:pt x="1136" y="478"/>
                      <a:pt x="1135" y="477"/>
                    </a:cubicBezTo>
                    <a:cubicBezTo>
                      <a:pt x="1134" y="477"/>
                      <a:pt x="1134" y="476"/>
                      <a:pt x="1134" y="474"/>
                    </a:cubicBezTo>
                    <a:cubicBezTo>
                      <a:pt x="1134" y="473"/>
                      <a:pt x="1134" y="472"/>
                      <a:pt x="1135" y="471"/>
                    </a:cubicBezTo>
                    <a:cubicBezTo>
                      <a:pt x="1134" y="472"/>
                      <a:pt x="1133" y="473"/>
                      <a:pt x="1132" y="475"/>
                    </a:cubicBezTo>
                    <a:cubicBezTo>
                      <a:pt x="1132" y="476"/>
                      <a:pt x="1131" y="478"/>
                      <a:pt x="1129" y="478"/>
                    </a:cubicBezTo>
                    <a:cubicBezTo>
                      <a:pt x="1128" y="478"/>
                      <a:pt x="1127" y="478"/>
                      <a:pt x="1127" y="477"/>
                    </a:cubicBezTo>
                    <a:cubicBezTo>
                      <a:pt x="1125" y="475"/>
                      <a:pt x="1126" y="470"/>
                      <a:pt x="1126" y="467"/>
                    </a:cubicBezTo>
                    <a:cubicBezTo>
                      <a:pt x="1126" y="467"/>
                      <a:pt x="1125" y="467"/>
                      <a:pt x="1124" y="468"/>
                    </a:cubicBezTo>
                    <a:cubicBezTo>
                      <a:pt x="1122" y="468"/>
                      <a:pt x="1119" y="468"/>
                      <a:pt x="1116" y="468"/>
                    </a:cubicBezTo>
                    <a:cubicBezTo>
                      <a:pt x="1113" y="468"/>
                      <a:pt x="1112" y="466"/>
                      <a:pt x="1112" y="465"/>
                    </a:cubicBezTo>
                    <a:cubicBezTo>
                      <a:pt x="1111" y="463"/>
                      <a:pt x="1113" y="461"/>
                      <a:pt x="1116" y="459"/>
                    </a:cubicBezTo>
                    <a:cubicBezTo>
                      <a:pt x="1119" y="458"/>
                      <a:pt x="1120" y="456"/>
                      <a:pt x="1120" y="455"/>
                    </a:cubicBezTo>
                    <a:cubicBezTo>
                      <a:pt x="1121" y="454"/>
                      <a:pt x="1122" y="453"/>
                      <a:pt x="1123" y="453"/>
                    </a:cubicBezTo>
                    <a:cubicBezTo>
                      <a:pt x="1124" y="452"/>
                      <a:pt x="1128" y="450"/>
                      <a:pt x="1131" y="448"/>
                    </a:cubicBezTo>
                    <a:cubicBezTo>
                      <a:pt x="1132" y="447"/>
                      <a:pt x="1134" y="446"/>
                      <a:pt x="1135" y="446"/>
                    </a:cubicBezTo>
                    <a:cubicBezTo>
                      <a:pt x="1138" y="444"/>
                      <a:pt x="1139" y="442"/>
                      <a:pt x="1140" y="439"/>
                    </a:cubicBezTo>
                    <a:cubicBezTo>
                      <a:pt x="1140" y="439"/>
                      <a:pt x="1140" y="439"/>
                      <a:pt x="1140" y="439"/>
                    </a:cubicBezTo>
                    <a:cubicBezTo>
                      <a:pt x="1141" y="437"/>
                      <a:pt x="1143" y="436"/>
                      <a:pt x="1147" y="434"/>
                    </a:cubicBezTo>
                    <a:cubicBezTo>
                      <a:pt x="1149" y="432"/>
                      <a:pt x="1152" y="430"/>
                      <a:pt x="1154" y="428"/>
                    </a:cubicBezTo>
                    <a:cubicBezTo>
                      <a:pt x="1160" y="424"/>
                      <a:pt x="1163" y="421"/>
                      <a:pt x="1165" y="418"/>
                    </a:cubicBezTo>
                    <a:cubicBezTo>
                      <a:pt x="1165" y="416"/>
                      <a:pt x="1168" y="414"/>
                      <a:pt x="1171" y="413"/>
                    </a:cubicBezTo>
                    <a:cubicBezTo>
                      <a:pt x="1172" y="412"/>
                      <a:pt x="1175" y="410"/>
                      <a:pt x="1175" y="409"/>
                    </a:cubicBezTo>
                    <a:cubicBezTo>
                      <a:pt x="1175" y="406"/>
                      <a:pt x="1187" y="400"/>
                      <a:pt x="1194" y="399"/>
                    </a:cubicBezTo>
                    <a:cubicBezTo>
                      <a:pt x="1196" y="398"/>
                      <a:pt x="1198" y="398"/>
                      <a:pt x="1200" y="398"/>
                    </a:cubicBezTo>
                    <a:cubicBezTo>
                      <a:pt x="1206" y="398"/>
                      <a:pt x="1214" y="400"/>
                      <a:pt x="1216" y="402"/>
                    </a:cubicBezTo>
                    <a:cubicBezTo>
                      <a:pt x="1217" y="403"/>
                      <a:pt x="1218" y="403"/>
                      <a:pt x="1220" y="402"/>
                    </a:cubicBezTo>
                    <a:cubicBezTo>
                      <a:pt x="1221" y="400"/>
                      <a:pt x="1222" y="400"/>
                      <a:pt x="1223" y="400"/>
                    </a:cubicBezTo>
                    <a:cubicBezTo>
                      <a:pt x="1224" y="400"/>
                      <a:pt x="1225" y="401"/>
                      <a:pt x="1227" y="401"/>
                    </a:cubicBezTo>
                    <a:cubicBezTo>
                      <a:pt x="1228" y="401"/>
                      <a:pt x="1229" y="401"/>
                      <a:pt x="1229" y="401"/>
                    </a:cubicBezTo>
                    <a:cubicBezTo>
                      <a:pt x="1232" y="401"/>
                      <a:pt x="1233" y="401"/>
                      <a:pt x="1234" y="400"/>
                    </a:cubicBezTo>
                    <a:cubicBezTo>
                      <a:pt x="1236" y="400"/>
                      <a:pt x="1237" y="399"/>
                      <a:pt x="1239" y="400"/>
                    </a:cubicBezTo>
                    <a:cubicBezTo>
                      <a:pt x="1240" y="400"/>
                      <a:pt x="1241" y="401"/>
                      <a:pt x="1242" y="401"/>
                    </a:cubicBezTo>
                    <a:cubicBezTo>
                      <a:pt x="1243" y="401"/>
                      <a:pt x="1245" y="400"/>
                      <a:pt x="1246" y="398"/>
                    </a:cubicBezTo>
                    <a:cubicBezTo>
                      <a:pt x="1247" y="395"/>
                      <a:pt x="1252" y="395"/>
                      <a:pt x="1254" y="395"/>
                    </a:cubicBezTo>
                    <a:cubicBezTo>
                      <a:pt x="1256" y="395"/>
                      <a:pt x="1259" y="395"/>
                      <a:pt x="1261" y="396"/>
                    </a:cubicBezTo>
                    <a:cubicBezTo>
                      <a:pt x="1261" y="396"/>
                      <a:pt x="1261" y="397"/>
                      <a:pt x="1262" y="397"/>
                    </a:cubicBezTo>
                    <a:cubicBezTo>
                      <a:pt x="1263" y="398"/>
                      <a:pt x="1265" y="399"/>
                      <a:pt x="1267" y="398"/>
                    </a:cubicBezTo>
                    <a:cubicBezTo>
                      <a:pt x="1268" y="397"/>
                      <a:pt x="1268" y="397"/>
                      <a:pt x="1269" y="397"/>
                    </a:cubicBezTo>
                    <a:cubicBezTo>
                      <a:pt x="1270" y="397"/>
                      <a:pt x="1271" y="398"/>
                      <a:pt x="1272" y="399"/>
                    </a:cubicBezTo>
                    <a:cubicBezTo>
                      <a:pt x="1273" y="400"/>
                      <a:pt x="1273" y="401"/>
                      <a:pt x="1274" y="401"/>
                    </a:cubicBezTo>
                    <a:cubicBezTo>
                      <a:pt x="1276" y="401"/>
                      <a:pt x="1277" y="402"/>
                      <a:pt x="1277" y="403"/>
                    </a:cubicBezTo>
                    <a:cubicBezTo>
                      <a:pt x="1277" y="405"/>
                      <a:pt x="1275" y="406"/>
                      <a:pt x="1272" y="406"/>
                    </a:cubicBezTo>
                    <a:cubicBezTo>
                      <a:pt x="1271" y="406"/>
                      <a:pt x="1269" y="406"/>
                      <a:pt x="1269" y="407"/>
                    </a:cubicBezTo>
                    <a:cubicBezTo>
                      <a:pt x="1269" y="407"/>
                      <a:pt x="1269" y="407"/>
                      <a:pt x="1270" y="407"/>
                    </a:cubicBezTo>
                    <a:cubicBezTo>
                      <a:pt x="1271" y="408"/>
                      <a:pt x="1273" y="407"/>
                      <a:pt x="1275" y="407"/>
                    </a:cubicBezTo>
                    <a:cubicBezTo>
                      <a:pt x="1277" y="406"/>
                      <a:pt x="1278" y="405"/>
                      <a:pt x="1279" y="406"/>
                    </a:cubicBezTo>
                    <a:cubicBezTo>
                      <a:pt x="1280" y="406"/>
                      <a:pt x="1281" y="406"/>
                      <a:pt x="1282" y="406"/>
                    </a:cubicBezTo>
                    <a:cubicBezTo>
                      <a:pt x="1285" y="406"/>
                      <a:pt x="1287" y="405"/>
                      <a:pt x="1289" y="404"/>
                    </a:cubicBezTo>
                    <a:cubicBezTo>
                      <a:pt x="1290" y="403"/>
                      <a:pt x="1290" y="403"/>
                      <a:pt x="1291" y="403"/>
                    </a:cubicBezTo>
                    <a:cubicBezTo>
                      <a:pt x="1292" y="403"/>
                      <a:pt x="1293" y="404"/>
                      <a:pt x="1294" y="404"/>
                    </a:cubicBezTo>
                    <a:cubicBezTo>
                      <a:pt x="1294" y="404"/>
                      <a:pt x="1294" y="404"/>
                      <a:pt x="1295" y="404"/>
                    </a:cubicBezTo>
                    <a:cubicBezTo>
                      <a:pt x="1295" y="404"/>
                      <a:pt x="1295" y="404"/>
                      <a:pt x="1295" y="404"/>
                    </a:cubicBezTo>
                    <a:cubicBezTo>
                      <a:pt x="1298" y="402"/>
                      <a:pt x="1303" y="401"/>
                      <a:pt x="1306" y="401"/>
                    </a:cubicBezTo>
                    <a:cubicBezTo>
                      <a:pt x="1305" y="401"/>
                      <a:pt x="1304" y="400"/>
                      <a:pt x="1302" y="400"/>
                    </a:cubicBezTo>
                    <a:cubicBezTo>
                      <a:pt x="1301" y="400"/>
                      <a:pt x="1299" y="400"/>
                      <a:pt x="1298" y="399"/>
                    </a:cubicBezTo>
                    <a:cubicBezTo>
                      <a:pt x="1297" y="397"/>
                      <a:pt x="1298" y="395"/>
                      <a:pt x="1301" y="391"/>
                    </a:cubicBezTo>
                    <a:cubicBezTo>
                      <a:pt x="1303" y="386"/>
                      <a:pt x="1307" y="384"/>
                      <a:pt x="1311" y="381"/>
                    </a:cubicBezTo>
                    <a:cubicBezTo>
                      <a:pt x="1312" y="380"/>
                      <a:pt x="1314" y="379"/>
                      <a:pt x="1315" y="378"/>
                    </a:cubicBezTo>
                    <a:cubicBezTo>
                      <a:pt x="1317" y="376"/>
                      <a:pt x="1319" y="375"/>
                      <a:pt x="1321" y="375"/>
                    </a:cubicBezTo>
                    <a:cubicBezTo>
                      <a:pt x="1321" y="375"/>
                      <a:pt x="1322" y="375"/>
                      <a:pt x="1322" y="375"/>
                    </a:cubicBezTo>
                    <a:cubicBezTo>
                      <a:pt x="1322" y="375"/>
                      <a:pt x="1322" y="375"/>
                      <a:pt x="1322" y="375"/>
                    </a:cubicBezTo>
                    <a:cubicBezTo>
                      <a:pt x="1322" y="372"/>
                      <a:pt x="1324" y="365"/>
                      <a:pt x="1328" y="365"/>
                    </a:cubicBezTo>
                    <a:cubicBezTo>
                      <a:pt x="1329" y="365"/>
                      <a:pt x="1330" y="365"/>
                      <a:pt x="1331" y="365"/>
                    </a:cubicBezTo>
                    <a:cubicBezTo>
                      <a:pt x="1332" y="365"/>
                      <a:pt x="1334" y="365"/>
                      <a:pt x="1335" y="365"/>
                    </a:cubicBezTo>
                    <a:cubicBezTo>
                      <a:pt x="1339" y="365"/>
                      <a:pt x="1341" y="364"/>
                      <a:pt x="1343" y="363"/>
                    </a:cubicBezTo>
                    <a:cubicBezTo>
                      <a:pt x="1344" y="363"/>
                      <a:pt x="1345" y="362"/>
                      <a:pt x="1346" y="362"/>
                    </a:cubicBezTo>
                    <a:cubicBezTo>
                      <a:pt x="1348" y="362"/>
                      <a:pt x="1349" y="364"/>
                      <a:pt x="1350" y="365"/>
                    </a:cubicBezTo>
                    <a:cubicBezTo>
                      <a:pt x="1350" y="365"/>
                      <a:pt x="1350" y="366"/>
                      <a:pt x="1350" y="366"/>
                    </a:cubicBezTo>
                    <a:cubicBezTo>
                      <a:pt x="1351" y="366"/>
                      <a:pt x="1352" y="365"/>
                      <a:pt x="1353" y="365"/>
                    </a:cubicBezTo>
                    <a:cubicBezTo>
                      <a:pt x="1354" y="364"/>
                      <a:pt x="1355" y="363"/>
                      <a:pt x="1356" y="363"/>
                    </a:cubicBezTo>
                    <a:cubicBezTo>
                      <a:pt x="1357" y="363"/>
                      <a:pt x="1357" y="363"/>
                      <a:pt x="1358" y="363"/>
                    </a:cubicBezTo>
                    <a:cubicBezTo>
                      <a:pt x="1358" y="364"/>
                      <a:pt x="1359" y="364"/>
                      <a:pt x="1359" y="365"/>
                    </a:cubicBezTo>
                    <a:cubicBezTo>
                      <a:pt x="1359" y="366"/>
                      <a:pt x="1358" y="367"/>
                      <a:pt x="1356" y="369"/>
                    </a:cubicBezTo>
                    <a:cubicBezTo>
                      <a:pt x="1355" y="370"/>
                      <a:pt x="1354" y="372"/>
                      <a:pt x="1353" y="374"/>
                    </a:cubicBezTo>
                    <a:cubicBezTo>
                      <a:pt x="1353" y="374"/>
                      <a:pt x="1353" y="375"/>
                      <a:pt x="1353" y="375"/>
                    </a:cubicBezTo>
                    <a:cubicBezTo>
                      <a:pt x="1354" y="375"/>
                      <a:pt x="1355" y="375"/>
                      <a:pt x="1355" y="375"/>
                    </a:cubicBezTo>
                    <a:cubicBezTo>
                      <a:pt x="1356" y="375"/>
                      <a:pt x="1357" y="376"/>
                      <a:pt x="1358" y="376"/>
                    </a:cubicBezTo>
                    <a:cubicBezTo>
                      <a:pt x="1359" y="376"/>
                      <a:pt x="1359" y="377"/>
                      <a:pt x="1360" y="378"/>
                    </a:cubicBezTo>
                    <a:cubicBezTo>
                      <a:pt x="1360" y="379"/>
                      <a:pt x="1358" y="379"/>
                      <a:pt x="1357" y="380"/>
                    </a:cubicBezTo>
                    <a:cubicBezTo>
                      <a:pt x="1357" y="380"/>
                      <a:pt x="1357" y="380"/>
                      <a:pt x="1357" y="380"/>
                    </a:cubicBezTo>
                    <a:cubicBezTo>
                      <a:pt x="1357" y="380"/>
                      <a:pt x="1357" y="380"/>
                      <a:pt x="1357" y="380"/>
                    </a:cubicBezTo>
                    <a:cubicBezTo>
                      <a:pt x="1359" y="380"/>
                      <a:pt x="1362" y="379"/>
                      <a:pt x="1366" y="375"/>
                    </a:cubicBezTo>
                    <a:cubicBezTo>
                      <a:pt x="1371" y="370"/>
                      <a:pt x="1377" y="367"/>
                      <a:pt x="1382" y="367"/>
                    </a:cubicBezTo>
                    <a:cubicBezTo>
                      <a:pt x="1382" y="367"/>
                      <a:pt x="1383" y="367"/>
                      <a:pt x="1383" y="367"/>
                    </a:cubicBezTo>
                    <a:cubicBezTo>
                      <a:pt x="1384" y="367"/>
                      <a:pt x="1384" y="367"/>
                      <a:pt x="1384" y="367"/>
                    </a:cubicBezTo>
                    <a:cubicBezTo>
                      <a:pt x="1384" y="367"/>
                      <a:pt x="1384" y="365"/>
                      <a:pt x="1384" y="364"/>
                    </a:cubicBezTo>
                    <a:cubicBezTo>
                      <a:pt x="1384" y="363"/>
                      <a:pt x="1384" y="361"/>
                      <a:pt x="1384" y="359"/>
                    </a:cubicBezTo>
                    <a:cubicBezTo>
                      <a:pt x="1384" y="353"/>
                      <a:pt x="1392" y="351"/>
                      <a:pt x="1397" y="351"/>
                    </a:cubicBezTo>
                    <a:cubicBezTo>
                      <a:pt x="1399" y="351"/>
                      <a:pt x="1401" y="351"/>
                      <a:pt x="1402" y="352"/>
                    </a:cubicBezTo>
                    <a:cubicBezTo>
                      <a:pt x="1405" y="353"/>
                      <a:pt x="1406" y="354"/>
                      <a:pt x="1405" y="355"/>
                    </a:cubicBezTo>
                    <a:cubicBezTo>
                      <a:pt x="1405" y="356"/>
                      <a:pt x="1405" y="357"/>
                      <a:pt x="1403" y="357"/>
                    </a:cubicBezTo>
                    <a:cubicBezTo>
                      <a:pt x="1403" y="357"/>
                      <a:pt x="1402" y="356"/>
                      <a:pt x="1401" y="356"/>
                    </a:cubicBezTo>
                    <a:cubicBezTo>
                      <a:pt x="1400" y="356"/>
                      <a:pt x="1398" y="356"/>
                      <a:pt x="1397" y="358"/>
                    </a:cubicBezTo>
                    <a:cubicBezTo>
                      <a:pt x="1396" y="359"/>
                      <a:pt x="1395" y="361"/>
                      <a:pt x="1395" y="363"/>
                    </a:cubicBezTo>
                    <a:cubicBezTo>
                      <a:pt x="1395" y="365"/>
                      <a:pt x="1394" y="367"/>
                      <a:pt x="1394" y="368"/>
                    </a:cubicBezTo>
                    <a:cubicBezTo>
                      <a:pt x="1393" y="370"/>
                      <a:pt x="1393" y="370"/>
                      <a:pt x="1393" y="370"/>
                    </a:cubicBezTo>
                    <a:cubicBezTo>
                      <a:pt x="1394" y="371"/>
                      <a:pt x="1394" y="371"/>
                      <a:pt x="1394" y="372"/>
                    </a:cubicBezTo>
                    <a:cubicBezTo>
                      <a:pt x="1394" y="373"/>
                      <a:pt x="1393" y="373"/>
                      <a:pt x="1392" y="374"/>
                    </a:cubicBezTo>
                    <a:cubicBezTo>
                      <a:pt x="1392" y="374"/>
                      <a:pt x="1391" y="375"/>
                      <a:pt x="1391" y="375"/>
                    </a:cubicBezTo>
                    <a:cubicBezTo>
                      <a:pt x="1391" y="376"/>
                      <a:pt x="1391" y="376"/>
                      <a:pt x="1391" y="376"/>
                    </a:cubicBezTo>
                    <a:cubicBezTo>
                      <a:pt x="1391" y="377"/>
                      <a:pt x="1390" y="380"/>
                      <a:pt x="1387" y="381"/>
                    </a:cubicBezTo>
                    <a:cubicBezTo>
                      <a:pt x="1387" y="381"/>
                      <a:pt x="1386" y="381"/>
                      <a:pt x="1384" y="381"/>
                    </a:cubicBezTo>
                    <a:cubicBezTo>
                      <a:pt x="1382" y="382"/>
                      <a:pt x="1375" y="383"/>
                      <a:pt x="1375" y="385"/>
                    </a:cubicBezTo>
                    <a:cubicBezTo>
                      <a:pt x="1375" y="388"/>
                      <a:pt x="1373" y="389"/>
                      <a:pt x="1371" y="390"/>
                    </a:cubicBezTo>
                    <a:cubicBezTo>
                      <a:pt x="1370" y="391"/>
                      <a:pt x="1368" y="392"/>
                      <a:pt x="1367" y="394"/>
                    </a:cubicBezTo>
                    <a:cubicBezTo>
                      <a:pt x="1366" y="397"/>
                      <a:pt x="1364" y="398"/>
                      <a:pt x="1361" y="400"/>
                    </a:cubicBezTo>
                    <a:cubicBezTo>
                      <a:pt x="1357" y="403"/>
                      <a:pt x="1353" y="406"/>
                      <a:pt x="1349" y="411"/>
                    </a:cubicBezTo>
                    <a:cubicBezTo>
                      <a:pt x="1345" y="417"/>
                      <a:pt x="1339" y="419"/>
                      <a:pt x="1336" y="421"/>
                    </a:cubicBezTo>
                    <a:cubicBezTo>
                      <a:pt x="1335" y="421"/>
                      <a:pt x="1334" y="421"/>
                      <a:pt x="1334" y="421"/>
                    </a:cubicBezTo>
                    <a:cubicBezTo>
                      <a:pt x="1333" y="423"/>
                      <a:pt x="1330" y="424"/>
                      <a:pt x="1326" y="424"/>
                    </a:cubicBezTo>
                    <a:cubicBezTo>
                      <a:pt x="1325" y="424"/>
                      <a:pt x="1324" y="424"/>
                      <a:pt x="1324" y="424"/>
                    </a:cubicBezTo>
                    <a:cubicBezTo>
                      <a:pt x="1324" y="424"/>
                      <a:pt x="1324" y="425"/>
                      <a:pt x="1324" y="425"/>
                    </a:cubicBezTo>
                    <a:cubicBezTo>
                      <a:pt x="1324" y="427"/>
                      <a:pt x="1325" y="431"/>
                      <a:pt x="1321" y="435"/>
                    </a:cubicBezTo>
                    <a:cubicBezTo>
                      <a:pt x="1316" y="441"/>
                      <a:pt x="1312" y="449"/>
                      <a:pt x="1312" y="457"/>
                    </a:cubicBezTo>
                    <a:cubicBezTo>
                      <a:pt x="1313" y="465"/>
                      <a:pt x="1315" y="488"/>
                      <a:pt x="1318" y="492"/>
                    </a:cubicBezTo>
                    <a:cubicBezTo>
                      <a:pt x="1319" y="494"/>
                      <a:pt x="1319" y="498"/>
                      <a:pt x="1319" y="502"/>
                    </a:cubicBezTo>
                    <a:cubicBezTo>
                      <a:pt x="1320" y="504"/>
                      <a:pt x="1320" y="507"/>
                      <a:pt x="1320" y="508"/>
                    </a:cubicBezTo>
                    <a:cubicBezTo>
                      <a:pt x="1322" y="510"/>
                      <a:pt x="1322" y="511"/>
                      <a:pt x="1322" y="513"/>
                    </a:cubicBezTo>
                    <a:cubicBezTo>
                      <a:pt x="1323" y="514"/>
                      <a:pt x="1323" y="515"/>
                      <a:pt x="1323" y="515"/>
                    </a:cubicBezTo>
                    <a:cubicBezTo>
                      <a:pt x="1324" y="515"/>
                      <a:pt x="1326" y="512"/>
                      <a:pt x="1328" y="511"/>
                    </a:cubicBezTo>
                    <a:cubicBezTo>
                      <a:pt x="1329" y="509"/>
                      <a:pt x="1330" y="507"/>
                      <a:pt x="1332" y="506"/>
                    </a:cubicBezTo>
                    <a:cubicBezTo>
                      <a:pt x="1333" y="505"/>
                      <a:pt x="1334" y="504"/>
                      <a:pt x="1334" y="503"/>
                    </a:cubicBezTo>
                    <a:cubicBezTo>
                      <a:pt x="1335" y="502"/>
                      <a:pt x="1335" y="502"/>
                      <a:pt x="1337" y="501"/>
                    </a:cubicBezTo>
                    <a:cubicBezTo>
                      <a:pt x="1338" y="500"/>
                      <a:pt x="1338" y="497"/>
                      <a:pt x="1338" y="495"/>
                    </a:cubicBezTo>
                    <a:cubicBezTo>
                      <a:pt x="1338" y="493"/>
                      <a:pt x="1338" y="492"/>
                      <a:pt x="1338" y="491"/>
                    </a:cubicBezTo>
                    <a:cubicBezTo>
                      <a:pt x="1339" y="490"/>
                      <a:pt x="1341" y="489"/>
                      <a:pt x="1342" y="489"/>
                    </a:cubicBezTo>
                    <a:cubicBezTo>
                      <a:pt x="1343" y="488"/>
                      <a:pt x="1345" y="487"/>
                      <a:pt x="1345" y="487"/>
                    </a:cubicBezTo>
                    <a:cubicBezTo>
                      <a:pt x="1346" y="485"/>
                      <a:pt x="1348" y="485"/>
                      <a:pt x="1350" y="485"/>
                    </a:cubicBezTo>
                    <a:cubicBezTo>
                      <a:pt x="1351" y="485"/>
                      <a:pt x="1352" y="485"/>
                      <a:pt x="1353" y="485"/>
                    </a:cubicBezTo>
                    <a:cubicBezTo>
                      <a:pt x="1353" y="485"/>
                      <a:pt x="1353" y="483"/>
                      <a:pt x="1352" y="480"/>
                    </a:cubicBezTo>
                    <a:cubicBezTo>
                      <a:pt x="1352" y="479"/>
                      <a:pt x="1351" y="479"/>
                      <a:pt x="1351" y="478"/>
                    </a:cubicBezTo>
                    <a:cubicBezTo>
                      <a:pt x="1350" y="475"/>
                      <a:pt x="1355" y="472"/>
                      <a:pt x="1359" y="469"/>
                    </a:cubicBezTo>
                    <a:cubicBezTo>
                      <a:pt x="1360" y="469"/>
                      <a:pt x="1360" y="468"/>
                      <a:pt x="1361" y="468"/>
                    </a:cubicBezTo>
                    <a:cubicBezTo>
                      <a:pt x="1362" y="467"/>
                      <a:pt x="1363" y="467"/>
                      <a:pt x="1364" y="467"/>
                    </a:cubicBezTo>
                    <a:cubicBezTo>
                      <a:pt x="1365" y="467"/>
                      <a:pt x="1366" y="467"/>
                      <a:pt x="1367" y="467"/>
                    </a:cubicBezTo>
                    <a:cubicBezTo>
                      <a:pt x="1368" y="467"/>
                      <a:pt x="1368" y="467"/>
                      <a:pt x="1369" y="467"/>
                    </a:cubicBezTo>
                    <a:cubicBezTo>
                      <a:pt x="1370" y="467"/>
                      <a:pt x="1371" y="467"/>
                      <a:pt x="1372" y="466"/>
                    </a:cubicBezTo>
                    <a:cubicBezTo>
                      <a:pt x="1375" y="464"/>
                      <a:pt x="1373" y="461"/>
                      <a:pt x="1371" y="459"/>
                    </a:cubicBezTo>
                    <a:cubicBezTo>
                      <a:pt x="1371" y="458"/>
                      <a:pt x="1371" y="458"/>
                      <a:pt x="1371" y="458"/>
                    </a:cubicBezTo>
                    <a:cubicBezTo>
                      <a:pt x="1370" y="457"/>
                      <a:pt x="1370" y="456"/>
                      <a:pt x="1371" y="454"/>
                    </a:cubicBezTo>
                    <a:cubicBezTo>
                      <a:pt x="1372" y="451"/>
                      <a:pt x="1375" y="445"/>
                      <a:pt x="1378" y="445"/>
                    </a:cubicBezTo>
                    <a:cubicBezTo>
                      <a:pt x="1379" y="444"/>
                      <a:pt x="1381" y="445"/>
                      <a:pt x="1382" y="445"/>
                    </a:cubicBezTo>
                    <a:cubicBezTo>
                      <a:pt x="1382" y="445"/>
                      <a:pt x="1383" y="445"/>
                      <a:pt x="1383" y="445"/>
                    </a:cubicBezTo>
                    <a:cubicBezTo>
                      <a:pt x="1384" y="445"/>
                      <a:pt x="1384" y="445"/>
                      <a:pt x="1385" y="444"/>
                    </a:cubicBezTo>
                    <a:cubicBezTo>
                      <a:pt x="1385" y="444"/>
                      <a:pt x="1386" y="444"/>
                      <a:pt x="1385" y="443"/>
                    </a:cubicBezTo>
                    <a:cubicBezTo>
                      <a:pt x="1385" y="441"/>
                      <a:pt x="1382" y="440"/>
                      <a:pt x="1381" y="440"/>
                    </a:cubicBezTo>
                    <a:cubicBezTo>
                      <a:pt x="1381" y="440"/>
                      <a:pt x="1381" y="440"/>
                      <a:pt x="1381" y="440"/>
                    </a:cubicBezTo>
                    <a:cubicBezTo>
                      <a:pt x="1381" y="440"/>
                      <a:pt x="1379" y="440"/>
                      <a:pt x="1379" y="438"/>
                    </a:cubicBezTo>
                    <a:cubicBezTo>
                      <a:pt x="1378" y="435"/>
                      <a:pt x="1379" y="430"/>
                      <a:pt x="1383" y="427"/>
                    </a:cubicBezTo>
                    <a:cubicBezTo>
                      <a:pt x="1385" y="425"/>
                      <a:pt x="1385" y="425"/>
                      <a:pt x="1385" y="425"/>
                    </a:cubicBezTo>
                    <a:cubicBezTo>
                      <a:pt x="1385" y="424"/>
                      <a:pt x="1383" y="424"/>
                      <a:pt x="1383" y="424"/>
                    </a:cubicBezTo>
                    <a:cubicBezTo>
                      <a:pt x="1381" y="423"/>
                      <a:pt x="1380" y="424"/>
                      <a:pt x="1379" y="424"/>
                    </a:cubicBezTo>
                    <a:cubicBezTo>
                      <a:pt x="1378" y="424"/>
                      <a:pt x="1378" y="424"/>
                      <a:pt x="1377" y="424"/>
                    </a:cubicBezTo>
                    <a:cubicBezTo>
                      <a:pt x="1377" y="424"/>
                      <a:pt x="1377" y="424"/>
                      <a:pt x="1377" y="424"/>
                    </a:cubicBezTo>
                    <a:cubicBezTo>
                      <a:pt x="1375" y="424"/>
                      <a:pt x="1374" y="423"/>
                      <a:pt x="1373" y="422"/>
                    </a:cubicBezTo>
                    <a:cubicBezTo>
                      <a:pt x="1372" y="420"/>
                      <a:pt x="1372" y="416"/>
                      <a:pt x="1375" y="413"/>
                    </a:cubicBezTo>
                    <a:cubicBezTo>
                      <a:pt x="1377" y="410"/>
                      <a:pt x="1378" y="409"/>
                      <a:pt x="1380" y="408"/>
                    </a:cubicBezTo>
                    <a:cubicBezTo>
                      <a:pt x="1381" y="407"/>
                      <a:pt x="1382" y="406"/>
                      <a:pt x="1383" y="404"/>
                    </a:cubicBezTo>
                    <a:cubicBezTo>
                      <a:pt x="1383" y="401"/>
                      <a:pt x="1386" y="397"/>
                      <a:pt x="1388" y="394"/>
                    </a:cubicBezTo>
                    <a:cubicBezTo>
                      <a:pt x="1389" y="393"/>
                      <a:pt x="1390" y="393"/>
                      <a:pt x="1390" y="392"/>
                    </a:cubicBezTo>
                    <a:cubicBezTo>
                      <a:pt x="1391" y="391"/>
                      <a:pt x="1393" y="391"/>
                      <a:pt x="1393" y="391"/>
                    </a:cubicBezTo>
                    <a:cubicBezTo>
                      <a:pt x="1394" y="391"/>
                      <a:pt x="1395" y="391"/>
                      <a:pt x="1397" y="391"/>
                    </a:cubicBezTo>
                    <a:cubicBezTo>
                      <a:pt x="1398" y="391"/>
                      <a:pt x="1399" y="391"/>
                      <a:pt x="1399" y="391"/>
                    </a:cubicBezTo>
                    <a:cubicBezTo>
                      <a:pt x="1399" y="391"/>
                      <a:pt x="1400" y="391"/>
                      <a:pt x="1400" y="391"/>
                    </a:cubicBezTo>
                    <a:cubicBezTo>
                      <a:pt x="1401" y="391"/>
                      <a:pt x="1402" y="392"/>
                      <a:pt x="1402" y="393"/>
                    </a:cubicBezTo>
                    <a:cubicBezTo>
                      <a:pt x="1402" y="393"/>
                      <a:pt x="1402" y="393"/>
                      <a:pt x="1402" y="393"/>
                    </a:cubicBezTo>
                    <a:cubicBezTo>
                      <a:pt x="1402" y="393"/>
                      <a:pt x="1402" y="393"/>
                      <a:pt x="1402" y="393"/>
                    </a:cubicBezTo>
                    <a:cubicBezTo>
                      <a:pt x="1403" y="392"/>
                      <a:pt x="1404" y="391"/>
                      <a:pt x="1405" y="390"/>
                    </a:cubicBezTo>
                    <a:cubicBezTo>
                      <a:pt x="1407" y="387"/>
                      <a:pt x="1410" y="383"/>
                      <a:pt x="1413" y="383"/>
                    </a:cubicBezTo>
                    <a:cubicBezTo>
                      <a:pt x="1414" y="383"/>
                      <a:pt x="1414" y="384"/>
                      <a:pt x="1415" y="384"/>
                    </a:cubicBezTo>
                    <a:cubicBezTo>
                      <a:pt x="1416" y="385"/>
                      <a:pt x="1416" y="387"/>
                      <a:pt x="1416" y="389"/>
                    </a:cubicBezTo>
                    <a:cubicBezTo>
                      <a:pt x="1416" y="390"/>
                      <a:pt x="1416" y="392"/>
                      <a:pt x="1416" y="393"/>
                    </a:cubicBezTo>
                    <a:cubicBezTo>
                      <a:pt x="1416" y="393"/>
                      <a:pt x="1416" y="393"/>
                      <a:pt x="1416" y="393"/>
                    </a:cubicBezTo>
                    <a:cubicBezTo>
                      <a:pt x="1416" y="393"/>
                      <a:pt x="1417" y="392"/>
                      <a:pt x="1418" y="391"/>
                    </a:cubicBezTo>
                    <a:cubicBezTo>
                      <a:pt x="1419" y="390"/>
                      <a:pt x="1421" y="389"/>
                      <a:pt x="1423" y="387"/>
                    </a:cubicBezTo>
                    <a:cubicBezTo>
                      <a:pt x="1428" y="384"/>
                      <a:pt x="1435" y="383"/>
                      <a:pt x="1438" y="383"/>
                    </a:cubicBezTo>
                    <a:cubicBezTo>
                      <a:pt x="1443" y="383"/>
                      <a:pt x="1446" y="384"/>
                      <a:pt x="1448" y="385"/>
                    </a:cubicBezTo>
                    <a:cubicBezTo>
                      <a:pt x="1451" y="386"/>
                      <a:pt x="1452" y="388"/>
                      <a:pt x="1453" y="389"/>
                    </a:cubicBezTo>
                    <a:cubicBezTo>
                      <a:pt x="1454" y="390"/>
                      <a:pt x="1454" y="391"/>
                      <a:pt x="1455" y="391"/>
                    </a:cubicBezTo>
                    <a:cubicBezTo>
                      <a:pt x="1456" y="391"/>
                      <a:pt x="1456" y="390"/>
                      <a:pt x="1456" y="389"/>
                    </a:cubicBezTo>
                    <a:cubicBezTo>
                      <a:pt x="1456" y="388"/>
                      <a:pt x="1456" y="386"/>
                      <a:pt x="1459" y="385"/>
                    </a:cubicBezTo>
                    <a:cubicBezTo>
                      <a:pt x="1462" y="384"/>
                      <a:pt x="1468" y="381"/>
                      <a:pt x="1472" y="378"/>
                    </a:cubicBezTo>
                    <a:cubicBezTo>
                      <a:pt x="1475" y="376"/>
                      <a:pt x="1476" y="376"/>
                      <a:pt x="1476" y="376"/>
                    </a:cubicBezTo>
                    <a:cubicBezTo>
                      <a:pt x="1477" y="375"/>
                      <a:pt x="1477" y="375"/>
                      <a:pt x="1478" y="374"/>
                    </a:cubicBezTo>
                    <a:cubicBezTo>
                      <a:pt x="1479" y="372"/>
                      <a:pt x="1481" y="372"/>
                      <a:pt x="1482" y="371"/>
                    </a:cubicBezTo>
                    <a:cubicBezTo>
                      <a:pt x="1483" y="371"/>
                      <a:pt x="1483" y="371"/>
                      <a:pt x="1483" y="371"/>
                    </a:cubicBezTo>
                    <a:cubicBezTo>
                      <a:pt x="1484" y="368"/>
                      <a:pt x="1493" y="364"/>
                      <a:pt x="1500" y="363"/>
                    </a:cubicBezTo>
                    <a:cubicBezTo>
                      <a:pt x="1509" y="361"/>
                      <a:pt x="1519" y="356"/>
                      <a:pt x="1520" y="354"/>
                    </a:cubicBezTo>
                    <a:cubicBezTo>
                      <a:pt x="1520" y="353"/>
                      <a:pt x="1520" y="353"/>
                      <a:pt x="1520" y="352"/>
                    </a:cubicBezTo>
                    <a:cubicBezTo>
                      <a:pt x="1521" y="351"/>
                      <a:pt x="1522" y="351"/>
                      <a:pt x="1523" y="351"/>
                    </a:cubicBezTo>
                    <a:cubicBezTo>
                      <a:pt x="1524" y="351"/>
                      <a:pt x="1525" y="352"/>
                      <a:pt x="1526" y="353"/>
                    </a:cubicBezTo>
                    <a:cubicBezTo>
                      <a:pt x="1526" y="353"/>
                      <a:pt x="1527" y="353"/>
                      <a:pt x="1529" y="353"/>
                    </a:cubicBezTo>
                    <a:cubicBezTo>
                      <a:pt x="1530" y="354"/>
                      <a:pt x="1532" y="354"/>
                      <a:pt x="1533" y="354"/>
                    </a:cubicBezTo>
                    <a:cubicBezTo>
                      <a:pt x="1534" y="354"/>
                      <a:pt x="1535" y="355"/>
                      <a:pt x="1536" y="355"/>
                    </a:cubicBezTo>
                    <a:cubicBezTo>
                      <a:pt x="1537" y="355"/>
                      <a:pt x="1538" y="355"/>
                      <a:pt x="1539" y="355"/>
                    </a:cubicBezTo>
                    <a:cubicBezTo>
                      <a:pt x="1540" y="355"/>
                      <a:pt x="1541" y="355"/>
                      <a:pt x="1543" y="354"/>
                    </a:cubicBezTo>
                    <a:cubicBezTo>
                      <a:pt x="1545" y="352"/>
                      <a:pt x="1544" y="351"/>
                      <a:pt x="1544" y="350"/>
                    </a:cubicBezTo>
                    <a:cubicBezTo>
                      <a:pt x="1543" y="349"/>
                      <a:pt x="1542" y="348"/>
                      <a:pt x="1542" y="346"/>
                    </a:cubicBezTo>
                    <a:cubicBezTo>
                      <a:pt x="1543" y="345"/>
                      <a:pt x="1541" y="344"/>
                      <a:pt x="1540" y="343"/>
                    </a:cubicBezTo>
                    <a:cubicBezTo>
                      <a:pt x="1538" y="341"/>
                      <a:pt x="1536" y="339"/>
                      <a:pt x="1537" y="337"/>
                    </a:cubicBezTo>
                    <a:cubicBezTo>
                      <a:pt x="1537" y="336"/>
                      <a:pt x="1536" y="334"/>
                      <a:pt x="1535" y="332"/>
                    </a:cubicBezTo>
                    <a:cubicBezTo>
                      <a:pt x="1533" y="330"/>
                      <a:pt x="1532" y="329"/>
                      <a:pt x="1532" y="329"/>
                    </a:cubicBezTo>
                    <a:cubicBezTo>
                      <a:pt x="1532" y="329"/>
                      <a:pt x="1531" y="330"/>
                      <a:pt x="1530" y="330"/>
                    </a:cubicBezTo>
                    <a:cubicBezTo>
                      <a:pt x="1529" y="330"/>
                      <a:pt x="1528" y="329"/>
                      <a:pt x="1526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5" y="322"/>
                      <a:pt x="1524" y="322"/>
                      <a:pt x="1524" y="322"/>
                    </a:cubicBezTo>
                    <a:cubicBezTo>
                      <a:pt x="1524" y="322"/>
                      <a:pt x="1524" y="322"/>
                      <a:pt x="1523" y="322"/>
                    </a:cubicBezTo>
                    <a:cubicBezTo>
                      <a:pt x="1522" y="323"/>
                      <a:pt x="1521" y="323"/>
                      <a:pt x="1519" y="323"/>
                    </a:cubicBezTo>
                    <a:cubicBezTo>
                      <a:pt x="1517" y="323"/>
                      <a:pt x="1514" y="322"/>
                      <a:pt x="1514" y="320"/>
                    </a:cubicBezTo>
                    <a:cubicBezTo>
                      <a:pt x="1513" y="319"/>
                      <a:pt x="1513" y="318"/>
                      <a:pt x="1514" y="318"/>
                    </a:cubicBezTo>
                    <a:cubicBezTo>
                      <a:pt x="1515" y="316"/>
                      <a:pt x="1518" y="315"/>
                      <a:pt x="1520" y="315"/>
                    </a:cubicBezTo>
                    <a:cubicBezTo>
                      <a:pt x="1522" y="315"/>
                      <a:pt x="1523" y="315"/>
                      <a:pt x="1524" y="316"/>
                    </a:cubicBezTo>
                    <a:cubicBezTo>
                      <a:pt x="1527" y="317"/>
                      <a:pt x="1528" y="318"/>
                      <a:pt x="1529" y="319"/>
                    </a:cubicBezTo>
                    <a:cubicBezTo>
                      <a:pt x="1529" y="320"/>
                      <a:pt x="1529" y="320"/>
                      <a:pt x="1530" y="321"/>
                    </a:cubicBezTo>
                    <a:cubicBezTo>
                      <a:pt x="1530" y="321"/>
                      <a:pt x="1532" y="321"/>
                      <a:pt x="1533" y="321"/>
                    </a:cubicBezTo>
                    <a:cubicBezTo>
                      <a:pt x="1535" y="321"/>
                      <a:pt x="1538" y="321"/>
                      <a:pt x="1540" y="320"/>
                    </a:cubicBezTo>
                    <a:cubicBezTo>
                      <a:pt x="1541" y="320"/>
                      <a:pt x="1542" y="319"/>
                      <a:pt x="1543" y="319"/>
                    </a:cubicBezTo>
                    <a:cubicBezTo>
                      <a:pt x="1546" y="317"/>
                      <a:pt x="1551" y="315"/>
                      <a:pt x="1552" y="314"/>
                    </a:cubicBezTo>
                    <a:cubicBezTo>
                      <a:pt x="1553" y="313"/>
                      <a:pt x="1553" y="312"/>
                      <a:pt x="1553" y="312"/>
                    </a:cubicBezTo>
                    <a:cubicBezTo>
                      <a:pt x="1553" y="310"/>
                      <a:pt x="1553" y="309"/>
                      <a:pt x="1555" y="308"/>
                    </a:cubicBezTo>
                    <a:cubicBezTo>
                      <a:pt x="1556" y="308"/>
                      <a:pt x="1556" y="308"/>
                      <a:pt x="1556" y="307"/>
                    </a:cubicBezTo>
                    <a:cubicBezTo>
                      <a:pt x="1556" y="307"/>
                      <a:pt x="1555" y="305"/>
                      <a:pt x="1554" y="304"/>
                    </a:cubicBezTo>
                    <a:cubicBezTo>
                      <a:pt x="1552" y="304"/>
                      <a:pt x="1551" y="302"/>
                      <a:pt x="1552" y="300"/>
                    </a:cubicBezTo>
                    <a:cubicBezTo>
                      <a:pt x="1552" y="299"/>
                      <a:pt x="1553" y="298"/>
                      <a:pt x="1555" y="298"/>
                    </a:cubicBezTo>
                    <a:cubicBezTo>
                      <a:pt x="1555" y="298"/>
                      <a:pt x="1556" y="297"/>
                      <a:pt x="1556" y="297"/>
                    </a:cubicBezTo>
                    <a:cubicBezTo>
                      <a:pt x="1556" y="296"/>
                      <a:pt x="1557" y="295"/>
                      <a:pt x="1558" y="295"/>
                    </a:cubicBezTo>
                    <a:cubicBezTo>
                      <a:pt x="1559" y="295"/>
                      <a:pt x="1560" y="295"/>
                      <a:pt x="1560" y="295"/>
                    </a:cubicBezTo>
                    <a:cubicBezTo>
                      <a:pt x="1561" y="295"/>
                      <a:pt x="1562" y="295"/>
                      <a:pt x="1563" y="294"/>
                    </a:cubicBezTo>
                    <a:cubicBezTo>
                      <a:pt x="1564" y="294"/>
                      <a:pt x="1565" y="294"/>
                      <a:pt x="1566" y="295"/>
                    </a:cubicBezTo>
                    <a:cubicBezTo>
                      <a:pt x="1566" y="296"/>
                      <a:pt x="1566" y="297"/>
                      <a:pt x="1564" y="299"/>
                    </a:cubicBezTo>
                    <a:cubicBezTo>
                      <a:pt x="1564" y="300"/>
                      <a:pt x="1563" y="300"/>
                      <a:pt x="1563" y="301"/>
                    </a:cubicBezTo>
                    <a:cubicBezTo>
                      <a:pt x="1563" y="302"/>
                      <a:pt x="1564" y="303"/>
                      <a:pt x="1565" y="305"/>
                    </a:cubicBezTo>
                    <a:cubicBezTo>
                      <a:pt x="1566" y="305"/>
                      <a:pt x="1566" y="306"/>
                      <a:pt x="1567" y="307"/>
                    </a:cubicBezTo>
                    <a:cubicBezTo>
                      <a:pt x="1567" y="307"/>
                      <a:pt x="1568" y="308"/>
                      <a:pt x="1570" y="308"/>
                    </a:cubicBezTo>
                    <a:cubicBezTo>
                      <a:pt x="1572" y="308"/>
                      <a:pt x="1574" y="307"/>
                      <a:pt x="1575" y="306"/>
                    </a:cubicBezTo>
                    <a:cubicBezTo>
                      <a:pt x="1576" y="306"/>
                      <a:pt x="1577" y="306"/>
                      <a:pt x="1578" y="306"/>
                    </a:cubicBezTo>
                    <a:cubicBezTo>
                      <a:pt x="1582" y="306"/>
                      <a:pt x="1591" y="309"/>
                      <a:pt x="1592" y="312"/>
                    </a:cubicBezTo>
                    <a:cubicBezTo>
                      <a:pt x="1592" y="314"/>
                      <a:pt x="1594" y="318"/>
                      <a:pt x="1598" y="320"/>
                    </a:cubicBezTo>
                    <a:cubicBezTo>
                      <a:pt x="1600" y="321"/>
                      <a:pt x="1602" y="321"/>
                      <a:pt x="1604" y="321"/>
                    </a:cubicBezTo>
                    <a:cubicBezTo>
                      <a:pt x="1606" y="322"/>
                      <a:pt x="1607" y="322"/>
                      <a:pt x="1608" y="324"/>
                    </a:cubicBezTo>
                    <a:cubicBezTo>
                      <a:pt x="1609" y="326"/>
                      <a:pt x="1610" y="326"/>
                      <a:pt x="1612" y="326"/>
                    </a:cubicBezTo>
                    <a:cubicBezTo>
                      <a:pt x="1613" y="326"/>
                      <a:pt x="1615" y="326"/>
                      <a:pt x="1616" y="326"/>
                    </a:cubicBezTo>
                    <a:cubicBezTo>
                      <a:pt x="1616" y="327"/>
                      <a:pt x="1617" y="327"/>
                      <a:pt x="1617" y="327"/>
                    </a:cubicBezTo>
                    <a:cubicBezTo>
                      <a:pt x="1617" y="327"/>
                      <a:pt x="1617" y="327"/>
                      <a:pt x="1617" y="327"/>
                    </a:cubicBezTo>
                    <a:cubicBezTo>
                      <a:pt x="1619" y="326"/>
                      <a:pt x="1620" y="326"/>
                      <a:pt x="1621" y="326"/>
                    </a:cubicBezTo>
                    <a:cubicBezTo>
                      <a:pt x="1621" y="326"/>
                      <a:pt x="1622" y="327"/>
                      <a:pt x="1623" y="325"/>
                    </a:cubicBezTo>
                    <a:cubicBezTo>
                      <a:pt x="1623" y="325"/>
                      <a:pt x="1622" y="324"/>
                      <a:pt x="1621" y="324"/>
                    </a:cubicBezTo>
                    <a:cubicBezTo>
                      <a:pt x="1620" y="323"/>
                      <a:pt x="1618" y="323"/>
                      <a:pt x="1618" y="322"/>
                    </a:cubicBezTo>
                    <a:cubicBezTo>
                      <a:pt x="1618" y="321"/>
                      <a:pt x="1618" y="321"/>
                      <a:pt x="1618" y="320"/>
                    </a:cubicBezTo>
                    <a:cubicBezTo>
                      <a:pt x="1619" y="320"/>
                      <a:pt x="1619" y="319"/>
                      <a:pt x="1620" y="319"/>
                    </a:cubicBezTo>
                    <a:cubicBezTo>
                      <a:pt x="1621" y="319"/>
                      <a:pt x="1621" y="320"/>
                      <a:pt x="1622" y="320"/>
                    </a:cubicBezTo>
                    <a:cubicBezTo>
                      <a:pt x="1623" y="321"/>
                      <a:pt x="1623" y="321"/>
                      <a:pt x="1624" y="321"/>
                    </a:cubicBezTo>
                    <a:cubicBezTo>
                      <a:pt x="1624" y="321"/>
                      <a:pt x="1624" y="320"/>
                      <a:pt x="1624" y="320"/>
                    </a:cubicBezTo>
                    <a:cubicBezTo>
                      <a:pt x="1623" y="319"/>
                      <a:pt x="1623" y="317"/>
                      <a:pt x="1624" y="316"/>
                    </a:cubicBezTo>
                    <a:cubicBezTo>
                      <a:pt x="1625" y="315"/>
                      <a:pt x="1624" y="309"/>
                      <a:pt x="1623" y="309"/>
                    </a:cubicBezTo>
                    <a:cubicBezTo>
                      <a:pt x="1622" y="308"/>
                      <a:pt x="1622" y="308"/>
                      <a:pt x="1622" y="307"/>
                    </a:cubicBezTo>
                    <a:cubicBezTo>
                      <a:pt x="1622" y="305"/>
                      <a:pt x="1623" y="305"/>
                      <a:pt x="1624" y="305"/>
                    </a:cubicBezTo>
                    <a:cubicBezTo>
                      <a:pt x="1625" y="305"/>
                      <a:pt x="1626" y="305"/>
                      <a:pt x="1627" y="306"/>
                    </a:cubicBezTo>
                    <a:cubicBezTo>
                      <a:pt x="1630" y="308"/>
                      <a:pt x="1634" y="308"/>
                      <a:pt x="1636" y="308"/>
                    </a:cubicBezTo>
                    <a:cubicBezTo>
                      <a:pt x="1637" y="308"/>
                      <a:pt x="1637" y="308"/>
                      <a:pt x="1637" y="308"/>
                    </a:cubicBezTo>
                    <a:cubicBezTo>
                      <a:pt x="1636" y="308"/>
                      <a:pt x="1636" y="307"/>
                      <a:pt x="1635" y="307"/>
                    </a:cubicBezTo>
                    <a:cubicBezTo>
                      <a:pt x="1633" y="307"/>
                      <a:pt x="1633" y="306"/>
                      <a:pt x="1633" y="306"/>
                    </a:cubicBezTo>
                    <a:cubicBezTo>
                      <a:pt x="1633" y="304"/>
                      <a:pt x="1634" y="304"/>
                      <a:pt x="1636" y="304"/>
                    </a:cubicBezTo>
                    <a:cubicBezTo>
                      <a:pt x="1636" y="304"/>
                      <a:pt x="1637" y="304"/>
                      <a:pt x="1638" y="305"/>
                    </a:cubicBezTo>
                    <a:cubicBezTo>
                      <a:pt x="1639" y="305"/>
                      <a:pt x="1640" y="306"/>
                      <a:pt x="1641" y="306"/>
                    </a:cubicBezTo>
                    <a:cubicBezTo>
                      <a:pt x="1641" y="306"/>
                      <a:pt x="1641" y="306"/>
                      <a:pt x="1641" y="306"/>
                    </a:cubicBezTo>
                    <a:cubicBezTo>
                      <a:pt x="1642" y="304"/>
                      <a:pt x="1644" y="300"/>
                      <a:pt x="1647" y="300"/>
                    </a:cubicBezTo>
                    <a:cubicBezTo>
                      <a:pt x="1648" y="300"/>
                      <a:pt x="1648" y="300"/>
                      <a:pt x="1648" y="300"/>
                    </a:cubicBezTo>
                    <a:cubicBezTo>
                      <a:pt x="1648" y="300"/>
                      <a:pt x="1649" y="300"/>
                      <a:pt x="1649" y="299"/>
                    </a:cubicBezTo>
                    <a:cubicBezTo>
                      <a:pt x="1649" y="299"/>
                      <a:pt x="1649" y="299"/>
                      <a:pt x="1648" y="299"/>
                    </a:cubicBezTo>
                    <a:cubicBezTo>
                      <a:pt x="1645" y="298"/>
                      <a:pt x="1636" y="292"/>
                      <a:pt x="1633" y="289"/>
                    </a:cubicBezTo>
                    <a:cubicBezTo>
                      <a:pt x="1632" y="287"/>
                      <a:pt x="1627" y="285"/>
                      <a:pt x="1623" y="285"/>
                    </a:cubicBezTo>
                    <a:cubicBezTo>
                      <a:pt x="1623" y="285"/>
                      <a:pt x="1622" y="285"/>
                      <a:pt x="1622" y="285"/>
                    </a:cubicBezTo>
                    <a:cubicBezTo>
                      <a:pt x="1622" y="286"/>
                      <a:pt x="1621" y="287"/>
                      <a:pt x="1620" y="287"/>
                    </a:cubicBezTo>
                    <a:cubicBezTo>
                      <a:pt x="1619" y="287"/>
                      <a:pt x="1616" y="285"/>
                      <a:pt x="1616" y="283"/>
                    </a:cubicBezTo>
                    <a:cubicBezTo>
                      <a:pt x="1615" y="283"/>
                      <a:pt x="1613" y="282"/>
                      <a:pt x="1610" y="282"/>
                    </a:cubicBezTo>
                    <a:cubicBezTo>
                      <a:pt x="1607" y="282"/>
                      <a:pt x="1606" y="282"/>
                      <a:pt x="1605" y="283"/>
                    </a:cubicBezTo>
                    <a:cubicBezTo>
                      <a:pt x="1605" y="283"/>
                      <a:pt x="1606" y="283"/>
                      <a:pt x="1606" y="284"/>
                    </a:cubicBezTo>
                    <a:cubicBezTo>
                      <a:pt x="1607" y="284"/>
                      <a:pt x="1608" y="285"/>
                      <a:pt x="1609" y="286"/>
                    </a:cubicBezTo>
                    <a:cubicBezTo>
                      <a:pt x="1611" y="288"/>
                      <a:pt x="1610" y="290"/>
                      <a:pt x="1609" y="291"/>
                    </a:cubicBezTo>
                    <a:cubicBezTo>
                      <a:pt x="1608" y="291"/>
                      <a:pt x="1608" y="292"/>
                      <a:pt x="1608" y="293"/>
                    </a:cubicBezTo>
                    <a:cubicBezTo>
                      <a:pt x="1608" y="293"/>
                      <a:pt x="1608" y="294"/>
                      <a:pt x="1608" y="294"/>
                    </a:cubicBezTo>
                    <a:cubicBezTo>
                      <a:pt x="1608" y="295"/>
                      <a:pt x="1607" y="295"/>
                      <a:pt x="1607" y="295"/>
                    </a:cubicBezTo>
                    <a:cubicBezTo>
                      <a:pt x="1606" y="295"/>
                      <a:pt x="1605" y="294"/>
                      <a:pt x="1600" y="291"/>
                    </a:cubicBezTo>
                    <a:cubicBezTo>
                      <a:pt x="1600" y="291"/>
                      <a:pt x="1598" y="289"/>
                      <a:pt x="1599" y="280"/>
                    </a:cubicBezTo>
                    <a:cubicBezTo>
                      <a:pt x="1600" y="279"/>
                      <a:pt x="1599" y="279"/>
                      <a:pt x="1598" y="279"/>
                    </a:cubicBezTo>
                    <a:cubicBezTo>
                      <a:pt x="1597" y="278"/>
                      <a:pt x="1596" y="277"/>
                      <a:pt x="1596" y="275"/>
                    </a:cubicBezTo>
                    <a:cubicBezTo>
                      <a:pt x="1596" y="274"/>
                      <a:pt x="1589" y="270"/>
                      <a:pt x="1578" y="265"/>
                    </a:cubicBezTo>
                    <a:cubicBezTo>
                      <a:pt x="1576" y="265"/>
                      <a:pt x="1575" y="264"/>
                      <a:pt x="1574" y="264"/>
                    </a:cubicBezTo>
                    <a:cubicBezTo>
                      <a:pt x="1569" y="262"/>
                      <a:pt x="1565" y="260"/>
                      <a:pt x="1563" y="258"/>
                    </a:cubicBezTo>
                    <a:cubicBezTo>
                      <a:pt x="1562" y="257"/>
                      <a:pt x="1560" y="256"/>
                      <a:pt x="1557" y="255"/>
                    </a:cubicBezTo>
                    <a:cubicBezTo>
                      <a:pt x="1554" y="254"/>
                      <a:pt x="1550" y="253"/>
                      <a:pt x="1548" y="251"/>
                    </a:cubicBezTo>
                    <a:cubicBezTo>
                      <a:pt x="1544" y="247"/>
                      <a:pt x="1528" y="240"/>
                      <a:pt x="1521" y="240"/>
                    </a:cubicBezTo>
                    <a:cubicBezTo>
                      <a:pt x="1517" y="240"/>
                      <a:pt x="1516" y="238"/>
                      <a:pt x="1515" y="237"/>
                    </a:cubicBezTo>
                    <a:cubicBezTo>
                      <a:pt x="1514" y="236"/>
                      <a:pt x="1514" y="236"/>
                      <a:pt x="1513" y="236"/>
                    </a:cubicBezTo>
                    <a:cubicBezTo>
                      <a:pt x="1512" y="236"/>
                      <a:pt x="1510" y="237"/>
                      <a:pt x="1508" y="237"/>
                    </a:cubicBezTo>
                    <a:cubicBezTo>
                      <a:pt x="1502" y="237"/>
                      <a:pt x="1493" y="236"/>
                      <a:pt x="1490" y="235"/>
                    </a:cubicBezTo>
                    <a:cubicBezTo>
                      <a:pt x="1488" y="235"/>
                      <a:pt x="1487" y="236"/>
                      <a:pt x="1485" y="236"/>
                    </a:cubicBezTo>
                    <a:cubicBezTo>
                      <a:pt x="1484" y="237"/>
                      <a:pt x="1483" y="238"/>
                      <a:pt x="1481" y="237"/>
                    </a:cubicBezTo>
                    <a:cubicBezTo>
                      <a:pt x="1478" y="236"/>
                      <a:pt x="1465" y="231"/>
                      <a:pt x="1461" y="231"/>
                    </a:cubicBezTo>
                    <a:cubicBezTo>
                      <a:pt x="1460" y="231"/>
                      <a:pt x="1460" y="231"/>
                      <a:pt x="1460" y="231"/>
                    </a:cubicBezTo>
                    <a:cubicBezTo>
                      <a:pt x="1459" y="232"/>
                      <a:pt x="1459" y="233"/>
                      <a:pt x="1458" y="234"/>
                    </a:cubicBezTo>
                    <a:cubicBezTo>
                      <a:pt x="1458" y="236"/>
                      <a:pt x="1458" y="237"/>
                      <a:pt x="1456" y="238"/>
                    </a:cubicBezTo>
                    <a:cubicBezTo>
                      <a:pt x="1456" y="238"/>
                      <a:pt x="1456" y="238"/>
                      <a:pt x="1456" y="238"/>
                    </a:cubicBezTo>
                    <a:cubicBezTo>
                      <a:pt x="1456" y="238"/>
                      <a:pt x="1456" y="239"/>
                      <a:pt x="1461" y="244"/>
                    </a:cubicBezTo>
                    <a:cubicBezTo>
                      <a:pt x="1463" y="246"/>
                      <a:pt x="1464" y="248"/>
                      <a:pt x="1464" y="250"/>
                    </a:cubicBezTo>
                    <a:cubicBezTo>
                      <a:pt x="1463" y="252"/>
                      <a:pt x="1462" y="254"/>
                      <a:pt x="1458" y="255"/>
                    </a:cubicBezTo>
                    <a:cubicBezTo>
                      <a:pt x="1457" y="255"/>
                      <a:pt x="1456" y="256"/>
                      <a:pt x="1455" y="256"/>
                    </a:cubicBezTo>
                    <a:cubicBezTo>
                      <a:pt x="1451" y="256"/>
                      <a:pt x="1446" y="252"/>
                      <a:pt x="1444" y="250"/>
                    </a:cubicBezTo>
                    <a:cubicBezTo>
                      <a:pt x="1443" y="248"/>
                      <a:pt x="1442" y="248"/>
                      <a:pt x="1440" y="247"/>
                    </a:cubicBezTo>
                    <a:cubicBezTo>
                      <a:pt x="1438" y="247"/>
                      <a:pt x="1435" y="246"/>
                      <a:pt x="1434" y="243"/>
                    </a:cubicBezTo>
                    <a:cubicBezTo>
                      <a:pt x="1434" y="241"/>
                      <a:pt x="1434" y="240"/>
                      <a:pt x="1434" y="239"/>
                    </a:cubicBezTo>
                    <a:cubicBezTo>
                      <a:pt x="1436" y="237"/>
                      <a:pt x="1438" y="238"/>
                      <a:pt x="1440" y="239"/>
                    </a:cubicBezTo>
                    <a:cubicBezTo>
                      <a:pt x="1441" y="240"/>
                      <a:pt x="1442" y="240"/>
                      <a:pt x="1443" y="240"/>
                    </a:cubicBezTo>
                    <a:cubicBezTo>
                      <a:pt x="1444" y="240"/>
                      <a:pt x="1446" y="239"/>
                      <a:pt x="1446" y="237"/>
                    </a:cubicBezTo>
                    <a:cubicBezTo>
                      <a:pt x="1446" y="237"/>
                      <a:pt x="1446" y="237"/>
                      <a:pt x="1446" y="237"/>
                    </a:cubicBezTo>
                    <a:cubicBezTo>
                      <a:pt x="1444" y="235"/>
                      <a:pt x="1438" y="233"/>
                      <a:pt x="1435" y="234"/>
                    </a:cubicBezTo>
                    <a:cubicBezTo>
                      <a:pt x="1433" y="234"/>
                      <a:pt x="1431" y="236"/>
                      <a:pt x="1429" y="238"/>
                    </a:cubicBezTo>
                    <a:cubicBezTo>
                      <a:pt x="1428" y="240"/>
                      <a:pt x="1426" y="241"/>
                      <a:pt x="1424" y="242"/>
                    </a:cubicBezTo>
                    <a:cubicBezTo>
                      <a:pt x="1423" y="243"/>
                      <a:pt x="1421" y="244"/>
                      <a:pt x="1418" y="244"/>
                    </a:cubicBezTo>
                    <a:cubicBezTo>
                      <a:pt x="1411" y="244"/>
                      <a:pt x="1400" y="241"/>
                      <a:pt x="1399" y="240"/>
                    </a:cubicBezTo>
                    <a:cubicBezTo>
                      <a:pt x="1399" y="240"/>
                      <a:pt x="1398" y="239"/>
                      <a:pt x="1393" y="239"/>
                    </a:cubicBezTo>
                    <a:cubicBezTo>
                      <a:pt x="1384" y="239"/>
                      <a:pt x="1372" y="241"/>
                      <a:pt x="1371" y="241"/>
                    </a:cubicBezTo>
                    <a:cubicBezTo>
                      <a:pt x="1370" y="242"/>
                      <a:pt x="1370" y="245"/>
                      <a:pt x="1370" y="246"/>
                    </a:cubicBezTo>
                    <a:cubicBezTo>
                      <a:pt x="1370" y="249"/>
                      <a:pt x="1370" y="250"/>
                      <a:pt x="1369" y="251"/>
                    </a:cubicBezTo>
                    <a:cubicBezTo>
                      <a:pt x="1368" y="251"/>
                      <a:pt x="1368" y="251"/>
                      <a:pt x="1368" y="251"/>
                    </a:cubicBezTo>
                    <a:cubicBezTo>
                      <a:pt x="1368" y="251"/>
                      <a:pt x="1368" y="251"/>
                      <a:pt x="1368" y="251"/>
                    </a:cubicBezTo>
                    <a:cubicBezTo>
                      <a:pt x="1367" y="251"/>
                      <a:pt x="1366" y="249"/>
                      <a:pt x="1365" y="246"/>
                    </a:cubicBezTo>
                    <a:cubicBezTo>
                      <a:pt x="1365" y="244"/>
                      <a:pt x="1365" y="241"/>
                      <a:pt x="1365" y="240"/>
                    </a:cubicBezTo>
                    <a:cubicBezTo>
                      <a:pt x="1365" y="240"/>
                      <a:pt x="1363" y="239"/>
                      <a:pt x="1358" y="239"/>
                    </a:cubicBezTo>
                    <a:cubicBezTo>
                      <a:pt x="1354" y="239"/>
                      <a:pt x="1352" y="238"/>
                      <a:pt x="1351" y="237"/>
                    </a:cubicBezTo>
                    <a:cubicBezTo>
                      <a:pt x="1351" y="236"/>
                      <a:pt x="1352" y="235"/>
                      <a:pt x="1352" y="235"/>
                    </a:cubicBezTo>
                    <a:cubicBezTo>
                      <a:pt x="1353" y="234"/>
                      <a:pt x="1353" y="234"/>
                      <a:pt x="1352" y="233"/>
                    </a:cubicBezTo>
                    <a:cubicBezTo>
                      <a:pt x="1352" y="232"/>
                      <a:pt x="1352" y="230"/>
                      <a:pt x="1354" y="229"/>
                    </a:cubicBezTo>
                    <a:cubicBezTo>
                      <a:pt x="1354" y="228"/>
                      <a:pt x="1354" y="228"/>
                      <a:pt x="1354" y="228"/>
                    </a:cubicBezTo>
                    <a:cubicBezTo>
                      <a:pt x="1354" y="226"/>
                      <a:pt x="1347" y="220"/>
                      <a:pt x="1339" y="217"/>
                    </a:cubicBezTo>
                    <a:cubicBezTo>
                      <a:pt x="1335" y="215"/>
                      <a:pt x="1330" y="215"/>
                      <a:pt x="1323" y="215"/>
                    </a:cubicBezTo>
                    <a:cubicBezTo>
                      <a:pt x="1315" y="215"/>
                      <a:pt x="1306" y="216"/>
                      <a:pt x="1303" y="217"/>
                    </a:cubicBezTo>
                    <a:cubicBezTo>
                      <a:pt x="1299" y="218"/>
                      <a:pt x="1293" y="218"/>
                      <a:pt x="1287" y="218"/>
                    </a:cubicBezTo>
                    <a:cubicBezTo>
                      <a:pt x="1283" y="218"/>
                      <a:pt x="1283" y="218"/>
                      <a:pt x="1283" y="218"/>
                    </a:cubicBezTo>
                    <a:cubicBezTo>
                      <a:pt x="1282" y="218"/>
                      <a:pt x="1281" y="218"/>
                      <a:pt x="1280" y="218"/>
                    </a:cubicBezTo>
                    <a:cubicBezTo>
                      <a:pt x="1279" y="218"/>
                      <a:pt x="1279" y="218"/>
                      <a:pt x="1279" y="218"/>
                    </a:cubicBezTo>
                    <a:cubicBezTo>
                      <a:pt x="1278" y="218"/>
                      <a:pt x="1277" y="218"/>
                      <a:pt x="1276" y="217"/>
                    </a:cubicBezTo>
                    <a:cubicBezTo>
                      <a:pt x="1276" y="216"/>
                      <a:pt x="1276" y="216"/>
                      <a:pt x="1276" y="215"/>
                    </a:cubicBezTo>
                    <a:cubicBezTo>
                      <a:pt x="1277" y="214"/>
                      <a:pt x="1277" y="214"/>
                      <a:pt x="1276" y="213"/>
                    </a:cubicBezTo>
                    <a:cubicBezTo>
                      <a:pt x="1275" y="211"/>
                      <a:pt x="1270" y="209"/>
                      <a:pt x="1267" y="209"/>
                    </a:cubicBezTo>
                    <a:cubicBezTo>
                      <a:pt x="1266" y="209"/>
                      <a:pt x="1266" y="209"/>
                      <a:pt x="1266" y="209"/>
                    </a:cubicBezTo>
                    <a:cubicBezTo>
                      <a:pt x="1265" y="211"/>
                      <a:pt x="1263" y="211"/>
                      <a:pt x="1261" y="210"/>
                    </a:cubicBezTo>
                    <a:cubicBezTo>
                      <a:pt x="1261" y="209"/>
                      <a:pt x="1260" y="208"/>
                      <a:pt x="1260" y="207"/>
                    </a:cubicBezTo>
                    <a:cubicBezTo>
                      <a:pt x="1260" y="206"/>
                      <a:pt x="1254" y="204"/>
                      <a:pt x="1250" y="204"/>
                    </a:cubicBezTo>
                    <a:cubicBezTo>
                      <a:pt x="1250" y="204"/>
                      <a:pt x="1250" y="204"/>
                      <a:pt x="1250" y="204"/>
                    </a:cubicBezTo>
                    <a:cubicBezTo>
                      <a:pt x="1248" y="205"/>
                      <a:pt x="1246" y="204"/>
                      <a:pt x="1245" y="203"/>
                    </a:cubicBezTo>
                    <a:cubicBezTo>
                      <a:pt x="1245" y="202"/>
                      <a:pt x="1245" y="201"/>
                      <a:pt x="1245" y="200"/>
                    </a:cubicBezTo>
                    <a:cubicBezTo>
                      <a:pt x="1245" y="200"/>
                      <a:pt x="1246" y="199"/>
                      <a:pt x="1248" y="199"/>
                    </a:cubicBezTo>
                    <a:cubicBezTo>
                      <a:pt x="1249" y="199"/>
                      <a:pt x="1249" y="199"/>
                      <a:pt x="1250" y="199"/>
                    </a:cubicBezTo>
                    <a:cubicBezTo>
                      <a:pt x="1251" y="199"/>
                      <a:pt x="1251" y="199"/>
                      <a:pt x="1252" y="199"/>
                    </a:cubicBezTo>
                    <a:cubicBezTo>
                      <a:pt x="1255" y="199"/>
                      <a:pt x="1256" y="199"/>
                      <a:pt x="1256" y="198"/>
                    </a:cubicBezTo>
                    <a:cubicBezTo>
                      <a:pt x="1256" y="198"/>
                      <a:pt x="1256" y="198"/>
                      <a:pt x="1255" y="197"/>
                    </a:cubicBezTo>
                    <a:cubicBezTo>
                      <a:pt x="1253" y="194"/>
                      <a:pt x="1238" y="192"/>
                      <a:pt x="1228" y="192"/>
                    </a:cubicBezTo>
                    <a:cubicBezTo>
                      <a:pt x="1226" y="192"/>
                      <a:pt x="1225" y="192"/>
                      <a:pt x="1225" y="192"/>
                    </a:cubicBezTo>
                    <a:cubicBezTo>
                      <a:pt x="1225" y="192"/>
                      <a:pt x="1225" y="193"/>
                      <a:pt x="1225" y="194"/>
                    </a:cubicBezTo>
                    <a:cubicBezTo>
                      <a:pt x="1224" y="196"/>
                      <a:pt x="1224" y="198"/>
                      <a:pt x="1220" y="201"/>
                    </a:cubicBezTo>
                    <a:cubicBezTo>
                      <a:pt x="1217" y="204"/>
                      <a:pt x="1215" y="204"/>
                      <a:pt x="1213" y="204"/>
                    </a:cubicBezTo>
                    <a:cubicBezTo>
                      <a:pt x="1211" y="204"/>
                      <a:pt x="1210" y="204"/>
                      <a:pt x="1209" y="202"/>
                    </a:cubicBezTo>
                    <a:cubicBezTo>
                      <a:pt x="1208" y="202"/>
                      <a:pt x="1208" y="201"/>
                      <a:pt x="1208" y="200"/>
                    </a:cubicBezTo>
                    <a:cubicBezTo>
                      <a:pt x="1209" y="198"/>
                      <a:pt x="1211" y="197"/>
                      <a:pt x="1213" y="197"/>
                    </a:cubicBezTo>
                    <a:cubicBezTo>
                      <a:pt x="1214" y="196"/>
                      <a:pt x="1216" y="196"/>
                      <a:pt x="1216" y="195"/>
                    </a:cubicBezTo>
                    <a:cubicBezTo>
                      <a:pt x="1215" y="195"/>
                      <a:pt x="1213" y="194"/>
                      <a:pt x="1211" y="194"/>
                    </a:cubicBezTo>
                    <a:cubicBezTo>
                      <a:pt x="1208" y="194"/>
                      <a:pt x="1206" y="194"/>
                      <a:pt x="1205" y="192"/>
                    </a:cubicBezTo>
                    <a:cubicBezTo>
                      <a:pt x="1204" y="191"/>
                      <a:pt x="1204" y="190"/>
                      <a:pt x="1205" y="190"/>
                    </a:cubicBezTo>
                    <a:cubicBezTo>
                      <a:pt x="1206" y="188"/>
                      <a:pt x="1209" y="187"/>
                      <a:pt x="1211" y="188"/>
                    </a:cubicBezTo>
                    <a:cubicBezTo>
                      <a:pt x="1213" y="189"/>
                      <a:pt x="1216" y="189"/>
                      <a:pt x="1218" y="189"/>
                    </a:cubicBezTo>
                    <a:cubicBezTo>
                      <a:pt x="1219" y="189"/>
                      <a:pt x="1219" y="189"/>
                      <a:pt x="1220" y="189"/>
                    </a:cubicBezTo>
                    <a:cubicBezTo>
                      <a:pt x="1219" y="189"/>
                      <a:pt x="1217" y="188"/>
                      <a:pt x="1214" y="188"/>
                    </a:cubicBezTo>
                    <a:cubicBezTo>
                      <a:pt x="1213" y="188"/>
                      <a:pt x="1212" y="188"/>
                      <a:pt x="1211" y="187"/>
                    </a:cubicBezTo>
                    <a:cubicBezTo>
                      <a:pt x="1210" y="187"/>
                      <a:pt x="1209" y="187"/>
                      <a:pt x="1207" y="187"/>
                    </a:cubicBezTo>
                    <a:cubicBezTo>
                      <a:pt x="1201" y="185"/>
                      <a:pt x="1191" y="183"/>
                      <a:pt x="1185" y="184"/>
                    </a:cubicBezTo>
                    <a:cubicBezTo>
                      <a:pt x="1180" y="184"/>
                      <a:pt x="1177" y="183"/>
                      <a:pt x="1174" y="182"/>
                    </a:cubicBezTo>
                    <a:cubicBezTo>
                      <a:pt x="1173" y="182"/>
                      <a:pt x="1171" y="181"/>
                      <a:pt x="1170" y="181"/>
                    </a:cubicBezTo>
                    <a:cubicBezTo>
                      <a:pt x="1169" y="181"/>
                      <a:pt x="1168" y="181"/>
                      <a:pt x="1168" y="181"/>
                    </a:cubicBezTo>
                    <a:cubicBezTo>
                      <a:pt x="1168" y="182"/>
                      <a:pt x="1168" y="183"/>
                      <a:pt x="1169" y="184"/>
                    </a:cubicBezTo>
                    <a:cubicBezTo>
                      <a:pt x="1170" y="185"/>
                      <a:pt x="1169" y="186"/>
                      <a:pt x="1169" y="186"/>
                    </a:cubicBezTo>
                    <a:cubicBezTo>
                      <a:pt x="1168" y="188"/>
                      <a:pt x="1165" y="189"/>
                      <a:pt x="1162" y="189"/>
                    </a:cubicBezTo>
                    <a:cubicBezTo>
                      <a:pt x="1161" y="189"/>
                      <a:pt x="1160" y="188"/>
                      <a:pt x="1159" y="188"/>
                    </a:cubicBezTo>
                    <a:cubicBezTo>
                      <a:pt x="1156" y="188"/>
                      <a:pt x="1152" y="189"/>
                      <a:pt x="1151" y="191"/>
                    </a:cubicBezTo>
                    <a:cubicBezTo>
                      <a:pt x="1151" y="191"/>
                      <a:pt x="1151" y="192"/>
                      <a:pt x="1151" y="193"/>
                    </a:cubicBezTo>
                    <a:cubicBezTo>
                      <a:pt x="1152" y="193"/>
                      <a:pt x="1153" y="194"/>
                      <a:pt x="1153" y="194"/>
                    </a:cubicBezTo>
                    <a:cubicBezTo>
                      <a:pt x="1154" y="194"/>
                      <a:pt x="1154" y="193"/>
                      <a:pt x="1155" y="193"/>
                    </a:cubicBezTo>
                    <a:cubicBezTo>
                      <a:pt x="1156" y="192"/>
                      <a:pt x="1158" y="192"/>
                      <a:pt x="1159" y="193"/>
                    </a:cubicBezTo>
                    <a:cubicBezTo>
                      <a:pt x="1160" y="193"/>
                      <a:pt x="1160" y="194"/>
                      <a:pt x="1160" y="194"/>
                    </a:cubicBezTo>
                    <a:cubicBezTo>
                      <a:pt x="1160" y="195"/>
                      <a:pt x="1159" y="196"/>
                      <a:pt x="1158" y="196"/>
                    </a:cubicBezTo>
                    <a:cubicBezTo>
                      <a:pt x="1157" y="197"/>
                      <a:pt x="1156" y="197"/>
                      <a:pt x="1156" y="198"/>
                    </a:cubicBezTo>
                    <a:cubicBezTo>
                      <a:pt x="1156" y="198"/>
                      <a:pt x="1156" y="198"/>
                      <a:pt x="1156" y="198"/>
                    </a:cubicBezTo>
                    <a:cubicBezTo>
                      <a:pt x="1160" y="199"/>
                      <a:pt x="1160" y="202"/>
                      <a:pt x="1160" y="204"/>
                    </a:cubicBezTo>
                    <a:cubicBezTo>
                      <a:pt x="1160" y="205"/>
                      <a:pt x="1160" y="205"/>
                      <a:pt x="1160" y="205"/>
                    </a:cubicBezTo>
                    <a:cubicBezTo>
                      <a:pt x="1160" y="205"/>
                      <a:pt x="1160" y="206"/>
                      <a:pt x="1159" y="207"/>
                    </a:cubicBezTo>
                    <a:cubicBezTo>
                      <a:pt x="1158" y="207"/>
                      <a:pt x="1157" y="208"/>
                      <a:pt x="1155" y="208"/>
                    </a:cubicBezTo>
                    <a:cubicBezTo>
                      <a:pt x="1153" y="208"/>
                      <a:pt x="1151" y="207"/>
                      <a:pt x="1150" y="206"/>
                    </a:cubicBezTo>
                    <a:cubicBezTo>
                      <a:pt x="1150" y="205"/>
                      <a:pt x="1149" y="205"/>
                      <a:pt x="1148" y="205"/>
                    </a:cubicBezTo>
                    <a:cubicBezTo>
                      <a:pt x="1148" y="205"/>
                      <a:pt x="1147" y="205"/>
                      <a:pt x="1146" y="205"/>
                    </a:cubicBezTo>
                    <a:cubicBezTo>
                      <a:pt x="1145" y="205"/>
                      <a:pt x="1143" y="206"/>
                      <a:pt x="1142" y="206"/>
                    </a:cubicBezTo>
                    <a:cubicBezTo>
                      <a:pt x="1141" y="206"/>
                      <a:pt x="1140" y="206"/>
                      <a:pt x="1139" y="206"/>
                    </a:cubicBezTo>
                    <a:cubicBezTo>
                      <a:pt x="1142" y="206"/>
                      <a:pt x="1144" y="207"/>
                      <a:pt x="1144" y="209"/>
                    </a:cubicBezTo>
                    <a:cubicBezTo>
                      <a:pt x="1144" y="210"/>
                      <a:pt x="1143" y="211"/>
                      <a:pt x="1139" y="212"/>
                    </a:cubicBezTo>
                    <a:cubicBezTo>
                      <a:pt x="1135" y="212"/>
                      <a:pt x="1134" y="210"/>
                      <a:pt x="1133" y="208"/>
                    </a:cubicBezTo>
                    <a:cubicBezTo>
                      <a:pt x="1132" y="207"/>
                      <a:pt x="1132" y="207"/>
                      <a:pt x="1132" y="207"/>
                    </a:cubicBezTo>
                    <a:cubicBezTo>
                      <a:pt x="1130" y="207"/>
                      <a:pt x="1126" y="207"/>
                      <a:pt x="1123" y="206"/>
                    </a:cubicBezTo>
                    <a:cubicBezTo>
                      <a:pt x="1121" y="205"/>
                      <a:pt x="1118" y="204"/>
                      <a:pt x="1117" y="204"/>
                    </a:cubicBezTo>
                    <a:cubicBezTo>
                      <a:pt x="1117" y="204"/>
                      <a:pt x="1117" y="204"/>
                      <a:pt x="1117" y="204"/>
                    </a:cubicBezTo>
                    <a:cubicBezTo>
                      <a:pt x="1115" y="205"/>
                      <a:pt x="1114" y="205"/>
                      <a:pt x="1112" y="206"/>
                    </a:cubicBezTo>
                    <a:cubicBezTo>
                      <a:pt x="1110" y="207"/>
                      <a:pt x="1108" y="208"/>
                      <a:pt x="1105" y="208"/>
                    </a:cubicBezTo>
                    <a:cubicBezTo>
                      <a:pt x="1100" y="209"/>
                      <a:pt x="1092" y="205"/>
                      <a:pt x="1090" y="202"/>
                    </a:cubicBezTo>
                    <a:cubicBezTo>
                      <a:pt x="1089" y="201"/>
                      <a:pt x="1088" y="200"/>
                      <a:pt x="1088" y="200"/>
                    </a:cubicBezTo>
                    <a:cubicBezTo>
                      <a:pt x="1088" y="200"/>
                      <a:pt x="1087" y="200"/>
                      <a:pt x="1086" y="202"/>
                    </a:cubicBezTo>
                    <a:cubicBezTo>
                      <a:pt x="1085" y="203"/>
                      <a:pt x="1085" y="205"/>
                      <a:pt x="1084" y="207"/>
                    </a:cubicBezTo>
                    <a:cubicBezTo>
                      <a:pt x="1083" y="209"/>
                      <a:pt x="1082" y="212"/>
                      <a:pt x="1080" y="212"/>
                    </a:cubicBezTo>
                    <a:cubicBezTo>
                      <a:pt x="1079" y="212"/>
                      <a:pt x="1079" y="214"/>
                      <a:pt x="1078" y="215"/>
                    </a:cubicBezTo>
                    <a:cubicBezTo>
                      <a:pt x="1077" y="217"/>
                      <a:pt x="1076" y="219"/>
                      <a:pt x="1074" y="219"/>
                    </a:cubicBezTo>
                    <a:cubicBezTo>
                      <a:pt x="1074" y="220"/>
                      <a:pt x="1073" y="220"/>
                      <a:pt x="1073" y="220"/>
                    </a:cubicBezTo>
                    <a:cubicBezTo>
                      <a:pt x="1072" y="220"/>
                      <a:pt x="1071" y="219"/>
                      <a:pt x="1070" y="219"/>
                    </a:cubicBezTo>
                    <a:cubicBezTo>
                      <a:pt x="1070" y="218"/>
                      <a:pt x="1069" y="218"/>
                      <a:pt x="1068" y="218"/>
                    </a:cubicBezTo>
                    <a:cubicBezTo>
                      <a:pt x="1068" y="218"/>
                      <a:pt x="1068" y="218"/>
                      <a:pt x="1068" y="218"/>
                    </a:cubicBezTo>
                    <a:cubicBezTo>
                      <a:pt x="1064" y="218"/>
                      <a:pt x="1053" y="207"/>
                      <a:pt x="1053" y="204"/>
                    </a:cubicBezTo>
                    <a:cubicBezTo>
                      <a:pt x="1052" y="201"/>
                      <a:pt x="1046" y="196"/>
                      <a:pt x="1044" y="195"/>
                    </a:cubicBezTo>
                    <a:cubicBezTo>
                      <a:pt x="1043" y="194"/>
                      <a:pt x="1043" y="193"/>
                      <a:pt x="1043" y="193"/>
                    </a:cubicBezTo>
                    <a:cubicBezTo>
                      <a:pt x="1043" y="193"/>
                      <a:pt x="1044" y="192"/>
                      <a:pt x="1045" y="192"/>
                    </a:cubicBezTo>
                    <a:cubicBezTo>
                      <a:pt x="1047" y="192"/>
                      <a:pt x="1048" y="192"/>
                      <a:pt x="1049" y="193"/>
                    </a:cubicBezTo>
                    <a:cubicBezTo>
                      <a:pt x="1051" y="195"/>
                      <a:pt x="1053" y="195"/>
                      <a:pt x="1055" y="194"/>
                    </a:cubicBezTo>
                    <a:cubicBezTo>
                      <a:pt x="1056" y="193"/>
                      <a:pt x="1056" y="192"/>
                      <a:pt x="1056" y="191"/>
                    </a:cubicBezTo>
                    <a:cubicBezTo>
                      <a:pt x="1056" y="190"/>
                      <a:pt x="1055" y="189"/>
                      <a:pt x="1054" y="189"/>
                    </a:cubicBezTo>
                    <a:cubicBezTo>
                      <a:pt x="1051" y="189"/>
                      <a:pt x="1050" y="188"/>
                      <a:pt x="1050" y="187"/>
                    </a:cubicBezTo>
                    <a:cubicBezTo>
                      <a:pt x="1050" y="186"/>
                      <a:pt x="1051" y="184"/>
                      <a:pt x="1052" y="184"/>
                    </a:cubicBezTo>
                    <a:cubicBezTo>
                      <a:pt x="1052" y="183"/>
                      <a:pt x="1052" y="182"/>
                      <a:pt x="1051" y="182"/>
                    </a:cubicBezTo>
                    <a:cubicBezTo>
                      <a:pt x="1050" y="180"/>
                      <a:pt x="1049" y="179"/>
                      <a:pt x="1050" y="178"/>
                    </a:cubicBezTo>
                    <a:cubicBezTo>
                      <a:pt x="1050" y="177"/>
                      <a:pt x="1050" y="177"/>
                      <a:pt x="1051" y="177"/>
                    </a:cubicBezTo>
                    <a:cubicBezTo>
                      <a:pt x="1051" y="177"/>
                      <a:pt x="1051" y="176"/>
                      <a:pt x="1051" y="176"/>
                    </a:cubicBezTo>
                    <a:cubicBezTo>
                      <a:pt x="1051" y="176"/>
                      <a:pt x="1051" y="175"/>
                      <a:pt x="1049" y="175"/>
                    </a:cubicBezTo>
                    <a:cubicBezTo>
                      <a:pt x="1046" y="175"/>
                      <a:pt x="1042" y="172"/>
                      <a:pt x="1042" y="170"/>
                    </a:cubicBezTo>
                    <a:cubicBezTo>
                      <a:pt x="1041" y="170"/>
                      <a:pt x="1039" y="169"/>
                      <a:pt x="1036" y="169"/>
                    </a:cubicBezTo>
                    <a:cubicBezTo>
                      <a:pt x="1033" y="169"/>
                      <a:pt x="1032" y="170"/>
                      <a:pt x="1031" y="170"/>
                    </a:cubicBezTo>
                    <a:cubicBezTo>
                      <a:pt x="1031" y="170"/>
                      <a:pt x="1031" y="171"/>
                      <a:pt x="1031" y="171"/>
                    </a:cubicBezTo>
                    <a:cubicBezTo>
                      <a:pt x="1030" y="172"/>
                      <a:pt x="1029" y="172"/>
                      <a:pt x="1029" y="172"/>
                    </a:cubicBezTo>
                    <a:cubicBezTo>
                      <a:pt x="1028" y="172"/>
                      <a:pt x="1026" y="172"/>
                      <a:pt x="1026" y="171"/>
                    </a:cubicBezTo>
                    <a:cubicBezTo>
                      <a:pt x="1025" y="170"/>
                      <a:pt x="1025" y="170"/>
                      <a:pt x="1025" y="169"/>
                    </a:cubicBezTo>
                    <a:cubicBezTo>
                      <a:pt x="1025" y="169"/>
                      <a:pt x="1023" y="169"/>
                      <a:pt x="1022" y="169"/>
                    </a:cubicBezTo>
                    <a:cubicBezTo>
                      <a:pt x="1020" y="168"/>
                      <a:pt x="1018" y="168"/>
                      <a:pt x="1015" y="167"/>
                    </a:cubicBezTo>
                    <a:cubicBezTo>
                      <a:pt x="1011" y="166"/>
                      <a:pt x="1009" y="164"/>
                      <a:pt x="1008" y="162"/>
                    </a:cubicBezTo>
                    <a:cubicBezTo>
                      <a:pt x="1007" y="162"/>
                      <a:pt x="1007" y="161"/>
                      <a:pt x="1007" y="161"/>
                    </a:cubicBezTo>
                    <a:cubicBezTo>
                      <a:pt x="1007" y="161"/>
                      <a:pt x="1006" y="162"/>
                      <a:pt x="1006" y="163"/>
                    </a:cubicBezTo>
                    <a:cubicBezTo>
                      <a:pt x="1006" y="164"/>
                      <a:pt x="1005" y="166"/>
                      <a:pt x="1003" y="166"/>
                    </a:cubicBezTo>
                    <a:cubicBezTo>
                      <a:pt x="1003" y="166"/>
                      <a:pt x="1002" y="166"/>
                      <a:pt x="1002" y="166"/>
                    </a:cubicBezTo>
                    <a:cubicBezTo>
                      <a:pt x="1001" y="165"/>
                      <a:pt x="999" y="165"/>
                      <a:pt x="998" y="167"/>
                    </a:cubicBezTo>
                    <a:cubicBezTo>
                      <a:pt x="998" y="167"/>
                      <a:pt x="998" y="168"/>
                      <a:pt x="998" y="169"/>
                    </a:cubicBezTo>
                    <a:cubicBezTo>
                      <a:pt x="1000" y="172"/>
                      <a:pt x="999" y="174"/>
                      <a:pt x="999" y="175"/>
                    </a:cubicBezTo>
                    <a:cubicBezTo>
                      <a:pt x="999" y="176"/>
                      <a:pt x="998" y="176"/>
                      <a:pt x="998" y="177"/>
                    </a:cubicBezTo>
                    <a:cubicBezTo>
                      <a:pt x="998" y="179"/>
                      <a:pt x="997" y="180"/>
                      <a:pt x="996" y="180"/>
                    </a:cubicBezTo>
                    <a:cubicBezTo>
                      <a:pt x="995" y="180"/>
                      <a:pt x="994" y="180"/>
                      <a:pt x="993" y="179"/>
                    </a:cubicBezTo>
                    <a:cubicBezTo>
                      <a:pt x="992" y="179"/>
                      <a:pt x="992" y="179"/>
                      <a:pt x="991" y="178"/>
                    </a:cubicBezTo>
                    <a:cubicBezTo>
                      <a:pt x="990" y="178"/>
                      <a:pt x="990" y="178"/>
                      <a:pt x="988" y="179"/>
                    </a:cubicBezTo>
                    <a:cubicBezTo>
                      <a:pt x="987" y="179"/>
                      <a:pt x="986" y="180"/>
                      <a:pt x="984" y="180"/>
                    </a:cubicBezTo>
                    <a:cubicBezTo>
                      <a:pt x="982" y="180"/>
                      <a:pt x="981" y="180"/>
                      <a:pt x="980" y="180"/>
                    </a:cubicBezTo>
                    <a:cubicBezTo>
                      <a:pt x="976" y="179"/>
                      <a:pt x="973" y="179"/>
                      <a:pt x="971" y="179"/>
                    </a:cubicBezTo>
                    <a:cubicBezTo>
                      <a:pt x="969" y="179"/>
                      <a:pt x="967" y="179"/>
                      <a:pt x="966" y="177"/>
                    </a:cubicBezTo>
                    <a:cubicBezTo>
                      <a:pt x="965" y="175"/>
                      <a:pt x="964" y="175"/>
                      <a:pt x="964" y="175"/>
                    </a:cubicBezTo>
                    <a:cubicBezTo>
                      <a:pt x="964" y="175"/>
                      <a:pt x="964" y="175"/>
                      <a:pt x="964" y="176"/>
                    </a:cubicBezTo>
                    <a:cubicBezTo>
                      <a:pt x="964" y="177"/>
                      <a:pt x="962" y="178"/>
                      <a:pt x="959" y="178"/>
                    </a:cubicBezTo>
                    <a:cubicBezTo>
                      <a:pt x="956" y="178"/>
                      <a:pt x="949" y="177"/>
                      <a:pt x="948" y="174"/>
                    </a:cubicBezTo>
                    <a:cubicBezTo>
                      <a:pt x="947" y="171"/>
                      <a:pt x="950" y="169"/>
                      <a:pt x="951" y="169"/>
                    </a:cubicBezTo>
                    <a:cubicBezTo>
                      <a:pt x="950" y="168"/>
                      <a:pt x="948" y="168"/>
                      <a:pt x="945" y="168"/>
                    </a:cubicBezTo>
                    <a:cubicBezTo>
                      <a:pt x="941" y="169"/>
                      <a:pt x="938" y="168"/>
                      <a:pt x="936" y="167"/>
                    </a:cubicBezTo>
                    <a:cubicBezTo>
                      <a:pt x="933" y="166"/>
                      <a:pt x="930" y="165"/>
                      <a:pt x="927" y="166"/>
                    </a:cubicBezTo>
                    <a:cubicBezTo>
                      <a:pt x="923" y="166"/>
                      <a:pt x="923" y="166"/>
                      <a:pt x="923" y="166"/>
                    </a:cubicBezTo>
                    <a:cubicBezTo>
                      <a:pt x="917" y="167"/>
                      <a:pt x="904" y="168"/>
                      <a:pt x="903" y="169"/>
                    </a:cubicBezTo>
                    <a:cubicBezTo>
                      <a:pt x="903" y="169"/>
                      <a:pt x="903" y="170"/>
                      <a:pt x="903" y="170"/>
                    </a:cubicBezTo>
                    <a:cubicBezTo>
                      <a:pt x="903" y="171"/>
                      <a:pt x="904" y="172"/>
                      <a:pt x="903" y="173"/>
                    </a:cubicBezTo>
                    <a:cubicBezTo>
                      <a:pt x="903" y="174"/>
                      <a:pt x="902" y="174"/>
                      <a:pt x="901" y="174"/>
                    </a:cubicBezTo>
                    <a:cubicBezTo>
                      <a:pt x="901" y="174"/>
                      <a:pt x="901" y="174"/>
                      <a:pt x="901" y="174"/>
                    </a:cubicBezTo>
                    <a:cubicBezTo>
                      <a:pt x="900" y="174"/>
                      <a:pt x="899" y="174"/>
                      <a:pt x="899" y="173"/>
                    </a:cubicBezTo>
                    <a:cubicBezTo>
                      <a:pt x="898" y="172"/>
                      <a:pt x="898" y="170"/>
                      <a:pt x="898" y="167"/>
                    </a:cubicBezTo>
                    <a:cubicBezTo>
                      <a:pt x="898" y="166"/>
                      <a:pt x="899" y="165"/>
                      <a:pt x="898" y="164"/>
                    </a:cubicBezTo>
                    <a:cubicBezTo>
                      <a:pt x="898" y="162"/>
                      <a:pt x="897" y="162"/>
                      <a:pt x="896" y="162"/>
                    </a:cubicBezTo>
                    <a:cubicBezTo>
                      <a:pt x="896" y="162"/>
                      <a:pt x="896" y="162"/>
                      <a:pt x="896" y="162"/>
                    </a:cubicBezTo>
                    <a:cubicBezTo>
                      <a:pt x="896" y="163"/>
                      <a:pt x="896" y="163"/>
                      <a:pt x="895" y="164"/>
                    </a:cubicBezTo>
                    <a:cubicBezTo>
                      <a:pt x="894" y="165"/>
                      <a:pt x="891" y="166"/>
                      <a:pt x="889" y="166"/>
                    </a:cubicBezTo>
                    <a:cubicBezTo>
                      <a:pt x="888" y="166"/>
                      <a:pt x="885" y="166"/>
                      <a:pt x="884" y="165"/>
                    </a:cubicBezTo>
                    <a:cubicBezTo>
                      <a:pt x="881" y="162"/>
                      <a:pt x="877" y="160"/>
                      <a:pt x="873" y="159"/>
                    </a:cubicBezTo>
                    <a:cubicBezTo>
                      <a:pt x="870" y="158"/>
                      <a:pt x="866" y="160"/>
                      <a:pt x="864" y="162"/>
                    </a:cubicBezTo>
                    <a:cubicBezTo>
                      <a:pt x="864" y="163"/>
                      <a:pt x="863" y="164"/>
                      <a:pt x="863" y="164"/>
                    </a:cubicBezTo>
                    <a:cubicBezTo>
                      <a:pt x="864" y="164"/>
                      <a:pt x="865" y="164"/>
                      <a:pt x="866" y="164"/>
                    </a:cubicBezTo>
                    <a:cubicBezTo>
                      <a:pt x="868" y="164"/>
                      <a:pt x="869" y="164"/>
                      <a:pt x="869" y="166"/>
                    </a:cubicBezTo>
                    <a:cubicBezTo>
                      <a:pt x="870" y="166"/>
                      <a:pt x="869" y="167"/>
                      <a:pt x="869" y="167"/>
                    </a:cubicBezTo>
                    <a:cubicBezTo>
                      <a:pt x="868" y="168"/>
                      <a:pt x="866" y="168"/>
                      <a:pt x="862" y="169"/>
                    </a:cubicBezTo>
                    <a:cubicBezTo>
                      <a:pt x="861" y="169"/>
                      <a:pt x="858" y="169"/>
                      <a:pt x="858" y="170"/>
                    </a:cubicBezTo>
                    <a:cubicBezTo>
                      <a:pt x="857" y="173"/>
                      <a:pt x="842" y="175"/>
                      <a:pt x="842" y="175"/>
                    </a:cubicBezTo>
                    <a:cubicBezTo>
                      <a:pt x="840" y="176"/>
                      <a:pt x="840" y="176"/>
                      <a:pt x="840" y="176"/>
                    </a:cubicBezTo>
                    <a:cubicBezTo>
                      <a:pt x="832" y="177"/>
                      <a:pt x="831" y="177"/>
                      <a:pt x="827" y="180"/>
                    </a:cubicBezTo>
                    <a:cubicBezTo>
                      <a:pt x="826" y="181"/>
                      <a:pt x="825" y="181"/>
                      <a:pt x="824" y="181"/>
                    </a:cubicBezTo>
                    <a:cubicBezTo>
                      <a:pt x="824" y="181"/>
                      <a:pt x="823" y="181"/>
                      <a:pt x="823" y="181"/>
                    </a:cubicBezTo>
                    <a:cubicBezTo>
                      <a:pt x="822" y="179"/>
                      <a:pt x="826" y="174"/>
                      <a:pt x="828" y="172"/>
                    </a:cubicBezTo>
                    <a:cubicBezTo>
                      <a:pt x="830" y="170"/>
                      <a:pt x="832" y="169"/>
                      <a:pt x="833" y="169"/>
                    </a:cubicBezTo>
                    <a:cubicBezTo>
                      <a:pt x="835" y="169"/>
                      <a:pt x="836" y="168"/>
                      <a:pt x="837" y="167"/>
                    </a:cubicBezTo>
                    <a:cubicBezTo>
                      <a:pt x="838" y="165"/>
                      <a:pt x="841" y="164"/>
                      <a:pt x="845" y="164"/>
                    </a:cubicBezTo>
                    <a:cubicBezTo>
                      <a:pt x="846" y="164"/>
                      <a:pt x="847" y="164"/>
                      <a:pt x="848" y="164"/>
                    </a:cubicBezTo>
                    <a:cubicBezTo>
                      <a:pt x="851" y="163"/>
                      <a:pt x="852" y="162"/>
                      <a:pt x="853" y="161"/>
                    </a:cubicBezTo>
                    <a:cubicBezTo>
                      <a:pt x="853" y="160"/>
                      <a:pt x="854" y="159"/>
                      <a:pt x="855" y="159"/>
                    </a:cubicBezTo>
                    <a:cubicBezTo>
                      <a:pt x="856" y="158"/>
                      <a:pt x="856" y="158"/>
                      <a:pt x="856" y="158"/>
                    </a:cubicBezTo>
                    <a:cubicBezTo>
                      <a:pt x="859" y="157"/>
                      <a:pt x="864" y="155"/>
                      <a:pt x="865" y="153"/>
                    </a:cubicBezTo>
                    <a:cubicBezTo>
                      <a:pt x="866" y="150"/>
                      <a:pt x="879" y="146"/>
                      <a:pt x="882" y="146"/>
                    </a:cubicBezTo>
                    <a:cubicBezTo>
                      <a:pt x="882" y="146"/>
                      <a:pt x="882" y="146"/>
                      <a:pt x="882" y="146"/>
                    </a:cubicBezTo>
                    <a:cubicBezTo>
                      <a:pt x="883" y="146"/>
                      <a:pt x="884" y="144"/>
                      <a:pt x="884" y="143"/>
                    </a:cubicBezTo>
                    <a:cubicBezTo>
                      <a:pt x="885" y="142"/>
                      <a:pt x="886" y="140"/>
                      <a:pt x="887" y="140"/>
                    </a:cubicBezTo>
                    <a:cubicBezTo>
                      <a:pt x="888" y="140"/>
                      <a:pt x="891" y="139"/>
                      <a:pt x="898" y="136"/>
                    </a:cubicBezTo>
                    <a:cubicBezTo>
                      <a:pt x="901" y="135"/>
                      <a:pt x="902" y="132"/>
                      <a:pt x="902" y="131"/>
                    </a:cubicBezTo>
                    <a:cubicBezTo>
                      <a:pt x="902" y="131"/>
                      <a:pt x="901" y="130"/>
                      <a:pt x="901" y="130"/>
                    </a:cubicBezTo>
                    <a:cubicBezTo>
                      <a:pt x="899" y="130"/>
                      <a:pt x="898" y="129"/>
                      <a:pt x="898" y="128"/>
                    </a:cubicBezTo>
                    <a:cubicBezTo>
                      <a:pt x="898" y="127"/>
                      <a:pt x="898" y="127"/>
                      <a:pt x="898" y="126"/>
                    </a:cubicBezTo>
                    <a:cubicBezTo>
                      <a:pt x="898" y="126"/>
                      <a:pt x="899" y="126"/>
                      <a:pt x="900" y="126"/>
                    </a:cubicBezTo>
                    <a:cubicBezTo>
                      <a:pt x="901" y="126"/>
                      <a:pt x="902" y="126"/>
                      <a:pt x="903" y="125"/>
                    </a:cubicBezTo>
                    <a:cubicBezTo>
                      <a:pt x="904" y="125"/>
                      <a:pt x="904" y="125"/>
                      <a:pt x="904" y="124"/>
                    </a:cubicBezTo>
                    <a:cubicBezTo>
                      <a:pt x="904" y="123"/>
                      <a:pt x="902" y="122"/>
                      <a:pt x="901" y="123"/>
                    </a:cubicBezTo>
                    <a:cubicBezTo>
                      <a:pt x="900" y="123"/>
                      <a:pt x="900" y="122"/>
                      <a:pt x="899" y="122"/>
                    </a:cubicBezTo>
                    <a:cubicBezTo>
                      <a:pt x="899" y="122"/>
                      <a:pt x="899" y="121"/>
                      <a:pt x="900" y="120"/>
                    </a:cubicBezTo>
                    <a:cubicBezTo>
                      <a:pt x="900" y="119"/>
                      <a:pt x="900" y="118"/>
                      <a:pt x="900" y="118"/>
                    </a:cubicBezTo>
                    <a:cubicBezTo>
                      <a:pt x="899" y="117"/>
                      <a:pt x="898" y="117"/>
                      <a:pt x="896" y="117"/>
                    </a:cubicBezTo>
                    <a:cubicBezTo>
                      <a:pt x="896" y="118"/>
                      <a:pt x="895" y="118"/>
                      <a:pt x="895" y="118"/>
                    </a:cubicBezTo>
                    <a:cubicBezTo>
                      <a:pt x="894" y="118"/>
                      <a:pt x="894" y="117"/>
                      <a:pt x="893" y="117"/>
                    </a:cubicBezTo>
                    <a:cubicBezTo>
                      <a:pt x="893" y="117"/>
                      <a:pt x="893" y="116"/>
                      <a:pt x="893" y="116"/>
                    </a:cubicBezTo>
                    <a:cubicBezTo>
                      <a:pt x="893" y="113"/>
                      <a:pt x="893" y="110"/>
                      <a:pt x="891" y="109"/>
                    </a:cubicBezTo>
                    <a:cubicBezTo>
                      <a:pt x="891" y="108"/>
                      <a:pt x="890" y="109"/>
                      <a:pt x="890" y="109"/>
                    </a:cubicBezTo>
                    <a:cubicBezTo>
                      <a:pt x="889" y="110"/>
                      <a:pt x="887" y="110"/>
                      <a:pt x="886" y="110"/>
                    </a:cubicBezTo>
                    <a:cubicBezTo>
                      <a:pt x="885" y="110"/>
                      <a:pt x="884" y="110"/>
                      <a:pt x="883" y="109"/>
                    </a:cubicBezTo>
                    <a:cubicBezTo>
                      <a:pt x="881" y="107"/>
                      <a:pt x="874" y="106"/>
                      <a:pt x="871" y="106"/>
                    </a:cubicBezTo>
                    <a:cubicBezTo>
                      <a:pt x="871" y="106"/>
                      <a:pt x="871" y="106"/>
                      <a:pt x="870" y="106"/>
                    </a:cubicBezTo>
                    <a:cubicBezTo>
                      <a:pt x="870" y="106"/>
                      <a:pt x="869" y="106"/>
                      <a:pt x="867" y="106"/>
                    </a:cubicBezTo>
                    <a:cubicBezTo>
                      <a:pt x="866" y="105"/>
                      <a:pt x="865" y="105"/>
                      <a:pt x="864" y="105"/>
                    </a:cubicBezTo>
                    <a:cubicBezTo>
                      <a:pt x="864" y="105"/>
                      <a:pt x="863" y="106"/>
                      <a:pt x="858" y="106"/>
                    </a:cubicBezTo>
                    <a:cubicBezTo>
                      <a:pt x="855" y="106"/>
                      <a:pt x="853" y="106"/>
                      <a:pt x="851" y="106"/>
                    </a:cubicBezTo>
                    <a:cubicBezTo>
                      <a:pt x="850" y="105"/>
                      <a:pt x="847" y="106"/>
                      <a:pt x="847" y="108"/>
                    </a:cubicBezTo>
                    <a:cubicBezTo>
                      <a:pt x="846" y="111"/>
                      <a:pt x="843" y="111"/>
                      <a:pt x="840" y="111"/>
                    </a:cubicBezTo>
                    <a:cubicBezTo>
                      <a:pt x="837" y="111"/>
                      <a:pt x="834" y="111"/>
                      <a:pt x="833" y="110"/>
                    </a:cubicBezTo>
                    <a:cubicBezTo>
                      <a:pt x="833" y="110"/>
                      <a:pt x="832" y="110"/>
                      <a:pt x="832" y="109"/>
                    </a:cubicBezTo>
                    <a:cubicBezTo>
                      <a:pt x="832" y="108"/>
                      <a:pt x="833" y="107"/>
                      <a:pt x="836" y="104"/>
                    </a:cubicBezTo>
                    <a:cubicBezTo>
                      <a:pt x="837" y="103"/>
                      <a:pt x="838" y="102"/>
                      <a:pt x="839" y="101"/>
                    </a:cubicBezTo>
                    <a:cubicBezTo>
                      <a:pt x="838" y="101"/>
                      <a:pt x="837" y="101"/>
                      <a:pt x="836" y="101"/>
                    </a:cubicBezTo>
                    <a:cubicBezTo>
                      <a:pt x="835" y="101"/>
                      <a:pt x="834" y="101"/>
                      <a:pt x="833" y="101"/>
                    </a:cubicBezTo>
                    <a:cubicBezTo>
                      <a:pt x="832" y="101"/>
                      <a:pt x="831" y="101"/>
                      <a:pt x="830" y="101"/>
                    </a:cubicBezTo>
                    <a:cubicBezTo>
                      <a:pt x="825" y="101"/>
                      <a:pt x="824" y="101"/>
                      <a:pt x="824" y="100"/>
                    </a:cubicBezTo>
                    <a:cubicBezTo>
                      <a:pt x="823" y="99"/>
                      <a:pt x="819" y="98"/>
                      <a:pt x="814" y="98"/>
                    </a:cubicBezTo>
                    <a:cubicBezTo>
                      <a:pt x="814" y="98"/>
                      <a:pt x="813" y="99"/>
                      <a:pt x="813" y="99"/>
                    </a:cubicBezTo>
                    <a:cubicBezTo>
                      <a:pt x="813" y="99"/>
                      <a:pt x="813" y="99"/>
                      <a:pt x="812" y="99"/>
                    </a:cubicBezTo>
                    <a:cubicBezTo>
                      <a:pt x="812" y="99"/>
                      <a:pt x="811" y="99"/>
                      <a:pt x="811" y="97"/>
                    </a:cubicBezTo>
                    <a:cubicBezTo>
                      <a:pt x="811" y="97"/>
                      <a:pt x="811" y="96"/>
                      <a:pt x="816" y="95"/>
                    </a:cubicBezTo>
                    <a:cubicBezTo>
                      <a:pt x="817" y="95"/>
                      <a:pt x="819" y="94"/>
                      <a:pt x="820" y="94"/>
                    </a:cubicBezTo>
                    <a:cubicBezTo>
                      <a:pt x="821" y="93"/>
                      <a:pt x="823" y="92"/>
                      <a:pt x="825" y="92"/>
                    </a:cubicBezTo>
                    <a:cubicBezTo>
                      <a:pt x="826" y="92"/>
                      <a:pt x="826" y="91"/>
                      <a:pt x="826" y="91"/>
                    </a:cubicBezTo>
                    <a:cubicBezTo>
                      <a:pt x="826" y="91"/>
                      <a:pt x="826" y="90"/>
                      <a:pt x="825" y="90"/>
                    </a:cubicBezTo>
                    <a:cubicBezTo>
                      <a:pt x="825" y="89"/>
                      <a:pt x="823" y="89"/>
                      <a:pt x="822" y="89"/>
                    </a:cubicBezTo>
                    <a:cubicBezTo>
                      <a:pt x="820" y="89"/>
                      <a:pt x="819" y="89"/>
                      <a:pt x="818" y="88"/>
                    </a:cubicBezTo>
                    <a:cubicBezTo>
                      <a:pt x="816" y="88"/>
                      <a:pt x="816" y="88"/>
                      <a:pt x="816" y="88"/>
                    </a:cubicBezTo>
                    <a:cubicBezTo>
                      <a:pt x="813" y="87"/>
                      <a:pt x="810" y="86"/>
                      <a:pt x="808" y="86"/>
                    </a:cubicBezTo>
                    <a:cubicBezTo>
                      <a:pt x="807" y="86"/>
                      <a:pt x="807" y="86"/>
                      <a:pt x="807" y="86"/>
                    </a:cubicBezTo>
                    <a:cubicBezTo>
                      <a:pt x="806" y="86"/>
                      <a:pt x="804" y="86"/>
                      <a:pt x="802" y="87"/>
                    </a:cubicBezTo>
                    <a:cubicBezTo>
                      <a:pt x="800" y="87"/>
                      <a:pt x="798" y="88"/>
                      <a:pt x="795" y="88"/>
                    </a:cubicBezTo>
                    <a:cubicBezTo>
                      <a:pt x="791" y="89"/>
                      <a:pt x="790" y="91"/>
                      <a:pt x="788" y="93"/>
                    </a:cubicBezTo>
                    <a:cubicBezTo>
                      <a:pt x="787" y="94"/>
                      <a:pt x="786" y="96"/>
                      <a:pt x="785" y="96"/>
                    </a:cubicBezTo>
                    <a:cubicBezTo>
                      <a:pt x="782" y="98"/>
                      <a:pt x="778" y="101"/>
                      <a:pt x="778" y="103"/>
                    </a:cubicBezTo>
                    <a:cubicBezTo>
                      <a:pt x="781" y="103"/>
                      <a:pt x="781" y="105"/>
                      <a:pt x="781" y="106"/>
                    </a:cubicBezTo>
                    <a:cubicBezTo>
                      <a:pt x="781" y="107"/>
                      <a:pt x="781" y="107"/>
                      <a:pt x="781" y="108"/>
                    </a:cubicBezTo>
                    <a:cubicBezTo>
                      <a:pt x="781" y="109"/>
                      <a:pt x="781" y="109"/>
                      <a:pt x="780" y="110"/>
                    </a:cubicBezTo>
                    <a:cubicBezTo>
                      <a:pt x="779" y="111"/>
                      <a:pt x="777" y="111"/>
                      <a:pt x="774" y="111"/>
                    </a:cubicBezTo>
                    <a:cubicBezTo>
                      <a:pt x="773" y="110"/>
                      <a:pt x="771" y="110"/>
                      <a:pt x="770" y="110"/>
                    </a:cubicBezTo>
                    <a:cubicBezTo>
                      <a:pt x="764" y="110"/>
                      <a:pt x="761" y="111"/>
                      <a:pt x="761" y="112"/>
                    </a:cubicBezTo>
                    <a:cubicBezTo>
                      <a:pt x="761" y="112"/>
                      <a:pt x="763" y="113"/>
                      <a:pt x="764" y="114"/>
                    </a:cubicBezTo>
                    <a:cubicBezTo>
                      <a:pt x="766" y="115"/>
                      <a:pt x="767" y="115"/>
                      <a:pt x="767" y="117"/>
                    </a:cubicBezTo>
                    <a:cubicBezTo>
                      <a:pt x="767" y="117"/>
                      <a:pt x="766" y="118"/>
                      <a:pt x="765" y="118"/>
                    </a:cubicBezTo>
                    <a:cubicBezTo>
                      <a:pt x="763" y="118"/>
                      <a:pt x="760" y="117"/>
                      <a:pt x="758" y="116"/>
                    </a:cubicBezTo>
                    <a:cubicBezTo>
                      <a:pt x="757" y="116"/>
                      <a:pt x="757" y="115"/>
                      <a:pt x="756" y="115"/>
                    </a:cubicBezTo>
                    <a:cubicBezTo>
                      <a:pt x="753" y="115"/>
                      <a:pt x="751" y="116"/>
                      <a:pt x="751" y="117"/>
                    </a:cubicBezTo>
                    <a:cubicBezTo>
                      <a:pt x="750" y="119"/>
                      <a:pt x="749" y="120"/>
                      <a:pt x="747" y="120"/>
                    </a:cubicBezTo>
                    <a:cubicBezTo>
                      <a:pt x="745" y="120"/>
                      <a:pt x="744" y="119"/>
                      <a:pt x="743" y="119"/>
                    </a:cubicBezTo>
                    <a:cubicBezTo>
                      <a:pt x="743" y="119"/>
                      <a:pt x="742" y="119"/>
                      <a:pt x="741" y="119"/>
                    </a:cubicBezTo>
                    <a:cubicBezTo>
                      <a:pt x="740" y="120"/>
                      <a:pt x="738" y="120"/>
                      <a:pt x="737" y="120"/>
                    </a:cubicBezTo>
                    <a:cubicBezTo>
                      <a:pt x="736" y="119"/>
                      <a:pt x="736" y="119"/>
                      <a:pt x="736" y="118"/>
                    </a:cubicBezTo>
                    <a:cubicBezTo>
                      <a:pt x="736" y="117"/>
                      <a:pt x="737" y="117"/>
                      <a:pt x="738" y="116"/>
                    </a:cubicBezTo>
                    <a:cubicBezTo>
                      <a:pt x="738" y="115"/>
                      <a:pt x="739" y="114"/>
                      <a:pt x="739" y="114"/>
                    </a:cubicBezTo>
                    <a:cubicBezTo>
                      <a:pt x="739" y="114"/>
                      <a:pt x="739" y="114"/>
                      <a:pt x="738" y="114"/>
                    </a:cubicBezTo>
                    <a:cubicBezTo>
                      <a:pt x="735" y="114"/>
                      <a:pt x="732" y="115"/>
                      <a:pt x="732" y="116"/>
                    </a:cubicBezTo>
                    <a:cubicBezTo>
                      <a:pt x="732" y="117"/>
                      <a:pt x="731" y="117"/>
                      <a:pt x="730" y="117"/>
                    </a:cubicBezTo>
                    <a:cubicBezTo>
                      <a:pt x="729" y="117"/>
                      <a:pt x="728" y="117"/>
                      <a:pt x="727" y="116"/>
                    </a:cubicBezTo>
                    <a:cubicBezTo>
                      <a:pt x="726" y="116"/>
                      <a:pt x="726" y="116"/>
                      <a:pt x="725" y="116"/>
                    </a:cubicBezTo>
                    <a:cubicBezTo>
                      <a:pt x="725" y="116"/>
                      <a:pt x="725" y="116"/>
                      <a:pt x="725" y="116"/>
                    </a:cubicBezTo>
                    <a:cubicBezTo>
                      <a:pt x="723" y="117"/>
                      <a:pt x="721" y="118"/>
                      <a:pt x="719" y="119"/>
                    </a:cubicBezTo>
                    <a:cubicBezTo>
                      <a:pt x="717" y="119"/>
                      <a:pt x="715" y="119"/>
                      <a:pt x="713" y="119"/>
                    </a:cubicBezTo>
                    <a:cubicBezTo>
                      <a:pt x="713" y="119"/>
                      <a:pt x="712" y="119"/>
                      <a:pt x="711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10" y="120"/>
                      <a:pt x="712" y="120"/>
                      <a:pt x="713" y="121"/>
                    </a:cubicBezTo>
                    <a:cubicBezTo>
                      <a:pt x="715" y="121"/>
                      <a:pt x="716" y="121"/>
                      <a:pt x="716" y="122"/>
                    </a:cubicBezTo>
                    <a:cubicBezTo>
                      <a:pt x="716" y="123"/>
                      <a:pt x="716" y="123"/>
                      <a:pt x="716" y="123"/>
                    </a:cubicBezTo>
                    <a:cubicBezTo>
                      <a:pt x="716" y="123"/>
                      <a:pt x="716" y="123"/>
                      <a:pt x="716" y="123"/>
                    </a:cubicBezTo>
                    <a:cubicBezTo>
                      <a:pt x="715" y="124"/>
                      <a:pt x="714" y="124"/>
                      <a:pt x="708" y="125"/>
                    </a:cubicBezTo>
                    <a:cubicBezTo>
                      <a:pt x="706" y="125"/>
                      <a:pt x="701" y="125"/>
                      <a:pt x="700" y="126"/>
                    </a:cubicBezTo>
                    <a:cubicBezTo>
                      <a:pt x="699" y="127"/>
                      <a:pt x="695" y="128"/>
                      <a:pt x="688" y="128"/>
                    </a:cubicBezTo>
                    <a:cubicBezTo>
                      <a:pt x="687" y="128"/>
                      <a:pt x="687" y="128"/>
                      <a:pt x="687" y="128"/>
                    </a:cubicBezTo>
                    <a:cubicBezTo>
                      <a:pt x="684" y="128"/>
                      <a:pt x="683" y="129"/>
                      <a:pt x="682" y="130"/>
                    </a:cubicBezTo>
                    <a:cubicBezTo>
                      <a:pt x="682" y="130"/>
                      <a:pt x="681" y="132"/>
                      <a:pt x="678" y="132"/>
                    </a:cubicBezTo>
                    <a:cubicBezTo>
                      <a:pt x="676" y="132"/>
                      <a:pt x="676" y="132"/>
                      <a:pt x="676" y="132"/>
                    </a:cubicBezTo>
                    <a:cubicBezTo>
                      <a:pt x="672" y="133"/>
                      <a:pt x="671" y="133"/>
                      <a:pt x="670" y="135"/>
                    </a:cubicBezTo>
                    <a:cubicBezTo>
                      <a:pt x="668" y="137"/>
                      <a:pt x="666" y="138"/>
                      <a:pt x="664" y="138"/>
                    </a:cubicBezTo>
                    <a:cubicBezTo>
                      <a:pt x="663" y="138"/>
                      <a:pt x="661" y="137"/>
                      <a:pt x="660" y="136"/>
                    </a:cubicBezTo>
                    <a:cubicBezTo>
                      <a:pt x="660" y="136"/>
                      <a:pt x="659" y="136"/>
                      <a:pt x="659" y="136"/>
                    </a:cubicBezTo>
                    <a:cubicBezTo>
                      <a:pt x="660" y="137"/>
                      <a:pt x="660" y="138"/>
                      <a:pt x="660" y="138"/>
                    </a:cubicBezTo>
                    <a:cubicBezTo>
                      <a:pt x="659" y="139"/>
                      <a:pt x="657" y="141"/>
                      <a:pt x="656" y="140"/>
                    </a:cubicBezTo>
                    <a:cubicBezTo>
                      <a:pt x="656" y="140"/>
                      <a:pt x="656" y="140"/>
                      <a:pt x="656" y="140"/>
                    </a:cubicBezTo>
                    <a:cubicBezTo>
                      <a:pt x="655" y="140"/>
                      <a:pt x="655" y="141"/>
                      <a:pt x="654" y="141"/>
                    </a:cubicBezTo>
                    <a:cubicBezTo>
                      <a:pt x="655" y="141"/>
                      <a:pt x="656" y="142"/>
                      <a:pt x="656" y="143"/>
                    </a:cubicBezTo>
                    <a:cubicBezTo>
                      <a:pt x="657" y="144"/>
                      <a:pt x="657" y="145"/>
                      <a:pt x="656" y="146"/>
                    </a:cubicBezTo>
                    <a:cubicBezTo>
                      <a:pt x="655" y="147"/>
                      <a:pt x="653" y="147"/>
                      <a:pt x="651" y="146"/>
                    </a:cubicBezTo>
                    <a:cubicBezTo>
                      <a:pt x="650" y="146"/>
                      <a:pt x="648" y="145"/>
                      <a:pt x="648" y="145"/>
                    </a:cubicBezTo>
                    <a:cubicBezTo>
                      <a:pt x="648" y="145"/>
                      <a:pt x="648" y="145"/>
                      <a:pt x="648" y="145"/>
                    </a:cubicBezTo>
                    <a:cubicBezTo>
                      <a:pt x="648" y="146"/>
                      <a:pt x="650" y="147"/>
                      <a:pt x="652" y="147"/>
                    </a:cubicBezTo>
                    <a:cubicBezTo>
                      <a:pt x="655" y="146"/>
                      <a:pt x="657" y="149"/>
                      <a:pt x="657" y="151"/>
                    </a:cubicBezTo>
                    <a:cubicBezTo>
                      <a:pt x="657" y="151"/>
                      <a:pt x="657" y="152"/>
                      <a:pt x="657" y="152"/>
                    </a:cubicBezTo>
                    <a:cubicBezTo>
                      <a:pt x="656" y="153"/>
                      <a:pt x="656" y="153"/>
                      <a:pt x="655" y="153"/>
                    </a:cubicBezTo>
                    <a:cubicBezTo>
                      <a:pt x="655" y="153"/>
                      <a:pt x="654" y="153"/>
                      <a:pt x="653" y="152"/>
                    </a:cubicBezTo>
                    <a:cubicBezTo>
                      <a:pt x="652" y="152"/>
                      <a:pt x="651" y="152"/>
                      <a:pt x="650" y="152"/>
                    </a:cubicBezTo>
                    <a:cubicBezTo>
                      <a:pt x="650" y="152"/>
                      <a:pt x="650" y="152"/>
                      <a:pt x="650" y="152"/>
                    </a:cubicBezTo>
                    <a:cubicBezTo>
                      <a:pt x="650" y="152"/>
                      <a:pt x="650" y="152"/>
                      <a:pt x="650" y="152"/>
                    </a:cubicBezTo>
                    <a:cubicBezTo>
                      <a:pt x="650" y="152"/>
                      <a:pt x="650" y="152"/>
                      <a:pt x="650" y="152"/>
                    </a:cubicBezTo>
                    <a:cubicBezTo>
                      <a:pt x="650" y="152"/>
                      <a:pt x="650" y="153"/>
                      <a:pt x="653" y="153"/>
                    </a:cubicBezTo>
                    <a:cubicBezTo>
                      <a:pt x="655" y="153"/>
                      <a:pt x="655" y="154"/>
                      <a:pt x="655" y="155"/>
                    </a:cubicBezTo>
                    <a:cubicBezTo>
                      <a:pt x="656" y="155"/>
                      <a:pt x="656" y="156"/>
                      <a:pt x="657" y="157"/>
                    </a:cubicBezTo>
                    <a:cubicBezTo>
                      <a:pt x="657" y="157"/>
                      <a:pt x="657" y="157"/>
                      <a:pt x="657" y="157"/>
                    </a:cubicBezTo>
                    <a:cubicBezTo>
                      <a:pt x="658" y="159"/>
                      <a:pt x="657" y="160"/>
                      <a:pt x="657" y="161"/>
                    </a:cubicBezTo>
                    <a:cubicBezTo>
                      <a:pt x="656" y="161"/>
                      <a:pt x="656" y="162"/>
                      <a:pt x="656" y="162"/>
                    </a:cubicBezTo>
                    <a:cubicBezTo>
                      <a:pt x="656" y="163"/>
                      <a:pt x="656" y="163"/>
                      <a:pt x="656" y="164"/>
                    </a:cubicBezTo>
                    <a:cubicBezTo>
                      <a:pt x="655" y="165"/>
                      <a:pt x="653" y="165"/>
                      <a:pt x="652" y="164"/>
                    </a:cubicBezTo>
                    <a:cubicBezTo>
                      <a:pt x="652" y="164"/>
                      <a:pt x="652" y="164"/>
                      <a:pt x="651" y="163"/>
                    </a:cubicBezTo>
                    <a:cubicBezTo>
                      <a:pt x="651" y="163"/>
                      <a:pt x="650" y="162"/>
                      <a:pt x="648" y="162"/>
                    </a:cubicBezTo>
                    <a:cubicBezTo>
                      <a:pt x="646" y="162"/>
                      <a:pt x="645" y="163"/>
                      <a:pt x="644" y="163"/>
                    </a:cubicBezTo>
                    <a:cubicBezTo>
                      <a:pt x="643" y="165"/>
                      <a:pt x="642" y="166"/>
                      <a:pt x="640" y="166"/>
                    </a:cubicBezTo>
                    <a:cubicBezTo>
                      <a:pt x="640" y="166"/>
                      <a:pt x="639" y="165"/>
                      <a:pt x="638" y="165"/>
                    </a:cubicBezTo>
                    <a:cubicBezTo>
                      <a:pt x="637" y="164"/>
                      <a:pt x="635" y="164"/>
                      <a:pt x="632" y="165"/>
                    </a:cubicBezTo>
                    <a:cubicBezTo>
                      <a:pt x="630" y="165"/>
                      <a:pt x="627" y="166"/>
                      <a:pt x="625" y="166"/>
                    </a:cubicBezTo>
                    <a:cubicBezTo>
                      <a:pt x="618" y="166"/>
                      <a:pt x="603" y="167"/>
                      <a:pt x="600" y="168"/>
                    </a:cubicBezTo>
                    <a:cubicBezTo>
                      <a:pt x="598" y="169"/>
                      <a:pt x="596" y="170"/>
                      <a:pt x="596" y="172"/>
                    </a:cubicBezTo>
                    <a:cubicBezTo>
                      <a:pt x="596" y="174"/>
                      <a:pt x="596" y="175"/>
                      <a:pt x="597" y="176"/>
                    </a:cubicBezTo>
                    <a:cubicBezTo>
                      <a:pt x="600" y="178"/>
                      <a:pt x="599" y="181"/>
                      <a:pt x="598" y="182"/>
                    </a:cubicBezTo>
                    <a:cubicBezTo>
                      <a:pt x="598" y="182"/>
                      <a:pt x="597" y="183"/>
                      <a:pt x="597" y="183"/>
                    </a:cubicBezTo>
                    <a:cubicBezTo>
                      <a:pt x="598" y="185"/>
                      <a:pt x="605" y="189"/>
                      <a:pt x="610" y="189"/>
                    </a:cubicBezTo>
                    <a:cubicBezTo>
                      <a:pt x="613" y="190"/>
                      <a:pt x="615" y="192"/>
                      <a:pt x="617" y="194"/>
                    </a:cubicBezTo>
                    <a:cubicBezTo>
                      <a:pt x="617" y="197"/>
                      <a:pt x="617" y="199"/>
                      <a:pt x="616" y="200"/>
                    </a:cubicBezTo>
                    <a:cubicBezTo>
                      <a:pt x="615" y="201"/>
                      <a:pt x="614" y="202"/>
                      <a:pt x="612" y="202"/>
                    </a:cubicBezTo>
                    <a:cubicBezTo>
                      <a:pt x="608" y="202"/>
                      <a:pt x="602" y="199"/>
                      <a:pt x="598" y="195"/>
                    </a:cubicBezTo>
                    <a:cubicBezTo>
                      <a:pt x="593" y="191"/>
                      <a:pt x="580" y="189"/>
                      <a:pt x="577" y="190"/>
                    </a:cubicBezTo>
                    <a:cubicBezTo>
                      <a:pt x="574" y="190"/>
                      <a:pt x="573" y="189"/>
                      <a:pt x="573" y="188"/>
                    </a:cubicBezTo>
                    <a:cubicBezTo>
                      <a:pt x="572" y="187"/>
                      <a:pt x="572" y="186"/>
                      <a:pt x="570" y="186"/>
                    </a:cubicBezTo>
                    <a:cubicBezTo>
                      <a:pt x="570" y="186"/>
                      <a:pt x="570" y="186"/>
                      <a:pt x="570" y="186"/>
                    </a:cubicBezTo>
                    <a:cubicBezTo>
                      <a:pt x="567" y="186"/>
                      <a:pt x="564" y="188"/>
                      <a:pt x="563" y="189"/>
                    </a:cubicBezTo>
                    <a:cubicBezTo>
                      <a:pt x="563" y="189"/>
                      <a:pt x="563" y="189"/>
                      <a:pt x="563" y="189"/>
                    </a:cubicBezTo>
                    <a:cubicBezTo>
                      <a:pt x="566" y="189"/>
                      <a:pt x="566" y="189"/>
                      <a:pt x="566" y="189"/>
                    </a:cubicBezTo>
                    <a:cubicBezTo>
                      <a:pt x="567" y="189"/>
                      <a:pt x="569" y="189"/>
                      <a:pt x="569" y="190"/>
                    </a:cubicBezTo>
                    <a:cubicBezTo>
                      <a:pt x="569" y="191"/>
                      <a:pt x="569" y="192"/>
                      <a:pt x="568" y="192"/>
                    </a:cubicBezTo>
                    <a:cubicBezTo>
                      <a:pt x="569" y="192"/>
                      <a:pt x="569" y="192"/>
                      <a:pt x="569" y="192"/>
                    </a:cubicBezTo>
                    <a:cubicBezTo>
                      <a:pt x="570" y="193"/>
                      <a:pt x="572" y="193"/>
                      <a:pt x="573" y="194"/>
                    </a:cubicBezTo>
                    <a:cubicBezTo>
                      <a:pt x="575" y="194"/>
                      <a:pt x="575" y="196"/>
                      <a:pt x="575" y="196"/>
                    </a:cubicBezTo>
                    <a:cubicBezTo>
                      <a:pt x="575" y="198"/>
                      <a:pt x="572" y="198"/>
                      <a:pt x="570" y="198"/>
                    </a:cubicBezTo>
                    <a:cubicBezTo>
                      <a:pt x="568" y="198"/>
                      <a:pt x="566" y="198"/>
                      <a:pt x="564" y="197"/>
                    </a:cubicBezTo>
                    <a:cubicBezTo>
                      <a:pt x="563" y="196"/>
                      <a:pt x="562" y="196"/>
                      <a:pt x="561" y="196"/>
                    </a:cubicBezTo>
                    <a:cubicBezTo>
                      <a:pt x="558" y="196"/>
                      <a:pt x="556" y="197"/>
                      <a:pt x="555" y="199"/>
                    </a:cubicBezTo>
                    <a:cubicBezTo>
                      <a:pt x="555" y="199"/>
                      <a:pt x="555" y="199"/>
                      <a:pt x="555" y="200"/>
                    </a:cubicBezTo>
                    <a:cubicBezTo>
                      <a:pt x="557" y="202"/>
                      <a:pt x="562" y="206"/>
                      <a:pt x="567" y="207"/>
                    </a:cubicBezTo>
                    <a:cubicBezTo>
                      <a:pt x="572" y="208"/>
                      <a:pt x="573" y="209"/>
                      <a:pt x="574" y="211"/>
                    </a:cubicBezTo>
                    <a:cubicBezTo>
                      <a:pt x="575" y="211"/>
                      <a:pt x="575" y="212"/>
                      <a:pt x="576" y="212"/>
                    </a:cubicBezTo>
                    <a:cubicBezTo>
                      <a:pt x="578" y="213"/>
                      <a:pt x="579" y="214"/>
                      <a:pt x="579" y="215"/>
                    </a:cubicBezTo>
                    <a:cubicBezTo>
                      <a:pt x="578" y="216"/>
                      <a:pt x="576" y="217"/>
                      <a:pt x="574" y="217"/>
                    </a:cubicBezTo>
                    <a:cubicBezTo>
                      <a:pt x="574" y="217"/>
                      <a:pt x="574" y="217"/>
                      <a:pt x="574" y="217"/>
                    </a:cubicBezTo>
                    <a:cubicBezTo>
                      <a:pt x="572" y="217"/>
                      <a:pt x="570" y="215"/>
                      <a:pt x="567" y="213"/>
                    </a:cubicBezTo>
                    <a:cubicBezTo>
                      <a:pt x="565" y="213"/>
                      <a:pt x="564" y="212"/>
                      <a:pt x="563" y="211"/>
                    </a:cubicBezTo>
                    <a:cubicBezTo>
                      <a:pt x="562" y="211"/>
                      <a:pt x="561" y="210"/>
                      <a:pt x="559" y="210"/>
                    </a:cubicBezTo>
                    <a:cubicBezTo>
                      <a:pt x="557" y="210"/>
                      <a:pt x="556" y="211"/>
                      <a:pt x="555" y="211"/>
                    </a:cubicBezTo>
                    <a:cubicBezTo>
                      <a:pt x="553" y="211"/>
                      <a:pt x="552" y="211"/>
                      <a:pt x="551" y="211"/>
                    </a:cubicBezTo>
                    <a:cubicBezTo>
                      <a:pt x="548" y="211"/>
                      <a:pt x="547" y="210"/>
                      <a:pt x="546" y="209"/>
                    </a:cubicBezTo>
                    <a:cubicBezTo>
                      <a:pt x="545" y="208"/>
                      <a:pt x="545" y="206"/>
                      <a:pt x="546" y="205"/>
                    </a:cubicBezTo>
                    <a:cubicBezTo>
                      <a:pt x="546" y="204"/>
                      <a:pt x="546" y="204"/>
                      <a:pt x="546" y="203"/>
                    </a:cubicBezTo>
                    <a:cubicBezTo>
                      <a:pt x="543" y="201"/>
                      <a:pt x="545" y="196"/>
                      <a:pt x="548" y="192"/>
                    </a:cubicBezTo>
                    <a:cubicBezTo>
                      <a:pt x="549" y="191"/>
                      <a:pt x="549" y="189"/>
                      <a:pt x="548" y="186"/>
                    </a:cubicBezTo>
                    <a:cubicBezTo>
                      <a:pt x="547" y="184"/>
                      <a:pt x="546" y="182"/>
                      <a:pt x="544" y="182"/>
                    </a:cubicBezTo>
                    <a:cubicBezTo>
                      <a:pt x="543" y="182"/>
                      <a:pt x="543" y="182"/>
                      <a:pt x="542" y="182"/>
                    </a:cubicBezTo>
                    <a:cubicBezTo>
                      <a:pt x="542" y="183"/>
                      <a:pt x="542" y="184"/>
                      <a:pt x="543" y="184"/>
                    </a:cubicBezTo>
                    <a:cubicBezTo>
                      <a:pt x="544" y="186"/>
                      <a:pt x="543" y="192"/>
                      <a:pt x="540" y="196"/>
                    </a:cubicBezTo>
                    <a:cubicBezTo>
                      <a:pt x="539" y="198"/>
                      <a:pt x="535" y="199"/>
                      <a:pt x="533" y="199"/>
                    </a:cubicBezTo>
                    <a:cubicBezTo>
                      <a:pt x="531" y="200"/>
                      <a:pt x="529" y="200"/>
                      <a:pt x="529" y="201"/>
                    </a:cubicBezTo>
                    <a:cubicBezTo>
                      <a:pt x="529" y="202"/>
                      <a:pt x="527" y="204"/>
                      <a:pt x="526" y="205"/>
                    </a:cubicBezTo>
                    <a:cubicBezTo>
                      <a:pt x="526" y="205"/>
                      <a:pt x="525" y="206"/>
                      <a:pt x="525" y="206"/>
                    </a:cubicBezTo>
                    <a:cubicBezTo>
                      <a:pt x="527" y="208"/>
                      <a:pt x="535" y="217"/>
                      <a:pt x="536" y="220"/>
                    </a:cubicBezTo>
                    <a:cubicBezTo>
                      <a:pt x="537" y="221"/>
                      <a:pt x="535" y="224"/>
                      <a:pt x="534" y="227"/>
                    </a:cubicBezTo>
                    <a:cubicBezTo>
                      <a:pt x="532" y="230"/>
                      <a:pt x="530" y="234"/>
                      <a:pt x="530" y="236"/>
                    </a:cubicBezTo>
                    <a:cubicBezTo>
                      <a:pt x="531" y="239"/>
                      <a:pt x="531" y="241"/>
                      <a:pt x="530" y="243"/>
                    </a:cubicBezTo>
                    <a:cubicBezTo>
                      <a:pt x="530" y="244"/>
                      <a:pt x="530" y="245"/>
                      <a:pt x="531" y="246"/>
                    </a:cubicBezTo>
                    <a:cubicBezTo>
                      <a:pt x="531" y="246"/>
                      <a:pt x="531" y="246"/>
                      <a:pt x="532" y="246"/>
                    </a:cubicBezTo>
                    <a:cubicBezTo>
                      <a:pt x="533" y="246"/>
                      <a:pt x="533" y="246"/>
                      <a:pt x="534" y="246"/>
                    </a:cubicBezTo>
                    <a:cubicBezTo>
                      <a:pt x="535" y="246"/>
                      <a:pt x="537" y="246"/>
                      <a:pt x="538" y="246"/>
                    </a:cubicBezTo>
                    <a:cubicBezTo>
                      <a:pt x="539" y="247"/>
                      <a:pt x="540" y="246"/>
                      <a:pt x="543" y="246"/>
                    </a:cubicBezTo>
                    <a:cubicBezTo>
                      <a:pt x="544" y="245"/>
                      <a:pt x="546" y="244"/>
                      <a:pt x="548" y="244"/>
                    </a:cubicBezTo>
                    <a:cubicBezTo>
                      <a:pt x="549" y="244"/>
                      <a:pt x="549" y="244"/>
                      <a:pt x="550" y="244"/>
                    </a:cubicBezTo>
                    <a:cubicBezTo>
                      <a:pt x="555" y="244"/>
                      <a:pt x="561" y="247"/>
                      <a:pt x="566" y="249"/>
                    </a:cubicBezTo>
                    <a:cubicBezTo>
                      <a:pt x="566" y="250"/>
                      <a:pt x="567" y="250"/>
                      <a:pt x="567" y="250"/>
                    </a:cubicBezTo>
                    <a:cubicBezTo>
                      <a:pt x="570" y="252"/>
                      <a:pt x="570" y="254"/>
                      <a:pt x="571" y="255"/>
                    </a:cubicBezTo>
                    <a:cubicBezTo>
                      <a:pt x="571" y="256"/>
                      <a:pt x="571" y="257"/>
                      <a:pt x="571" y="258"/>
                    </a:cubicBezTo>
                    <a:cubicBezTo>
                      <a:pt x="573" y="260"/>
                      <a:pt x="571" y="262"/>
                      <a:pt x="570" y="263"/>
                    </a:cubicBezTo>
                    <a:cubicBezTo>
                      <a:pt x="568" y="263"/>
                      <a:pt x="567" y="264"/>
                      <a:pt x="567" y="266"/>
                    </a:cubicBezTo>
                    <a:cubicBezTo>
                      <a:pt x="567" y="268"/>
                      <a:pt x="572" y="270"/>
                      <a:pt x="574" y="271"/>
                    </a:cubicBezTo>
                    <a:cubicBezTo>
                      <a:pt x="577" y="272"/>
                      <a:pt x="578" y="272"/>
                      <a:pt x="578" y="273"/>
                    </a:cubicBezTo>
                    <a:cubicBezTo>
                      <a:pt x="578" y="273"/>
                      <a:pt x="578" y="274"/>
                      <a:pt x="578" y="274"/>
                    </a:cubicBezTo>
                    <a:cubicBezTo>
                      <a:pt x="578" y="275"/>
                      <a:pt x="577" y="275"/>
                      <a:pt x="575" y="275"/>
                    </a:cubicBezTo>
                    <a:cubicBezTo>
                      <a:pt x="573" y="275"/>
                      <a:pt x="568" y="274"/>
                      <a:pt x="566" y="273"/>
                    </a:cubicBezTo>
                    <a:cubicBezTo>
                      <a:pt x="564" y="272"/>
                      <a:pt x="563" y="270"/>
                      <a:pt x="562" y="268"/>
                    </a:cubicBezTo>
                    <a:cubicBezTo>
                      <a:pt x="562" y="268"/>
                      <a:pt x="561" y="267"/>
                      <a:pt x="561" y="267"/>
                    </a:cubicBezTo>
                    <a:cubicBezTo>
                      <a:pt x="560" y="266"/>
                      <a:pt x="561" y="264"/>
                      <a:pt x="562" y="263"/>
                    </a:cubicBezTo>
                    <a:cubicBezTo>
                      <a:pt x="563" y="262"/>
                      <a:pt x="563" y="260"/>
                      <a:pt x="563" y="259"/>
                    </a:cubicBezTo>
                    <a:cubicBezTo>
                      <a:pt x="564" y="258"/>
                      <a:pt x="562" y="257"/>
                      <a:pt x="561" y="256"/>
                    </a:cubicBezTo>
                    <a:cubicBezTo>
                      <a:pt x="560" y="255"/>
                      <a:pt x="559" y="254"/>
                      <a:pt x="559" y="254"/>
                    </a:cubicBezTo>
                    <a:cubicBezTo>
                      <a:pt x="557" y="251"/>
                      <a:pt x="555" y="250"/>
                      <a:pt x="554" y="250"/>
                    </a:cubicBezTo>
                    <a:cubicBezTo>
                      <a:pt x="553" y="250"/>
                      <a:pt x="552" y="250"/>
                      <a:pt x="551" y="251"/>
                    </a:cubicBezTo>
                    <a:cubicBezTo>
                      <a:pt x="548" y="251"/>
                      <a:pt x="541" y="252"/>
                      <a:pt x="539" y="254"/>
                    </a:cubicBezTo>
                    <a:cubicBezTo>
                      <a:pt x="537" y="256"/>
                      <a:pt x="540" y="263"/>
                      <a:pt x="541" y="266"/>
                    </a:cubicBezTo>
                    <a:cubicBezTo>
                      <a:pt x="543" y="269"/>
                      <a:pt x="540" y="271"/>
                      <a:pt x="537" y="274"/>
                    </a:cubicBezTo>
                    <a:cubicBezTo>
                      <a:pt x="536" y="275"/>
                      <a:pt x="534" y="277"/>
                      <a:pt x="534" y="278"/>
                    </a:cubicBezTo>
                    <a:cubicBezTo>
                      <a:pt x="534" y="281"/>
                      <a:pt x="531" y="283"/>
                      <a:pt x="527" y="285"/>
                    </a:cubicBezTo>
                    <a:cubicBezTo>
                      <a:pt x="526" y="285"/>
                      <a:pt x="526" y="285"/>
                      <a:pt x="526" y="285"/>
                    </a:cubicBezTo>
                    <a:cubicBezTo>
                      <a:pt x="525" y="286"/>
                      <a:pt x="524" y="286"/>
                      <a:pt x="524" y="286"/>
                    </a:cubicBezTo>
                    <a:cubicBezTo>
                      <a:pt x="520" y="288"/>
                      <a:pt x="517" y="290"/>
                      <a:pt x="517" y="292"/>
                    </a:cubicBezTo>
                    <a:cubicBezTo>
                      <a:pt x="518" y="293"/>
                      <a:pt x="517" y="294"/>
                      <a:pt x="517" y="294"/>
                    </a:cubicBezTo>
                    <a:cubicBezTo>
                      <a:pt x="516" y="295"/>
                      <a:pt x="515" y="295"/>
                      <a:pt x="514" y="295"/>
                    </a:cubicBezTo>
                    <a:cubicBezTo>
                      <a:pt x="512" y="295"/>
                      <a:pt x="509" y="294"/>
                      <a:pt x="507" y="293"/>
                    </a:cubicBezTo>
                    <a:cubicBezTo>
                      <a:pt x="506" y="292"/>
                      <a:pt x="504" y="293"/>
                      <a:pt x="502" y="293"/>
                    </a:cubicBezTo>
                    <a:cubicBezTo>
                      <a:pt x="500" y="294"/>
                      <a:pt x="499" y="294"/>
                      <a:pt x="497" y="294"/>
                    </a:cubicBezTo>
                    <a:cubicBezTo>
                      <a:pt x="497" y="294"/>
                      <a:pt x="497" y="294"/>
                      <a:pt x="497" y="294"/>
                    </a:cubicBezTo>
                    <a:cubicBezTo>
                      <a:pt x="494" y="294"/>
                      <a:pt x="493" y="293"/>
                      <a:pt x="492" y="292"/>
                    </a:cubicBezTo>
                    <a:cubicBezTo>
                      <a:pt x="491" y="291"/>
                      <a:pt x="490" y="291"/>
                      <a:pt x="489" y="292"/>
                    </a:cubicBezTo>
                    <a:cubicBezTo>
                      <a:pt x="487" y="292"/>
                      <a:pt x="485" y="292"/>
                      <a:pt x="484" y="290"/>
                    </a:cubicBezTo>
                    <a:cubicBezTo>
                      <a:pt x="483" y="289"/>
                      <a:pt x="483" y="287"/>
                      <a:pt x="483" y="286"/>
                    </a:cubicBezTo>
                    <a:cubicBezTo>
                      <a:pt x="484" y="285"/>
                      <a:pt x="485" y="284"/>
                      <a:pt x="486" y="284"/>
                    </a:cubicBezTo>
                    <a:cubicBezTo>
                      <a:pt x="488" y="284"/>
                      <a:pt x="490" y="286"/>
                      <a:pt x="490" y="288"/>
                    </a:cubicBezTo>
                    <a:cubicBezTo>
                      <a:pt x="490" y="288"/>
                      <a:pt x="490" y="288"/>
                      <a:pt x="491" y="288"/>
                    </a:cubicBezTo>
                    <a:cubicBezTo>
                      <a:pt x="491" y="288"/>
                      <a:pt x="492" y="287"/>
                      <a:pt x="494" y="286"/>
                    </a:cubicBezTo>
                    <a:cubicBezTo>
                      <a:pt x="496" y="285"/>
                      <a:pt x="497" y="286"/>
                      <a:pt x="498" y="287"/>
                    </a:cubicBezTo>
                    <a:cubicBezTo>
                      <a:pt x="498" y="288"/>
                      <a:pt x="499" y="288"/>
                      <a:pt x="501" y="288"/>
                    </a:cubicBezTo>
                    <a:cubicBezTo>
                      <a:pt x="502" y="289"/>
                      <a:pt x="502" y="288"/>
                      <a:pt x="503" y="288"/>
                    </a:cubicBezTo>
                    <a:cubicBezTo>
                      <a:pt x="503" y="287"/>
                      <a:pt x="503" y="286"/>
                      <a:pt x="506" y="287"/>
                    </a:cubicBezTo>
                    <a:cubicBezTo>
                      <a:pt x="506" y="287"/>
                      <a:pt x="507" y="287"/>
                      <a:pt x="507" y="286"/>
                    </a:cubicBezTo>
                    <a:cubicBezTo>
                      <a:pt x="507" y="286"/>
                      <a:pt x="507" y="286"/>
                      <a:pt x="507" y="286"/>
                    </a:cubicBezTo>
                    <a:cubicBezTo>
                      <a:pt x="507" y="285"/>
                      <a:pt x="506" y="285"/>
                      <a:pt x="507" y="284"/>
                    </a:cubicBezTo>
                    <a:cubicBezTo>
                      <a:pt x="507" y="283"/>
                      <a:pt x="509" y="282"/>
                      <a:pt x="511" y="281"/>
                    </a:cubicBezTo>
                    <a:cubicBezTo>
                      <a:pt x="512" y="281"/>
                      <a:pt x="512" y="281"/>
                      <a:pt x="512" y="281"/>
                    </a:cubicBezTo>
                    <a:cubicBezTo>
                      <a:pt x="512" y="280"/>
                      <a:pt x="512" y="280"/>
                      <a:pt x="513" y="279"/>
                    </a:cubicBezTo>
                    <a:cubicBezTo>
                      <a:pt x="513" y="278"/>
                      <a:pt x="513" y="276"/>
                      <a:pt x="515" y="276"/>
                    </a:cubicBezTo>
                    <a:cubicBezTo>
                      <a:pt x="515" y="275"/>
                      <a:pt x="515" y="275"/>
                      <a:pt x="515" y="275"/>
                    </a:cubicBezTo>
                    <a:cubicBezTo>
                      <a:pt x="515" y="274"/>
                      <a:pt x="516" y="273"/>
                      <a:pt x="518" y="272"/>
                    </a:cubicBezTo>
                    <a:cubicBezTo>
                      <a:pt x="518" y="272"/>
                      <a:pt x="519" y="272"/>
                      <a:pt x="519" y="271"/>
                    </a:cubicBezTo>
                    <a:cubicBezTo>
                      <a:pt x="520" y="270"/>
                      <a:pt x="521" y="269"/>
                      <a:pt x="522" y="269"/>
                    </a:cubicBezTo>
                    <a:cubicBezTo>
                      <a:pt x="523" y="269"/>
                      <a:pt x="523" y="269"/>
                      <a:pt x="523" y="269"/>
                    </a:cubicBezTo>
                    <a:cubicBezTo>
                      <a:pt x="524" y="268"/>
                      <a:pt x="524" y="267"/>
                      <a:pt x="523" y="266"/>
                    </a:cubicBezTo>
                    <a:cubicBezTo>
                      <a:pt x="522" y="265"/>
                      <a:pt x="523" y="263"/>
                      <a:pt x="523" y="262"/>
                    </a:cubicBezTo>
                    <a:cubicBezTo>
                      <a:pt x="524" y="261"/>
                      <a:pt x="525" y="259"/>
                      <a:pt x="526" y="258"/>
                    </a:cubicBezTo>
                    <a:cubicBezTo>
                      <a:pt x="527" y="258"/>
                      <a:pt x="527" y="258"/>
                      <a:pt x="527" y="258"/>
                    </a:cubicBezTo>
                    <a:cubicBezTo>
                      <a:pt x="527" y="257"/>
                      <a:pt x="527" y="257"/>
                      <a:pt x="526" y="257"/>
                    </a:cubicBezTo>
                    <a:cubicBezTo>
                      <a:pt x="526" y="256"/>
                      <a:pt x="526" y="256"/>
                      <a:pt x="526" y="256"/>
                    </a:cubicBezTo>
                    <a:cubicBezTo>
                      <a:pt x="522" y="253"/>
                      <a:pt x="518" y="250"/>
                      <a:pt x="518" y="247"/>
                    </a:cubicBezTo>
                    <a:cubicBezTo>
                      <a:pt x="518" y="246"/>
                      <a:pt x="518" y="245"/>
                      <a:pt x="518" y="243"/>
                    </a:cubicBezTo>
                    <a:cubicBezTo>
                      <a:pt x="518" y="241"/>
                      <a:pt x="517" y="239"/>
                      <a:pt x="518" y="237"/>
                    </a:cubicBezTo>
                    <a:cubicBezTo>
                      <a:pt x="519" y="236"/>
                      <a:pt x="518" y="232"/>
                      <a:pt x="518" y="230"/>
                    </a:cubicBezTo>
                    <a:cubicBezTo>
                      <a:pt x="518" y="229"/>
                      <a:pt x="518" y="229"/>
                      <a:pt x="518" y="229"/>
                    </a:cubicBezTo>
                    <a:cubicBezTo>
                      <a:pt x="518" y="227"/>
                      <a:pt x="518" y="225"/>
                      <a:pt x="519" y="223"/>
                    </a:cubicBezTo>
                    <a:cubicBezTo>
                      <a:pt x="519" y="222"/>
                      <a:pt x="520" y="220"/>
                      <a:pt x="520" y="218"/>
                    </a:cubicBezTo>
                    <a:cubicBezTo>
                      <a:pt x="521" y="214"/>
                      <a:pt x="516" y="210"/>
                      <a:pt x="513" y="208"/>
                    </a:cubicBezTo>
                    <a:cubicBezTo>
                      <a:pt x="512" y="208"/>
                      <a:pt x="511" y="207"/>
                      <a:pt x="511" y="206"/>
                    </a:cubicBezTo>
                    <a:cubicBezTo>
                      <a:pt x="511" y="204"/>
                      <a:pt x="512" y="202"/>
                      <a:pt x="516" y="199"/>
                    </a:cubicBezTo>
                    <a:cubicBezTo>
                      <a:pt x="519" y="196"/>
                      <a:pt x="520" y="186"/>
                      <a:pt x="520" y="184"/>
                    </a:cubicBezTo>
                    <a:cubicBezTo>
                      <a:pt x="519" y="183"/>
                      <a:pt x="513" y="181"/>
                      <a:pt x="509" y="181"/>
                    </a:cubicBezTo>
                    <a:cubicBezTo>
                      <a:pt x="509" y="181"/>
                      <a:pt x="509" y="181"/>
                      <a:pt x="509" y="181"/>
                    </a:cubicBezTo>
                    <a:cubicBezTo>
                      <a:pt x="508" y="181"/>
                      <a:pt x="507" y="181"/>
                      <a:pt x="506" y="181"/>
                    </a:cubicBezTo>
                    <a:cubicBezTo>
                      <a:pt x="501" y="181"/>
                      <a:pt x="493" y="180"/>
                      <a:pt x="490" y="180"/>
                    </a:cubicBezTo>
                    <a:cubicBezTo>
                      <a:pt x="488" y="179"/>
                      <a:pt x="488" y="181"/>
                      <a:pt x="486" y="183"/>
                    </a:cubicBezTo>
                    <a:cubicBezTo>
                      <a:pt x="486" y="184"/>
                      <a:pt x="486" y="184"/>
                      <a:pt x="486" y="185"/>
                    </a:cubicBezTo>
                    <a:cubicBezTo>
                      <a:pt x="485" y="185"/>
                      <a:pt x="485" y="186"/>
                      <a:pt x="484" y="187"/>
                    </a:cubicBezTo>
                    <a:cubicBezTo>
                      <a:pt x="483" y="190"/>
                      <a:pt x="481" y="193"/>
                      <a:pt x="479" y="198"/>
                    </a:cubicBezTo>
                    <a:cubicBezTo>
                      <a:pt x="478" y="204"/>
                      <a:pt x="471" y="207"/>
                      <a:pt x="467" y="208"/>
                    </a:cubicBezTo>
                    <a:cubicBezTo>
                      <a:pt x="467" y="208"/>
                      <a:pt x="466" y="209"/>
                      <a:pt x="466" y="209"/>
                    </a:cubicBezTo>
                    <a:cubicBezTo>
                      <a:pt x="464" y="209"/>
                      <a:pt x="463" y="211"/>
                      <a:pt x="462" y="213"/>
                    </a:cubicBezTo>
                    <a:cubicBezTo>
                      <a:pt x="462" y="214"/>
                      <a:pt x="462" y="215"/>
                      <a:pt x="462" y="216"/>
                    </a:cubicBezTo>
                    <a:cubicBezTo>
                      <a:pt x="463" y="217"/>
                      <a:pt x="464" y="216"/>
                      <a:pt x="465" y="216"/>
                    </a:cubicBezTo>
                    <a:cubicBezTo>
                      <a:pt x="466" y="216"/>
                      <a:pt x="467" y="216"/>
                      <a:pt x="468" y="217"/>
                    </a:cubicBezTo>
                    <a:cubicBezTo>
                      <a:pt x="468" y="217"/>
                      <a:pt x="469" y="218"/>
                      <a:pt x="469" y="219"/>
                    </a:cubicBezTo>
                    <a:cubicBezTo>
                      <a:pt x="469" y="221"/>
                      <a:pt x="468" y="225"/>
                      <a:pt x="467" y="226"/>
                    </a:cubicBezTo>
                    <a:cubicBezTo>
                      <a:pt x="467" y="226"/>
                      <a:pt x="467" y="226"/>
                      <a:pt x="467" y="226"/>
                    </a:cubicBezTo>
                    <a:cubicBezTo>
                      <a:pt x="467" y="227"/>
                      <a:pt x="468" y="229"/>
                      <a:pt x="466" y="231"/>
                    </a:cubicBezTo>
                    <a:cubicBezTo>
                      <a:pt x="464" y="232"/>
                      <a:pt x="463" y="233"/>
                      <a:pt x="463" y="235"/>
                    </a:cubicBezTo>
                    <a:cubicBezTo>
                      <a:pt x="463" y="235"/>
                      <a:pt x="463" y="236"/>
                      <a:pt x="463" y="236"/>
                    </a:cubicBezTo>
                    <a:cubicBezTo>
                      <a:pt x="463" y="236"/>
                      <a:pt x="466" y="237"/>
                      <a:pt x="468" y="238"/>
                    </a:cubicBezTo>
                    <a:cubicBezTo>
                      <a:pt x="470" y="238"/>
                      <a:pt x="473" y="239"/>
                      <a:pt x="474" y="240"/>
                    </a:cubicBezTo>
                    <a:cubicBezTo>
                      <a:pt x="476" y="241"/>
                      <a:pt x="476" y="243"/>
                      <a:pt x="477" y="244"/>
                    </a:cubicBezTo>
                    <a:cubicBezTo>
                      <a:pt x="477" y="245"/>
                      <a:pt x="478" y="247"/>
                      <a:pt x="478" y="248"/>
                    </a:cubicBezTo>
                    <a:cubicBezTo>
                      <a:pt x="479" y="249"/>
                      <a:pt x="480" y="249"/>
                      <a:pt x="481" y="249"/>
                    </a:cubicBezTo>
                    <a:cubicBezTo>
                      <a:pt x="482" y="249"/>
                      <a:pt x="484" y="250"/>
                      <a:pt x="484" y="251"/>
                    </a:cubicBezTo>
                    <a:cubicBezTo>
                      <a:pt x="485" y="252"/>
                      <a:pt x="485" y="253"/>
                      <a:pt x="484" y="255"/>
                    </a:cubicBezTo>
                    <a:cubicBezTo>
                      <a:pt x="483" y="257"/>
                      <a:pt x="480" y="262"/>
                      <a:pt x="478" y="262"/>
                    </a:cubicBezTo>
                    <a:cubicBezTo>
                      <a:pt x="477" y="262"/>
                      <a:pt x="477" y="262"/>
                      <a:pt x="477" y="262"/>
                    </a:cubicBezTo>
                    <a:cubicBezTo>
                      <a:pt x="476" y="262"/>
                      <a:pt x="473" y="260"/>
                      <a:pt x="468" y="255"/>
                    </a:cubicBezTo>
                    <a:cubicBezTo>
                      <a:pt x="467" y="254"/>
                      <a:pt x="466" y="253"/>
                      <a:pt x="465" y="253"/>
                    </a:cubicBezTo>
                    <a:cubicBezTo>
                      <a:pt x="464" y="252"/>
                      <a:pt x="461" y="250"/>
                      <a:pt x="458" y="249"/>
                    </a:cubicBezTo>
                    <a:cubicBezTo>
                      <a:pt x="455" y="248"/>
                      <a:pt x="452" y="247"/>
                      <a:pt x="450" y="246"/>
                    </a:cubicBezTo>
                    <a:cubicBezTo>
                      <a:pt x="448" y="245"/>
                      <a:pt x="446" y="245"/>
                      <a:pt x="445" y="244"/>
                    </a:cubicBezTo>
                    <a:cubicBezTo>
                      <a:pt x="442" y="243"/>
                      <a:pt x="440" y="243"/>
                      <a:pt x="437" y="241"/>
                    </a:cubicBezTo>
                    <a:cubicBezTo>
                      <a:pt x="432" y="238"/>
                      <a:pt x="429" y="236"/>
                      <a:pt x="421" y="236"/>
                    </a:cubicBezTo>
                    <a:cubicBezTo>
                      <a:pt x="419" y="236"/>
                      <a:pt x="419" y="236"/>
                      <a:pt x="419" y="236"/>
                    </a:cubicBezTo>
                    <a:cubicBezTo>
                      <a:pt x="414" y="236"/>
                      <a:pt x="410" y="235"/>
                      <a:pt x="407" y="235"/>
                    </a:cubicBezTo>
                    <a:cubicBezTo>
                      <a:pt x="405" y="235"/>
                      <a:pt x="403" y="234"/>
                      <a:pt x="402" y="234"/>
                    </a:cubicBezTo>
                    <a:cubicBezTo>
                      <a:pt x="400" y="235"/>
                      <a:pt x="399" y="234"/>
                      <a:pt x="398" y="232"/>
                    </a:cubicBezTo>
                    <a:cubicBezTo>
                      <a:pt x="398" y="231"/>
                      <a:pt x="397" y="230"/>
                      <a:pt x="394" y="229"/>
                    </a:cubicBezTo>
                    <a:cubicBezTo>
                      <a:pt x="393" y="228"/>
                      <a:pt x="391" y="228"/>
                      <a:pt x="390" y="227"/>
                    </a:cubicBezTo>
                    <a:cubicBezTo>
                      <a:pt x="387" y="226"/>
                      <a:pt x="385" y="224"/>
                      <a:pt x="384" y="225"/>
                    </a:cubicBezTo>
                    <a:cubicBezTo>
                      <a:pt x="383" y="226"/>
                      <a:pt x="382" y="227"/>
                      <a:pt x="382" y="228"/>
                    </a:cubicBezTo>
                    <a:cubicBezTo>
                      <a:pt x="383" y="229"/>
                      <a:pt x="384" y="231"/>
                      <a:pt x="386" y="231"/>
                    </a:cubicBezTo>
                    <a:cubicBezTo>
                      <a:pt x="388" y="232"/>
                      <a:pt x="389" y="233"/>
                      <a:pt x="390" y="233"/>
                    </a:cubicBezTo>
                    <a:cubicBezTo>
                      <a:pt x="390" y="234"/>
                      <a:pt x="391" y="234"/>
                      <a:pt x="393" y="234"/>
                    </a:cubicBezTo>
                    <a:cubicBezTo>
                      <a:pt x="396" y="234"/>
                      <a:pt x="398" y="234"/>
                      <a:pt x="399" y="236"/>
                    </a:cubicBezTo>
                    <a:cubicBezTo>
                      <a:pt x="400" y="237"/>
                      <a:pt x="400" y="238"/>
                      <a:pt x="400" y="240"/>
                    </a:cubicBezTo>
                    <a:cubicBezTo>
                      <a:pt x="400" y="242"/>
                      <a:pt x="403" y="245"/>
                      <a:pt x="404" y="247"/>
                    </a:cubicBezTo>
                    <a:cubicBezTo>
                      <a:pt x="405" y="248"/>
                      <a:pt x="406" y="250"/>
                      <a:pt x="405" y="251"/>
                    </a:cubicBezTo>
                    <a:cubicBezTo>
                      <a:pt x="405" y="253"/>
                      <a:pt x="403" y="254"/>
                      <a:pt x="400" y="254"/>
                    </a:cubicBezTo>
                    <a:cubicBezTo>
                      <a:pt x="395" y="254"/>
                      <a:pt x="395" y="255"/>
                      <a:pt x="395" y="255"/>
                    </a:cubicBezTo>
                    <a:cubicBezTo>
                      <a:pt x="395" y="255"/>
                      <a:pt x="395" y="255"/>
                      <a:pt x="395" y="256"/>
                    </a:cubicBezTo>
                    <a:cubicBezTo>
                      <a:pt x="396" y="257"/>
                      <a:pt x="396" y="258"/>
                      <a:pt x="395" y="259"/>
                    </a:cubicBezTo>
                    <a:cubicBezTo>
                      <a:pt x="395" y="259"/>
                      <a:pt x="394" y="260"/>
                      <a:pt x="392" y="260"/>
                    </a:cubicBezTo>
                    <a:cubicBezTo>
                      <a:pt x="391" y="260"/>
                      <a:pt x="390" y="260"/>
                      <a:pt x="389" y="259"/>
                    </a:cubicBezTo>
                    <a:cubicBezTo>
                      <a:pt x="387" y="259"/>
                      <a:pt x="386" y="258"/>
                      <a:pt x="386" y="257"/>
                    </a:cubicBezTo>
                    <a:cubicBezTo>
                      <a:pt x="385" y="255"/>
                      <a:pt x="387" y="253"/>
                      <a:pt x="388" y="252"/>
                    </a:cubicBezTo>
                    <a:cubicBezTo>
                      <a:pt x="388" y="252"/>
                      <a:pt x="387" y="250"/>
                      <a:pt x="383" y="249"/>
                    </a:cubicBezTo>
                    <a:cubicBezTo>
                      <a:pt x="383" y="249"/>
                      <a:pt x="383" y="249"/>
                      <a:pt x="383" y="249"/>
                    </a:cubicBezTo>
                    <a:cubicBezTo>
                      <a:pt x="381" y="249"/>
                      <a:pt x="376" y="252"/>
                      <a:pt x="373" y="254"/>
                    </a:cubicBezTo>
                    <a:cubicBezTo>
                      <a:pt x="371" y="255"/>
                      <a:pt x="370" y="256"/>
                      <a:pt x="369" y="256"/>
                    </a:cubicBezTo>
                    <a:cubicBezTo>
                      <a:pt x="367" y="257"/>
                      <a:pt x="365" y="257"/>
                      <a:pt x="363" y="256"/>
                    </a:cubicBezTo>
                    <a:cubicBezTo>
                      <a:pt x="361" y="256"/>
                      <a:pt x="359" y="256"/>
                      <a:pt x="357" y="256"/>
                    </a:cubicBezTo>
                    <a:cubicBezTo>
                      <a:pt x="355" y="256"/>
                      <a:pt x="354" y="256"/>
                      <a:pt x="352" y="256"/>
                    </a:cubicBezTo>
                    <a:cubicBezTo>
                      <a:pt x="349" y="257"/>
                      <a:pt x="347" y="259"/>
                      <a:pt x="346" y="261"/>
                    </a:cubicBezTo>
                    <a:cubicBezTo>
                      <a:pt x="345" y="262"/>
                      <a:pt x="344" y="263"/>
                      <a:pt x="343" y="263"/>
                    </a:cubicBezTo>
                    <a:cubicBezTo>
                      <a:pt x="342" y="263"/>
                      <a:pt x="340" y="263"/>
                      <a:pt x="338" y="263"/>
                    </a:cubicBezTo>
                    <a:cubicBezTo>
                      <a:pt x="338" y="263"/>
                      <a:pt x="337" y="263"/>
                      <a:pt x="336" y="263"/>
                    </a:cubicBezTo>
                    <a:cubicBezTo>
                      <a:pt x="334" y="263"/>
                      <a:pt x="331" y="263"/>
                      <a:pt x="329" y="262"/>
                    </a:cubicBezTo>
                    <a:cubicBezTo>
                      <a:pt x="328" y="261"/>
                      <a:pt x="327" y="260"/>
                      <a:pt x="328" y="259"/>
                    </a:cubicBezTo>
                    <a:cubicBezTo>
                      <a:pt x="328" y="258"/>
                      <a:pt x="330" y="257"/>
                      <a:pt x="332" y="257"/>
                    </a:cubicBezTo>
                    <a:cubicBezTo>
                      <a:pt x="332" y="257"/>
                      <a:pt x="332" y="257"/>
                      <a:pt x="332" y="257"/>
                    </a:cubicBezTo>
                    <a:cubicBezTo>
                      <a:pt x="334" y="257"/>
                      <a:pt x="334" y="257"/>
                      <a:pt x="334" y="257"/>
                    </a:cubicBezTo>
                    <a:cubicBezTo>
                      <a:pt x="334" y="257"/>
                      <a:pt x="334" y="257"/>
                      <a:pt x="334" y="256"/>
                    </a:cubicBezTo>
                    <a:cubicBezTo>
                      <a:pt x="332" y="254"/>
                      <a:pt x="334" y="252"/>
                      <a:pt x="335" y="251"/>
                    </a:cubicBezTo>
                    <a:cubicBezTo>
                      <a:pt x="335" y="250"/>
                      <a:pt x="335" y="250"/>
                      <a:pt x="335" y="250"/>
                    </a:cubicBezTo>
                    <a:cubicBezTo>
                      <a:pt x="333" y="250"/>
                      <a:pt x="326" y="253"/>
                      <a:pt x="324" y="254"/>
                    </a:cubicBezTo>
                    <a:cubicBezTo>
                      <a:pt x="324" y="254"/>
                      <a:pt x="324" y="255"/>
                      <a:pt x="324" y="256"/>
                    </a:cubicBezTo>
                    <a:cubicBezTo>
                      <a:pt x="324" y="257"/>
                      <a:pt x="324" y="258"/>
                      <a:pt x="322" y="259"/>
                    </a:cubicBezTo>
                    <a:cubicBezTo>
                      <a:pt x="322" y="259"/>
                      <a:pt x="321" y="260"/>
                      <a:pt x="321" y="260"/>
                    </a:cubicBezTo>
                    <a:cubicBezTo>
                      <a:pt x="320" y="260"/>
                      <a:pt x="319" y="259"/>
                      <a:pt x="319" y="258"/>
                    </a:cubicBezTo>
                    <a:cubicBezTo>
                      <a:pt x="318" y="257"/>
                      <a:pt x="318" y="257"/>
                      <a:pt x="317" y="257"/>
                    </a:cubicBezTo>
                    <a:cubicBezTo>
                      <a:pt x="317" y="257"/>
                      <a:pt x="317" y="257"/>
                      <a:pt x="316" y="257"/>
                    </a:cubicBezTo>
                    <a:cubicBezTo>
                      <a:pt x="312" y="257"/>
                      <a:pt x="299" y="260"/>
                      <a:pt x="296" y="263"/>
                    </a:cubicBezTo>
                    <a:cubicBezTo>
                      <a:pt x="294" y="265"/>
                      <a:pt x="292" y="266"/>
                      <a:pt x="290" y="267"/>
                    </a:cubicBezTo>
                    <a:cubicBezTo>
                      <a:pt x="289" y="267"/>
                      <a:pt x="287" y="268"/>
                      <a:pt x="287" y="268"/>
                    </a:cubicBezTo>
                    <a:cubicBezTo>
                      <a:pt x="287" y="270"/>
                      <a:pt x="284" y="271"/>
                      <a:pt x="281" y="271"/>
                    </a:cubicBezTo>
                    <a:cubicBezTo>
                      <a:pt x="279" y="271"/>
                      <a:pt x="277" y="272"/>
                      <a:pt x="276" y="272"/>
                    </a:cubicBezTo>
                    <a:cubicBezTo>
                      <a:pt x="275" y="273"/>
                      <a:pt x="275" y="275"/>
                      <a:pt x="275" y="277"/>
                    </a:cubicBezTo>
                    <a:cubicBezTo>
                      <a:pt x="275" y="279"/>
                      <a:pt x="275" y="281"/>
                      <a:pt x="274" y="282"/>
                    </a:cubicBezTo>
                    <a:cubicBezTo>
                      <a:pt x="274" y="284"/>
                      <a:pt x="270" y="285"/>
                      <a:pt x="263" y="285"/>
                    </a:cubicBezTo>
                    <a:cubicBezTo>
                      <a:pt x="262" y="285"/>
                      <a:pt x="261" y="285"/>
                      <a:pt x="260" y="285"/>
                    </a:cubicBezTo>
                    <a:cubicBezTo>
                      <a:pt x="259" y="285"/>
                      <a:pt x="258" y="285"/>
                      <a:pt x="257" y="285"/>
                    </a:cubicBezTo>
                    <a:cubicBezTo>
                      <a:pt x="257" y="285"/>
                      <a:pt x="257" y="285"/>
                      <a:pt x="257" y="285"/>
                    </a:cubicBezTo>
                    <a:cubicBezTo>
                      <a:pt x="254" y="285"/>
                      <a:pt x="253" y="282"/>
                      <a:pt x="252" y="280"/>
                    </a:cubicBezTo>
                    <a:cubicBezTo>
                      <a:pt x="251" y="279"/>
                      <a:pt x="250" y="277"/>
                      <a:pt x="249" y="277"/>
                    </a:cubicBezTo>
                    <a:cubicBezTo>
                      <a:pt x="248" y="277"/>
                      <a:pt x="247" y="276"/>
                      <a:pt x="247" y="276"/>
                    </a:cubicBezTo>
                    <a:cubicBezTo>
                      <a:pt x="246" y="275"/>
                      <a:pt x="247" y="272"/>
                      <a:pt x="248" y="270"/>
                    </a:cubicBezTo>
                    <a:cubicBezTo>
                      <a:pt x="249" y="268"/>
                      <a:pt x="250" y="268"/>
                      <a:pt x="251" y="268"/>
                    </a:cubicBezTo>
                    <a:cubicBezTo>
                      <a:pt x="252" y="268"/>
                      <a:pt x="253" y="268"/>
                      <a:pt x="255" y="267"/>
                    </a:cubicBezTo>
                    <a:cubicBezTo>
                      <a:pt x="256" y="266"/>
                      <a:pt x="257" y="266"/>
                      <a:pt x="258" y="266"/>
                    </a:cubicBezTo>
                    <a:cubicBezTo>
                      <a:pt x="260" y="266"/>
                      <a:pt x="261" y="266"/>
                      <a:pt x="262" y="266"/>
                    </a:cubicBezTo>
                    <a:cubicBezTo>
                      <a:pt x="262" y="266"/>
                      <a:pt x="263" y="267"/>
                      <a:pt x="263" y="267"/>
                    </a:cubicBezTo>
                    <a:cubicBezTo>
                      <a:pt x="263" y="266"/>
                      <a:pt x="262" y="265"/>
                      <a:pt x="261" y="264"/>
                    </a:cubicBezTo>
                    <a:cubicBezTo>
                      <a:pt x="260" y="262"/>
                      <a:pt x="258" y="260"/>
                      <a:pt x="257" y="258"/>
                    </a:cubicBezTo>
                    <a:cubicBezTo>
                      <a:pt x="257" y="256"/>
                      <a:pt x="254" y="255"/>
                      <a:pt x="250" y="255"/>
                    </a:cubicBezTo>
                    <a:cubicBezTo>
                      <a:pt x="249" y="255"/>
                      <a:pt x="247" y="255"/>
                      <a:pt x="246" y="255"/>
                    </a:cubicBezTo>
                    <a:cubicBezTo>
                      <a:pt x="242" y="256"/>
                      <a:pt x="237" y="256"/>
                      <a:pt x="234" y="254"/>
                    </a:cubicBezTo>
                    <a:cubicBezTo>
                      <a:pt x="233" y="254"/>
                      <a:pt x="233" y="254"/>
                      <a:pt x="233" y="254"/>
                    </a:cubicBezTo>
                    <a:cubicBezTo>
                      <a:pt x="233" y="254"/>
                      <a:pt x="234" y="255"/>
                      <a:pt x="236" y="256"/>
                    </a:cubicBezTo>
                    <a:cubicBezTo>
                      <a:pt x="240" y="257"/>
                      <a:pt x="240" y="260"/>
                      <a:pt x="240" y="261"/>
                    </a:cubicBezTo>
                    <a:cubicBezTo>
                      <a:pt x="240" y="262"/>
                      <a:pt x="240" y="263"/>
                      <a:pt x="240" y="263"/>
                    </a:cubicBezTo>
                    <a:cubicBezTo>
                      <a:pt x="241" y="266"/>
                      <a:pt x="238" y="271"/>
                      <a:pt x="236" y="275"/>
                    </a:cubicBezTo>
                    <a:cubicBezTo>
                      <a:pt x="235" y="276"/>
                      <a:pt x="235" y="276"/>
                      <a:pt x="235" y="277"/>
                    </a:cubicBezTo>
                    <a:cubicBezTo>
                      <a:pt x="235" y="277"/>
                      <a:pt x="235" y="277"/>
                      <a:pt x="236" y="277"/>
                    </a:cubicBezTo>
                    <a:cubicBezTo>
                      <a:pt x="237" y="277"/>
                      <a:pt x="237" y="277"/>
                      <a:pt x="238" y="277"/>
                    </a:cubicBezTo>
                    <a:cubicBezTo>
                      <a:pt x="238" y="277"/>
                      <a:pt x="238" y="277"/>
                      <a:pt x="238" y="277"/>
                    </a:cubicBezTo>
                    <a:cubicBezTo>
                      <a:pt x="238" y="277"/>
                      <a:pt x="238" y="277"/>
                      <a:pt x="238" y="277"/>
                    </a:cubicBezTo>
                    <a:cubicBezTo>
                      <a:pt x="239" y="277"/>
                      <a:pt x="240" y="277"/>
                      <a:pt x="241" y="278"/>
                    </a:cubicBezTo>
                    <a:cubicBezTo>
                      <a:pt x="243" y="279"/>
                      <a:pt x="243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3" y="289"/>
                      <a:pt x="242" y="290"/>
                      <a:pt x="241" y="291"/>
                    </a:cubicBezTo>
                    <a:cubicBezTo>
                      <a:pt x="240" y="292"/>
                      <a:pt x="240" y="293"/>
                      <a:pt x="240" y="294"/>
                    </a:cubicBezTo>
                    <a:cubicBezTo>
                      <a:pt x="240" y="296"/>
                      <a:pt x="238" y="296"/>
                      <a:pt x="238" y="296"/>
                    </a:cubicBezTo>
                    <a:cubicBezTo>
                      <a:pt x="237" y="296"/>
                      <a:pt x="237" y="295"/>
                      <a:pt x="236" y="295"/>
                    </a:cubicBezTo>
                    <a:cubicBezTo>
                      <a:pt x="236" y="295"/>
                      <a:pt x="235" y="294"/>
                      <a:pt x="235" y="294"/>
                    </a:cubicBezTo>
                    <a:cubicBezTo>
                      <a:pt x="235" y="295"/>
                      <a:pt x="234" y="295"/>
                      <a:pt x="234" y="295"/>
                    </a:cubicBezTo>
                    <a:cubicBezTo>
                      <a:pt x="232" y="295"/>
                      <a:pt x="231" y="293"/>
                      <a:pt x="231" y="291"/>
                    </a:cubicBezTo>
                    <a:cubicBezTo>
                      <a:pt x="231" y="290"/>
                      <a:pt x="228" y="290"/>
                      <a:pt x="226" y="290"/>
                    </a:cubicBezTo>
                    <a:cubicBezTo>
                      <a:pt x="225" y="290"/>
                      <a:pt x="223" y="290"/>
                      <a:pt x="222" y="290"/>
                    </a:cubicBezTo>
                    <a:cubicBezTo>
                      <a:pt x="219" y="289"/>
                      <a:pt x="218" y="290"/>
                      <a:pt x="217" y="292"/>
                    </a:cubicBezTo>
                    <a:cubicBezTo>
                      <a:pt x="215" y="295"/>
                      <a:pt x="209" y="296"/>
                      <a:pt x="207" y="297"/>
                    </a:cubicBezTo>
                    <a:cubicBezTo>
                      <a:pt x="206" y="297"/>
                      <a:pt x="204" y="299"/>
                      <a:pt x="202" y="301"/>
                    </a:cubicBezTo>
                    <a:cubicBezTo>
                      <a:pt x="201" y="302"/>
                      <a:pt x="200" y="302"/>
                      <a:pt x="199" y="303"/>
                    </a:cubicBezTo>
                    <a:cubicBezTo>
                      <a:pt x="198" y="304"/>
                      <a:pt x="197" y="304"/>
                      <a:pt x="197" y="306"/>
                    </a:cubicBezTo>
                    <a:cubicBezTo>
                      <a:pt x="197" y="307"/>
                      <a:pt x="198" y="308"/>
                      <a:pt x="199" y="310"/>
                    </a:cubicBezTo>
                    <a:cubicBezTo>
                      <a:pt x="203" y="313"/>
                      <a:pt x="204" y="316"/>
                      <a:pt x="204" y="318"/>
                    </a:cubicBezTo>
                    <a:cubicBezTo>
                      <a:pt x="203" y="320"/>
                      <a:pt x="202" y="320"/>
                      <a:pt x="199" y="320"/>
                    </a:cubicBezTo>
                    <a:cubicBezTo>
                      <a:pt x="196" y="320"/>
                      <a:pt x="192" y="320"/>
                      <a:pt x="190" y="318"/>
                    </a:cubicBezTo>
                    <a:cubicBezTo>
                      <a:pt x="189" y="317"/>
                      <a:pt x="185" y="316"/>
                      <a:pt x="183" y="316"/>
                    </a:cubicBezTo>
                    <a:cubicBezTo>
                      <a:pt x="182" y="316"/>
                      <a:pt x="182" y="316"/>
                      <a:pt x="181" y="316"/>
                    </a:cubicBezTo>
                    <a:cubicBezTo>
                      <a:pt x="181" y="316"/>
                      <a:pt x="181" y="316"/>
                      <a:pt x="181" y="316"/>
                    </a:cubicBezTo>
                    <a:cubicBezTo>
                      <a:pt x="179" y="316"/>
                      <a:pt x="178" y="315"/>
                      <a:pt x="175" y="313"/>
                    </a:cubicBezTo>
                    <a:cubicBezTo>
                      <a:pt x="173" y="312"/>
                      <a:pt x="171" y="310"/>
                      <a:pt x="170" y="310"/>
                    </a:cubicBezTo>
                    <a:cubicBezTo>
                      <a:pt x="170" y="310"/>
                      <a:pt x="170" y="310"/>
                      <a:pt x="170" y="310"/>
                    </a:cubicBezTo>
                    <a:cubicBezTo>
                      <a:pt x="168" y="310"/>
                      <a:pt x="166" y="313"/>
                      <a:pt x="165" y="314"/>
                    </a:cubicBezTo>
                    <a:cubicBezTo>
                      <a:pt x="165" y="315"/>
                      <a:pt x="165" y="315"/>
                      <a:pt x="165" y="315"/>
                    </a:cubicBezTo>
                    <a:cubicBezTo>
                      <a:pt x="165" y="315"/>
                      <a:pt x="165" y="315"/>
                      <a:pt x="166" y="316"/>
                    </a:cubicBezTo>
                    <a:cubicBezTo>
                      <a:pt x="166" y="317"/>
                      <a:pt x="167" y="318"/>
                      <a:pt x="168" y="319"/>
                    </a:cubicBezTo>
                    <a:cubicBezTo>
                      <a:pt x="169" y="322"/>
                      <a:pt x="175" y="322"/>
                      <a:pt x="176" y="322"/>
                    </a:cubicBezTo>
                    <a:cubicBezTo>
                      <a:pt x="177" y="322"/>
                      <a:pt x="178" y="322"/>
                      <a:pt x="179" y="323"/>
                    </a:cubicBezTo>
                    <a:cubicBezTo>
                      <a:pt x="180" y="325"/>
                      <a:pt x="179" y="328"/>
                      <a:pt x="178" y="329"/>
                    </a:cubicBezTo>
                    <a:cubicBezTo>
                      <a:pt x="177" y="331"/>
                      <a:pt x="175" y="332"/>
                      <a:pt x="172" y="332"/>
                    </a:cubicBezTo>
                    <a:cubicBezTo>
                      <a:pt x="171" y="332"/>
                      <a:pt x="170" y="331"/>
                      <a:pt x="169" y="331"/>
                    </a:cubicBezTo>
                    <a:cubicBezTo>
                      <a:pt x="169" y="330"/>
                      <a:pt x="167" y="330"/>
                      <a:pt x="166" y="330"/>
                    </a:cubicBezTo>
                    <a:cubicBezTo>
                      <a:pt x="164" y="330"/>
                      <a:pt x="162" y="330"/>
                      <a:pt x="161" y="328"/>
                    </a:cubicBezTo>
                    <a:cubicBezTo>
                      <a:pt x="161" y="326"/>
                      <a:pt x="158" y="323"/>
                      <a:pt x="154" y="324"/>
                    </a:cubicBezTo>
                    <a:cubicBezTo>
                      <a:pt x="151" y="324"/>
                      <a:pt x="150" y="324"/>
                      <a:pt x="149" y="322"/>
                    </a:cubicBezTo>
                    <a:cubicBezTo>
                      <a:pt x="148" y="321"/>
                      <a:pt x="147" y="320"/>
                      <a:pt x="148" y="317"/>
                    </a:cubicBezTo>
                    <a:cubicBezTo>
                      <a:pt x="148" y="315"/>
                      <a:pt x="147" y="314"/>
                      <a:pt x="146" y="313"/>
                    </a:cubicBezTo>
                    <a:cubicBezTo>
                      <a:pt x="146" y="312"/>
                      <a:pt x="145" y="311"/>
                      <a:pt x="145" y="310"/>
                    </a:cubicBezTo>
                    <a:cubicBezTo>
                      <a:pt x="145" y="310"/>
                      <a:pt x="145" y="309"/>
                      <a:pt x="145" y="309"/>
                    </a:cubicBezTo>
                    <a:cubicBezTo>
                      <a:pt x="144" y="307"/>
                      <a:pt x="144" y="304"/>
                      <a:pt x="146" y="303"/>
                    </a:cubicBezTo>
                    <a:cubicBezTo>
                      <a:pt x="147" y="302"/>
                      <a:pt x="147" y="302"/>
                      <a:pt x="147" y="300"/>
                    </a:cubicBezTo>
                    <a:cubicBezTo>
                      <a:pt x="146" y="299"/>
                      <a:pt x="146" y="298"/>
                      <a:pt x="146" y="298"/>
                    </a:cubicBezTo>
                    <a:cubicBezTo>
                      <a:pt x="146" y="297"/>
                      <a:pt x="146" y="297"/>
                      <a:pt x="145" y="296"/>
                    </a:cubicBezTo>
                    <a:cubicBezTo>
                      <a:pt x="144" y="295"/>
                      <a:pt x="142" y="293"/>
                      <a:pt x="140" y="293"/>
                    </a:cubicBezTo>
                    <a:cubicBezTo>
                      <a:pt x="137" y="293"/>
                      <a:pt x="136" y="292"/>
                      <a:pt x="136" y="291"/>
                    </a:cubicBezTo>
                    <a:cubicBezTo>
                      <a:pt x="135" y="290"/>
                      <a:pt x="135" y="289"/>
                      <a:pt x="134" y="289"/>
                    </a:cubicBezTo>
                    <a:cubicBezTo>
                      <a:pt x="131" y="288"/>
                      <a:pt x="124" y="283"/>
                      <a:pt x="124" y="280"/>
                    </a:cubicBezTo>
                    <a:cubicBezTo>
                      <a:pt x="123" y="280"/>
                      <a:pt x="122" y="279"/>
                      <a:pt x="121" y="279"/>
                    </a:cubicBezTo>
                    <a:cubicBezTo>
                      <a:pt x="121" y="279"/>
                      <a:pt x="120" y="278"/>
                      <a:pt x="120" y="277"/>
                    </a:cubicBezTo>
                    <a:cubicBezTo>
                      <a:pt x="120" y="277"/>
                      <a:pt x="120" y="276"/>
                      <a:pt x="121" y="276"/>
                    </a:cubicBezTo>
                    <a:cubicBezTo>
                      <a:pt x="121" y="276"/>
                      <a:pt x="122" y="276"/>
                      <a:pt x="122" y="276"/>
                    </a:cubicBezTo>
                    <a:cubicBezTo>
                      <a:pt x="124" y="276"/>
                      <a:pt x="127" y="277"/>
                      <a:pt x="130" y="279"/>
                    </a:cubicBezTo>
                    <a:cubicBezTo>
                      <a:pt x="132" y="282"/>
                      <a:pt x="137" y="284"/>
                      <a:pt x="142" y="285"/>
                    </a:cubicBezTo>
                    <a:cubicBezTo>
                      <a:pt x="146" y="285"/>
                      <a:pt x="148" y="286"/>
                      <a:pt x="151" y="287"/>
                    </a:cubicBezTo>
                    <a:cubicBezTo>
                      <a:pt x="153" y="288"/>
                      <a:pt x="156" y="289"/>
                      <a:pt x="159" y="290"/>
                    </a:cubicBezTo>
                    <a:cubicBezTo>
                      <a:pt x="164" y="291"/>
                      <a:pt x="164" y="291"/>
                      <a:pt x="164" y="291"/>
                    </a:cubicBezTo>
                    <a:cubicBezTo>
                      <a:pt x="169" y="291"/>
                      <a:pt x="173" y="292"/>
                      <a:pt x="182" y="294"/>
                    </a:cubicBezTo>
                    <a:cubicBezTo>
                      <a:pt x="183" y="294"/>
                      <a:pt x="183" y="294"/>
                      <a:pt x="184" y="294"/>
                    </a:cubicBezTo>
                    <a:cubicBezTo>
                      <a:pt x="194" y="294"/>
                      <a:pt x="206" y="285"/>
                      <a:pt x="209" y="282"/>
                    </a:cubicBezTo>
                    <a:cubicBezTo>
                      <a:pt x="211" y="280"/>
                      <a:pt x="210" y="277"/>
                      <a:pt x="209" y="274"/>
                    </a:cubicBezTo>
                    <a:cubicBezTo>
                      <a:pt x="208" y="273"/>
                      <a:pt x="208" y="272"/>
                      <a:pt x="208" y="271"/>
                    </a:cubicBezTo>
                    <a:cubicBezTo>
                      <a:pt x="208" y="270"/>
                      <a:pt x="206" y="270"/>
                      <a:pt x="205" y="269"/>
                    </a:cubicBezTo>
                    <a:cubicBezTo>
                      <a:pt x="204" y="269"/>
                      <a:pt x="203" y="268"/>
                      <a:pt x="202" y="267"/>
                    </a:cubicBezTo>
                    <a:cubicBezTo>
                      <a:pt x="202" y="266"/>
                      <a:pt x="199" y="263"/>
                      <a:pt x="195" y="263"/>
                    </a:cubicBezTo>
                    <a:cubicBezTo>
                      <a:pt x="193" y="263"/>
                      <a:pt x="191" y="261"/>
                      <a:pt x="190" y="260"/>
                    </a:cubicBezTo>
                    <a:cubicBezTo>
                      <a:pt x="189" y="259"/>
                      <a:pt x="188" y="258"/>
                      <a:pt x="188" y="258"/>
                    </a:cubicBezTo>
                    <a:cubicBezTo>
                      <a:pt x="187" y="258"/>
                      <a:pt x="187" y="258"/>
                      <a:pt x="187" y="258"/>
                    </a:cubicBezTo>
                    <a:cubicBezTo>
                      <a:pt x="184" y="258"/>
                      <a:pt x="181" y="257"/>
                      <a:pt x="174" y="252"/>
                    </a:cubicBezTo>
                    <a:cubicBezTo>
                      <a:pt x="173" y="251"/>
                      <a:pt x="173" y="251"/>
                      <a:pt x="173" y="251"/>
                    </a:cubicBezTo>
                    <a:cubicBezTo>
                      <a:pt x="165" y="246"/>
                      <a:pt x="155" y="242"/>
                      <a:pt x="152" y="242"/>
                    </a:cubicBezTo>
                    <a:cubicBezTo>
                      <a:pt x="151" y="242"/>
                      <a:pt x="151" y="242"/>
                      <a:pt x="151" y="242"/>
                    </a:cubicBezTo>
                    <a:cubicBezTo>
                      <a:pt x="150" y="243"/>
                      <a:pt x="149" y="243"/>
                      <a:pt x="148" y="243"/>
                    </a:cubicBezTo>
                    <a:cubicBezTo>
                      <a:pt x="147" y="243"/>
                      <a:pt x="146" y="243"/>
                      <a:pt x="145" y="241"/>
                    </a:cubicBezTo>
                    <a:cubicBezTo>
                      <a:pt x="144" y="240"/>
                      <a:pt x="143" y="240"/>
                      <a:pt x="142" y="240"/>
                    </a:cubicBezTo>
                    <a:cubicBezTo>
                      <a:pt x="141" y="240"/>
                      <a:pt x="140" y="241"/>
                      <a:pt x="139" y="241"/>
                    </a:cubicBezTo>
                    <a:cubicBezTo>
                      <a:pt x="138" y="242"/>
                      <a:pt x="136" y="242"/>
                      <a:pt x="135" y="242"/>
                    </a:cubicBezTo>
                    <a:cubicBezTo>
                      <a:pt x="133" y="241"/>
                      <a:pt x="132" y="241"/>
                      <a:pt x="130" y="241"/>
                    </a:cubicBezTo>
                    <a:cubicBezTo>
                      <a:pt x="129" y="241"/>
                      <a:pt x="129" y="241"/>
                      <a:pt x="128" y="241"/>
                    </a:cubicBezTo>
                    <a:cubicBezTo>
                      <a:pt x="125" y="241"/>
                      <a:pt x="124" y="240"/>
                      <a:pt x="123" y="239"/>
                    </a:cubicBezTo>
                    <a:cubicBezTo>
                      <a:pt x="123" y="238"/>
                      <a:pt x="123" y="237"/>
                      <a:pt x="124" y="236"/>
                    </a:cubicBezTo>
                    <a:cubicBezTo>
                      <a:pt x="124" y="235"/>
                      <a:pt x="126" y="235"/>
                      <a:pt x="128" y="235"/>
                    </a:cubicBezTo>
                    <a:cubicBezTo>
                      <a:pt x="128" y="235"/>
                      <a:pt x="130" y="235"/>
                      <a:pt x="130" y="235"/>
                    </a:cubicBezTo>
                    <a:cubicBezTo>
                      <a:pt x="130" y="235"/>
                      <a:pt x="130" y="235"/>
                      <a:pt x="130" y="234"/>
                    </a:cubicBezTo>
                    <a:cubicBezTo>
                      <a:pt x="128" y="234"/>
                      <a:pt x="127" y="234"/>
                      <a:pt x="124" y="233"/>
                    </a:cubicBezTo>
                    <a:cubicBezTo>
                      <a:pt x="123" y="232"/>
                      <a:pt x="122" y="232"/>
                      <a:pt x="122" y="232"/>
                    </a:cubicBezTo>
                    <a:cubicBezTo>
                      <a:pt x="120" y="232"/>
                      <a:pt x="119" y="233"/>
                      <a:pt x="119" y="234"/>
                    </a:cubicBezTo>
                    <a:cubicBezTo>
                      <a:pt x="119" y="235"/>
                      <a:pt x="117" y="236"/>
                      <a:pt x="116" y="236"/>
                    </a:cubicBezTo>
                    <a:cubicBezTo>
                      <a:pt x="115" y="236"/>
                      <a:pt x="113" y="235"/>
                      <a:pt x="112" y="234"/>
                    </a:cubicBezTo>
                    <a:cubicBezTo>
                      <a:pt x="111" y="237"/>
                      <a:pt x="110" y="237"/>
                      <a:pt x="108" y="237"/>
                    </a:cubicBezTo>
                    <a:cubicBezTo>
                      <a:pt x="108" y="237"/>
                      <a:pt x="107" y="237"/>
                      <a:pt x="107" y="237"/>
                    </a:cubicBezTo>
                    <a:cubicBezTo>
                      <a:pt x="106" y="237"/>
                      <a:pt x="104" y="238"/>
                      <a:pt x="103" y="239"/>
                    </a:cubicBezTo>
                    <a:cubicBezTo>
                      <a:pt x="102" y="240"/>
                      <a:pt x="100" y="241"/>
                      <a:pt x="99" y="241"/>
                    </a:cubicBezTo>
                    <a:cubicBezTo>
                      <a:pt x="96" y="241"/>
                      <a:pt x="94" y="244"/>
                      <a:pt x="93" y="246"/>
                    </a:cubicBezTo>
                    <a:cubicBezTo>
                      <a:pt x="93" y="248"/>
                      <a:pt x="91" y="248"/>
                      <a:pt x="90" y="248"/>
                    </a:cubicBezTo>
                    <a:cubicBezTo>
                      <a:pt x="90" y="248"/>
                      <a:pt x="89" y="248"/>
                      <a:pt x="89" y="248"/>
                    </a:cubicBezTo>
                    <a:cubicBezTo>
                      <a:pt x="89" y="250"/>
                      <a:pt x="89" y="252"/>
                      <a:pt x="88" y="254"/>
                    </a:cubicBezTo>
                    <a:cubicBezTo>
                      <a:pt x="87" y="255"/>
                      <a:pt x="87" y="255"/>
                      <a:pt x="88" y="256"/>
                    </a:cubicBezTo>
                    <a:cubicBezTo>
                      <a:pt x="89" y="257"/>
                      <a:pt x="89" y="258"/>
                      <a:pt x="89" y="258"/>
                    </a:cubicBezTo>
                    <a:cubicBezTo>
                      <a:pt x="90" y="260"/>
                      <a:pt x="92" y="260"/>
                      <a:pt x="93" y="261"/>
                    </a:cubicBezTo>
                    <a:cubicBezTo>
                      <a:pt x="94" y="261"/>
                      <a:pt x="94" y="261"/>
                      <a:pt x="95" y="261"/>
                    </a:cubicBezTo>
                    <a:cubicBezTo>
                      <a:pt x="96" y="262"/>
                      <a:pt x="102" y="267"/>
                      <a:pt x="102" y="269"/>
                    </a:cubicBezTo>
                    <a:cubicBezTo>
                      <a:pt x="102" y="272"/>
                      <a:pt x="97" y="277"/>
                      <a:pt x="96" y="277"/>
                    </a:cubicBezTo>
                    <a:cubicBezTo>
                      <a:pt x="95" y="278"/>
                      <a:pt x="93" y="280"/>
                      <a:pt x="93" y="281"/>
                    </a:cubicBezTo>
                    <a:cubicBezTo>
                      <a:pt x="93" y="281"/>
                      <a:pt x="93" y="282"/>
                      <a:pt x="93" y="282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5" y="285"/>
                      <a:pt x="100" y="291"/>
                      <a:pt x="102" y="296"/>
                    </a:cubicBezTo>
                    <a:cubicBezTo>
                      <a:pt x="104" y="298"/>
                      <a:pt x="104" y="300"/>
                      <a:pt x="104" y="301"/>
                    </a:cubicBezTo>
                    <a:cubicBezTo>
                      <a:pt x="103" y="302"/>
                      <a:pt x="102" y="302"/>
                      <a:pt x="101" y="302"/>
                    </a:cubicBezTo>
                    <a:cubicBezTo>
                      <a:pt x="101" y="302"/>
                      <a:pt x="100" y="303"/>
                      <a:pt x="99" y="303"/>
                    </a:cubicBezTo>
                    <a:cubicBezTo>
                      <a:pt x="98" y="304"/>
                      <a:pt x="99" y="306"/>
                      <a:pt x="100" y="308"/>
                    </a:cubicBezTo>
                    <a:cubicBezTo>
                      <a:pt x="100" y="309"/>
                      <a:pt x="101" y="309"/>
                      <a:pt x="101" y="310"/>
                    </a:cubicBezTo>
                    <a:cubicBezTo>
                      <a:pt x="101" y="311"/>
                      <a:pt x="100" y="312"/>
                      <a:pt x="99" y="313"/>
                    </a:cubicBezTo>
                    <a:cubicBezTo>
                      <a:pt x="99" y="313"/>
                      <a:pt x="99" y="313"/>
                      <a:pt x="99" y="313"/>
                    </a:cubicBezTo>
                    <a:cubicBezTo>
                      <a:pt x="99" y="313"/>
                      <a:pt x="100" y="313"/>
                      <a:pt x="101" y="314"/>
                    </a:cubicBezTo>
                    <a:cubicBezTo>
                      <a:pt x="102" y="314"/>
                      <a:pt x="103" y="315"/>
                      <a:pt x="103" y="316"/>
                    </a:cubicBezTo>
                    <a:cubicBezTo>
                      <a:pt x="104" y="317"/>
                      <a:pt x="103" y="317"/>
                      <a:pt x="103" y="318"/>
                    </a:cubicBezTo>
                    <a:cubicBezTo>
                      <a:pt x="102" y="319"/>
                      <a:pt x="101" y="320"/>
                      <a:pt x="102" y="320"/>
                    </a:cubicBezTo>
                    <a:cubicBezTo>
                      <a:pt x="102" y="321"/>
                      <a:pt x="103" y="322"/>
                      <a:pt x="104" y="322"/>
                    </a:cubicBezTo>
                    <a:cubicBezTo>
                      <a:pt x="105" y="323"/>
                      <a:pt x="107" y="324"/>
                      <a:pt x="107" y="326"/>
                    </a:cubicBezTo>
                    <a:cubicBezTo>
                      <a:pt x="107" y="328"/>
                      <a:pt x="105" y="329"/>
                      <a:pt x="103" y="330"/>
                    </a:cubicBezTo>
                    <a:cubicBezTo>
                      <a:pt x="103" y="330"/>
                      <a:pt x="101" y="331"/>
                      <a:pt x="101" y="331"/>
                    </a:cubicBezTo>
                    <a:cubicBezTo>
                      <a:pt x="101" y="332"/>
                      <a:pt x="104" y="333"/>
                      <a:pt x="106" y="334"/>
                    </a:cubicBezTo>
                    <a:cubicBezTo>
                      <a:pt x="108" y="336"/>
                      <a:pt x="111" y="338"/>
                      <a:pt x="113" y="340"/>
                    </a:cubicBezTo>
                    <a:cubicBezTo>
                      <a:pt x="117" y="345"/>
                      <a:pt x="117" y="346"/>
                      <a:pt x="116" y="349"/>
                    </a:cubicBezTo>
                    <a:cubicBezTo>
                      <a:pt x="115" y="351"/>
                      <a:pt x="112" y="354"/>
                      <a:pt x="109" y="356"/>
                    </a:cubicBezTo>
                    <a:cubicBezTo>
                      <a:pt x="106" y="358"/>
                      <a:pt x="103" y="360"/>
                      <a:pt x="102" y="363"/>
                    </a:cubicBezTo>
                    <a:cubicBezTo>
                      <a:pt x="100" y="366"/>
                      <a:pt x="96" y="368"/>
                      <a:pt x="93" y="371"/>
                    </a:cubicBezTo>
                    <a:cubicBezTo>
                      <a:pt x="90" y="372"/>
                      <a:pt x="88" y="373"/>
                      <a:pt x="87" y="375"/>
                    </a:cubicBezTo>
                    <a:cubicBezTo>
                      <a:pt x="86" y="376"/>
                      <a:pt x="85" y="377"/>
                      <a:pt x="84" y="378"/>
                    </a:cubicBezTo>
                    <a:cubicBezTo>
                      <a:pt x="84" y="378"/>
                      <a:pt x="85" y="378"/>
                      <a:pt x="85" y="378"/>
                    </a:cubicBezTo>
                    <a:cubicBezTo>
                      <a:pt x="85" y="378"/>
                      <a:pt x="86" y="377"/>
                      <a:pt x="86" y="377"/>
                    </a:cubicBezTo>
                    <a:cubicBezTo>
                      <a:pt x="88" y="377"/>
                      <a:pt x="89" y="379"/>
                      <a:pt x="90" y="381"/>
                    </a:cubicBezTo>
                    <a:cubicBezTo>
                      <a:pt x="91" y="382"/>
                      <a:pt x="91" y="384"/>
                      <a:pt x="92" y="384"/>
                    </a:cubicBezTo>
                    <a:cubicBezTo>
                      <a:pt x="93" y="385"/>
                      <a:pt x="95" y="385"/>
                      <a:pt x="96" y="385"/>
                    </a:cubicBezTo>
                    <a:cubicBezTo>
                      <a:pt x="98" y="385"/>
                      <a:pt x="100" y="385"/>
                      <a:pt x="101" y="386"/>
                    </a:cubicBezTo>
                    <a:cubicBezTo>
                      <a:pt x="101" y="387"/>
                      <a:pt x="101" y="388"/>
                      <a:pt x="101" y="388"/>
                    </a:cubicBezTo>
                    <a:cubicBezTo>
                      <a:pt x="101" y="389"/>
                      <a:pt x="99" y="389"/>
                      <a:pt x="98" y="389"/>
                    </a:cubicBezTo>
                    <a:cubicBezTo>
                      <a:pt x="97" y="389"/>
                      <a:pt x="96" y="389"/>
                      <a:pt x="95" y="389"/>
                    </a:cubicBezTo>
                    <a:cubicBezTo>
                      <a:pt x="94" y="389"/>
                      <a:pt x="93" y="389"/>
                      <a:pt x="91" y="390"/>
                    </a:cubicBezTo>
                    <a:cubicBezTo>
                      <a:pt x="90" y="391"/>
                      <a:pt x="88" y="391"/>
                      <a:pt x="86" y="392"/>
                    </a:cubicBezTo>
                    <a:cubicBezTo>
                      <a:pt x="84" y="393"/>
                      <a:pt x="84" y="394"/>
                      <a:pt x="83" y="394"/>
                    </a:cubicBezTo>
                    <a:cubicBezTo>
                      <a:pt x="83" y="395"/>
                      <a:pt x="83" y="395"/>
                      <a:pt x="83" y="395"/>
                    </a:cubicBezTo>
                    <a:cubicBezTo>
                      <a:pt x="84" y="398"/>
                      <a:pt x="83" y="399"/>
                      <a:pt x="82" y="400"/>
                    </a:cubicBezTo>
                    <a:cubicBezTo>
                      <a:pt x="81" y="401"/>
                      <a:pt x="81" y="401"/>
                      <a:pt x="80" y="402"/>
                    </a:cubicBezTo>
                    <a:cubicBezTo>
                      <a:pt x="80" y="403"/>
                      <a:pt x="79" y="404"/>
                      <a:pt x="78" y="405"/>
                    </a:cubicBezTo>
                    <a:cubicBezTo>
                      <a:pt x="77" y="405"/>
                      <a:pt x="77" y="406"/>
                      <a:pt x="77" y="406"/>
                    </a:cubicBezTo>
                    <a:cubicBezTo>
                      <a:pt x="77" y="407"/>
                      <a:pt x="77" y="408"/>
                      <a:pt x="77" y="409"/>
                    </a:cubicBezTo>
                    <a:cubicBezTo>
                      <a:pt x="78" y="410"/>
                      <a:pt x="78" y="411"/>
                      <a:pt x="78" y="412"/>
                    </a:cubicBezTo>
                    <a:cubicBezTo>
                      <a:pt x="78" y="414"/>
                      <a:pt x="78" y="414"/>
                      <a:pt x="79" y="416"/>
                    </a:cubicBezTo>
                    <a:cubicBezTo>
                      <a:pt x="80" y="416"/>
                      <a:pt x="80" y="416"/>
                      <a:pt x="80" y="416"/>
                    </a:cubicBezTo>
                    <a:cubicBezTo>
                      <a:pt x="80" y="417"/>
                      <a:pt x="80" y="418"/>
                      <a:pt x="80" y="419"/>
                    </a:cubicBezTo>
                    <a:cubicBezTo>
                      <a:pt x="80" y="420"/>
                      <a:pt x="79" y="420"/>
                      <a:pt x="78" y="420"/>
                    </a:cubicBezTo>
                    <a:cubicBezTo>
                      <a:pt x="78" y="421"/>
                      <a:pt x="77" y="421"/>
                      <a:pt x="77" y="421"/>
                    </a:cubicBezTo>
                    <a:cubicBezTo>
                      <a:pt x="77" y="421"/>
                      <a:pt x="77" y="421"/>
                      <a:pt x="77" y="422"/>
                    </a:cubicBezTo>
                    <a:cubicBezTo>
                      <a:pt x="77" y="422"/>
                      <a:pt x="77" y="424"/>
                      <a:pt x="78" y="425"/>
                    </a:cubicBezTo>
                    <a:cubicBezTo>
                      <a:pt x="80" y="427"/>
                      <a:pt x="80" y="429"/>
                      <a:pt x="80" y="431"/>
                    </a:cubicBezTo>
                    <a:cubicBezTo>
                      <a:pt x="79" y="432"/>
                      <a:pt x="80" y="433"/>
                      <a:pt x="82" y="435"/>
                    </a:cubicBezTo>
                    <a:cubicBezTo>
                      <a:pt x="83" y="436"/>
                      <a:pt x="84" y="438"/>
                      <a:pt x="84" y="440"/>
                    </a:cubicBezTo>
                    <a:cubicBezTo>
                      <a:pt x="84" y="441"/>
                      <a:pt x="85" y="442"/>
                      <a:pt x="85" y="442"/>
                    </a:cubicBezTo>
                    <a:cubicBezTo>
                      <a:pt x="86" y="443"/>
                      <a:pt x="87" y="444"/>
                      <a:pt x="89" y="443"/>
                    </a:cubicBezTo>
                    <a:cubicBezTo>
                      <a:pt x="92" y="443"/>
                      <a:pt x="94" y="444"/>
                      <a:pt x="95" y="446"/>
                    </a:cubicBezTo>
                    <a:cubicBezTo>
                      <a:pt x="96" y="447"/>
                      <a:pt x="96" y="447"/>
                      <a:pt x="96" y="447"/>
                    </a:cubicBezTo>
                    <a:cubicBezTo>
                      <a:pt x="97" y="447"/>
                      <a:pt x="98" y="446"/>
                      <a:pt x="99" y="446"/>
                    </a:cubicBezTo>
                    <a:cubicBezTo>
                      <a:pt x="99" y="446"/>
                      <a:pt x="99" y="446"/>
                      <a:pt x="99" y="446"/>
                    </a:cubicBezTo>
                    <a:cubicBezTo>
                      <a:pt x="99" y="446"/>
                      <a:pt x="100" y="445"/>
                      <a:pt x="101" y="445"/>
                    </a:cubicBezTo>
                    <a:cubicBezTo>
                      <a:pt x="103" y="445"/>
                      <a:pt x="107" y="447"/>
                      <a:pt x="108" y="448"/>
                    </a:cubicBezTo>
                    <a:cubicBezTo>
                      <a:pt x="109" y="448"/>
                      <a:pt x="109" y="448"/>
                      <a:pt x="109" y="448"/>
                    </a:cubicBezTo>
                    <a:cubicBezTo>
                      <a:pt x="110" y="449"/>
                      <a:pt x="110" y="451"/>
                      <a:pt x="110" y="454"/>
                    </a:cubicBezTo>
                    <a:cubicBezTo>
                      <a:pt x="110" y="454"/>
                      <a:pt x="110" y="455"/>
                      <a:pt x="110" y="456"/>
                    </a:cubicBezTo>
                    <a:cubicBezTo>
                      <a:pt x="110" y="457"/>
                      <a:pt x="110" y="458"/>
                      <a:pt x="110" y="458"/>
                    </a:cubicBezTo>
                    <a:cubicBezTo>
                      <a:pt x="110" y="460"/>
                      <a:pt x="110" y="461"/>
                      <a:pt x="111" y="462"/>
                    </a:cubicBezTo>
                    <a:cubicBezTo>
                      <a:pt x="112" y="463"/>
                      <a:pt x="113" y="464"/>
                      <a:pt x="113" y="465"/>
                    </a:cubicBezTo>
                    <a:cubicBezTo>
                      <a:pt x="114" y="467"/>
                      <a:pt x="114" y="467"/>
                      <a:pt x="115" y="468"/>
                    </a:cubicBezTo>
                    <a:cubicBezTo>
                      <a:pt x="117" y="469"/>
                      <a:pt x="118" y="470"/>
                      <a:pt x="119" y="471"/>
                    </a:cubicBezTo>
                    <a:cubicBezTo>
                      <a:pt x="120" y="472"/>
                      <a:pt x="120" y="473"/>
                      <a:pt x="121" y="473"/>
                    </a:cubicBezTo>
                    <a:cubicBezTo>
                      <a:pt x="123" y="474"/>
                      <a:pt x="126" y="476"/>
                      <a:pt x="127" y="479"/>
                    </a:cubicBezTo>
                    <a:cubicBezTo>
                      <a:pt x="127" y="481"/>
                      <a:pt x="124" y="483"/>
                      <a:pt x="121" y="485"/>
                    </a:cubicBezTo>
                    <a:cubicBezTo>
                      <a:pt x="120" y="485"/>
                      <a:pt x="118" y="484"/>
                      <a:pt x="117" y="484"/>
                    </a:cubicBezTo>
                    <a:cubicBezTo>
                      <a:pt x="116" y="483"/>
                      <a:pt x="115" y="483"/>
                      <a:pt x="115" y="483"/>
                    </a:cubicBezTo>
                    <a:cubicBezTo>
                      <a:pt x="114" y="484"/>
                      <a:pt x="115" y="485"/>
                      <a:pt x="115" y="487"/>
                    </a:cubicBezTo>
                    <a:cubicBezTo>
                      <a:pt x="116" y="488"/>
                      <a:pt x="116" y="490"/>
                      <a:pt x="117" y="491"/>
                    </a:cubicBezTo>
                    <a:cubicBezTo>
                      <a:pt x="118" y="496"/>
                      <a:pt x="118" y="496"/>
                      <a:pt x="120" y="496"/>
                    </a:cubicBezTo>
                    <a:cubicBezTo>
                      <a:pt x="121" y="496"/>
                      <a:pt x="121" y="495"/>
                      <a:pt x="122" y="494"/>
                    </a:cubicBezTo>
                    <a:cubicBezTo>
                      <a:pt x="123" y="494"/>
                      <a:pt x="123" y="494"/>
                      <a:pt x="124" y="493"/>
                    </a:cubicBezTo>
                    <a:cubicBezTo>
                      <a:pt x="124" y="493"/>
                      <a:pt x="126" y="493"/>
                      <a:pt x="128" y="493"/>
                    </a:cubicBezTo>
                    <a:cubicBezTo>
                      <a:pt x="129" y="493"/>
                      <a:pt x="130" y="493"/>
                      <a:pt x="130" y="493"/>
                    </a:cubicBezTo>
                    <a:cubicBezTo>
                      <a:pt x="131" y="493"/>
                      <a:pt x="132" y="493"/>
                      <a:pt x="134" y="493"/>
                    </a:cubicBezTo>
                    <a:cubicBezTo>
                      <a:pt x="136" y="493"/>
                      <a:pt x="138" y="493"/>
                      <a:pt x="139" y="494"/>
                    </a:cubicBezTo>
                    <a:cubicBezTo>
                      <a:pt x="140" y="496"/>
                      <a:pt x="142" y="501"/>
                      <a:pt x="141" y="503"/>
                    </a:cubicBezTo>
                    <a:cubicBezTo>
                      <a:pt x="140" y="503"/>
                      <a:pt x="141" y="504"/>
                      <a:pt x="142" y="505"/>
                    </a:cubicBezTo>
                    <a:cubicBezTo>
                      <a:pt x="142" y="506"/>
                      <a:pt x="142" y="506"/>
                      <a:pt x="143" y="507"/>
                    </a:cubicBezTo>
                    <a:cubicBezTo>
                      <a:pt x="143" y="508"/>
                      <a:pt x="145" y="508"/>
                      <a:pt x="147" y="508"/>
                    </a:cubicBezTo>
                    <a:cubicBezTo>
                      <a:pt x="148" y="508"/>
                      <a:pt x="149" y="508"/>
                      <a:pt x="149" y="508"/>
                    </a:cubicBezTo>
                    <a:cubicBezTo>
                      <a:pt x="151" y="509"/>
                      <a:pt x="155" y="514"/>
                      <a:pt x="154" y="517"/>
                    </a:cubicBezTo>
                    <a:cubicBezTo>
                      <a:pt x="154" y="517"/>
                      <a:pt x="154" y="517"/>
                      <a:pt x="154" y="518"/>
                    </a:cubicBezTo>
                    <a:cubicBezTo>
                      <a:pt x="154" y="518"/>
                      <a:pt x="155" y="518"/>
                      <a:pt x="155" y="518"/>
                    </a:cubicBezTo>
                    <a:cubicBezTo>
                      <a:pt x="156" y="518"/>
                      <a:pt x="156" y="518"/>
                      <a:pt x="156" y="518"/>
                    </a:cubicBezTo>
                    <a:cubicBezTo>
                      <a:pt x="158" y="517"/>
                      <a:pt x="160" y="518"/>
                      <a:pt x="161" y="519"/>
                    </a:cubicBezTo>
                    <a:cubicBezTo>
                      <a:pt x="161" y="519"/>
                      <a:pt x="162" y="520"/>
                      <a:pt x="162" y="520"/>
                    </a:cubicBezTo>
                    <a:cubicBezTo>
                      <a:pt x="163" y="521"/>
                      <a:pt x="164" y="521"/>
                      <a:pt x="166" y="520"/>
                    </a:cubicBezTo>
                    <a:cubicBezTo>
                      <a:pt x="167" y="519"/>
                      <a:pt x="169" y="518"/>
                      <a:pt x="170" y="518"/>
                    </a:cubicBezTo>
                    <a:cubicBezTo>
                      <a:pt x="171" y="518"/>
                      <a:pt x="172" y="519"/>
                      <a:pt x="173" y="519"/>
                    </a:cubicBezTo>
                    <a:cubicBezTo>
                      <a:pt x="173" y="520"/>
                      <a:pt x="174" y="521"/>
                      <a:pt x="175" y="522"/>
                    </a:cubicBezTo>
                    <a:cubicBezTo>
                      <a:pt x="176" y="523"/>
                      <a:pt x="177" y="524"/>
                      <a:pt x="177" y="524"/>
                    </a:cubicBezTo>
                    <a:cubicBezTo>
                      <a:pt x="177" y="524"/>
                      <a:pt x="178" y="525"/>
                      <a:pt x="179" y="525"/>
                    </a:cubicBezTo>
                    <a:cubicBezTo>
                      <a:pt x="181" y="525"/>
                      <a:pt x="183" y="525"/>
                      <a:pt x="185" y="525"/>
                    </a:cubicBezTo>
                    <a:cubicBezTo>
                      <a:pt x="186" y="526"/>
                      <a:pt x="187" y="526"/>
                      <a:pt x="188" y="526"/>
                    </a:cubicBezTo>
                    <a:cubicBezTo>
                      <a:pt x="190" y="527"/>
                      <a:pt x="191" y="527"/>
                      <a:pt x="193" y="528"/>
                    </a:cubicBezTo>
                    <a:cubicBezTo>
                      <a:pt x="194" y="528"/>
                      <a:pt x="194" y="528"/>
                      <a:pt x="195" y="529"/>
                    </a:cubicBezTo>
                    <a:cubicBezTo>
                      <a:pt x="197" y="529"/>
                      <a:pt x="199" y="530"/>
                      <a:pt x="199" y="532"/>
                    </a:cubicBezTo>
                    <a:cubicBezTo>
                      <a:pt x="199" y="533"/>
                      <a:pt x="198" y="535"/>
                      <a:pt x="197" y="535"/>
                    </a:cubicBezTo>
                    <a:cubicBezTo>
                      <a:pt x="197" y="536"/>
                      <a:pt x="196" y="536"/>
                      <a:pt x="196" y="536"/>
                    </a:cubicBezTo>
                    <a:cubicBezTo>
                      <a:pt x="196" y="536"/>
                      <a:pt x="196" y="536"/>
                      <a:pt x="197" y="536"/>
                    </a:cubicBezTo>
                    <a:cubicBezTo>
                      <a:pt x="197" y="537"/>
                      <a:pt x="198" y="538"/>
                      <a:pt x="198" y="539"/>
                    </a:cubicBezTo>
                    <a:cubicBezTo>
                      <a:pt x="198" y="540"/>
                      <a:pt x="197" y="541"/>
                      <a:pt x="196" y="541"/>
                    </a:cubicBezTo>
                    <a:cubicBezTo>
                      <a:pt x="196" y="541"/>
                      <a:pt x="195" y="541"/>
                      <a:pt x="195" y="542"/>
                    </a:cubicBezTo>
                    <a:cubicBezTo>
                      <a:pt x="195" y="542"/>
                      <a:pt x="196" y="542"/>
                      <a:pt x="196" y="543"/>
                    </a:cubicBezTo>
                    <a:cubicBezTo>
                      <a:pt x="196" y="543"/>
                      <a:pt x="197" y="544"/>
                      <a:pt x="197" y="544"/>
                    </a:cubicBezTo>
                    <a:cubicBezTo>
                      <a:pt x="197" y="545"/>
                      <a:pt x="197" y="547"/>
                      <a:pt x="196" y="549"/>
                    </a:cubicBezTo>
                    <a:cubicBezTo>
                      <a:pt x="196" y="549"/>
                      <a:pt x="195" y="550"/>
                      <a:pt x="195" y="551"/>
                    </a:cubicBezTo>
                    <a:cubicBezTo>
                      <a:pt x="195" y="552"/>
                      <a:pt x="195" y="552"/>
                      <a:pt x="193" y="552"/>
                    </a:cubicBezTo>
                    <a:cubicBezTo>
                      <a:pt x="192" y="552"/>
                      <a:pt x="190" y="552"/>
                      <a:pt x="189" y="552"/>
                    </a:cubicBezTo>
                    <a:cubicBezTo>
                      <a:pt x="188" y="552"/>
                      <a:pt x="187" y="551"/>
                      <a:pt x="186" y="551"/>
                    </a:cubicBezTo>
                    <a:cubicBezTo>
                      <a:pt x="186" y="552"/>
                      <a:pt x="184" y="553"/>
                      <a:pt x="183" y="554"/>
                    </a:cubicBezTo>
                    <a:cubicBezTo>
                      <a:pt x="181" y="555"/>
                      <a:pt x="180" y="556"/>
                      <a:pt x="179" y="557"/>
                    </a:cubicBezTo>
                    <a:cubicBezTo>
                      <a:pt x="179" y="557"/>
                      <a:pt x="179" y="558"/>
                      <a:pt x="179" y="559"/>
                    </a:cubicBezTo>
                    <a:cubicBezTo>
                      <a:pt x="182" y="558"/>
                      <a:pt x="184" y="558"/>
                      <a:pt x="186" y="558"/>
                    </a:cubicBezTo>
                    <a:cubicBezTo>
                      <a:pt x="188" y="558"/>
                      <a:pt x="189" y="559"/>
                      <a:pt x="189" y="559"/>
                    </a:cubicBezTo>
                    <a:cubicBezTo>
                      <a:pt x="190" y="560"/>
                      <a:pt x="190" y="560"/>
                      <a:pt x="190" y="561"/>
                    </a:cubicBezTo>
                    <a:cubicBezTo>
                      <a:pt x="189" y="563"/>
                      <a:pt x="180" y="567"/>
                      <a:pt x="178" y="568"/>
                    </a:cubicBezTo>
                    <a:cubicBezTo>
                      <a:pt x="178" y="568"/>
                      <a:pt x="178" y="568"/>
                      <a:pt x="179" y="569"/>
                    </a:cubicBezTo>
                    <a:cubicBezTo>
                      <a:pt x="180" y="570"/>
                      <a:pt x="181" y="571"/>
                      <a:pt x="181" y="572"/>
                    </a:cubicBezTo>
                    <a:cubicBezTo>
                      <a:pt x="181" y="574"/>
                      <a:pt x="180" y="574"/>
                      <a:pt x="178" y="575"/>
                    </a:cubicBezTo>
                    <a:cubicBezTo>
                      <a:pt x="177" y="576"/>
                      <a:pt x="175" y="577"/>
                      <a:pt x="176" y="578"/>
                    </a:cubicBezTo>
                    <a:cubicBezTo>
                      <a:pt x="176" y="579"/>
                      <a:pt x="176" y="580"/>
                      <a:pt x="175" y="581"/>
                    </a:cubicBezTo>
                    <a:cubicBezTo>
                      <a:pt x="174" y="583"/>
                      <a:pt x="171" y="583"/>
                      <a:pt x="169" y="583"/>
                    </a:cubicBezTo>
                    <a:cubicBezTo>
                      <a:pt x="168" y="583"/>
                      <a:pt x="168" y="583"/>
                      <a:pt x="167" y="583"/>
                    </a:cubicBezTo>
                    <a:cubicBezTo>
                      <a:pt x="168" y="584"/>
                      <a:pt x="168" y="584"/>
                      <a:pt x="169" y="585"/>
                    </a:cubicBezTo>
                    <a:cubicBezTo>
                      <a:pt x="170" y="587"/>
                      <a:pt x="171" y="589"/>
                      <a:pt x="175" y="589"/>
                    </a:cubicBezTo>
                    <a:cubicBezTo>
                      <a:pt x="180" y="591"/>
                      <a:pt x="186" y="595"/>
                      <a:pt x="193" y="603"/>
                    </a:cubicBezTo>
                    <a:cubicBezTo>
                      <a:pt x="194" y="603"/>
                      <a:pt x="194" y="604"/>
                      <a:pt x="195" y="604"/>
                    </a:cubicBezTo>
                    <a:cubicBezTo>
                      <a:pt x="197" y="603"/>
                      <a:pt x="198" y="603"/>
                      <a:pt x="198" y="603"/>
                    </a:cubicBezTo>
                    <a:cubicBezTo>
                      <a:pt x="202" y="602"/>
                      <a:pt x="207" y="604"/>
                      <a:pt x="211" y="606"/>
                    </a:cubicBezTo>
                    <a:cubicBezTo>
                      <a:pt x="211" y="607"/>
                      <a:pt x="213" y="607"/>
                      <a:pt x="215" y="607"/>
                    </a:cubicBezTo>
                    <a:cubicBezTo>
                      <a:pt x="216" y="607"/>
                      <a:pt x="217" y="607"/>
                      <a:pt x="219" y="607"/>
                    </a:cubicBezTo>
                    <a:cubicBezTo>
                      <a:pt x="222" y="607"/>
                      <a:pt x="225" y="606"/>
                      <a:pt x="226" y="608"/>
                    </a:cubicBezTo>
                    <a:cubicBezTo>
                      <a:pt x="227" y="610"/>
                      <a:pt x="229" y="611"/>
                      <a:pt x="231" y="611"/>
                    </a:cubicBezTo>
                    <a:cubicBezTo>
                      <a:pt x="232" y="611"/>
                      <a:pt x="234" y="612"/>
                      <a:pt x="235" y="613"/>
                    </a:cubicBezTo>
                    <a:cubicBezTo>
                      <a:pt x="235" y="614"/>
                      <a:pt x="236" y="614"/>
                      <a:pt x="236" y="614"/>
                    </a:cubicBezTo>
                    <a:cubicBezTo>
                      <a:pt x="238" y="613"/>
                      <a:pt x="241" y="613"/>
                      <a:pt x="247" y="613"/>
                    </a:cubicBezTo>
                    <a:cubicBezTo>
                      <a:pt x="248" y="613"/>
                      <a:pt x="249" y="613"/>
                      <a:pt x="249" y="614"/>
                    </a:cubicBezTo>
                    <a:cubicBezTo>
                      <a:pt x="250" y="614"/>
                      <a:pt x="250" y="614"/>
                      <a:pt x="250" y="614"/>
                    </a:cubicBezTo>
                    <a:cubicBezTo>
                      <a:pt x="252" y="614"/>
                      <a:pt x="252" y="616"/>
                      <a:pt x="253" y="618"/>
                    </a:cubicBezTo>
                    <a:cubicBezTo>
                      <a:pt x="253" y="619"/>
                      <a:pt x="253" y="620"/>
                      <a:pt x="253" y="620"/>
                    </a:cubicBezTo>
                    <a:cubicBezTo>
                      <a:pt x="254" y="620"/>
                      <a:pt x="256" y="621"/>
                      <a:pt x="257" y="622"/>
                    </a:cubicBezTo>
                    <a:cubicBezTo>
                      <a:pt x="259" y="623"/>
                      <a:pt x="261" y="624"/>
                      <a:pt x="262" y="625"/>
                    </a:cubicBezTo>
                    <a:cubicBezTo>
                      <a:pt x="264" y="625"/>
                      <a:pt x="266" y="627"/>
                      <a:pt x="268" y="628"/>
                    </a:cubicBezTo>
                    <a:cubicBezTo>
                      <a:pt x="268" y="629"/>
                      <a:pt x="269" y="629"/>
                      <a:pt x="269" y="630"/>
                    </a:cubicBezTo>
                    <a:cubicBezTo>
                      <a:pt x="270" y="630"/>
                      <a:pt x="270" y="630"/>
                      <a:pt x="270" y="630"/>
                    </a:cubicBezTo>
                    <a:close/>
                    <a:moveTo>
                      <a:pt x="486" y="286"/>
                    </a:moveTo>
                    <a:cubicBezTo>
                      <a:pt x="486" y="286"/>
                      <a:pt x="485" y="286"/>
                      <a:pt x="485" y="287"/>
                    </a:cubicBezTo>
                    <a:cubicBezTo>
                      <a:pt x="485" y="288"/>
                      <a:pt x="485" y="288"/>
                      <a:pt x="485" y="289"/>
                    </a:cubicBezTo>
                    <a:cubicBezTo>
                      <a:pt x="486" y="290"/>
                      <a:pt x="487" y="290"/>
                      <a:pt x="489" y="290"/>
                    </a:cubicBezTo>
                    <a:cubicBezTo>
                      <a:pt x="489" y="289"/>
                      <a:pt x="489" y="289"/>
                      <a:pt x="489" y="289"/>
                    </a:cubicBezTo>
                    <a:cubicBezTo>
                      <a:pt x="489" y="289"/>
                      <a:pt x="488" y="289"/>
                      <a:pt x="488" y="288"/>
                    </a:cubicBezTo>
                    <a:cubicBezTo>
                      <a:pt x="488" y="287"/>
                      <a:pt x="487" y="286"/>
                      <a:pt x="486" y="286"/>
                    </a:cubicBezTo>
                    <a:close/>
                    <a:moveTo>
                      <a:pt x="1193" y="578"/>
                    </a:moveTo>
                    <a:cubicBezTo>
                      <a:pt x="1192" y="578"/>
                      <a:pt x="1192" y="578"/>
                      <a:pt x="1192" y="578"/>
                    </a:cubicBezTo>
                    <a:cubicBezTo>
                      <a:pt x="1190" y="577"/>
                      <a:pt x="1189" y="575"/>
                      <a:pt x="1188" y="574"/>
                    </a:cubicBezTo>
                    <a:cubicBezTo>
                      <a:pt x="1187" y="572"/>
                      <a:pt x="1186" y="570"/>
                      <a:pt x="1184" y="571"/>
                    </a:cubicBezTo>
                    <a:cubicBezTo>
                      <a:pt x="1182" y="571"/>
                      <a:pt x="1182" y="573"/>
                      <a:pt x="1181" y="575"/>
                    </a:cubicBezTo>
                    <a:cubicBezTo>
                      <a:pt x="1181" y="576"/>
                      <a:pt x="1180" y="578"/>
                      <a:pt x="1179" y="578"/>
                    </a:cubicBezTo>
                    <a:cubicBezTo>
                      <a:pt x="1178" y="578"/>
                      <a:pt x="1177" y="577"/>
                      <a:pt x="1177" y="577"/>
                    </a:cubicBezTo>
                    <a:cubicBezTo>
                      <a:pt x="1175" y="575"/>
                      <a:pt x="1176" y="571"/>
                      <a:pt x="1177" y="564"/>
                    </a:cubicBezTo>
                    <a:cubicBezTo>
                      <a:pt x="1178" y="558"/>
                      <a:pt x="1179" y="551"/>
                      <a:pt x="1178" y="549"/>
                    </a:cubicBezTo>
                    <a:cubicBezTo>
                      <a:pt x="1177" y="547"/>
                      <a:pt x="1178" y="541"/>
                      <a:pt x="1179" y="530"/>
                    </a:cubicBezTo>
                    <a:cubicBezTo>
                      <a:pt x="1179" y="523"/>
                      <a:pt x="1180" y="514"/>
                      <a:pt x="1179" y="512"/>
                    </a:cubicBezTo>
                    <a:cubicBezTo>
                      <a:pt x="1178" y="509"/>
                      <a:pt x="1174" y="499"/>
                      <a:pt x="1176" y="492"/>
                    </a:cubicBezTo>
                    <a:cubicBezTo>
                      <a:pt x="1177" y="490"/>
                      <a:pt x="1176" y="488"/>
                      <a:pt x="1176" y="486"/>
                    </a:cubicBezTo>
                    <a:cubicBezTo>
                      <a:pt x="1176" y="485"/>
                      <a:pt x="1175" y="483"/>
                      <a:pt x="1176" y="482"/>
                    </a:cubicBezTo>
                    <a:cubicBezTo>
                      <a:pt x="1177" y="481"/>
                      <a:pt x="1178" y="481"/>
                      <a:pt x="1179" y="481"/>
                    </a:cubicBezTo>
                    <a:cubicBezTo>
                      <a:pt x="1180" y="481"/>
                      <a:pt x="1181" y="479"/>
                      <a:pt x="1181" y="476"/>
                    </a:cubicBezTo>
                    <a:cubicBezTo>
                      <a:pt x="1181" y="474"/>
                      <a:pt x="1181" y="472"/>
                      <a:pt x="1183" y="471"/>
                    </a:cubicBezTo>
                    <a:cubicBezTo>
                      <a:pt x="1183" y="471"/>
                      <a:pt x="1184" y="471"/>
                      <a:pt x="1184" y="471"/>
                    </a:cubicBezTo>
                    <a:cubicBezTo>
                      <a:pt x="1186" y="471"/>
                      <a:pt x="1186" y="472"/>
                      <a:pt x="1186" y="474"/>
                    </a:cubicBezTo>
                    <a:cubicBezTo>
                      <a:pt x="1187" y="477"/>
                      <a:pt x="1188" y="480"/>
                      <a:pt x="1190" y="483"/>
                    </a:cubicBezTo>
                    <a:cubicBezTo>
                      <a:pt x="1194" y="485"/>
                      <a:pt x="1193" y="489"/>
                      <a:pt x="1192" y="493"/>
                    </a:cubicBezTo>
                    <a:cubicBezTo>
                      <a:pt x="1191" y="496"/>
                      <a:pt x="1191" y="500"/>
                      <a:pt x="1192" y="504"/>
                    </a:cubicBezTo>
                    <a:cubicBezTo>
                      <a:pt x="1193" y="508"/>
                      <a:pt x="1196" y="516"/>
                      <a:pt x="1198" y="523"/>
                    </a:cubicBezTo>
                    <a:cubicBezTo>
                      <a:pt x="1199" y="529"/>
                      <a:pt x="1201" y="536"/>
                      <a:pt x="1202" y="538"/>
                    </a:cubicBezTo>
                    <a:cubicBezTo>
                      <a:pt x="1202" y="538"/>
                      <a:pt x="1204" y="541"/>
                      <a:pt x="1203" y="542"/>
                    </a:cubicBezTo>
                    <a:cubicBezTo>
                      <a:pt x="1203" y="543"/>
                      <a:pt x="1202" y="543"/>
                      <a:pt x="1201" y="543"/>
                    </a:cubicBezTo>
                    <a:cubicBezTo>
                      <a:pt x="1201" y="543"/>
                      <a:pt x="1201" y="543"/>
                      <a:pt x="1201" y="543"/>
                    </a:cubicBezTo>
                    <a:cubicBezTo>
                      <a:pt x="1200" y="543"/>
                      <a:pt x="1199" y="542"/>
                      <a:pt x="1197" y="541"/>
                    </a:cubicBezTo>
                    <a:cubicBezTo>
                      <a:pt x="1196" y="539"/>
                      <a:pt x="1193" y="538"/>
                      <a:pt x="1191" y="538"/>
                    </a:cubicBezTo>
                    <a:cubicBezTo>
                      <a:pt x="1190" y="538"/>
                      <a:pt x="1188" y="538"/>
                      <a:pt x="1188" y="541"/>
                    </a:cubicBezTo>
                    <a:cubicBezTo>
                      <a:pt x="1188" y="544"/>
                      <a:pt x="1187" y="546"/>
                      <a:pt x="1186" y="549"/>
                    </a:cubicBezTo>
                    <a:cubicBezTo>
                      <a:pt x="1185" y="552"/>
                      <a:pt x="1184" y="554"/>
                      <a:pt x="1185" y="556"/>
                    </a:cubicBezTo>
                    <a:cubicBezTo>
                      <a:pt x="1185" y="557"/>
                      <a:pt x="1185" y="557"/>
                      <a:pt x="1185" y="557"/>
                    </a:cubicBezTo>
                    <a:cubicBezTo>
                      <a:pt x="1186" y="560"/>
                      <a:pt x="1188" y="567"/>
                      <a:pt x="1190" y="567"/>
                    </a:cubicBezTo>
                    <a:cubicBezTo>
                      <a:pt x="1190" y="567"/>
                      <a:pt x="1190" y="567"/>
                      <a:pt x="1191" y="567"/>
                    </a:cubicBezTo>
                    <a:cubicBezTo>
                      <a:pt x="1193" y="567"/>
                      <a:pt x="1195" y="572"/>
                      <a:pt x="1195" y="575"/>
                    </a:cubicBezTo>
                    <a:cubicBezTo>
                      <a:pt x="1195" y="578"/>
                      <a:pt x="1193" y="578"/>
                      <a:pt x="1193" y="578"/>
                    </a:cubicBezTo>
                    <a:close/>
                    <a:moveTo>
                      <a:pt x="1185" y="568"/>
                    </a:moveTo>
                    <a:cubicBezTo>
                      <a:pt x="1188" y="568"/>
                      <a:pt x="1189" y="571"/>
                      <a:pt x="1190" y="573"/>
                    </a:cubicBezTo>
                    <a:cubicBezTo>
                      <a:pt x="1191" y="574"/>
                      <a:pt x="1192" y="575"/>
                      <a:pt x="1192" y="576"/>
                    </a:cubicBezTo>
                    <a:cubicBezTo>
                      <a:pt x="1193" y="575"/>
                      <a:pt x="1193" y="573"/>
                      <a:pt x="1192" y="571"/>
                    </a:cubicBezTo>
                    <a:cubicBezTo>
                      <a:pt x="1191" y="570"/>
                      <a:pt x="1191" y="569"/>
                      <a:pt x="1191" y="569"/>
                    </a:cubicBezTo>
                    <a:cubicBezTo>
                      <a:pt x="1190" y="569"/>
                      <a:pt x="1190" y="569"/>
                      <a:pt x="1190" y="569"/>
                    </a:cubicBezTo>
                    <a:cubicBezTo>
                      <a:pt x="1187" y="569"/>
                      <a:pt x="1185" y="564"/>
                      <a:pt x="1183" y="557"/>
                    </a:cubicBezTo>
                    <a:cubicBezTo>
                      <a:pt x="1183" y="557"/>
                      <a:pt x="1183" y="557"/>
                      <a:pt x="1183" y="557"/>
                    </a:cubicBezTo>
                    <a:cubicBezTo>
                      <a:pt x="1182" y="554"/>
                      <a:pt x="1183" y="551"/>
                      <a:pt x="1184" y="548"/>
                    </a:cubicBezTo>
                    <a:cubicBezTo>
                      <a:pt x="1185" y="546"/>
                      <a:pt x="1186" y="543"/>
                      <a:pt x="1186" y="541"/>
                    </a:cubicBezTo>
                    <a:cubicBezTo>
                      <a:pt x="1186" y="538"/>
                      <a:pt x="1188" y="536"/>
                      <a:pt x="1191" y="536"/>
                    </a:cubicBezTo>
                    <a:cubicBezTo>
                      <a:pt x="1194" y="536"/>
                      <a:pt x="1197" y="537"/>
                      <a:pt x="1199" y="539"/>
                    </a:cubicBezTo>
                    <a:cubicBezTo>
                      <a:pt x="1200" y="540"/>
                      <a:pt x="1201" y="541"/>
                      <a:pt x="1201" y="541"/>
                    </a:cubicBezTo>
                    <a:cubicBezTo>
                      <a:pt x="1201" y="541"/>
                      <a:pt x="1201" y="540"/>
                      <a:pt x="1200" y="539"/>
                    </a:cubicBezTo>
                    <a:cubicBezTo>
                      <a:pt x="1199" y="537"/>
                      <a:pt x="1198" y="531"/>
                      <a:pt x="1196" y="523"/>
                    </a:cubicBezTo>
                    <a:cubicBezTo>
                      <a:pt x="1194" y="516"/>
                      <a:pt x="1191" y="508"/>
                      <a:pt x="1190" y="504"/>
                    </a:cubicBezTo>
                    <a:cubicBezTo>
                      <a:pt x="1188" y="500"/>
                      <a:pt x="1189" y="496"/>
                      <a:pt x="1190" y="493"/>
                    </a:cubicBezTo>
                    <a:cubicBezTo>
                      <a:pt x="1191" y="488"/>
                      <a:pt x="1192" y="486"/>
                      <a:pt x="1189" y="484"/>
                    </a:cubicBezTo>
                    <a:cubicBezTo>
                      <a:pt x="1186" y="482"/>
                      <a:pt x="1185" y="477"/>
                      <a:pt x="1184" y="475"/>
                    </a:cubicBezTo>
                    <a:cubicBezTo>
                      <a:pt x="1184" y="474"/>
                      <a:pt x="1184" y="473"/>
                      <a:pt x="1184" y="473"/>
                    </a:cubicBezTo>
                    <a:cubicBezTo>
                      <a:pt x="1183" y="474"/>
                      <a:pt x="1183" y="475"/>
                      <a:pt x="1183" y="477"/>
                    </a:cubicBezTo>
                    <a:cubicBezTo>
                      <a:pt x="1183" y="479"/>
                      <a:pt x="1182" y="483"/>
                      <a:pt x="1179" y="483"/>
                    </a:cubicBezTo>
                    <a:cubicBezTo>
                      <a:pt x="1178" y="483"/>
                      <a:pt x="1178" y="483"/>
                      <a:pt x="1178" y="483"/>
                    </a:cubicBezTo>
                    <a:cubicBezTo>
                      <a:pt x="1178" y="484"/>
                      <a:pt x="1178" y="485"/>
                      <a:pt x="1178" y="486"/>
                    </a:cubicBezTo>
                    <a:cubicBezTo>
                      <a:pt x="1178" y="488"/>
                      <a:pt x="1179" y="490"/>
                      <a:pt x="1178" y="493"/>
                    </a:cubicBezTo>
                    <a:cubicBezTo>
                      <a:pt x="1176" y="498"/>
                      <a:pt x="1179" y="506"/>
                      <a:pt x="1181" y="511"/>
                    </a:cubicBezTo>
                    <a:cubicBezTo>
                      <a:pt x="1182" y="514"/>
                      <a:pt x="1181" y="522"/>
                      <a:pt x="1181" y="531"/>
                    </a:cubicBezTo>
                    <a:cubicBezTo>
                      <a:pt x="1180" y="538"/>
                      <a:pt x="1179" y="546"/>
                      <a:pt x="1180" y="548"/>
                    </a:cubicBezTo>
                    <a:cubicBezTo>
                      <a:pt x="1181" y="551"/>
                      <a:pt x="1180" y="558"/>
                      <a:pt x="1179" y="564"/>
                    </a:cubicBezTo>
                    <a:cubicBezTo>
                      <a:pt x="1179" y="569"/>
                      <a:pt x="1178" y="574"/>
                      <a:pt x="1178" y="575"/>
                    </a:cubicBezTo>
                    <a:cubicBezTo>
                      <a:pt x="1178" y="575"/>
                      <a:pt x="1179" y="575"/>
                      <a:pt x="1179" y="576"/>
                    </a:cubicBezTo>
                    <a:cubicBezTo>
                      <a:pt x="1179" y="575"/>
                      <a:pt x="1179" y="575"/>
                      <a:pt x="1179" y="574"/>
                    </a:cubicBezTo>
                    <a:cubicBezTo>
                      <a:pt x="1179" y="572"/>
                      <a:pt x="1180" y="569"/>
                      <a:pt x="1184" y="569"/>
                    </a:cubicBezTo>
                    <a:cubicBezTo>
                      <a:pt x="1184" y="569"/>
                      <a:pt x="1184" y="568"/>
                      <a:pt x="1185" y="568"/>
                    </a:cubicBezTo>
                    <a:close/>
                    <a:moveTo>
                      <a:pt x="810" y="509"/>
                    </a:moveTo>
                    <a:cubicBezTo>
                      <a:pt x="808" y="509"/>
                      <a:pt x="806" y="508"/>
                      <a:pt x="805" y="507"/>
                    </a:cubicBezTo>
                    <a:cubicBezTo>
                      <a:pt x="805" y="507"/>
                      <a:pt x="805" y="507"/>
                      <a:pt x="805" y="506"/>
                    </a:cubicBezTo>
                    <a:cubicBezTo>
                      <a:pt x="806" y="505"/>
                      <a:pt x="807" y="504"/>
                      <a:pt x="810" y="503"/>
                    </a:cubicBezTo>
                    <a:cubicBezTo>
                      <a:pt x="815" y="502"/>
                      <a:pt x="822" y="500"/>
                      <a:pt x="824" y="495"/>
                    </a:cubicBezTo>
                    <a:cubicBezTo>
                      <a:pt x="826" y="490"/>
                      <a:pt x="830" y="487"/>
                      <a:pt x="835" y="484"/>
                    </a:cubicBezTo>
                    <a:cubicBezTo>
                      <a:pt x="840" y="480"/>
                      <a:pt x="846" y="476"/>
                      <a:pt x="850" y="470"/>
                    </a:cubicBezTo>
                    <a:cubicBezTo>
                      <a:pt x="851" y="467"/>
                      <a:pt x="853" y="464"/>
                      <a:pt x="855" y="461"/>
                    </a:cubicBezTo>
                    <a:cubicBezTo>
                      <a:pt x="858" y="454"/>
                      <a:pt x="860" y="450"/>
                      <a:pt x="863" y="450"/>
                    </a:cubicBezTo>
                    <a:cubicBezTo>
                      <a:pt x="863" y="450"/>
                      <a:pt x="863" y="450"/>
                      <a:pt x="863" y="450"/>
                    </a:cubicBezTo>
                    <a:cubicBezTo>
                      <a:pt x="864" y="450"/>
                      <a:pt x="864" y="451"/>
                      <a:pt x="865" y="452"/>
                    </a:cubicBezTo>
                    <a:cubicBezTo>
                      <a:pt x="866" y="458"/>
                      <a:pt x="860" y="480"/>
                      <a:pt x="853" y="486"/>
                    </a:cubicBezTo>
                    <a:cubicBezTo>
                      <a:pt x="849" y="490"/>
                      <a:pt x="844" y="492"/>
                      <a:pt x="839" y="494"/>
                    </a:cubicBezTo>
                    <a:cubicBezTo>
                      <a:pt x="834" y="496"/>
                      <a:pt x="829" y="498"/>
                      <a:pt x="829" y="500"/>
                    </a:cubicBezTo>
                    <a:cubicBezTo>
                      <a:pt x="829" y="506"/>
                      <a:pt x="817" y="509"/>
                      <a:pt x="810" y="509"/>
                    </a:cubicBezTo>
                    <a:close/>
                    <a:moveTo>
                      <a:pt x="808" y="507"/>
                    </a:moveTo>
                    <a:cubicBezTo>
                      <a:pt x="808" y="507"/>
                      <a:pt x="809" y="507"/>
                      <a:pt x="810" y="507"/>
                    </a:cubicBezTo>
                    <a:cubicBezTo>
                      <a:pt x="817" y="507"/>
                      <a:pt x="827" y="504"/>
                      <a:pt x="827" y="500"/>
                    </a:cubicBezTo>
                    <a:cubicBezTo>
                      <a:pt x="827" y="496"/>
                      <a:pt x="832" y="494"/>
                      <a:pt x="838" y="492"/>
                    </a:cubicBezTo>
                    <a:cubicBezTo>
                      <a:pt x="843" y="490"/>
                      <a:pt x="848" y="488"/>
                      <a:pt x="851" y="485"/>
                    </a:cubicBezTo>
                    <a:cubicBezTo>
                      <a:pt x="859" y="478"/>
                      <a:pt x="864" y="455"/>
                      <a:pt x="862" y="452"/>
                    </a:cubicBezTo>
                    <a:cubicBezTo>
                      <a:pt x="861" y="453"/>
                      <a:pt x="858" y="458"/>
                      <a:pt x="857" y="462"/>
                    </a:cubicBezTo>
                    <a:cubicBezTo>
                      <a:pt x="855" y="465"/>
                      <a:pt x="853" y="469"/>
                      <a:pt x="851" y="471"/>
                    </a:cubicBezTo>
                    <a:cubicBezTo>
                      <a:pt x="848" y="477"/>
                      <a:pt x="842" y="482"/>
                      <a:pt x="837" y="485"/>
                    </a:cubicBezTo>
                    <a:cubicBezTo>
                      <a:pt x="832" y="489"/>
                      <a:pt x="827" y="492"/>
                      <a:pt x="826" y="496"/>
                    </a:cubicBezTo>
                    <a:cubicBezTo>
                      <a:pt x="823" y="501"/>
                      <a:pt x="816" y="504"/>
                      <a:pt x="811" y="505"/>
                    </a:cubicBezTo>
                    <a:cubicBezTo>
                      <a:pt x="810" y="506"/>
                      <a:pt x="809" y="506"/>
                      <a:pt x="808" y="507"/>
                    </a:cubicBezTo>
                    <a:close/>
                    <a:moveTo>
                      <a:pt x="25" y="469"/>
                    </a:moveTo>
                    <a:cubicBezTo>
                      <a:pt x="17" y="469"/>
                      <a:pt x="7" y="467"/>
                      <a:pt x="6" y="467"/>
                    </a:cubicBezTo>
                    <a:cubicBezTo>
                      <a:pt x="5" y="467"/>
                      <a:pt x="3" y="466"/>
                      <a:pt x="1" y="465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4"/>
                      <a:pt x="0" y="464"/>
                      <a:pt x="0" y="464"/>
                    </a:cubicBezTo>
                    <a:cubicBezTo>
                      <a:pt x="1" y="463"/>
                      <a:pt x="1" y="463"/>
                      <a:pt x="1" y="462"/>
                    </a:cubicBezTo>
                    <a:cubicBezTo>
                      <a:pt x="1" y="462"/>
                      <a:pt x="1" y="461"/>
                      <a:pt x="1" y="461"/>
                    </a:cubicBezTo>
                    <a:cubicBezTo>
                      <a:pt x="2" y="459"/>
                      <a:pt x="4" y="459"/>
                      <a:pt x="6" y="459"/>
                    </a:cubicBezTo>
                    <a:cubicBezTo>
                      <a:pt x="8" y="459"/>
                      <a:pt x="9" y="460"/>
                      <a:pt x="9" y="461"/>
                    </a:cubicBezTo>
                    <a:cubicBezTo>
                      <a:pt x="9" y="462"/>
                      <a:pt x="9" y="462"/>
                      <a:pt x="10" y="462"/>
                    </a:cubicBezTo>
                    <a:cubicBezTo>
                      <a:pt x="11" y="463"/>
                      <a:pt x="12" y="463"/>
                      <a:pt x="12" y="462"/>
                    </a:cubicBezTo>
                    <a:cubicBezTo>
                      <a:pt x="12" y="462"/>
                      <a:pt x="12" y="462"/>
                      <a:pt x="12" y="462"/>
                    </a:cubicBezTo>
                    <a:cubicBezTo>
                      <a:pt x="12" y="461"/>
                      <a:pt x="11" y="461"/>
                      <a:pt x="12" y="460"/>
                    </a:cubicBezTo>
                    <a:cubicBezTo>
                      <a:pt x="12" y="459"/>
                      <a:pt x="13" y="458"/>
                      <a:pt x="14" y="458"/>
                    </a:cubicBezTo>
                    <a:cubicBezTo>
                      <a:pt x="14" y="457"/>
                      <a:pt x="15" y="457"/>
                      <a:pt x="15" y="457"/>
                    </a:cubicBezTo>
                    <a:cubicBezTo>
                      <a:pt x="15" y="456"/>
                      <a:pt x="14" y="456"/>
                      <a:pt x="14" y="456"/>
                    </a:cubicBezTo>
                    <a:cubicBezTo>
                      <a:pt x="11" y="454"/>
                      <a:pt x="11" y="454"/>
                      <a:pt x="11" y="454"/>
                    </a:cubicBezTo>
                    <a:cubicBezTo>
                      <a:pt x="15" y="454"/>
                      <a:pt x="15" y="454"/>
                      <a:pt x="15" y="454"/>
                    </a:cubicBezTo>
                    <a:cubicBezTo>
                      <a:pt x="16" y="454"/>
                      <a:pt x="17" y="453"/>
                      <a:pt x="18" y="453"/>
                    </a:cubicBezTo>
                    <a:cubicBezTo>
                      <a:pt x="19" y="453"/>
                      <a:pt x="20" y="454"/>
                      <a:pt x="21" y="455"/>
                    </a:cubicBezTo>
                    <a:cubicBezTo>
                      <a:pt x="22" y="456"/>
                      <a:pt x="24" y="457"/>
                      <a:pt x="25" y="457"/>
                    </a:cubicBezTo>
                    <a:cubicBezTo>
                      <a:pt x="26" y="457"/>
                      <a:pt x="26" y="456"/>
                      <a:pt x="26" y="456"/>
                    </a:cubicBezTo>
                    <a:cubicBezTo>
                      <a:pt x="26" y="456"/>
                      <a:pt x="26" y="456"/>
                      <a:pt x="27" y="456"/>
                    </a:cubicBezTo>
                    <a:cubicBezTo>
                      <a:pt x="29" y="456"/>
                      <a:pt x="33" y="458"/>
                      <a:pt x="33" y="461"/>
                    </a:cubicBezTo>
                    <a:cubicBezTo>
                      <a:pt x="33" y="461"/>
                      <a:pt x="32" y="462"/>
                      <a:pt x="32" y="463"/>
                    </a:cubicBezTo>
                    <a:cubicBezTo>
                      <a:pt x="32" y="464"/>
                      <a:pt x="32" y="466"/>
                      <a:pt x="32" y="467"/>
                    </a:cubicBezTo>
                    <a:cubicBezTo>
                      <a:pt x="33" y="468"/>
                      <a:pt x="33" y="468"/>
                      <a:pt x="33" y="468"/>
                    </a:cubicBezTo>
                    <a:cubicBezTo>
                      <a:pt x="31" y="468"/>
                      <a:pt x="31" y="468"/>
                      <a:pt x="31" y="468"/>
                    </a:cubicBezTo>
                    <a:cubicBezTo>
                      <a:pt x="30" y="468"/>
                      <a:pt x="28" y="469"/>
                      <a:pt x="25" y="469"/>
                    </a:cubicBezTo>
                    <a:close/>
                    <a:moveTo>
                      <a:pt x="3" y="464"/>
                    </a:moveTo>
                    <a:cubicBezTo>
                      <a:pt x="4" y="464"/>
                      <a:pt x="6" y="465"/>
                      <a:pt x="6" y="465"/>
                    </a:cubicBezTo>
                    <a:cubicBezTo>
                      <a:pt x="7" y="465"/>
                      <a:pt x="17" y="466"/>
                      <a:pt x="25" y="466"/>
                    </a:cubicBezTo>
                    <a:cubicBezTo>
                      <a:pt x="27" y="466"/>
                      <a:pt x="29" y="466"/>
                      <a:pt x="30" y="466"/>
                    </a:cubicBezTo>
                    <a:cubicBezTo>
                      <a:pt x="30" y="465"/>
                      <a:pt x="30" y="464"/>
                      <a:pt x="30" y="463"/>
                    </a:cubicBezTo>
                    <a:cubicBezTo>
                      <a:pt x="30" y="462"/>
                      <a:pt x="31" y="461"/>
                      <a:pt x="31" y="461"/>
                    </a:cubicBezTo>
                    <a:cubicBezTo>
                      <a:pt x="31" y="460"/>
                      <a:pt x="28" y="458"/>
                      <a:pt x="27" y="458"/>
                    </a:cubicBezTo>
                    <a:cubicBezTo>
                      <a:pt x="26" y="459"/>
                      <a:pt x="26" y="459"/>
                      <a:pt x="25" y="459"/>
                    </a:cubicBezTo>
                    <a:cubicBezTo>
                      <a:pt x="24" y="459"/>
                      <a:pt x="21" y="457"/>
                      <a:pt x="20" y="456"/>
                    </a:cubicBezTo>
                    <a:cubicBezTo>
                      <a:pt x="19" y="456"/>
                      <a:pt x="19" y="456"/>
                      <a:pt x="18" y="456"/>
                    </a:cubicBezTo>
                    <a:cubicBezTo>
                      <a:pt x="18" y="456"/>
                      <a:pt x="17" y="456"/>
                      <a:pt x="17" y="456"/>
                    </a:cubicBezTo>
                    <a:cubicBezTo>
                      <a:pt x="17" y="456"/>
                      <a:pt x="17" y="456"/>
                      <a:pt x="17" y="456"/>
                    </a:cubicBezTo>
                    <a:cubicBezTo>
                      <a:pt x="18" y="458"/>
                      <a:pt x="16" y="459"/>
                      <a:pt x="15" y="459"/>
                    </a:cubicBezTo>
                    <a:cubicBezTo>
                      <a:pt x="14" y="460"/>
                      <a:pt x="14" y="460"/>
                      <a:pt x="14" y="461"/>
                    </a:cubicBezTo>
                    <a:cubicBezTo>
                      <a:pt x="14" y="461"/>
                      <a:pt x="14" y="461"/>
                      <a:pt x="14" y="461"/>
                    </a:cubicBezTo>
                    <a:cubicBezTo>
                      <a:pt x="15" y="462"/>
                      <a:pt x="14" y="463"/>
                      <a:pt x="14" y="463"/>
                    </a:cubicBezTo>
                    <a:cubicBezTo>
                      <a:pt x="14" y="464"/>
                      <a:pt x="13" y="465"/>
                      <a:pt x="11" y="465"/>
                    </a:cubicBezTo>
                    <a:cubicBezTo>
                      <a:pt x="10" y="465"/>
                      <a:pt x="9" y="464"/>
                      <a:pt x="9" y="464"/>
                    </a:cubicBezTo>
                    <a:cubicBezTo>
                      <a:pt x="8" y="463"/>
                      <a:pt x="7" y="463"/>
                      <a:pt x="7" y="461"/>
                    </a:cubicBezTo>
                    <a:cubicBezTo>
                      <a:pt x="7" y="461"/>
                      <a:pt x="6" y="461"/>
                      <a:pt x="6" y="461"/>
                    </a:cubicBezTo>
                    <a:cubicBezTo>
                      <a:pt x="4" y="461"/>
                      <a:pt x="3" y="462"/>
                      <a:pt x="3" y="462"/>
                    </a:cubicBezTo>
                    <a:cubicBezTo>
                      <a:pt x="3" y="462"/>
                      <a:pt x="3" y="463"/>
                      <a:pt x="3" y="464"/>
                    </a:cubicBezTo>
                    <a:close/>
                    <a:moveTo>
                      <a:pt x="286" y="253"/>
                    </a:moveTo>
                    <a:cubicBezTo>
                      <a:pt x="284" y="253"/>
                      <a:pt x="282" y="252"/>
                      <a:pt x="280" y="250"/>
                    </a:cubicBezTo>
                    <a:cubicBezTo>
                      <a:pt x="278" y="248"/>
                      <a:pt x="277" y="246"/>
                      <a:pt x="278" y="244"/>
                    </a:cubicBezTo>
                    <a:cubicBezTo>
                      <a:pt x="279" y="241"/>
                      <a:pt x="283" y="238"/>
                      <a:pt x="288" y="238"/>
                    </a:cubicBezTo>
                    <a:cubicBezTo>
                      <a:pt x="288" y="238"/>
                      <a:pt x="289" y="238"/>
                      <a:pt x="290" y="238"/>
                    </a:cubicBezTo>
                    <a:cubicBezTo>
                      <a:pt x="293" y="239"/>
                      <a:pt x="301" y="242"/>
                      <a:pt x="301" y="245"/>
                    </a:cubicBezTo>
                    <a:cubicBezTo>
                      <a:pt x="301" y="246"/>
                      <a:pt x="300" y="246"/>
                      <a:pt x="299" y="247"/>
                    </a:cubicBezTo>
                    <a:cubicBezTo>
                      <a:pt x="298" y="247"/>
                      <a:pt x="296" y="248"/>
                      <a:pt x="295" y="249"/>
                    </a:cubicBezTo>
                    <a:cubicBezTo>
                      <a:pt x="293" y="251"/>
                      <a:pt x="290" y="253"/>
                      <a:pt x="286" y="253"/>
                    </a:cubicBezTo>
                    <a:close/>
                    <a:moveTo>
                      <a:pt x="288" y="240"/>
                    </a:moveTo>
                    <a:cubicBezTo>
                      <a:pt x="284" y="240"/>
                      <a:pt x="281" y="242"/>
                      <a:pt x="280" y="245"/>
                    </a:cubicBezTo>
                    <a:cubicBezTo>
                      <a:pt x="279" y="246"/>
                      <a:pt x="280" y="247"/>
                      <a:pt x="281" y="249"/>
                    </a:cubicBezTo>
                    <a:cubicBezTo>
                      <a:pt x="283" y="250"/>
                      <a:pt x="284" y="251"/>
                      <a:pt x="286" y="251"/>
                    </a:cubicBezTo>
                    <a:cubicBezTo>
                      <a:pt x="289" y="251"/>
                      <a:pt x="291" y="249"/>
                      <a:pt x="294" y="247"/>
                    </a:cubicBezTo>
                    <a:cubicBezTo>
                      <a:pt x="295" y="246"/>
                      <a:pt x="297" y="245"/>
                      <a:pt x="298" y="245"/>
                    </a:cubicBezTo>
                    <a:cubicBezTo>
                      <a:pt x="298" y="245"/>
                      <a:pt x="298" y="245"/>
                      <a:pt x="298" y="245"/>
                    </a:cubicBezTo>
                    <a:cubicBezTo>
                      <a:pt x="297" y="244"/>
                      <a:pt x="294" y="242"/>
                      <a:pt x="290" y="240"/>
                    </a:cubicBezTo>
                    <a:cubicBezTo>
                      <a:pt x="289" y="240"/>
                      <a:pt x="288" y="240"/>
                      <a:pt x="288" y="240"/>
                    </a:cubicBezTo>
                    <a:close/>
                    <a:moveTo>
                      <a:pt x="364" y="221"/>
                    </a:moveTo>
                    <a:cubicBezTo>
                      <a:pt x="360" y="221"/>
                      <a:pt x="354" y="221"/>
                      <a:pt x="350" y="220"/>
                    </a:cubicBezTo>
                    <a:cubicBezTo>
                      <a:pt x="348" y="220"/>
                      <a:pt x="346" y="219"/>
                      <a:pt x="344" y="219"/>
                    </a:cubicBezTo>
                    <a:cubicBezTo>
                      <a:pt x="341" y="219"/>
                      <a:pt x="331" y="218"/>
                      <a:pt x="330" y="214"/>
                    </a:cubicBezTo>
                    <a:cubicBezTo>
                      <a:pt x="330" y="213"/>
                      <a:pt x="330" y="212"/>
                      <a:pt x="331" y="211"/>
                    </a:cubicBezTo>
                    <a:cubicBezTo>
                      <a:pt x="332" y="210"/>
                      <a:pt x="332" y="210"/>
                      <a:pt x="332" y="209"/>
                    </a:cubicBezTo>
                    <a:cubicBezTo>
                      <a:pt x="331" y="207"/>
                      <a:pt x="327" y="205"/>
                      <a:pt x="325" y="205"/>
                    </a:cubicBezTo>
                    <a:cubicBezTo>
                      <a:pt x="325" y="205"/>
                      <a:pt x="325" y="205"/>
                      <a:pt x="325" y="205"/>
                    </a:cubicBezTo>
                    <a:cubicBezTo>
                      <a:pt x="325" y="205"/>
                      <a:pt x="325" y="205"/>
                      <a:pt x="325" y="206"/>
                    </a:cubicBezTo>
                    <a:cubicBezTo>
                      <a:pt x="326" y="208"/>
                      <a:pt x="327" y="209"/>
                      <a:pt x="326" y="211"/>
                    </a:cubicBezTo>
                    <a:cubicBezTo>
                      <a:pt x="325" y="212"/>
                      <a:pt x="323" y="212"/>
                      <a:pt x="320" y="210"/>
                    </a:cubicBezTo>
                    <a:cubicBezTo>
                      <a:pt x="318" y="208"/>
                      <a:pt x="319" y="206"/>
                      <a:pt x="319" y="204"/>
                    </a:cubicBezTo>
                    <a:cubicBezTo>
                      <a:pt x="319" y="204"/>
                      <a:pt x="320" y="203"/>
                      <a:pt x="320" y="203"/>
                    </a:cubicBezTo>
                    <a:cubicBezTo>
                      <a:pt x="320" y="203"/>
                      <a:pt x="319" y="203"/>
                      <a:pt x="319" y="203"/>
                    </a:cubicBezTo>
                    <a:cubicBezTo>
                      <a:pt x="318" y="203"/>
                      <a:pt x="318" y="203"/>
                      <a:pt x="317" y="203"/>
                    </a:cubicBezTo>
                    <a:cubicBezTo>
                      <a:pt x="314" y="203"/>
                      <a:pt x="310" y="203"/>
                      <a:pt x="309" y="201"/>
                    </a:cubicBezTo>
                    <a:cubicBezTo>
                      <a:pt x="308" y="200"/>
                      <a:pt x="308" y="198"/>
                      <a:pt x="308" y="196"/>
                    </a:cubicBezTo>
                    <a:cubicBezTo>
                      <a:pt x="309" y="192"/>
                      <a:pt x="313" y="192"/>
                      <a:pt x="316" y="192"/>
                    </a:cubicBezTo>
                    <a:cubicBezTo>
                      <a:pt x="319" y="191"/>
                      <a:pt x="320" y="191"/>
                      <a:pt x="320" y="190"/>
                    </a:cubicBezTo>
                    <a:cubicBezTo>
                      <a:pt x="320" y="187"/>
                      <a:pt x="323" y="186"/>
                      <a:pt x="325" y="185"/>
                    </a:cubicBezTo>
                    <a:cubicBezTo>
                      <a:pt x="326" y="185"/>
                      <a:pt x="326" y="185"/>
                      <a:pt x="326" y="184"/>
                    </a:cubicBezTo>
                    <a:cubicBezTo>
                      <a:pt x="326" y="184"/>
                      <a:pt x="324" y="182"/>
                      <a:pt x="323" y="181"/>
                    </a:cubicBezTo>
                    <a:cubicBezTo>
                      <a:pt x="322" y="180"/>
                      <a:pt x="321" y="179"/>
                      <a:pt x="321" y="178"/>
                    </a:cubicBezTo>
                    <a:cubicBezTo>
                      <a:pt x="321" y="177"/>
                      <a:pt x="323" y="177"/>
                      <a:pt x="324" y="177"/>
                    </a:cubicBezTo>
                    <a:cubicBezTo>
                      <a:pt x="326" y="177"/>
                      <a:pt x="328" y="176"/>
                      <a:pt x="329" y="175"/>
                    </a:cubicBezTo>
                    <a:cubicBezTo>
                      <a:pt x="330" y="175"/>
                      <a:pt x="330" y="174"/>
                      <a:pt x="330" y="173"/>
                    </a:cubicBezTo>
                    <a:cubicBezTo>
                      <a:pt x="330" y="172"/>
                      <a:pt x="330" y="172"/>
                      <a:pt x="330" y="171"/>
                    </a:cubicBezTo>
                    <a:cubicBezTo>
                      <a:pt x="331" y="171"/>
                      <a:pt x="332" y="170"/>
                      <a:pt x="334" y="170"/>
                    </a:cubicBezTo>
                    <a:cubicBezTo>
                      <a:pt x="336" y="170"/>
                      <a:pt x="338" y="170"/>
                      <a:pt x="338" y="169"/>
                    </a:cubicBezTo>
                    <a:cubicBezTo>
                      <a:pt x="338" y="169"/>
                      <a:pt x="338" y="169"/>
                      <a:pt x="338" y="169"/>
                    </a:cubicBezTo>
                    <a:cubicBezTo>
                      <a:pt x="338" y="167"/>
                      <a:pt x="339" y="165"/>
                      <a:pt x="341" y="164"/>
                    </a:cubicBezTo>
                    <a:cubicBezTo>
                      <a:pt x="338" y="164"/>
                      <a:pt x="338" y="162"/>
                      <a:pt x="338" y="161"/>
                    </a:cubicBezTo>
                    <a:cubicBezTo>
                      <a:pt x="337" y="159"/>
                      <a:pt x="340" y="156"/>
                      <a:pt x="343" y="155"/>
                    </a:cubicBezTo>
                    <a:cubicBezTo>
                      <a:pt x="344" y="155"/>
                      <a:pt x="344" y="155"/>
                      <a:pt x="344" y="155"/>
                    </a:cubicBezTo>
                    <a:cubicBezTo>
                      <a:pt x="346" y="155"/>
                      <a:pt x="350" y="154"/>
                      <a:pt x="350" y="153"/>
                    </a:cubicBezTo>
                    <a:cubicBezTo>
                      <a:pt x="350" y="153"/>
                      <a:pt x="350" y="153"/>
                      <a:pt x="350" y="153"/>
                    </a:cubicBezTo>
                    <a:cubicBezTo>
                      <a:pt x="349" y="151"/>
                      <a:pt x="351" y="149"/>
                      <a:pt x="352" y="148"/>
                    </a:cubicBezTo>
                    <a:cubicBezTo>
                      <a:pt x="353" y="148"/>
                      <a:pt x="353" y="147"/>
                      <a:pt x="353" y="147"/>
                    </a:cubicBezTo>
                    <a:cubicBezTo>
                      <a:pt x="353" y="147"/>
                      <a:pt x="353" y="147"/>
                      <a:pt x="353" y="146"/>
                    </a:cubicBezTo>
                    <a:cubicBezTo>
                      <a:pt x="353" y="146"/>
                      <a:pt x="353" y="145"/>
                      <a:pt x="353" y="145"/>
                    </a:cubicBezTo>
                    <a:cubicBezTo>
                      <a:pt x="353" y="144"/>
                      <a:pt x="355" y="143"/>
                      <a:pt x="356" y="143"/>
                    </a:cubicBezTo>
                    <a:cubicBezTo>
                      <a:pt x="357" y="142"/>
                      <a:pt x="359" y="141"/>
                      <a:pt x="359" y="141"/>
                    </a:cubicBezTo>
                    <a:cubicBezTo>
                      <a:pt x="359" y="141"/>
                      <a:pt x="359" y="141"/>
                      <a:pt x="359" y="140"/>
                    </a:cubicBezTo>
                    <a:cubicBezTo>
                      <a:pt x="356" y="138"/>
                      <a:pt x="356" y="135"/>
                      <a:pt x="357" y="134"/>
                    </a:cubicBezTo>
                    <a:cubicBezTo>
                      <a:pt x="358" y="131"/>
                      <a:pt x="361" y="130"/>
                      <a:pt x="362" y="132"/>
                    </a:cubicBezTo>
                    <a:cubicBezTo>
                      <a:pt x="363" y="133"/>
                      <a:pt x="364" y="133"/>
                      <a:pt x="365" y="133"/>
                    </a:cubicBezTo>
                    <a:cubicBezTo>
                      <a:pt x="367" y="133"/>
                      <a:pt x="369" y="131"/>
                      <a:pt x="369" y="130"/>
                    </a:cubicBezTo>
                    <a:cubicBezTo>
                      <a:pt x="369" y="128"/>
                      <a:pt x="372" y="127"/>
                      <a:pt x="374" y="126"/>
                    </a:cubicBezTo>
                    <a:cubicBezTo>
                      <a:pt x="375" y="126"/>
                      <a:pt x="376" y="126"/>
                      <a:pt x="376" y="125"/>
                    </a:cubicBezTo>
                    <a:cubicBezTo>
                      <a:pt x="377" y="122"/>
                      <a:pt x="386" y="119"/>
                      <a:pt x="390" y="119"/>
                    </a:cubicBezTo>
                    <a:cubicBezTo>
                      <a:pt x="390" y="119"/>
                      <a:pt x="390" y="119"/>
                      <a:pt x="390" y="119"/>
                    </a:cubicBezTo>
                    <a:cubicBezTo>
                      <a:pt x="392" y="119"/>
                      <a:pt x="394" y="118"/>
                      <a:pt x="396" y="117"/>
                    </a:cubicBezTo>
                    <a:cubicBezTo>
                      <a:pt x="398" y="116"/>
                      <a:pt x="400" y="115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3" y="116"/>
                      <a:pt x="405" y="115"/>
                      <a:pt x="407" y="114"/>
                    </a:cubicBezTo>
                    <a:cubicBezTo>
                      <a:pt x="409" y="113"/>
                      <a:pt x="411" y="111"/>
                      <a:pt x="414" y="111"/>
                    </a:cubicBezTo>
                    <a:cubicBezTo>
                      <a:pt x="415" y="111"/>
                      <a:pt x="416" y="112"/>
                      <a:pt x="417" y="112"/>
                    </a:cubicBezTo>
                    <a:cubicBezTo>
                      <a:pt x="418" y="113"/>
                      <a:pt x="420" y="114"/>
                      <a:pt x="423" y="114"/>
                    </a:cubicBezTo>
                    <a:cubicBezTo>
                      <a:pt x="427" y="114"/>
                      <a:pt x="432" y="112"/>
                      <a:pt x="435" y="111"/>
                    </a:cubicBezTo>
                    <a:cubicBezTo>
                      <a:pt x="437" y="109"/>
                      <a:pt x="440" y="109"/>
                      <a:pt x="442" y="109"/>
                    </a:cubicBezTo>
                    <a:cubicBezTo>
                      <a:pt x="445" y="109"/>
                      <a:pt x="448" y="109"/>
                      <a:pt x="451" y="107"/>
                    </a:cubicBezTo>
                    <a:cubicBezTo>
                      <a:pt x="454" y="104"/>
                      <a:pt x="466" y="99"/>
                      <a:pt x="474" y="99"/>
                    </a:cubicBezTo>
                    <a:cubicBezTo>
                      <a:pt x="477" y="99"/>
                      <a:pt x="480" y="100"/>
                      <a:pt x="482" y="101"/>
                    </a:cubicBezTo>
                    <a:cubicBezTo>
                      <a:pt x="484" y="103"/>
                      <a:pt x="484" y="105"/>
                      <a:pt x="484" y="106"/>
                    </a:cubicBezTo>
                    <a:cubicBezTo>
                      <a:pt x="482" y="112"/>
                      <a:pt x="468" y="117"/>
                      <a:pt x="456" y="120"/>
                    </a:cubicBezTo>
                    <a:cubicBezTo>
                      <a:pt x="436" y="125"/>
                      <a:pt x="405" y="136"/>
                      <a:pt x="403" y="140"/>
                    </a:cubicBezTo>
                    <a:cubicBezTo>
                      <a:pt x="402" y="143"/>
                      <a:pt x="398" y="144"/>
                      <a:pt x="396" y="144"/>
                    </a:cubicBezTo>
                    <a:cubicBezTo>
                      <a:pt x="393" y="145"/>
                      <a:pt x="391" y="145"/>
                      <a:pt x="390" y="146"/>
                    </a:cubicBezTo>
                    <a:cubicBezTo>
                      <a:pt x="388" y="148"/>
                      <a:pt x="385" y="148"/>
                      <a:pt x="383" y="149"/>
                    </a:cubicBezTo>
                    <a:cubicBezTo>
                      <a:pt x="382" y="149"/>
                      <a:pt x="382" y="149"/>
                      <a:pt x="381" y="149"/>
                    </a:cubicBezTo>
                    <a:cubicBezTo>
                      <a:pt x="382" y="150"/>
                      <a:pt x="382" y="153"/>
                      <a:pt x="380" y="155"/>
                    </a:cubicBezTo>
                    <a:cubicBezTo>
                      <a:pt x="379" y="157"/>
                      <a:pt x="378" y="159"/>
                      <a:pt x="375" y="159"/>
                    </a:cubicBezTo>
                    <a:cubicBezTo>
                      <a:pt x="373" y="159"/>
                      <a:pt x="373" y="160"/>
                      <a:pt x="373" y="161"/>
                    </a:cubicBezTo>
                    <a:cubicBezTo>
                      <a:pt x="373" y="163"/>
                      <a:pt x="373" y="165"/>
                      <a:pt x="369" y="166"/>
                    </a:cubicBezTo>
                    <a:cubicBezTo>
                      <a:pt x="367" y="166"/>
                      <a:pt x="367" y="167"/>
                      <a:pt x="366" y="168"/>
                    </a:cubicBezTo>
                    <a:cubicBezTo>
                      <a:pt x="366" y="170"/>
                      <a:pt x="365" y="173"/>
                      <a:pt x="361" y="175"/>
                    </a:cubicBezTo>
                    <a:cubicBezTo>
                      <a:pt x="358" y="178"/>
                      <a:pt x="358" y="179"/>
                      <a:pt x="358" y="181"/>
                    </a:cubicBezTo>
                    <a:cubicBezTo>
                      <a:pt x="358" y="182"/>
                      <a:pt x="357" y="184"/>
                      <a:pt x="353" y="187"/>
                    </a:cubicBezTo>
                    <a:cubicBezTo>
                      <a:pt x="352" y="188"/>
                      <a:pt x="351" y="189"/>
                      <a:pt x="351" y="191"/>
                    </a:cubicBezTo>
                    <a:cubicBezTo>
                      <a:pt x="350" y="196"/>
                      <a:pt x="353" y="202"/>
                      <a:pt x="357" y="206"/>
                    </a:cubicBezTo>
                    <a:cubicBezTo>
                      <a:pt x="360" y="209"/>
                      <a:pt x="363" y="211"/>
                      <a:pt x="365" y="212"/>
                    </a:cubicBezTo>
                    <a:cubicBezTo>
                      <a:pt x="368" y="215"/>
                      <a:pt x="371" y="216"/>
                      <a:pt x="371" y="218"/>
                    </a:cubicBezTo>
                    <a:cubicBezTo>
                      <a:pt x="370" y="221"/>
                      <a:pt x="366" y="221"/>
                      <a:pt x="364" y="221"/>
                    </a:cubicBezTo>
                    <a:close/>
                    <a:moveTo>
                      <a:pt x="325" y="203"/>
                    </a:moveTo>
                    <a:cubicBezTo>
                      <a:pt x="328" y="203"/>
                      <a:pt x="333" y="206"/>
                      <a:pt x="334" y="209"/>
                    </a:cubicBezTo>
                    <a:cubicBezTo>
                      <a:pt x="334" y="210"/>
                      <a:pt x="334" y="211"/>
                      <a:pt x="333" y="212"/>
                    </a:cubicBezTo>
                    <a:cubicBezTo>
                      <a:pt x="332" y="213"/>
                      <a:pt x="332" y="213"/>
                      <a:pt x="332" y="213"/>
                    </a:cubicBezTo>
                    <a:cubicBezTo>
                      <a:pt x="333" y="215"/>
                      <a:pt x="340" y="217"/>
                      <a:pt x="344" y="217"/>
                    </a:cubicBezTo>
                    <a:cubicBezTo>
                      <a:pt x="346" y="217"/>
                      <a:pt x="348" y="218"/>
                      <a:pt x="351" y="218"/>
                    </a:cubicBezTo>
                    <a:cubicBezTo>
                      <a:pt x="355" y="219"/>
                      <a:pt x="360" y="219"/>
                      <a:pt x="364" y="219"/>
                    </a:cubicBezTo>
                    <a:cubicBezTo>
                      <a:pt x="368" y="219"/>
                      <a:pt x="368" y="218"/>
                      <a:pt x="368" y="218"/>
                    </a:cubicBezTo>
                    <a:cubicBezTo>
                      <a:pt x="369" y="217"/>
                      <a:pt x="366" y="216"/>
                      <a:pt x="364" y="214"/>
                    </a:cubicBezTo>
                    <a:cubicBezTo>
                      <a:pt x="362" y="212"/>
                      <a:pt x="358" y="210"/>
                      <a:pt x="356" y="207"/>
                    </a:cubicBezTo>
                    <a:cubicBezTo>
                      <a:pt x="352" y="203"/>
                      <a:pt x="348" y="197"/>
                      <a:pt x="348" y="191"/>
                    </a:cubicBezTo>
                    <a:cubicBezTo>
                      <a:pt x="349" y="188"/>
                      <a:pt x="350" y="186"/>
                      <a:pt x="352" y="185"/>
                    </a:cubicBezTo>
                    <a:cubicBezTo>
                      <a:pt x="355" y="183"/>
                      <a:pt x="356" y="182"/>
                      <a:pt x="356" y="180"/>
                    </a:cubicBezTo>
                    <a:cubicBezTo>
                      <a:pt x="356" y="178"/>
                      <a:pt x="356" y="176"/>
                      <a:pt x="360" y="174"/>
                    </a:cubicBezTo>
                    <a:cubicBezTo>
                      <a:pt x="363" y="172"/>
                      <a:pt x="364" y="170"/>
                      <a:pt x="364" y="168"/>
                    </a:cubicBezTo>
                    <a:cubicBezTo>
                      <a:pt x="365" y="166"/>
                      <a:pt x="366" y="164"/>
                      <a:pt x="369" y="164"/>
                    </a:cubicBezTo>
                    <a:cubicBezTo>
                      <a:pt x="371" y="163"/>
                      <a:pt x="371" y="163"/>
                      <a:pt x="371" y="162"/>
                    </a:cubicBezTo>
                    <a:cubicBezTo>
                      <a:pt x="371" y="160"/>
                      <a:pt x="370" y="158"/>
                      <a:pt x="374" y="157"/>
                    </a:cubicBezTo>
                    <a:cubicBezTo>
                      <a:pt x="376" y="157"/>
                      <a:pt x="378" y="156"/>
                      <a:pt x="379" y="154"/>
                    </a:cubicBezTo>
                    <a:cubicBezTo>
                      <a:pt x="380" y="152"/>
                      <a:pt x="380" y="150"/>
                      <a:pt x="379" y="149"/>
                    </a:cubicBezTo>
                    <a:cubicBezTo>
                      <a:pt x="379" y="148"/>
                      <a:pt x="379" y="148"/>
                      <a:pt x="379" y="147"/>
                    </a:cubicBezTo>
                    <a:cubicBezTo>
                      <a:pt x="380" y="147"/>
                      <a:pt x="381" y="146"/>
                      <a:pt x="383" y="146"/>
                    </a:cubicBezTo>
                    <a:cubicBezTo>
                      <a:pt x="385" y="146"/>
                      <a:pt x="387" y="146"/>
                      <a:pt x="389" y="145"/>
                    </a:cubicBezTo>
                    <a:cubicBezTo>
                      <a:pt x="390" y="143"/>
                      <a:pt x="393" y="143"/>
                      <a:pt x="395" y="142"/>
                    </a:cubicBezTo>
                    <a:cubicBezTo>
                      <a:pt x="398" y="142"/>
                      <a:pt x="400" y="141"/>
                      <a:pt x="401" y="139"/>
                    </a:cubicBezTo>
                    <a:cubicBezTo>
                      <a:pt x="404" y="133"/>
                      <a:pt x="439" y="122"/>
                      <a:pt x="456" y="118"/>
                    </a:cubicBezTo>
                    <a:cubicBezTo>
                      <a:pt x="472" y="115"/>
                      <a:pt x="481" y="109"/>
                      <a:pt x="482" y="106"/>
                    </a:cubicBezTo>
                    <a:cubicBezTo>
                      <a:pt x="482" y="105"/>
                      <a:pt x="482" y="104"/>
                      <a:pt x="480" y="103"/>
                    </a:cubicBezTo>
                    <a:cubicBezTo>
                      <a:pt x="479" y="102"/>
                      <a:pt x="477" y="101"/>
                      <a:pt x="474" y="101"/>
                    </a:cubicBezTo>
                    <a:cubicBezTo>
                      <a:pt x="466" y="101"/>
                      <a:pt x="455" y="106"/>
                      <a:pt x="452" y="109"/>
                    </a:cubicBezTo>
                    <a:cubicBezTo>
                      <a:pt x="449" y="111"/>
                      <a:pt x="446" y="111"/>
                      <a:pt x="443" y="111"/>
                    </a:cubicBezTo>
                    <a:cubicBezTo>
                      <a:pt x="440" y="111"/>
                      <a:pt x="438" y="111"/>
                      <a:pt x="436" y="112"/>
                    </a:cubicBezTo>
                    <a:cubicBezTo>
                      <a:pt x="433" y="114"/>
                      <a:pt x="428" y="116"/>
                      <a:pt x="423" y="116"/>
                    </a:cubicBezTo>
                    <a:cubicBezTo>
                      <a:pt x="420" y="116"/>
                      <a:pt x="418" y="115"/>
                      <a:pt x="416" y="114"/>
                    </a:cubicBezTo>
                    <a:cubicBezTo>
                      <a:pt x="414" y="113"/>
                      <a:pt x="410" y="114"/>
                      <a:pt x="408" y="116"/>
                    </a:cubicBezTo>
                    <a:cubicBezTo>
                      <a:pt x="406" y="117"/>
                      <a:pt x="404" y="118"/>
                      <a:pt x="402" y="118"/>
                    </a:cubicBezTo>
                    <a:cubicBezTo>
                      <a:pt x="400" y="118"/>
                      <a:pt x="399" y="118"/>
                      <a:pt x="397" y="119"/>
                    </a:cubicBezTo>
                    <a:cubicBezTo>
                      <a:pt x="395" y="120"/>
                      <a:pt x="392" y="121"/>
                      <a:pt x="390" y="121"/>
                    </a:cubicBezTo>
                    <a:cubicBezTo>
                      <a:pt x="390" y="121"/>
                      <a:pt x="390" y="121"/>
                      <a:pt x="390" y="121"/>
                    </a:cubicBezTo>
                    <a:cubicBezTo>
                      <a:pt x="386" y="121"/>
                      <a:pt x="379" y="124"/>
                      <a:pt x="379" y="126"/>
                    </a:cubicBezTo>
                    <a:cubicBezTo>
                      <a:pt x="378" y="127"/>
                      <a:pt x="376" y="128"/>
                      <a:pt x="374" y="128"/>
                    </a:cubicBezTo>
                    <a:cubicBezTo>
                      <a:pt x="373" y="129"/>
                      <a:pt x="371" y="129"/>
                      <a:pt x="371" y="130"/>
                    </a:cubicBezTo>
                    <a:cubicBezTo>
                      <a:pt x="371" y="133"/>
                      <a:pt x="368" y="135"/>
                      <a:pt x="365" y="135"/>
                    </a:cubicBezTo>
                    <a:cubicBezTo>
                      <a:pt x="363" y="135"/>
                      <a:pt x="362" y="135"/>
                      <a:pt x="361" y="134"/>
                    </a:cubicBezTo>
                    <a:cubicBezTo>
                      <a:pt x="360" y="133"/>
                      <a:pt x="359" y="133"/>
                      <a:pt x="359" y="134"/>
                    </a:cubicBezTo>
                    <a:cubicBezTo>
                      <a:pt x="358" y="136"/>
                      <a:pt x="359" y="137"/>
                      <a:pt x="360" y="139"/>
                    </a:cubicBezTo>
                    <a:cubicBezTo>
                      <a:pt x="361" y="140"/>
                      <a:pt x="362" y="140"/>
                      <a:pt x="361" y="141"/>
                    </a:cubicBezTo>
                    <a:cubicBezTo>
                      <a:pt x="361" y="143"/>
                      <a:pt x="359" y="144"/>
                      <a:pt x="357" y="144"/>
                    </a:cubicBezTo>
                    <a:cubicBezTo>
                      <a:pt x="356" y="145"/>
                      <a:pt x="355" y="145"/>
                      <a:pt x="355" y="145"/>
                    </a:cubicBezTo>
                    <a:cubicBezTo>
                      <a:pt x="355" y="146"/>
                      <a:pt x="356" y="146"/>
                      <a:pt x="355" y="147"/>
                    </a:cubicBezTo>
                    <a:cubicBezTo>
                      <a:pt x="355" y="148"/>
                      <a:pt x="354" y="149"/>
                      <a:pt x="353" y="150"/>
                    </a:cubicBezTo>
                    <a:cubicBezTo>
                      <a:pt x="352" y="151"/>
                      <a:pt x="352" y="151"/>
                      <a:pt x="352" y="152"/>
                    </a:cubicBezTo>
                    <a:cubicBezTo>
                      <a:pt x="353" y="153"/>
                      <a:pt x="353" y="153"/>
                      <a:pt x="352" y="154"/>
                    </a:cubicBezTo>
                    <a:cubicBezTo>
                      <a:pt x="351" y="156"/>
                      <a:pt x="348" y="156"/>
                      <a:pt x="344" y="157"/>
                    </a:cubicBezTo>
                    <a:cubicBezTo>
                      <a:pt x="343" y="157"/>
                      <a:pt x="343" y="157"/>
                      <a:pt x="343" y="157"/>
                    </a:cubicBezTo>
                    <a:cubicBezTo>
                      <a:pt x="341" y="158"/>
                      <a:pt x="340" y="160"/>
                      <a:pt x="340" y="161"/>
                    </a:cubicBezTo>
                    <a:cubicBezTo>
                      <a:pt x="340" y="162"/>
                      <a:pt x="341" y="162"/>
                      <a:pt x="342" y="162"/>
                    </a:cubicBezTo>
                    <a:cubicBezTo>
                      <a:pt x="343" y="162"/>
                      <a:pt x="344" y="162"/>
                      <a:pt x="345" y="163"/>
                    </a:cubicBezTo>
                    <a:cubicBezTo>
                      <a:pt x="345" y="164"/>
                      <a:pt x="344" y="165"/>
                      <a:pt x="343" y="165"/>
                    </a:cubicBezTo>
                    <a:cubicBezTo>
                      <a:pt x="342" y="166"/>
                      <a:pt x="340" y="167"/>
                      <a:pt x="340" y="168"/>
                    </a:cubicBezTo>
                    <a:cubicBezTo>
                      <a:pt x="340" y="169"/>
                      <a:pt x="340" y="170"/>
                      <a:pt x="340" y="171"/>
                    </a:cubicBezTo>
                    <a:cubicBezTo>
                      <a:pt x="339" y="172"/>
                      <a:pt x="336" y="172"/>
                      <a:pt x="334" y="172"/>
                    </a:cubicBezTo>
                    <a:cubicBezTo>
                      <a:pt x="333" y="172"/>
                      <a:pt x="332" y="173"/>
                      <a:pt x="332" y="173"/>
                    </a:cubicBezTo>
                    <a:cubicBezTo>
                      <a:pt x="332" y="174"/>
                      <a:pt x="331" y="176"/>
                      <a:pt x="331" y="177"/>
                    </a:cubicBezTo>
                    <a:cubicBezTo>
                      <a:pt x="329" y="178"/>
                      <a:pt x="327" y="179"/>
                      <a:pt x="324" y="179"/>
                    </a:cubicBezTo>
                    <a:cubicBezTo>
                      <a:pt x="324" y="179"/>
                      <a:pt x="324" y="179"/>
                      <a:pt x="323" y="179"/>
                    </a:cubicBezTo>
                    <a:cubicBezTo>
                      <a:pt x="324" y="179"/>
                      <a:pt x="324" y="179"/>
                      <a:pt x="324" y="180"/>
                    </a:cubicBezTo>
                    <a:cubicBezTo>
                      <a:pt x="326" y="181"/>
                      <a:pt x="328" y="182"/>
                      <a:pt x="328" y="184"/>
                    </a:cubicBezTo>
                    <a:cubicBezTo>
                      <a:pt x="328" y="186"/>
                      <a:pt x="326" y="187"/>
                      <a:pt x="325" y="187"/>
                    </a:cubicBezTo>
                    <a:cubicBezTo>
                      <a:pt x="323" y="188"/>
                      <a:pt x="322" y="188"/>
                      <a:pt x="322" y="190"/>
                    </a:cubicBezTo>
                    <a:cubicBezTo>
                      <a:pt x="322" y="193"/>
                      <a:pt x="319" y="193"/>
                      <a:pt x="316" y="194"/>
                    </a:cubicBezTo>
                    <a:cubicBezTo>
                      <a:pt x="313" y="194"/>
                      <a:pt x="311" y="194"/>
                      <a:pt x="310" y="197"/>
                    </a:cubicBezTo>
                    <a:cubicBezTo>
                      <a:pt x="310" y="198"/>
                      <a:pt x="310" y="199"/>
                      <a:pt x="311" y="199"/>
                    </a:cubicBezTo>
                    <a:cubicBezTo>
                      <a:pt x="312" y="201"/>
                      <a:pt x="314" y="201"/>
                      <a:pt x="317" y="201"/>
                    </a:cubicBezTo>
                    <a:cubicBezTo>
                      <a:pt x="318" y="201"/>
                      <a:pt x="318" y="201"/>
                      <a:pt x="319" y="201"/>
                    </a:cubicBezTo>
                    <a:cubicBezTo>
                      <a:pt x="320" y="201"/>
                      <a:pt x="321" y="201"/>
                      <a:pt x="321" y="202"/>
                    </a:cubicBezTo>
                    <a:cubicBezTo>
                      <a:pt x="322" y="203"/>
                      <a:pt x="322" y="204"/>
                      <a:pt x="321" y="205"/>
                    </a:cubicBezTo>
                    <a:cubicBezTo>
                      <a:pt x="321" y="207"/>
                      <a:pt x="320" y="208"/>
                      <a:pt x="321" y="208"/>
                    </a:cubicBezTo>
                    <a:cubicBezTo>
                      <a:pt x="323" y="209"/>
                      <a:pt x="324" y="210"/>
                      <a:pt x="324" y="210"/>
                    </a:cubicBezTo>
                    <a:cubicBezTo>
                      <a:pt x="324" y="210"/>
                      <a:pt x="324" y="210"/>
                      <a:pt x="324" y="209"/>
                    </a:cubicBezTo>
                    <a:cubicBezTo>
                      <a:pt x="324" y="209"/>
                      <a:pt x="324" y="208"/>
                      <a:pt x="323" y="206"/>
                    </a:cubicBezTo>
                    <a:cubicBezTo>
                      <a:pt x="323" y="206"/>
                      <a:pt x="323" y="205"/>
                      <a:pt x="323" y="204"/>
                    </a:cubicBezTo>
                    <a:cubicBezTo>
                      <a:pt x="324" y="204"/>
                      <a:pt x="324" y="203"/>
                      <a:pt x="325" y="203"/>
                    </a:cubicBezTo>
                    <a:close/>
                    <a:moveTo>
                      <a:pt x="1557" y="219"/>
                    </a:moveTo>
                    <a:cubicBezTo>
                      <a:pt x="1555" y="219"/>
                      <a:pt x="1553" y="219"/>
                      <a:pt x="1552" y="218"/>
                    </a:cubicBezTo>
                    <a:cubicBezTo>
                      <a:pt x="1550" y="217"/>
                      <a:pt x="1548" y="217"/>
                      <a:pt x="1546" y="218"/>
                    </a:cubicBezTo>
                    <a:cubicBezTo>
                      <a:pt x="1545" y="218"/>
                      <a:pt x="1544" y="219"/>
                      <a:pt x="1542" y="219"/>
                    </a:cubicBezTo>
                    <a:cubicBezTo>
                      <a:pt x="1541" y="219"/>
                      <a:pt x="1539" y="219"/>
                      <a:pt x="1538" y="218"/>
                    </a:cubicBezTo>
                    <a:cubicBezTo>
                      <a:pt x="1536" y="217"/>
                      <a:pt x="1536" y="215"/>
                      <a:pt x="1537" y="215"/>
                    </a:cubicBezTo>
                    <a:cubicBezTo>
                      <a:pt x="1537" y="211"/>
                      <a:pt x="1549" y="205"/>
                      <a:pt x="1559" y="205"/>
                    </a:cubicBezTo>
                    <a:cubicBezTo>
                      <a:pt x="1560" y="205"/>
                      <a:pt x="1561" y="205"/>
                      <a:pt x="1562" y="205"/>
                    </a:cubicBezTo>
                    <a:cubicBezTo>
                      <a:pt x="1572" y="207"/>
                      <a:pt x="1576" y="210"/>
                      <a:pt x="1576" y="213"/>
                    </a:cubicBezTo>
                    <a:cubicBezTo>
                      <a:pt x="1576" y="214"/>
                      <a:pt x="1575" y="215"/>
                      <a:pt x="1573" y="216"/>
                    </a:cubicBezTo>
                    <a:cubicBezTo>
                      <a:pt x="1572" y="216"/>
                      <a:pt x="1570" y="216"/>
                      <a:pt x="1569" y="217"/>
                    </a:cubicBezTo>
                    <a:cubicBezTo>
                      <a:pt x="1565" y="218"/>
                      <a:pt x="1561" y="219"/>
                      <a:pt x="1557" y="219"/>
                    </a:cubicBezTo>
                    <a:close/>
                    <a:moveTo>
                      <a:pt x="1550" y="215"/>
                    </a:moveTo>
                    <a:cubicBezTo>
                      <a:pt x="1551" y="215"/>
                      <a:pt x="1552" y="215"/>
                      <a:pt x="1553" y="216"/>
                    </a:cubicBezTo>
                    <a:cubicBezTo>
                      <a:pt x="1554" y="217"/>
                      <a:pt x="1555" y="217"/>
                      <a:pt x="1557" y="217"/>
                    </a:cubicBezTo>
                    <a:cubicBezTo>
                      <a:pt x="1560" y="217"/>
                      <a:pt x="1565" y="216"/>
                      <a:pt x="1568" y="215"/>
                    </a:cubicBezTo>
                    <a:cubicBezTo>
                      <a:pt x="1570" y="214"/>
                      <a:pt x="1571" y="214"/>
                      <a:pt x="1573" y="214"/>
                    </a:cubicBezTo>
                    <a:cubicBezTo>
                      <a:pt x="1573" y="214"/>
                      <a:pt x="1574" y="213"/>
                      <a:pt x="1574" y="213"/>
                    </a:cubicBezTo>
                    <a:cubicBezTo>
                      <a:pt x="1574" y="211"/>
                      <a:pt x="1571" y="209"/>
                      <a:pt x="1562" y="207"/>
                    </a:cubicBezTo>
                    <a:cubicBezTo>
                      <a:pt x="1561" y="207"/>
                      <a:pt x="1560" y="207"/>
                      <a:pt x="1559" y="207"/>
                    </a:cubicBezTo>
                    <a:cubicBezTo>
                      <a:pt x="1549" y="207"/>
                      <a:pt x="1539" y="213"/>
                      <a:pt x="1539" y="215"/>
                    </a:cubicBezTo>
                    <a:cubicBezTo>
                      <a:pt x="1538" y="215"/>
                      <a:pt x="1538" y="216"/>
                      <a:pt x="1539" y="216"/>
                    </a:cubicBezTo>
                    <a:cubicBezTo>
                      <a:pt x="1541" y="217"/>
                      <a:pt x="1544" y="217"/>
                      <a:pt x="1546" y="216"/>
                    </a:cubicBezTo>
                    <a:cubicBezTo>
                      <a:pt x="1547" y="215"/>
                      <a:pt x="1548" y="215"/>
                      <a:pt x="1550" y="215"/>
                    </a:cubicBezTo>
                    <a:close/>
                    <a:moveTo>
                      <a:pt x="582" y="183"/>
                    </a:moveTo>
                    <a:cubicBezTo>
                      <a:pt x="581" y="183"/>
                      <a:pt x="579" y="182"/>
                      <a:pt x="578" y="182"/>
                    </a:cubicBezTo>
                    <a:cubicBezTo>
                      <a:pt x="576" y="181"/>
                      <a:pt x="576" y="180"/>
                      <a:pt x="576" y="179"/>
                    </a:cubicBezTo>
                    <a:cubicBezTo>
                      <a:pt x="577" y="177"/>
                      <a:pt x="581" y="175"/>
                      <a:pt x="583" y="175"/>
                    </a:cubicBezTo>
                    <a:cubicBezTo>
                      <a:pt x="585" y="175"/>
                      <a:pt x="586" y="176"/>
                      <a:pt x="586" y="177"/>
                    </a:cubicBezTo>
                    <a:cubicBezTo>
                      <a:pt x="587" y="179"/>
                      <a:pt x="586" y="181"/>
                      <a:pt x="585" y="182"/>
                    </a:cubicBezTo>
                    <a:cubicBezTo>
                      <a:pt x="585" y="182"/>
                      <a:pt x="584" y="183"/>
                      <a:pt x="582" y="183"/>
                    </a:cubicBezTo>
                    <a:close/>
                    <a:moveTo>
                      <a:pt x="578" y="180"/>
                    </a:moveTo>
                    <a:cubicBezTo>
                      <a:pt x="578" y="180"/>
                      <a:pt x="578" y="180"/>
                      <a:pt x="578" y="180"/>
                    </a:cubicBezTo>
                    <a:cubicBezTo>
                      <a:pt x="581" y="181"/>
                      <a:pt x="583" y="181"/>
                      <a:pt x="584" y="180"/>
                    </a:cubicBezTo>
                    <a:cubicBezTo>
                      <a:pt x="584" y="180"/>
                      <a:pt x="585" y="179"/>
                      <a:pt x="584" y="178"/>
                    </a:cubicBezTo>
                    <a:cubicBezTo>
                      <a:pt x="584" y="177"/>
                      <a:pt x="584" y="177"/>
                      <a:pt x="583" y="177"/>
                    </a:cubicBezTo>
                    <a:cubicBezTo>
                      <a:pt x="581" y="177"/>
                      <a:pt x="578" y="179"/>
                      <a:pt x="578" y="180"/>
                    </a:cubicBezTo>
                    <a:close/>
                    <a:moveTo>
                      <a:pt x="496" y="177"/>
                    </a:moveTo>
                    <a:cubicBezTo>
                      <a:pt x="495" y="177"/>
                      <a:pt x="495" y="177"/>
                      <a:pt x="494" y="177"/>
                    </a:cubicBezTo>
                    <a:cubicBezTo>
                      <a:pt x="493" y="177"/>
                      <a:pt x="492" y="175"/>
                      <a:pt x="492" y="173"/>
                    </a:cubicBezTo>
                    <a:cubicBezTo>
                      <a:pt x="492" y="170"/>
                      <a:pt x="495" y="168"/>
                      <a:pt x="499" y="168"/>
                    </a:cubicBezTo>
                    <a:cubicBezTo>
                      <a:pt x="504" y="168"/>
                      <a:pt x="509" y="169"/>
                      <a:pt x="510" y="171"/>
                    </a:cubicBezTo>
                    <a:cubicBezTo>
                      <a:pt x="511" y="172"/>
                      <a:pt x="511" y="173"/>
                      <a:pt x="510" y="173"/>
                    </a:cubicBezTo>
                    <a:cubicBezTo>
                      <a:pt x="509" y="176"/>
                      <a:pt x="500" y="177"/>
                      <a:pt x="496" y="177"/>
                    </a:cubicBezTo>
                    <a:close/>
                    <a:moveTo>
                      <a:pt x="499" y="170"/>
                    </a:moveTo>
                    <a:cubicBezTo>
                      <a:pt x="496" y="170"/>
                      <a:pt x="494" y="172"/>
                      <a:pt x="494" y="174"/>
                    </a:cubicBezTo>
                    <a:cubicBezTo>
                      <a:pt x="494" y="174"/>
                      <a:pt x="494" y="175"/>
                      <a:pt x="495" y="175"/>
                    </a:cubicBezTo>
                    <a:cubicBezTo>
                      <a:pt x="495" y="175"/>
                      <a:pt x="496" y="175"/>
                      <a:pt x="496" y="175"/>
                    </a:cubicBezTo>
                    <a:cubicBezTo>
                      <a:pt x="501" y="175"/>
                      <a:pt x="508" y="173"/>
                      <a:pt x="509" y="172"/>
                    </a:cubicBezTo>
                    <a:cubicBezTo>
                      <a:pt x="508" y="171"/>
                      <a:pt x="504" y="170"/>
                      <a:pt x="499" y="170"/>
                    </a:cubicBezTo>
                    <a:close/>
                    <a:moveTo>
                      <a:pt x="1189" y="175"/>
                    </a:moveTo>
                    <a:cubicBezTo>
                      <a:pt x="1189" y="175"/>
                      <a:pt x="1189" y="175"/>
                      <a:pt x="1189" y="175"/>
                    </a:cubicBezTo>
                    <a:cubicBezTo>
                      <a:pt x="1183" y="175"/>
                      <a:pt x="1166" y="174"/>
                      <a:pt x="1164" y="170"/>
                    </a:cubicBezTo>
                    <a:cubicBezTo>
                      <a:pt x="1164" y="170"/>
                      <a:pt x="1163" y="169"/>
                      <a:pt x="1164" y="168"/>
                    </a:cubicBezTo>
                    <a:cubicBezTo>
                      <a:pt x="1165" y="165"/>
                      <a:pt x="1171" y="161"/>
                      <a:pt x="1178" y="161"/>
                    </a:cubicBezTo>
                    <a:cubicBezTo>
                      <a:pt x="1179" y="161"/>
                      <a:pt x="1180" y="161"/>
                      <a:pt x="1181" y="161"/>
                    </a:cubicBezTo>
                    <a:cubicBezTo>
                      <a:pt x="1188" y="162"/>
                      <a:pt x="1196" y="169"/>
                      <a:pt x="1196" y="172"/>
                    </a:cubicBezTo>
                    <a:cubicBezTo>
                      <a:pt x="1196" y="174"/>
                      <a:pt x="1195" y="175"/>
                      <a:pt x="1193" y="175"/>
                    </a:cubicBezTo>
                    <a:cubicBezTo>
                      <a:pt x="1192" y="175"/>
                      <a:pt x="1191" y="175"/>
                      <a:pt x="1189" y="175"/>
                    </a:cubicBezTo>
                    <a:close/>
                    <a:moveTo>
                      <a:pt x="1166" y="169"/>
                    </a:moveTo>
                    <a:cubicBezTo>
                      <a:pt x="1168" y="171"/>
                      <a:pt x="1180" y="173"/>
                      <a:pt x="1189" y="173"/>
                    </a:cubicBezTo>
                    <a:cubicBezTo>
                      <a:pt x="1189" y="173"/>
                      <a:pt x="1189" y="173"/>
                      <a:pt x="1189" y="173"/>
                    </a:cubicBezTo>
                    <a:cubicBezTo>
                      <a:pt x="1191" y="173"/>
                      <a:pt x="1192" y="173"/>
                      <a:pt x="1193" y="173"/>
                    </a:cubicBezTo>
                    <a:cubicBezTo>
                      <a:pt x="1194" y="173"/>
                      <a:pt x="1194" y="173"/>
                      <a:pt x="1194" y="172"/>
                    </a:cubicBezTo>
                    <a:cubicBezTo>
                      <a:pt x="1194" y="170"/>
                      <a:pt x="1187" y="164"/>
                      <a:pt x="1180" y="163"/>
                    </a:cubicBezTo>
                    <a:cubicBezTo>
                      <a:pt x="1180" y="163"/>
                      <a:pt x="1179" y="163"/>
                      <a:pt x="1178" y="163"/>
                    </a:cubicBezTo>
                    <a:cubicBezTo>
                      <a:pt x="1172" y="163"/>
                      <a:pt x="1166" y="168"/>
                      <a:pt x="1166" y="169"/>
                    </a:cubicBezTo>
                    <a:close/>
                    <a:moveTo>
                      <a:pt x="1165" y="160"/>
                    </a:moveTo>
                    <a:cubicBezTo>
                      <a:pt x="1165" y="160"/>
                      <a:pt x="1165" y="160"/>
                      <a:pt x="1165" y="160"/>
                    </a:cubicBezTo>
                    <a:cubicBezTo>
                      <a:pt x="1163" y="160"/>
                      <a:pt x="1162" y="160"/>
                      <a:pt x="1161" y="160"/>
                    </a:cubicBezTo>
                    <a:cubicBezTo>
                      <a:pt x="1159" y="159"/>
                      <a:pt x="1159" y="158"/>
                      <a:pt x="1159" y="157"/>
                    </a:cubicBezTo>
                    <a:cubicBezTo>
                      <a:pt x="1159" y="155"/>
                      <a:pt x="1165" y="153"/>
                      <a:pt x="1168" y="153"/>
                    </a:cubicBezTo>
                    <a:cubicBezTo>
                      <a:pt x="1171" y="153"/>
                      <a:pt x="1171" y="155"/>
                      <a:pt x="1171" y="155"/>
                    </a:cubicBezTo>
                    <a:cubicBezTo>
                      <a:pt x="1171" y="157"/>
                      <a:pt x="1171" y="158"/>
                      <a:pt x="1169" y="159"/>
                    </a:cubicBezTo>
                    <a:cubicBezTo>
                      <a:pt x="1168" y="160"/>
                      <a:pt x="1166" y="160"/>
                      <a:pt x="1165" y="160"/>
                    </a:cubicBezTo>
                    <a:close/>
                    <a:moveTo>
                      <a:pt x="1161" y="158"/>
                    </a:moveTo>
                    <a:cubicBezTo>
                      <a:pt x="1161" y="158"/>
                      <a:pt x="1161" y="158"/>
                      <a:pt x="1162" y="158"/>
                    </a:cubicBezTo>
                    <a:cubicBezTo>
                      <a:pt x="1162" y="158"/>
                      <a:pt x="1163" y="158"/>
                      <a:pt x="1165" y="158"/>
                    </a:cubicBezTo>
                    <a:cubicBezTo>
                      <a:pt x="1165" y="158"/>
                      <a:pt x="1165" y="158"/>
                      <a:pt x="1165" y="158"/>
                    </a:cubicBezTo>
                    <a:cubicBezTo>
                      <a:pt x="1166" y="158"/>
                      <a:pt x="1167" y="158"/>
                      <a:pt x="1168" y="158"/>
                    </a:cubicBezTo>
                    <a:cubicBezTo>
                      <a:pt x="1169" y="157"/>
                      <a:pt x="1169" y="156"/>
                      <a:pt x="1169" y="155"/>
                    </a:cubicBezTo>
                    <a:cubicBezTo>
                      <a:pt x="1169" y="155"/>
                      <a:pt x="1168" y="155"/>
                      <a:pt x="1168" y="155"/>
                    </a:cubicBezTo>
                    <a:cubicBezTo>
                      <a:pt x="1165" y="155"/>
                      <a:pt x="1161" y="157"/>
                      <a:pt x="1161" y="158"/>
                    </a:cubicBezTo>
                    <a:close/>
                    <a:moveTo>
                      <a:pt x="889" y="158"/>
                    </a:moveTo>
                    <a:cubicBezTo>
                      <a:pt x="889" y="158"/>
                      <a:pt x="889" y="158"/>
                      <a:pt x="889" y="158"/>
                    </a:cubicBezTo>
                    <a:cubicBezTo>
                      <a:pt x="887" y="158"/>
                      <a:pt x="883" y="157"/>
                      <a:pt x="882" y="155"/>
                    </a:cubicBezTo>
                    <a:cubicBezTo>
                      <a:pt x="881" y="155"/>
                      <a:pt x="881" y="154"/>
                      <a:pt x="881" y="153"/>
                    </a:cubicBezTo>
                    <a:cubicBezTo>
                      <a:pt x="882" y="152"/>
                      <a:pt x="883" y="152"/>
                      <a:pt x="885" y="151"/>
                    </a:cubicBezTo>
                    <a:cubicBezTo>
                      <a:pt x="886" y="151"/>
                      <a:pt x="887" y="150"/>
                      <a:pt x="888" y="150"/>
                    </a:cubicBezTo>
                    <a:cubicBezTo>
                      <a:pt x="888" y="148"/>
                      <a:pt x="892" y="147"/>
                      <a:pt x="894" y="147"/>
                    </a:cubicBezTo>
                    <a:cubicBezTo>
                      <a:pt x="895" y="147"/>
                      <a:pt x="899" y="147"/>
                      <a:pt x="900" y="149"/>
                    </a:cubicBezTo>
                    <a:cubicBezTo>
                      <a:pt x="901" y="150"/>
                      <a:pt x="901" y="151"/>
                      <a:pt x="901" y="152"/>
                    </a:cubicBezTo>
                    <a:cubicBezTo>
                      <a:pt x="901" y="156"/>
                      <a:pt x="894" y="158"/>
                      <a:pt x="889" y="158"/>
                    </a:cubicBezTo>
                    <a:close/>
                    <a:moveTo>
                      <a:pt x="884" y="154"/>
                    </a:moveTo>
                    <a:cubicBezTo>
                      <a:pt x="884" y="155"/>
                      <a:pt x="887" y="155"/>
                      <a:pt x="889" y="155"/>
                    </a:cubicBezTo>
                    <a:cubicBezTo>
                      <a:pt x="894" y="155"/>
                      <a:pt x="899" y="154"/>
                      <a:pt x="899" y="152"/>
                    </a:cubicBezTo>
                    <a:cubicBezTo>
                      <a:pt x="899" y="151"/>
                      <a:pt x="899" y="151"/>
                      <a:pt x="899" y="151"/>
                    </a:cubicBezTo>
                    <a:cubicBezTo>
                      <a:pt x="898" y="150"/>
                      <a:pt x="896" y="149"/>
                      <a:pt x="894" y="149"/>
                    </a:cubicBezTo>
                    <a:cubicBezTo>
                      <a:pt x="891" y="149"/>
                      <a:pt x="890" y="150"/>
                      <a:pt x="889" y="150"/>
                    </a:cubicBezTo>
                    <a:cubicBezTo>
                      <a:pt x="889" y="152"/>
                      <a:pt x="887" y="153"/>
                      <a:pt x="885" y="153"/>
                    </a:cubicBezTo>
                    <a:cubicBezTo>
                      <a:pt x="885" y="153"/>
                      <a:pt x="884" y="154"/>
                      <a:pt x="884" y="154"/>
                    </a:cubicBezTo>
                    <a:close/>
                    <a:moveTo>
                      <a:pt x="1249" y="146"/>
                    </a:moveTo>
                    <a:cubicBezTo>
                      <a:pt x="1247" y="146"/>
                      <a:pt x="1245" y="146"/>
                      <a:pt x="1243" y="146"/>
                    </a:cubicBezTo>
                    <a:cubicBezTo>
                      <a:pt x="1235" y="146"/>
                      <a:pt x="1231" y="143"/>
                      <a:pt x="1227" y="141"/>
                    </a:cubicBezTo>
                    <a:cubicBezTo>
                      <a:pt x="1225" y="140"/>
                      <a:pt x="1223" y="138"/>
                      <a:pt x="1220" y="138"/>
                    </a:cubicBezTo>
                    <a:cubicBezTo>
                      <a:pt x="1219" y="138"/>
                      <a:pt x="1218" y="137"/>
                      <a:pt x="1218" y="136"/>
                    </a:cubicBezTo>
                    <a:cubicBezTo>
                      <a:pt x="1218" y="134"/>
                      <a:pt x="1222" y="129"/>
                      <a:pt x="1225" y="129"/>
                    </a:cubicBezTo>
                    <a:cubicBezTo>
                      <a:pt x="1226" y="129"/>
                      <a:pt x="1227" y="129"/>
                      <a:pt x="1228" y="130"/>
                    </a:cubicBezTo>
                    <a:cubicBezTo>
                      <a:pt x="1229" y="133"/>
                      <a:pt x="1233" y="133"/>
                      <a:pt x="1235" y="133"/>
                    </a:cubicBezTo>
                    <a:cubicBezTo>
                      <a:pt x="1236" y="133"/>
                      <a:pt x="1238" y="133"/>
                      <a:pt x="1239" y="132"/>
                    </a:cubicBezTo>
                    <a:cubicBezTo>
                      <a:pt x="1240" y="132"/>
                      <a:pt x="1241" y="132"/>
                      <a:pt x="1241" y="132"/>
                    </a:cubicBezTo>
                    <a:cubicBezTo>
                      <a:pt x="1243" y="132"/>
                      <a:pt x="1245" y="133"/>
                      <a:pt x="1246" y="134"/>
                    </a:cubicBezTo>
                    <a:cubicBezTo>
                      <a:pt x="1248" y="135"/>
                      <a:pt x="1249" y="136"/>
                      <a:pt x="1250" y="135"/>
                    </a:cubicBezTo>
                    <a:cubicBezTo>
                      <a:pt x="1251" y="134"/>
                      <a:pt x="1252" y="134"/>
                      <a:pt x="1254" y="134"/>
                    </a:cubicBezTo>
                    <a:cubicBezTo>
                      <a:pt x="1258" y="134"/>
                      <a:pt x="1265" y="136"/>
                      <a:pt x="1267" y="139"/>
                    </a:cubicBezTo>
                    <a:cubicBezTo>
                      <a:pt x="1267" y="139"/>
                      <a:pt x="1268" y="140"/>
                      <a:pt x="1268" y="141"/>
                    </a:cubicBezTo>
                    <a:cubicBezTo>
                      <a:pt x="1267" y="145"/>
                      <a:pt x="1257" y="146"/>
                      <a:pt x="1249" y="146"/>
                    </a:cubicBezTo>
                    <a:close/>
                    <a:moveTo>
                      <a:pt x="1220" y="136"/>
                    </a:moveTo>
                    <a:cubicBezTo>
                      <a:pt x="1223" y="136"/>
                      <a:pt x="1226" y="138"/>
                      <a:pt x="1228" y="139"/>
                    </a:cubicBezTo>
                    <a:cubicBezTo>
                      <a:pt x="1232" y="141"/>
                      <a:pt x="1236" y="144"/>
                      <a:pt x="1244" y="144"/>
                    </a:cubicBezTo>
                    <a:cubicBezTo>
                      <a:pt x="1245" y="144"/>
                      <a:pt x="1247" y="144"/>
                      <a:pt x="1249" y="144"/>
                    </a:cubicBezTo>
                    <a:cubicBezTo>
                      <a:pt x="1259" y="144"/>
                      <a:pt x="1265" y="142"/>
                      <a:pt x="1266" y="141"/>
                    </a:cubicBezTo>
                    <a:cubicBezTo>
                      <a:pt x="1266" y="139"/>
                      <a:pt x="1259" y="136"/>
                      <a:pt x="1254" y="136"/>
                    </a:cubicBezTo>
                    <a:cubicBezTo>
                      <a:pt x="1253" y="136"/>
                      <a:pt x="1252" y="136"/>
                      <a:pt x="1251" y="137"/>
                    </a:cubicBezTo>
                    <a:cubicBezTo>
                      <a:pt x="1251" y="137"/>
                      <a:pt x="1250" y="137"/>
                      <a:pt x="1249" y="137"/>
                    </a:cubicBezTo>
                    <a:cubicBezTo>
                      <a:pt x="1248" y="137"/>
                      <a:pt x="1246" y="137"/>
                      <a:pt x="1245" y="136"/>
                    </a:cubicBezTo>
                    <a:cubicBezTo>
                      <a:pt x="1243" y="135"/>
                      <a:pt x="1242" y="134"/>
                      <a:pt x="1240" y="134"/>
                    </a:cubicBezTo>
                    <a:cubicBezTo>
                      <a:pt x="1238" y="135"/>
                      <a:pt x="1236" y="135"/>
                      <a:pt x="1235" y="135"/>
                    </a:cubicBezTo>
                    <a:cubicBezTo>
                      <a:pt x="1230" y="135"/>
                      <a:pt x="1227" y="134"/>
                      <a:pt x="1226" y="131"/>
                    </a:cubicBezTo>
                    <a:cubicBezTo>
                      <a:pt x="1225" y="131"/>
                      <a:pt x="1225" y="131"/>
                      <a:pt x="1225" y="131"/>
                    </a:cubicBezTo>
                    <a:cubicBezTo>
                      <a:pt x="1224" y="131"/>
                      <a:pt x="1223" y="132"/>
                      <a:pt x="1222" y="133"/>
                    </a:cubicBezTo>
                    <a:cubicBezTo>
                      <a:pt x="1221" y="135"/>
                      <a:pt x="1220" y="136"/>
                      <a:pt x="1220" y="136"/>
                    </a:cubicBezTo>
                    <a:close/>
                    <a:moveTo>
                      <a:pt x="1144" y="146"/>
                    </a:moveTo>
                    <a:cubicBezTo>
                      <a:pt x="1142" y="146"/>
                      <a:pt x="1141" y="145"/>
                      <a:pt x="1140" y="144"/>
                    </a:cubicBezTo>
                    <a:cubicBezTo>
                      <a:pt x="1140" y="144"/>
                      <a:pt x="1140" y="144"/>
                      <a:pt x="1139" y="143"/>
                    </a:cubicBezTo>
                    <a:cubicBezTo>
                      <a:pt x="1138" y="141"/>
                      <a:pt x="1136" y="140"/>
                      <a:pt x="1133" y="138"/>
                    </a:cubicBezTo>
                    <a:cubicBezTo>
                      <a:pt x="1130" y="137"/>
                      <a:pt x="1129" y="135"/>
                      <a:pt x="1130" y="131"/>
                    </a:cubicBezTo>
                    <a:cubicBezTo>
                      <a:pt x="1132" y="124"/>
                      <a:pt x="1145" y="112"/>
                      <a:pt x="1150" y="114"/>
                    </a:cubicBezTo>
                    <a:cubicBezTo>
                      <a:pt x="1153" y="115"/>
                      <a:pt x="1156" y="117"/>
                      <a:pt x="1159" y="120"/>
                    </a:cubicBezTo>
                    <a:cubicBezTo>
                      <a:pt x="1162" y="122"/>
                      <a:pt x="1166" y="124"/>
                      <a:pt x="1167" y="124"/>
                    </a:cubicBezTo>
                    <a:cubicBezTo>
                      <a:pt x="1167" y="124"/>
                      <a:pt x="1167" y="124"/>
                      <a:pt x="1167" y="124"/>
                    </a:cubicBezTo>
                    <a:cubicBezTo>
                      <a:pt x="1167" y="120"/>
                      <a:pt x="1170" y="118"/>
                      <a:pt x="1175" y="118"/>
                    </a:cubicBezTo>
                    <a:cubicBezTo>
                      <a:pt x="1177" y="118"/>
                      <a:pt x="1180" y="118"/>
                      <a:pt x="1182" y="119"/>
                    </a:cubicBezTo>
                    <a:cubicBezTo>
                      <a:pt x="1185" y="120"/>
                      <a:pt x="1188" y="121"/>
                      <a:pt x="1191" y="121"/>
                    </a:cubicBezTo>
                    <a:cubicBezTo>
                      <a:pt x="1195" y="121"/>
                      <a:pt x="1200" y="121"/>
                      <a:pt x="1203" y="123"/>
                    </a:cubicBezTo>
                    <a:cubicBezTo>
                      <a:pt x="1208" y="126"/>
                      <a:pt x="1210" y="128"/>
                      <a:pt x="1209" y="130"/>
                    </a:cubicBezTo>
                    <a:cubicBezTo>
                      <a:pt x="1209" y="132"/>
                      <a:pt x="1207" y="133"/>
                      <a:pt x="1206" y="134"/>
                    </a:cubicBezTo>
                    <a:cubicBezTo>
                      <a:pt x="1205" y="134"/>
                      <a:pt x="1205" y="135"/>
                      <a:pt x="1205" y="136"/>
                    </a:cubicBezTo>
                    <a:cubicBezTo>
                      <a:pt x="1205" y="139"/>
                      <a:pt x="1205" y="142"/>
                      <a:pt x="1199" y="142"/>
                    </a:cubicBezTo>
                    <a:cubicBezTo>
                      <a:pt x="1192" y="142"/>
                      <a:pt x="1187" y="139"/>
                      <a:pt x="1185" y="136"/>
                    </a:cubicBezTo>
                    <a:cubicBezTo>
                      <a:pt x="1184" y="134"/>
                      <a:pt x="1184" y="133"/>
                      <a:pt x="1185" y="131"/>
                    </a:cubicBezTo>
                    <a:cubicBezTo>
                      <a:pt x="1186" y="131"/>
                      <a:pt x="1185" y="131"/>
                      <a:pt x="1185" y="131"/>
                    </a:cubicBezTo>
                    <a:cubicBezTo>
                      <a:pt x="1185" y="130"/>
                      <a:pt x="1184" y="130"/>
                      <a:pt x="1183" y="130"/>
                    </a:cubicBezTo>
                    <a:cubicBezTo>
                      <a:pt x="1182" y="130"/>
                      <a:pt x="1182" y="130"/>
                      <a:pt x="1182" y="130"/>
                    </a:cubicBezTo>
                    <a:cubicBezTo>
                      <a:pt x="1182" y="131"/>
                      <a:pt x="1183" y="133"/>
                      <a:pt x="1184" y="135"/>
                    </a:cubicBezTo>
                    <a:cubicBezTo>
                      <a:pt x="1185" y="137"/>
                      <a:pt x="1186" y="140"/>
                      <a:pt x="1185" y="141"/>
                    </a:cubicBezTo>
                    <a:cubicBezTo>
                      <a:pt x="1184" y="142"/>
                      <a:pt x="1183" y="143"/>
                      <a:pt x="1182" y="143"/>
                    </a:cubicBezTo>
                    <a:cubicBezTo>
                      <a:pt x="1180" y="143"/>
                      <a:pt x="1179" y="142"/>
                      <a:pt x="1177" y="142"/>
                    </a:cubicBezTo>
                    <a:cubicBezTo>
                      <a:pt x="1176" y="142"/>
                      <a:pt x="1174" y="142"/>
                      <a:pt x="1173" y="142"/>
                    </a:cubicBezTo>
                    <a:cubicBezTo>
                      <a:pt x="1170" y="142"/>
                      <a:pt x="1167" y="143"/>
                      <a:pt x="1165" y="144"/>
                    </a:cubicBezTo>
                    <a:cubicBezTo>
                      <a:pt x="1164" y="145"/>
                      <a:pt x="1163" y="145"/>
                      <a:pt x="1162" y="145"/>
                    </a:cubicBezTo>
                    <a:cubicBezTo>
                      <a:pt x="1160" y="145"/>
                      <a:pt x="1159" y="144"/>
                      <a:pt x="1158" y="143"/>
                    </a:cubicBezTo>
                    <a:cubicBezTo>
                      <a:pt x="1157" y="143"/>
                      <a:pt x="1157" y="142"/>
                      <a:pt x="1156" y="142"/>
                    </a:cubicBezTo>
                    <a:cubicBezTo>
                      <a:pt x="1155" y="143"/>
                      <a:pt x="1155" y="143"/>
                      <a:pt x="1154" y="143"/>
                    </a:cubicBezTo>
                    <a:cubicBezTo>
                      <a:pt x="1151" y="144"/>
                      <a:pt x="1147" y="146"/>
                      <a:pt x="1144" y="146"/>
                    </a:cubicBezTo>
                    <a:close/>
                    <a:moveTo>
                      <a:pt x="1149" y="116"/>
                    </a:moveTo>
                    <a:cubicBezTo>
                      <a:pt x="1144" y="116"/>
                      <a:pt x="1134" y="125"/>
                      <a:pt x="1132" y="132"/>
                    </a:cubicBezTo>
                    <a:cubicBezTo>
                      <a:pt x="1132" y="134"/>
                      <a:pt x="1132" y="136"/>
                      <a:pt x="1134" y="137"/>
                    </a:cubicBezTo>
                    <a:cubicBezTo>
                      <a:pt x="1137" y="138"/>
                      <a:pt x="1139" y="140"/>
                      <a:pt x="1141" y="142"/>
                    </a:cubicBezTo>
                    <a:cubicBezTo>
                      <a:pt x="1141" y="142"/>
                      <a:pt x="1142" y="143"/>
                      <a:pt x="1142" y="143"/>
                    </a:cubicBezTo>
                    <a:cubicBezTo>
                      <a:pt x="1142" y="143"/>
                      <a:pt x="1143" y="143"/>
                      <a:pt x="1144" y="143"/>
                    </a:cubicBezTo>
                    <a:cubicBezTo>
                      <a:pt x="1147" y="143"/>
                      <a:pt x="1151" y="142"/>
                      <a:pt x="1154" y="141"/>
                    </a:cubicBezTo>
                    <a:cubicBezTo>
                      <a:pt x="1154" y="141"/>
                      <a:pt x="1155" y="141"/>
                      <a:pt x="1155" y="140"/>
                    </a:cubicBezTo>
                    <a:cubicBezTo>
                      <a:pt x="1156" y="140"/>
                      <a:pt x="1156" y="140"/>
                      <a:pt x="1156" y="140"/>
                    </a:cubicBezTo>
                    <a:cubicBezTo>
                      <a:pt x="1158" y="140"/>
                      <a:pt x="1159" y="141"/>
                      <a:pt x="1159" y="142"/>
                    </a:cubicBezTo>
                    <a:cubicBezTo>
                      <a:pt x="1160" y="143"/>
                      <a:pt x="1161" y="143"/>
                      <a:pt x="1162" y="143"/>
                    </a:cubicBezTo>
                    <a:cubicBezTo>
                      <a:pt x="1162" y="143"/>
                      <a:pt x="1163" y="143"/>
                      <a:pt x="1164" y="142"/>
                    </a:cubicBezTo>
                    <a:cubicBezTo>
                      <a:pt x="1167" y="140"/>
                      <a:pt x="1170" y="140"/>
                      <a:pt x="1173" y="140"/>
                    </a:cubicBezTo>
                    <a:cubicBezTo>
                      <a:pt x="1174" y="140"/>
                      <a:pt x="1176" y="140"/>
                      <a:pt x="1177" y="140"/>
                    </a:cubicBezTo>
                    <a:cubicBezTo>
                      <a:pt x="1179" y="140"/>
                      <a:pt x="1180" y="140"/>
                      <a:pt x="1182" y="140"/>
                    </a:cubicBezTo>
                    <a:cubicBezTo>
                      <a:pt x="1183" y="140"/>
                      <a:pt x="1183" y="140"/>
                      <a:pt x="1183" y="140"/>
                    </a:cubicBezTo>
                    <a:cubicBezTo>
                      <a:pt x="1184" y="139"/>
                      <a:pt x="1182" y="137"/>
                      <a:pt x="1182" y="136"/>
                    </a:cubicBezTo>
                    <a:cubicBezTo>
                      <a:pt x="1181" y="134"/>
                      <a:pt x="1180" y="132"/>
                      <a:pt x="1180" y="130"/>
                    </a:cubicBezTo>
                    <a:cubicBezTo>
                      <a:pt x="1180" y="129"/>
                      <a:pt x="1181" y="128"/>
                      <a:pt x="1183" y="128"/>
                    </a:cubicBezTo>
                    <a:cubicBezTo>
                      <a:pt x="1185" y="128"/>
                      <a:pt x="1187" y="128"/>
                      <a:pt x="1187" y="130"/>
                    </a:cubicBezTo>
                    <a:cubicBezTo>
                      <a:pt x="1188" y="131"/>
                      <a:pt x="1188" y="132"/>
                      <a:pt x="1187" y="133"/>
                    </a:cubicBezTo>
                    <a:cubicBezTo>
                      <a:pt x="1186" y="133"/>
                      <a:pt x="1187" y="134"/>
                      <a:pt x="1187" y="135"/>
                    </a:cubicBezTo>
                    <a:cubicBezTo>
                      <a:pt x="1188" y="137"/>
                      <a:pt x="1193" y="140"/>
                      <a:pt x="1199" y="140"/>
                    </a:cubicBezTo>
                    <a:cubicBezTo>
                      <a:pt x="1203" y="140"/>
                      <a:pt x="1203" y="138"/>
                      <a:pt x="1203" y="136"/>
                    </a:cubicBezTo>
                    <a:cubicBezTo>
                      <a:pt x="1203" y="135"/>
                      <a:pt x="1203" y="133"/>
                      <a:pt x="1205" y="132"/>
                    </a:cubicBezTo>
                    <a:cubicBezTo>
                      <a:pt x="1207" y="131"/>
                      <a:pt x="1207" y="130"/>
                      <a:pt x="1207" y="130"/>
                    </a:cubicBezTo>
                    <a:cubicBezTo>
                      <a:pt x="1207" y="129"/>
                      <a:pt x="1207" y="128"/>
                      <a:pt x="1202" y="125"/>
                    </a:cubicBezTo>
                    <a:cubicBezTo>
                      <a:pt x="1199" y="123"/>
                      <a:pt x="1195" y="123"/>
                      <a:pt x="1191" y="123"/>
                    </a:cubicBezTo>
                    <a:cubicBezTo>
                      <a:pt x="1187" y="123"/>
                      <a:pt x="1184" y="122"/>
                      <a:pt x="1182" y="121"/>
                    </a:cubicBezTo>
                    <a:cubicBezTo>
                      <a:pt x="1179" y="120"/>
                      <a:pt x="1177" y="120"/>
                      <a:pt x="1175" y="120"/>
                    </a:cubicBezTo>
                    <a:cubicBezTo>
                      <a:pt x="1171" y="120"/>
                      <a:pt x="1170" y="121"/>
                      <a:pt x="1169" y="124"/>
                    </a:cubicBezTo>
                    <a:cubicBezTo>
                      <a:pt x="1169" y="126"/>
                      <a:pt x="1168" y="126"/>
                      <a:pt x="1167" y="126"/>
                    </a:cubicBezTo>
                    <a:cubicBezTo>
                      <a:pt x="1165" y="126"/>
                      <a:pt x="1162" y="124"/>
                      <a:pt x="1158" y="121"/>
                    </a:cubicBezTo>
                    <a:cubicBezTo>
                      <a:pt x="1155" y="119"/>
                      <a:pt x="1152" y="117"/>
                      <a:pt x="1149" y="116"/>
                    </a:cubicBezTo>
                    <a:cubicBezTo>
                      <a:pt x="1149" y="116"/>
                      <a:pt x="1149" y="116"/>
                      <a:pt x="1149" y="116"/>
                    </a:cubicBezTo>
                    <a:close/>
                    <a:moveTo>
                      <a:pt x="768" y="80"/>
                    </a:moveTo>
                    <a:cubicBezTo>
                      <a:pt x="767" y="80"/>
                      <a:pt x="765" y="80"/>
                      <a:pt x="765" y="80"/>
                    </a:cubicBezTo>
                    <a:cubicBezTo>
                      <a:pt x="764" y="79"/>
                      <a:pt x="763" y="78"/>
                      <a:pt x="763" y="78"/>
                    </a:cubicBezTo>
                    <a:cubicBezTo>
                      <a:pt x="763" y="76"/>
                      <a:pt x="764" y="75"/>
                      <a:pt x="766" y="73"/>
                    </a:cubicBezTo>
                    <a:cubicBezTo>
                      <a:pt x="768" y="71"/>
                      <a:pt x="771" y="68"/>
                      <a:pt x="771" y="65"/>
                    </a:cubicBezTo>
                    <a:cubicBezTo>
                      <a:pt x="771" y="60"/>
                      <a:pt x="775" y="60"/>
                      <a:pt x="776" y="60"/>
                    </a:cubicBezTo>
                    <a:cubicBezTo>
                      <a:pt x="777" y="60"/>
                      <a:pt x="777" y="60"/>
                      <a:pt x="777" y="60"/>
                    </a:cubicBezTo>
                    <a:cubicBezTo>
                      <a:pt x="778" y="60"/>
                      <a:pt x="778" y="60"/>
                      <a:pt x="778" y="60"/>
                    </a:cubicBezTo>
                    <a:cubicBezTo>
                      <a:pt x="778" y="58"/>
                      <a:pt x="779" y="56"/>
                      <a:pt x="780" y="55"/>
                    </a:cubicBezTo>
                    <a:cubicBezTo>
                      <a:pt x="781" y="54"/>
                      <a:pt x="781" y="53"/>
                      <a:pt x="781" y="52"/>
                    </a:cubicBezTo>
                    <a:cubicBezTo>
                      <a:pt x="781" y="49"/>
                      <a:pt x="785" y="49"/>
                      <a:pt x="787" y="49"/>
                    </a:cubicBezTo>
                    <a:cubicBezTo>
                      <a:pt x="789" y="49"/>
                      <a:pt x="792" y="49"/>
                      <a:pt x="792" y="48"/>
                    </a:cubicBezTo>
                    <a:cubicBezTo>
                      <a:pt x="792" y="47"/>
                      <a:pt x="793" y="46"/>
                      <a:pt x="795" y="46"/>
                    </a:cubicBezTo>
                    <a:cubicBezTo>
                      <a:pt x="797" y="46"/>
                      <a:pt x="800" y="47"/>
                      <a:pt x="801" y="50"/>
                    </a:cubicBezTo>
                    <a:cubicBezTo>
                      <a:pt x="801" y="51"/>
                      <a:pt x="802" y="53"/>
                      <a:pt x="799" y="55"/>
                    </a:cubicBezTo>
                    <a:cubicBezTo>
                      <a:pt x="797" y="57"/>
                      <a:pt x="797" y="58"/>
                      <a:pt x="796" y="59"/>
                    </a:cubicBezTo>
                    <a:cubicBezTo>
                      <a:pt x="796" y="59"/>
                      <a:pt x="796" y="59"/>
                      <a:pt x="796" y="59"/>
                    </a:cubicBezTo>
                    <a:cubicBezTo>
                      <a:pt x="798" y="56"/>
                      <a:pt x="803" y="54"/>
                      <a:pt x="807" y="54"/>
                    </a:cubicBezTo>
                    <a:cubicBezTo>
                      <a:pt x="809" y="54"/>
                      <a:pt x="811" y="55"/>
                      <a:pt x="812" y="56"/>
                    </a:cubicBezTo>
                    <a:cubicBezTo>
                      <a:pt x="814" y="57"/>
                      <a:pt x="816" y="58"/>
                      <a:pt x="818" y="59"/>
                    </a:cubicBezTo>
                    <a:cubicBezTo>
                      <a:pt x="822" y="60"/>
                      <a:pt x="826" y="62"/>
                      <a:pt x="825" y="65"/>
                    </a:cubicBezTo>
                    <a:cubicBezTo>
                      <a:pt x="824" y="71"/>
                      <a:pt x="800" y="77"/>
                      <a:pt x="791" y="77"/>
                    </a:cubicBezTo>
                    <a:cubicBezTo>
                      <a:pt x="790" y="77"/>
                      <a:pt x="790" y="77"/>
                      <a:pt x="790" y="77"/>
                    </a:cubicBezTo>
                    <a:cubicBezTo>
                      <a:pt x="787" y="77"/>
                      <a:pt x="782" y="78"/>
                      <a:pt x="778" y="79"/>
                    </a:cubicBezTo>
                    <a:cubicBezTo>
                      <a:pt x="774" y="80"/>
                      <a:pt x="771" y="80"/>
                      <a:pt x="768" y="80"/>
                    </a:cubicBezTo>
                    <a:close/>
                    <a:moveTo>
                      <a:pt x="776" y="62"/>
                    </a:moveTo>
                    <a:cubicBezTo>
                      <a:pt x="774" y="62"/>
                      <a:pt x="773" y="62"/>
                      <a:pt x="773" y="65"/>
                    </a:cubicBezTo>
                    <a:cubicBezTo>
                      <a:pt x="773" y="69"/>
                      <a:pt x="770" y="72"/>
                      <a:pt x="767" y="74"/>
                    </a:cubicBezTo>
                    <a:cubicBezTo>
                      <a:pt x="766" y="75"/>
                      <a:pt x="765" y="77"/>
                      <a:pt x="765" y="77"/>
                    </a:cubicBezTo>
                    <a:cubicBezTo>
                      <a:pt x="765" y="77"/>
                      <a:pt x="765" y="78"/>
                      <a:pt x="766" y="78"/>
                    </a:cubicBezTo>
                    <a:cubicBezTo>
                      <a:pt x="767" y="79"/>
                      <a:pt x="772" y="78"/>
                      <a:pt x="777" y="77"/>
                    </a:cubicBezTo>
                    <a:cubicBezTo>
                      <a:pt x="782" y="76"/>
                      <a:pt x="787" y="75"/>
                      <a:pt x="791" y="75"/>
                    </a:cubicBezTo>
                    <a:cubicBezTo>
                      <a:pt x="791" y="75"/>
                      <a:pt x="791" y="75"/>
                      <a:pt x="791" y="75"/>
                    </a:cubicBezTo>
                    <a:cubicBezTo>
                      <a:pt x="801" y="75"/>
                      <a:pt x="822" y="68"/>
                      <a:pt x="823" y="65"/>
                    </a:cubicBezTo>
                    <a:cubicBezTo>
                      <a:pt x="823" y="63"/>
                      <a:pt x="821" y="62"/>
                      <a:pt x="818" y="61"/>
                    </a:cubicBezTo>
                    <a:cubicBezTo>
                      <a:pt x="815" y="60"/>
                      <a:pt x="812" y="59"/>
                      <a:pt x="811" y="57"/>
                    </a:cubicBezTo>
                    <a:cubicBezTo>
                      <a:pt x="810" y="56"/>
                      <a:pt x="808" y="56"/>
                      <a:pt x="807" y="56"/>
                    </a:cubicBezTo>
                    <a:cubicBezTo>
                      <a:pt x="803" y="56"/>
                      <a:pt x="799" y="58"/>
                      <a:pt x="798" y="60"/>
                    </a:cubicBezTo>
                    <a:cubicBezTo>
                      <a:pt x="797" y="61"/>
                      <a:pt x="797" y="62"/>
                      <a:pt x="796" y="62"/>
                    </a:cubicBezTo>
                    <a:cubicBezTo>
                      <a:pt x="795" y="62"/>
                      <a:pt x="795" y="62"/>
                      <a:pt x="794" y="61"/>
                    </a:cubicBezTo>
                    <a:cubicBezTo>
                      <a:pt x="794" y="60"/>
                      <a:pt x="794" y="57"/>
                      <a:pt x="798" y="54"/>
                    </a:cubicBezTo>
                    <a:cubicBezTo>
                      <a:pt x="799" y="53"/>
                      <a:pt x="799" y="51"/>
                      <a:pt x="799" y="50"/>
                    </a:cubicBezTo>
                    <a:cubicBezTo>
                      <a:pt x="798" y="49"/>
                      <a:pt x="796" y="48"/>
                      <a:pt x="795" y="48"/>
                    </a:cubicBezTo>
                    <a:cubicBezTo>
                      <a:pt x="794" y="48"/>
                      <a:pt x="794" y="48"/>
                      <a:pt x="794" y="48"/>
                    </a:cubicBezTo>
                    <a:cubicBezTo>
                      <a:pt x="794" y="51"/>
                      <a:pt x="790" y="51"/>
                      <a:pt x="787" y="51"/>
                    </a:cubicBezTo>
                    <a:cubicBezTo>
                      <a:pt x="786" y="51"/>
                      <a:pt x="784" y="51"/>
                      <a:pt x="784" y="52"/>
                    </a:cubicBezTo>
                    <a:cubicBezTo>
                      <a:pt x="784" y="54"/>
                      <a:pt x="782" y="55"/>
                      <a:pt x="782" y="56"/>
                    </a:cubicBezTo>
                    <a:cubicBezTo>
                      <a:pt x="781" y="57"/>
                      <a:pt x="780" y="58"/>
                      <a:pt x="780" y="59"/>
                    </a:cubicBezTo>
                    <a:cubicBezTo>
                      <a:pt x="780" y="60"/>
                      <a:pt x="780" y="61"/>
                      <a:pt x="780" y="61"/>
                    </a:cubicBezTo>
                    <a:cubicBezTo>
                      <a:pt x="779" y="62"/>
                      <a:pt x="778" y="62"/>
                      <a:pt x="777" y="62"/>
                    </a:cubicBezTo>
                    <a:lnTo>
                      <a:pt x="776" y="62"/>
                    </a:lnTo>
                    <a:close/>
                    <a:moveTo>
                      <a:pt x="758" y="62"/>
                    </a:moveTo>
                    <a:cubicBezTo>
                      <a:pt x="754" y="62"/>
                      <a:pt x="749" y="61"/>
                      <a:pt x="743" y="59"/>
                    </a:cubicBezTo>
                    <a:cubicBezTo>
                      <a:pt x="739" y="58"/>
                      <a:pt x="735" y="56"/>
                      <a:pt x="732" y="56"/>
                    </a:cubicBezTo>
                    <a:cubicBezTo>
                      <a:pt x="732" y="56"/>
                      <a:pt x="731" y="56"/>
                      <a:pt x="731" y="57"/>
                    </a:cubicBezTo>
                    <a:cubicBezTo>
                      <a:pt x="731" y="57"/>
                      <a:pt x="730" y="57"/>
                      <a:pt x="730" y="57"/>
                    </a:cubicBezTo>
                    <a:cubicBezTo>
                      <a:pt x="727" y="57"/>
                      <a:pt x="725" y="54"/>
                      <a:pt x="724" y="52"/>
                    </a:cubicBezTo>
                    <a:cubicBezTo>
                      <a:pt x="723" y="51"/>
                      <a:pt x="722" y="50"/>
                      <a:pt x="721" y="50"/>
                    </a:cubicBezTo>
                    <a:cubicBezTo>
                      <a:pt x="720" y="50"/>
                      <a:pt x="720" y="50"/>
                      <a:pt x="719" y="50"/>
                    </a:cubicBezTo>
                    <a:cubicBezTo>
                      <a:pt x="717" y="49"/>
                      <a:pt x="715" y="49"/>
                      <a:pt x="714" y="48"/>
                    </a:cubicBezTo>
                    <a:cubicBezTo>
                      <a:pt x="713" y="47"/>
                      <a:pt x="713" y="46"/>
                      <a:pt x="713" y="46"/>
                    </a:cubicBezTo>
                    <a:cubicBezTo>
                      <a:pt x="713" y="44"/>
                      <a:pt x="714" y="43"/>
                      <a:pt x="716" y="42"/>
                    </a:cubicBezTo>
                    <a:cubicBezTo>
                      <a:pt x="718" y="41"/>
                      <a:pt x="720" y="39"/>
                      <a:pt x="720" y="38"/>
                    </a:cubicBezTo>
                    <a:cubicBezTo>
                      <a:pt x="720" y="34"/>
                      <a:pt x="738" y="31"/>
                      <a:pt x="744" y="31"/>
                    </a:cubicBezTo>
                    <a:cubicBezTo>
                      <a:pt x="747" y="31"/>
                      <a:pt x="748" y="31"/>
                      <a:pt x="749" y="32"/>
                    </a:cubicBezTo>
                    <a:cubicBezTo>
                      <a:pt x="750" y="35"/>
                      <a:pt x="753" y="38"/>
                      <a:pt x="754" y="38"/>
                    </a:cubicBezTo>
                    <a:cubicBezTo>
                      <a:pt x="754" y="38"/>
                      <a:pt x="754" y="37"/>
                      <a:pt x="754" y="37"/>
                    </a:cubicBezTo>
                    <a:cubicBezTo>
                      <a:pt x="754" y="36"/>
                      <a:pt x="754" y="34"/>
                      <a:pt x="759" y="34"/>
                    </a:cubicBezTo>
                    <a:cubicBezTo>
                      <a:pt x="763" y="34"/>
                      <a:pt x="769" y="36"/>
                      <a:pt x="770" y="39"/>
                    </a:cubicBezTo>
                    <a:cubicBezTo>
                      <a:pt x="771" y="41"/>
                      <a:pt x="771" y="42"/>
                      <a:pt x="770" y="44"/>
                    </a:cubicBezTo>
                    <a:cubicBezTo>
                      <a:pt x="766" y="49"/>
                      <a:pt x="764" y="52"/>
                      <a:pt x="765" y="53"/>
                    </a:cubicBezTo>
                    <a:cubicBezTo>
                      <a:pt x="766" y="53"/>
                      <a:pt x="767" y="54"/>
                      <a:pt x="767" y="56"/>
                    </a:cubicBezTo>
                    <a:cubicBezTo>
                      <a:pt x="767" y="59"/>
                      <a:pt x="764" y="62"/>
                      <a:pt x="758" y="62"/>
                    </a:cubicBezTo>
                    <a:close/>
                    <a:moveTo>
                      <a:pt x="732" y="54"/>
                    </a:moveTo>
                    <a:cubicBezTo>
                      <a:pt x="735" y="54"/>
                      <a:pt x="739" y="56"/>
                      <a:pt x="744" y="57"/>
                    </a:cubicBezTo>
                    <a:cubicBezTo>
                      <a:pt x="749" y="59"/>
                      <a:pt x="754" y="60"/>
                      <a:pt x="758" y="60"/>
                    </a:cubicBezTo>
                    <a:cubicBezTo>
                      <a:pt x="763" y="60"/>
                      <a:pt x="765" y="58"/>
                      <a:pt x="765" y="56"/>
                    </a:cubicBezTo>
                    <a:cubicBezTo>
                      <a:pt x="765" y="56"/>
                      <a:pt x="765" y="55"/>
                      <a:pt x="765" y="55"/>
                    </a:cubicBezTo>
                    <a:cubicBezTo>
                      <a:pt x="764" y="55"/>
                      <a:pt x="763" y="54"/>
                      <a:pt x="763" y="54"/>
                    </a:cubicBezTo>
                    <a:cubicBezTo>
                      <a:pt x="762" y="52"/>
                      <a:pt x="763" y="50"/>
                      <a:pt x="768" y="43"/>
                    </a:cubicBezTo>
                    <a:cubicBezTo>
                      <a:pt x="769" y="42"/>
                      <a:pt x="769" y="41"/>
                      <a:pt x="768" y="40"/>
                    </a:cubicBezTo>
                    <a:cubicBezTo>
                      <a:pt x="767" y="38"/>
                      <a:pt x="762" y="36"/>
                      <a:pt x="759" y="36"/>
                    </a:cubicBezTo>
                    <a:cubicBezTo>
                      <a:pt x="758" y="36"/>
                      <a:pt x="756" y="36"/>
                      <a:pt x="756" y="37"/>
                    </a:cubicBezTo>
                    <a:cubicBezTo>
                      <a:pt x="756" y="40"/>
                      <a:pt x="754" y="40"/>
                      <a:pt x="754" y="40"/>
                    </a:cubicBezTo>
                    <a:cubicBezTo>
                      <a:pt x="751" y="40"/>
                      <a:pt x="748" y="35"/>
                      <a:pt x="747" y="33"/>
                    </a:cubicBezTo>
                    <a:cubicBezTo>
                      <a:pt x="747" y="33"/>
                      <a:pt x="747" y="33"/>
                      <a:pt x="747" y="33"/>
                    </a:cubicBezTo>
                    <a:cubicBezTo>
                      <a:pt x="747" y="33"/>
                      <a:pt x="746" y="33"/>
                      <a:pt x="744" y="33"/>
                    </a:cubicBezTo>
                    <a:cubicBezTo>
                      <a:pt x="736" y="33"/>
                      <a:pt x="723" y="37"/>
                      <a:pt x="722" y="39"/>
                    </a:cubicBezTo>
                    <a:cubicBezTo>
                      <a:pt x="722" y="40"/>
                      <a:pt x="720" y="42"/>
                      <a:pt x="718" y="43"/>
                    </a:cubicBezTo>
                    <a:cubicBezTo>
                      <a:pt x="717" y="44"/>
                      <a:pt x="715" y="46"/>
                      <a:pt x="715" y="46"/>
                    </a:cubicBezTo>
                    <a:cubicBezTo>
                      <a:pt x="716" y="47"/>
                      <a:pt x="717" y="47"/>
                      <a:pt x="719" y="48"/>
                    </a:cubicBezTo>
                    <a:cubicBezTo>
                      <a:pt x="720" y="48"/>
                      <a:pt x="721" y="48"/>
                      <a:pt x="722" y="48"/>
                    </a:cubicBezTo>
                    <a:cubicBezTo>
                      <a:pt x="723" y="48"/>
                      <a:pt x="724" y="50"/>
                      <a:pt x="725" y="51"/>
                    </a:cubicBezTo>
                    <a:cubicBezTo>
                      <a:pt x="727" y="53"/>
                      <a:pt x="728" y="55"/>
                      <a:pt x="731" y="54"/>
                    </a:cubicBezTo>
                    <a:cubicBezTo>
                      <a:pt x="731" y="54"/>
                      <a:pt x="732" y="54"/>
                      <a:pt x="732" y="54"/>
                    </a:cubicBezTo>
                    <a:close/>
                    <a:moveTo>
                      <a:pt x="707" y="45"/>
                    </a:moveTo>
                    <a:cubicBezTo>
                      <a:pt x="706" y="45"/>
                      <a:pt x="706" y="44"/>
                      <a:pt x="705" y="44"/>
                    </a:cubicBezTo>
                    <a:cubicBezTo>
                      <a:pt x="701" y="43"/>
                      <a:pt x="699" y="42"/>
                      <a:pt x="698" y="40"/>
                    </a:cubicBezTo>
                    <a:cubicBezTo>
                      <a:pt x="698" y="39"/>
                      <a:pt x="697" y="39"/>
                      <a:pt x="696" y="38"/>
                    </a:cubicBezTo>
                    <a:cubicBezTo>
                      <a:pt x="694" y="38"/>
                      <a:pt x="694" y="37"/>
                      <a:pt x="694" y="36"/>
                    </a:cubicBezTo>
                    <a:cubicBezTo>
                      <a:pt x="695" y="34"/>
                      <a:pt x="700" y="33"/>
                      <a:pt x="703" y="33"/>
                    </a:cubicBezTo>
                    <a:cubicBezTo>
                      <a:pt x="706" y="33"/>
                      <a:pt x="707" y="33"/>
                      <a:pt x="708" y="33"/>
                    </a:cubicBezTo>
                    <a:cubicBezTo>
                      <a:pt x="707" y="32"/>
                      <a:pt x="707" y="32"/>
                      <a:pt x="705" y="31"/>
                    </a:cubicBezTo>
                    <a:cubicBezTo>
                      <a:pt x="701" y="30"/>
                      <a:pt x="701" y="27"/>
                      <a:pt x="701" y="26"/>
                    </a:cubicBezTo>
                    <a:cubicBezTo>
                      <a:pt x="701" y="24"/>
                      <a:pt x="703" y="23"/>
                      <a:pt x="705" y="23"/>
                    </a:cubicBezTo>
                    <a:cubicBezTo>
                      <a:pt x="706" y="23"/>
                      <a:pt x="706" y="23"/>
                      <a:pt x="706" y="23"/>
                    </a:cubicBezTo>
                    <a:cubicBezTo>
                      <a:pt x="708" y="23"/>
                      <a:pt x="710" y="21"/>
                      <a:pt x="710" y="20"/>
                    </a:cubicBezTo>
                    <a:cubicBezTo>
                      <a:pt x="710" y="20"/>
                      <a:pt x="710" y="19"/>
                      <a:pt x="709" y="18"/>
                    </a:cubicBezTo>
                    <a:cubicBezTo>
                      <a:pt x="707" y="17"/>
                      <a:pt x="707" y="16"/>
                      <a:pt x="707" y="15"/>
                    </a:cubicBezTo>
                    <a:cubicBezTo>
                      <a:pt x="707" y="15"/>
                      <a:pt x="708" y="12"/>
                      <a:pt x="720" y="10"/>
                    </a:cubicBezTo>
                    <a:cubicBezTo>
                      <a:pt x="725" y="9"/>
                      <a:pt x="728" y="7"/>
                      <a:pt x="730" y="6"/>
                    </a:cubicBezTo>
                    <a:cubicBezTo>
                      <a:pt x="731" y="5"/>
                      <a:pt x="732" y="4"/>
                      <a:pt x="733" y="4"/>
                    </a:cubicBezTo>
                    <a:cubicBezTo>
                      <a:pt x="734" y="4"/>
                      <a:pt x="735" y="4"/>
                      <a:pt x="735" y="5"/>
                    </a:cubicBezTo>
                    <a:cubicBezTo>
                      <a:pt x="736" y="6"/>
                      <a:pt x="737" y="8"/>
                      <a:pt x="737" y="9"/>
                    </a:cubicBezTo>
                    <a:cubicBezTo>
                      <a:pt x="737" y="12"/>
                      <a:pt x="738" y="14"/>
                      <a:pt x="742" y="15"/>
                    </a:cubicBezTo>
                    <a:cubicBezTo>
                      <a:pt x="744" y="15"/>
                      <a:pt x="750" y="16"/>
                      <a:pt x="750" y="19"/>
                    </a:cubicBezTo>
                    <a:cubicBezTo>
                      <a:pt x="750" y="21"/>
                      <a:pt x="747" y="21"/>
                      <a:pt x="746" y="21"/>
                    </a:cubicBezTo>
                    <a:cubicBezTo>
                      <a:pt x="745" y="22"/>
                      <a:pt x="744" y="22"/>
                      <a:pt x="744" y="22"/>
                    </a:cubicBezTo>
                    <a:cubicBezTo>
                      <a:pt x="744" y="22"/>
                      <a:pt x="745" y="23"/>
                      <a:pt x="745" y="24"/>
                    </a:cubicBezTo>
                    <a:cubicBezTo>
                      <a:pt x="746" y="25"/>
                      <a:pt x="746" y="26"/>
                      <a:pt x="746" y="28"/>
                    </a:cubicBezTo>
                    <a:cubicBezTo>
                      <a:pt x="745" y="28"/>
                      <a:pt x="745" y="29"/>
                      <a:pt x="743" y="29"/>
                    </a:cubicBezTo>
                    <a:cubicBezTo>
                      <a:pt x="742" y="30"/>
                      <a:pt x="740" y="30"/>
                      <a:pt x="737" y="31"/>
                    </a:cubicBezTo>
                    <a:cubicBezTo>
                      <a:pt x="732" y="32"/>
                      <a:pt x="718" y="34"/>
                      <a:pt x="718" y="36"/>
                    </a:cubicBezTo>
                    <a:cubicBezTo>
                      <a:pt x="718" y="38"/>
                      <a:pt x="717" y="39"/>
                      <a:pt x="716" y="41"/>
                    </a:cubicBezTo>
                    <a:cubicBezTo>
                      <a:pt x="714" y="43"/>
                      <a:pt x="711" y="45"/>
                      <a:pt x="707" y="45"/>
                    </a:cubicBezTo>
                    <a:close/>
                    <a:moveTo>
                      <a:pt x="696" y="36"/>
                    </a:moveTo>
                    <a:cubicBezTo>
                      <a:pt x="697" y="36"/>
                      <a:pt x="697" y="36"/>
                      <a:pt x="697" y="37"/>
                    </a:cubicBezTo>
                    <a:cubicBezTo>
                      <a:pt x="698" y="37"/>
                      <a:pt x="699" y="38"/>
                      <a:pt x="700" y="39"/>
                    </a:cubicBezTo>
                    <a:cubicBezTo>
                      <a:pt x="701" y="40"/>
                      <a:pt x="702" y="41"/>
                      <a:pt x="705" y="42"/>
                    </a:cubicBezTo>
                    <a:cubicBezTo>
                      <a:pt x="706" y="42"/>
                      <a:pt x="707" y="42"/>
                      <a:pt x="707" y="42"/>
                    </a:cubicBezTo>
                    <a:cubicBezTo>
                      <a:pt x="711" y="42"/>
                      <a:pt x="713" y="41"/>
                      <a:pt x="714" y="39"/>
                    </a:cubicBezTo>
                    <a:cubicBezTo>
                      <a:pt x="715" y="38"/>
                      <a:pt x="716" y="37"/>
                      <a:pt x="715" y="37"/>
                    </a:cubicBezTo>
                    <a:cubicBezTo>
                      <a:pt x="715" y="33"/>
                      <a:pt x="722" y="32"/>
                      <a:pt x="737" y="29"/>
                    </a:cubicBezTo>
                    <a:cubicBezTo>
                      <a:pt x="739" y="28"/>
                      <a:pt x="742" y="28"/>
                      <a:pt x="743" y="27"/>
                    </a:cubicBezTo>
                    <a:cubicBezTo>
                      <a:pt x="743" y="27"/>
                      <a:pt x="744" y="27"/>
                      <a:pt x="744" y="27"/>
                    </a:cubicBezTo>
                    <a:cubicBezTo>
                      <a:pt x="744" y="26"/>
                      <a:pt x="744" y="25"/>
                      <a:pt x="743" y="25"/>
                    </a:cubicBezTo>
                    <a:cubicBezTo>
                      <a:pt x="743" y="23"/>
                      <a:pt x="742" y="22"/>
                      <a:pt x="743" y="21"/>
                    </a:cubicBezTo>
                    <a:cubicBezTo>
                      <a:pt x="743" y="20"/>
                      <a:pt x="744" y="19"/>
                      <a:pt x="746" y="19"/>
                    </a:cubicBezTo>
                    <a:cubicBezTo>
                      <a:pt x="747" y="19"/>
                      <a:pt x="748" y="19"/>
                      <a:pt x="748" y="19"/>
                    </a:cubicBezTo>
                    <a:cubicBezTo>
                      <a:pt x="747" y="18"/>
                      <a:pt x="745" y="17"/>
                      <a:pt x="741" y="17"/>
                    </a:cubicBezTo>
                    <a:cubicBezTo>
                      <a:pt x="736" y="16"/>
                      <a:pt x="735" y="12"/>
                      <a:pt x="735" y="10"/>
                    </a:cubicBezTo>
                    <a:cubicBezTo>
                      <a:pt x="735" y="8"/>
                      <a:pt x="734" y="7"/>
                      <a:pt x="734" y="7"/>
                    </a:cubicBezTo>
                    <a:cubicBezTo>
                      <a:pt x="733" y="6"/>
                      <a:pt x="733" y="6"/>
                      <a:pt x="733" y="6"/>
                    </a:cubicBezTo>
                    <a:cubicBezTo>
                      <a:pt x="733" y="6"/>
                      <a:pt x="732" y="7"/>
                      <a:pt x="731" y="7"/>
                    </a:cubicBezTo>
                    <a:cubicBezTo>
                      <a:pt x="729" y="9"/>
                      <a:pt x="726" y="11"/>
                      <a:pt x="721" y="12"/>
                    </a:cubicBezTo>
                    <a:cubicBezTo>
                      <a:pt x="712" y="13"/>
                      <a:pt x="709" y="15"/>
                      <a:pt x="709" y="16"/>
                    </a:cubicBezTo>
                    <a:cubicBezTo>
                      <a:pt x="709" y="16"/>
                      <a:pt x="709" y="16"/>
                      <a:pt x="709" y="16"/>
                    </a:cubicBezTo>
                    <a:cubicBezTo>
                      <a:pt x="709" y="16"/>
                      <a:pt x="709" y="16"/>
                      <a:pt x="710" y="16"/>
                    </a:cubicBezTo>
                    <a:cubicBezTo>
                      <a:pt x="712" y="17"/>
                      <a:pt x="713" y="19"/>
                      <a:pt x="712" y="20"/>
                    </a:cubicBezTo>
                    <a:cubicBezTo>
                      <a:pt x="712" y="23"/>
                      <a:pt x="708" y="25"/>
                      <a:pt x="705" y="25"/>
                    </a:cubicBezTo>
                    <a:cubicBezTo>
                      <a:pt x="704" y="25"/>
                      <a:pt x="703" y="25"/>
                      <a:pt x="703" y="26"/>
                    </a:cubicBezTo>
                    <a:cubicBezTo>
                      <a:pt x="703" y="27"/>
                      <a:pt x="704" y="28"/>
                      <a:pt x="706" y="29"/>
                    </a:cubicBezTo>
                    <a:cubicBezTo>
                      <a:pt x="708" y="30"/>
                      <a:pt x="710" y="31"/>
                      <a:pt x="710" y="33"/>
                    </a:cubicBezTo>
                    <a:cubicBezTo>
                      <a:pt x="710" y="34"/>
                      <a:pt x="709" y="35"/>
                      <a:pt x="703" y="35"/>
                    </a:cubicBezTo>
                    <a:cubicBezTo>
                      <a:pt x="700" y="35"/>
                      <a:pt x="697" y="36"/>
                      <a:pt x="696" y="36"/>
                    </a:cubicBezTo>
                    <a:close/>
                    <a:moveTo>
                      <a:pt x="365" y="35"/>
                    </a:moveTo>
                    <a:cubicBezTo>
                      <a:pt x="362" y="35"/>
                      <a:pt x="358" y="35"/>
                      <a:pt x="356" y="33"/>
                    </a:cubicBezTo>
                    <a:cubicBezTo>
                      <a:pt x="355" y="32"/>
                      <a:pt x="354" y="31"/>
                      <a:pt x="355" y="30"/>
                    </a:cubicBezTo>
                    <a:cubicBezTo>
                      <a:pt x="356" y="27"/>
                      <a:pt x="359" y="26"/>
                      <a:pt x="363" y="26"/>
                    </a:cubicBezTo>
                    <a:cubicBezTo>
                      <a:pt x="364" y="26"/>
                      <a:pt x="369" y="26"/>
                      <a:pt x="369" y="25"/>
                    </a:cubicBezTo>
                    <a:cubicBezTo>
                      <a:pt x="369" y="25"/>
                      <a:pt x="369" y="25"/>
                      <a:pt x="369" y="25"/>
                    </a:cubicBezTo>
                    <a:cubicBezTo>
                      <a:pt x="369" y="24"/>
                      <a:pt x="369" y="24"/>
                      <a:pt x="369" y="23"/>
                    </a:cubicBezTo>
                    <a:cubicBezTo>
                      <a:pt x="369" y="23"/>
                      <a:pt x="370" y="22"/>
                      <a:pt x="374" y="22"/>
                    </a:cubicBezTo>
                    <a:cubicBezTo>
                      <a:pt x="378" y="22"/>
                      <a:pt x="387" y="23"/>
                      <a:pt x="389" y="25"/>
                    </a:cubicBezTo>
                    <a:cubicBezTo>
                      <a:pt x="389" y="26"/>
                      <a:pt x="390" y="27"/>
                      <a:pt x="389" y="27"/>
                    </a:cubicBezTo>
                    <a:cubicBezTo>
                      <a:pt x="389" y="30"/>
                      <a:pt x="386" y="30"/>
                      <a:pt x="384" y="30"/>
                    </a:cubicBezTo>
                    <a:cubicBezTo>
                      <a:pt x="382" y="30"/>
                      <a:pt x="380" y="30"/>
                      <a:pt x="379" y="32"/>
                    </a:cubicBezTo>
                    <a:cubicBezTo>
                      <a:pt x="377" y="34"/>
                      <a:pt x="369" y="35"/>
                      <a:pt x="365" y="35"/>
                    </a:cubicBezTo>
                    <a:close/>
                    <a:moveTo>
                      <a:pt x="371" y="25"/>
                    </a:moveTo>
                    <a:cubicBezTo>
                      <a:pt x="371" y="25"/>
                      <a:pt x="371" y="26"/>
                      <a:pt x="371" y="26"/>
                    </a:cubicBezTo>
                    <a:cubicBezTo>
                      <a:pt x="370" y="28"/>
                      <a:pt x="368" y="28"/>
                      <a:pt x="363" y="28"/>
                    </a:cubicBezTo>
                    <a:cubicBezTo>
                      <a:pt x="359" y="28"/>
                      <a:pt x="357" y="29"/>
                      <a:pt x="357" y="30"/>
                    </a:cubicBezTo>
                    <a:cubicBezTo>
                      <a:pt x="357" y="31"/>
                      <a:pt x="357" y="31"/>
                      <a:pt x="358" y="32"/>
                    </a:cubicBezTo>
                    <a:cubicBezTo>
                      <a:pt x="359" y="33"/>
                      <a:pt x="361" y="33"/>
                      <a:pt x="365" y="33"/>
                    </a:cubicBezTo>
                    <a:cubicBezTo>
                      <a:pt x="370" y="33"/>
                      <a:pt x="376" y="32"/>
                      <a:pt x="377" y="30"/>
                    </a:cubicBezTo>
                    <a:cubicBezTo>
                      <a:pt x="379" y="28"/>
                      <a:pt x="381" y="28"/>
                      <a:pt x="384" y="28"/>
                    </a:cubicBezTo>
                    <a:cubicBezTo>
                      <a:pt x="386" y="28"/>
                      <a:pt x="387" y="28"/>
                      <a:pt x="387" y="27"/>
                    </a:cubicBezTo>
                    <a:cubicBezTo>
                      <a:pt x="387" y="26"/>
                      <a:pt x="381" y="24"/>
                      <a:pt x="374" y="24"/>
                    </a:cubicBezTo>
                    <a:cubicBezTo>
                      <a:pt x="372" y="24"/>
                      <a:pt x="371" y="24"/>
                      <a:pt x="371" y="25"/>
                    </a:cubicBezTo>
                    <a:close/>
                    <a:moveTo>
                      <a:pt x="280" y="32"/>
                    </a:moveTo>
                    <a:cubicBezTo>
                      <a:pt x="280" y="32"/>
                      <a:pt x="280" y="32"/>
                      <a:pt x="280" y="32"/>
                    </a:cubicBezTo>
                    <a:cubicBezTo>
                      <a:pt x="279" y="32"/>
                      <a:pt x="271" y="32"/>
                      <a:pt x="269" y="29"/>
                    </a:cubicBezTo>
                    <a:cubicBezTo>
                      <a:pt x="269" y="28"/>
                      <a:pt x="269" y="27"/>
                      <a:pt x="269" y="27"/>
                    </a:cubicBezTo>
                    <a:cubicBezTo>
                      <a:pt x="270" y="26"/>
                      <a:pt x="272" y="25"/>
                      <a:pt x="274" y="25"/>
                    </a:cubicBezTo>
                    <a:cubicBezTo>
                      <a:pt x="276" y="24"/>
                      <a:pt x="278" y="24"/>
                      <a:pt x="279" y="23"/>
                    </a:cubicBezTo>
                    <a:cubicBezTo>
                      <a:pt x="280" y="21"/>
                      <a:pt x="283" y="21"/>
                      <a:pt x="287" y="20"/>
                    </a:cubicBezTo>
                    <a:cubicBezTo>
                      <a:pt x="289" y="20"/>
                      <a:pt x="291" y="20"/>
                      <a:pt x="292" y="19"/>
                    </a:cubicBezTo>
                    <a:cubicBezTo>
                      <a:pt x="291" y="19"/>
                      <a:pt x="290" y="17"/>
                      <a:pt x="291" y="16"/>
                    </a:cubicBezTo>
                    <a:cubicBezTo>
                      <a:pt x="292" y="14"/>
                      <a:pt x="296" y="12"/>
                      <a:pt x="301" y="12"/>
                    </a:cubicBezTo>
                    <a:cubicBezTo>
                      <a:pt x="303" y="12"/>
                      <a:pt x="305" y="12"/>
                      <a:pt x="307" y="13"/>
                    </a:cubicBezTo>
                    <a:cubicBezTo>
                      <a:pt x="311" y="15"/>
                      <a:pt x="313" y="17"/>
                      <a:pt x="313" y="19"/>
                    </a:cubicBezTo>
                    <a:cubicBezTo>
                      <a:pt x="312" y="20"/>
                      <a:pt x="310" y="21"/>
                      <a:pt x="306" y="22"/>
                    </a:cubicBezTo>
                    <a:cubicBezTo>
                      <a:pt x="298" y="22"/>
                      <a:pt x="295" y="25"/>
                      <a:pt x="295" y="27"/>
                    </a:cubicBezTo>
                    <a:cubicBezTo>
                      <a:pt x="295" y="29"/>
                      <a:pt x="292" y="29"/>
                      <a:pt x="290" y="29"/>
                    </a:cubicBezTo>
                    <a:cubicBezTo>
                      <a:pt x="289" y="29"/>
                      <a:pt x="287" y="29"/>
                      <a:pt x="287" y="30"/>
                    </a:cubicBezTo>
                    <a:cubicBezTo>
                      <a:pt x="287" y="30"/>
                      <a:pt x="287" y="31"/>
                      <a:pt x="285" y="32"/>
                    </a:cubicBezTo>
                    <a:cubicBezTo>
                      <a:pt x="284" y="32"/>
                      <a:pt x="282" y="32"/>
                      <a:pt x="280" y="32"/>
                    </a:cubicBezTo>
                    <a:close/>
                    <a:moveTo>
                      <a:pt x="271" y="28"/>
                    </a:moveTo>
                    <a:cubicBezTo>
                      <a:pt x="271" y="28"/>
                      <a:pt x="271" y="28"/>
                      <a:pt x="271" y="28"/>
                    </a:cubicBezTo>
                    <a:cubicBezTo>
                      <a:pt x="272" y="29"/>
                      <a:pt x="275" y="30"/>
                      <a:pt x="280" y="30"/>
                    </a:cubicBezTo>
                    <a:cubicBezTo>
                      <a:pt x="280" y="30"/>
                      <a:pt x="280" y="30"/>
                      <a:pt x="280" y="30"/>
                    </a:cubicBezTo>
                    <a:cubicBezTo>
                      <a:pt x="284" y="30"/>
                      <a:pt x="285" y="30"/>
                      <a:pt x="285" y="29"/>
                    </a:cubicBezTo>
                    <a:cubicBezTo>
                      <a:pt x="285" y="27"/>
                      <a:pt x="288" y="27"/>
                      <a:pt x="290" y="27"/>
                    </a:cubicBezTo>
                    <a:cubicBezTo>
                      <a:pt x="291" y="27"/>
                      <a:pt x="293" y="27"/>
                      <a:pt x="293" y="27"/>
                    </a:cubicBezTo>
                    <a:cubicBezTo>
                      <a:pt x="293" y="25"/>
                      <a:pt x="295" y="20"/>
                      <a:pt x="305" y="20"/>
                    </a:cubicBezTo>
                    <a:cubicBezTo>
                      <a:pt x="310" y="19"/>
                      <a:pt x="311" y="18"/>
                      <a:pt x="311" y="18"/>
                    </a:cubicBezTo>
                    <a:cubicBezTo>
                      <a:pt x="311" y="18"/>
                      <a:pt x="311" y="17"/>
                      <a:pt x="306" y="15"/>
                    </a:cubicBezTo>
                    <a:cubicBezTo>
                      <a:pt x="304" y="14"/>
                      <a:pt x="303" y="14"/>
                      <a:pt x="301" y="14"/>
                    </a:cubicBezTo>
                    <a:cubicBezTo>
                      <a:pt x="297" y="14"/>
                      <a:pt x="293" y="16"/>
                      <a:pt x="293" y="17"/>
                    </a:cubicBezTo>
                    <a:cubicBezTo>
                      <a:pt x="293" y="17"/>
                      <a:pt x="293" y="17"/>
                      <a:pt x="293" y="18"/>
                    </a:cubicBezTo>
                    <a:cubicBezTo>
                      <a:pt x="294" y="18"/>
                      <a:pt x="294" y="19"/>
                      <a:pt x="294" y="20"/>
                    </a:cubicBezTo>
                    <a:cubicBezTo>
                      <a:pt x="294" y="21"/>
                      <a:pt x="292" y="22"/>
                      <a:pt x="288" y="22"/>
                    </a:cubicBezTo>
                    <a:cubicBezTo>
                      <a:pt x="285" y="23"/>
                      <a:pt x="281" y="23"/>
                      <a:pt x="280" y="24"/>
                    </a:cubicBezTo>
                    <a:cubicBezTo>
                      <a:pt x="279" y="26"/>
                      <a:pt x="277" y="26"/>
                      <a:pt x="275" y="27"/>
                    </a:cubicBezTo>
                    <a:cubicBezTo>
                      <a:pt x="273" y="27"/>
                      <a:pt x="271" y="27"/>
                      <a:pt x="271" y="28"/>
                    </a:cubicBezTo>
                    <a:close/>
                    <a:moveTo>
                      <a:pt x="328" y="32"/>
                    </a:moveTo>
                    <a:cubicBezTo>
                      <a:pt x="326" y="32"/>
                      <a:pt x="322" y="31"/>
                      <a:pt x="321" y="30"/>
                    </a:cubicBezTo>
                    <a:cubicBezTo>
                      <a:pt x="320" y="30"/>
                      <a:pt x="319" y="29"/>
                      <a:pt x="320" y="29"/>
                    </a:cubicBezTo>
                    <a:cubicBezTo>
                      <a:pt x="320" y="27"/>
                      <a:pt x="327" y="25"/>
                      <a:pt x="330" y="25"/>
                    </a:cubicBezTo>
                    <a:cubicBezTo>
                      <a:pt x="334" y="25"/>
                      <a:pt x="334" y="27"/>
                      <a:pt x="334" y="28"/>
                    </a:cubicBezTo>
                    <a:cubicBezTo>
                      <a:pt x="334" y="29"/>
                      <a:pt x="333" y="31"/>
                      <a:pt x="332" y="31"/>
                    </a:cubicBezTo>
                    <a:cubicBezTo>
                      <a:pt x="331" y="32"/>
                      <a:pt x="330" y="32"/>
                      <a:pt x="328" y="32"/>
                    </a:cubicBezTo>
                    <a:close/>
                    <a:moveTo>
                      <a:pt x="323" y="29"/>
                    </a:moveTo>
                    <a:cubicBezTo>
                      <a:pt x="325" y="30"/>
                      <a:pt x="330" y="30"/>
                      <a:pt x="331" y="29"/>
                    </a:cubicBezTo>
                    <a:cubicBezTo>
                      <a:pt x="332" y="29"/>
                      <a:pt x="332" y="29"/>
                      <a:pt x="332" y="28"/>
                    </a:cubicBezTo>
                    <a:cubicBezTo>
                      <a:pt x="332" y="27"/>
                      <a:pt x="331" y="27"/>
                      <a:pt x="330" y="27"/>
                    </a:cubicBezTo>
                    <a:cubicBezTo>
                      <a:pt x="327" y="27"/>
                      <a:pt x="324" y="28"/>
                      <a:pt x="323" y="29"/>
                    </a:cubicBezTo>
                    <a:close/>
                    <a:moveTo>
                      <a:pt x="399" y="26"/>
                    </a:moveTo>
                    <a:cubicBezTo>
                      <a:pt x="399" y="26"/>
                      <a:pt x="399" y="26"/>
                      <a:pt x="399" y="26"/>
                    </a:cubicBezTo>
                    <a:cubicBezTo>
                      <a:pt x="395" y="26"/>
                      <a:pt x="393" y="25"/>
                      <a:pt x="391" y="23"/>
                    </a:cubicBezTo>
                    <a:cubicBezTo>
                      <a:pt x="390" y="22"/>
                      <a:pt x="389" y="22"/>
                      <a:pt x="389" y="21"/>
                    </a:cubicBezTo>
                    <a:cubicBezTo>
                      <a:pt x="390" y="19"/>
                      <a:pt x="392" y="18"/>
                      <a:pt x="394" y="17"/>
                    </a:cubicBezTo>
                    <a:cubicBezTo>
                      <a:pt x="395" y="16"/>
                      <a:pt x="398" y="14"/>
                      <a:pt x="398" y="14"/>
                    </a:cubicBezTo>
                    <a:cubicBezTo>
                      <a:pt x="397" y="13"/>
                      <a:pt x="398" y="13"/>
                      <a:pt x="398" y="12"/>
                    </a:cubicBezTo>
                    <a:cubicBezTo>
                      <a:pt x="399" y="11"/>
                      <a:pt x="402" y="11"/>
                      <a:pt x="405" y="11"/>
                    </a:cubicBezTo>
                    <a:cubicBezTo>
                      <a:pt x="407" y="11"/>
                      <a:pt x="415" y="11"/>
                      <a:pt x="415" y="14"/>
                    </a:cubicBezTo>
                    <a:cubicBezTo>
                      <a:pt x="415" y="14"/>
                      <a:pt x="417" y="15"/>
                      <a:pt x="417" y="15"/>
                    </a:cubicBezTo>
                    <a:cubicBezTo>
                      <a:pt x="419" y="16"/>
                      <a:pt x="420" y="16"/>
                      <a:pt x="420" y="18"/>
                    </a:cubicBezTo>
                    <a:cubicBezTo>
                      <a:pt x="420" y="18"/>
                      <a:pt x="420" y="19"/>
                      <a:pt x="419" y="20"/>
                    </a:cubicBezTo>
                    <a:cubicBezTo>
                      <a:pt x="418" y="22"/>
                      <a:pt x="407" y="26"/>
                      <a:pt x="399" y="26"/>
                    </a:cubicBezTo>
                    <a:close/>
                    <a:moveTo>
                      <a:pt x="400" y="13"/>
                    </a:moveTo>
                    <a:cubicBezTo>
                      <a:pt x="400" y="15"/>
                      <a:pt x="398" y="17"/>
                      <a:pt x="395" y="18"/>
                    </a:cubicBezTo>
                    <a:cubicBezTo>
                      <a:pt x="394" y="19"/>
                      <a:pt x="392" y="21"/>
                      <a:pt x="392" y="21"/>
                    </a:cubicBezTo>
                    <a:cubicBezTo>
                      <a:pt x="392" y="21"/>
                      <a:pt x="392" y="21"/>
                      <a:pt x="392" y="22"/>
                    </a:cubicBezTo>
                    <a:cubicBezTo>
                      <a:pt x="393" y="23"/>
                      <a:pt x="396" y="23"/>
                      <a:pt x="399" y="23"/>
                    </a:cubicBezTo>
                    <a:cubicBezTo>
                      <a:pt x="407" y="23"/>
                      <a:pt x="417" y="20"/>
                      <a:pt x="418" y="18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418" y="18"/>
                      <a:pt x="417" y="17"/>
                      <a:pt x="417" y="17"/>
                    </a:cubicBezTo>
                    <a:cubicBezTo>
                      <a:pt x="415" y="16"/>
                      <a:pt x="414" y="16"/>
                      <a:pt x="413" y="14"/>
                    </a:cubicBezTo>
                    <a:cubicBezTo>
                      <a:pt x="413" y="14"/>
                      <a:pt x="409" y="13"/>
                      <a:pt x="405" y="13"/>
                    </a:cubicBezTo>
                    <a:cubicBezTo>
                      <a:pt x="402" y="13"/>
                      <a:pt x="400" y="13"/>
                      <a:pt x="400" y="13"/>
                    </a:cubicBezTo>
                    <a:close/>
                    <a:moveTo>
                      <a:pt x="258" y="25"/>
                    </a:moveTo>
                    <a:cubicBezTo>
                      <a:pt x="258" y="25"/>
                      <a:pt x="258" y="25"/>
                      <a:pt x="258" y="25"/>
                    </a:cubicBezTo>
                    <a:cubicBezTo>
                      <a:pt x="254" y="25"/>
                      <a:pt x="250" y="23"/>
                      <a:pt x="249" y="21"/>
                    </a:cubicBezTo>
                    <a:cubicBezTo>
                      <a:pt x="249" y="20"/>
                      <a:pt x="249" y="20"/>
                      <a:pt x="249" y="19"/>
                    </a:cubicBezTo>
                    <a:cubicBezTo>
                      <a:pt x="250" y="18"/>
                      <a:pt x="253" y="18"/>
                      <a:pt x="256" y="17"/>
                    </a:cubicBezTo>
                    <a:cubicBezTo>
                      <a:pt x="259" y="17"/>
                      <a:pt x="262" y="17"/>
                      <a:pt x="264" y="16"/>
                    </a:cubicBezTo>
                    <a:cubicBezTo>
                      <a:pt x="267" y="15"/>
                      <a:pt x="272" y="14"/>
                      <a:pt x="274" y="14"/>
                    </a:cubicBezTo>
                    <a:cubicBezTo>
                      <a:pt x="275" y="14"/>
                      <a:pt x="281" y="15"/>
                      <a:pt x="283" y="17"/>
                    </a:cubicBezTo>
                    <a:cubicBezTo>
                      <a:pt x="283" y="17"/>
                      <a:pt x="283" y="18"/>
                      <a:pt x="283" y="18"/>
                    </a:cubicBezTo>
                    <a:cubicBezTo>
                      <a:pt x="282" y="20"/>
                      <a:pt x="281" y="20"/>
                      <a:pt x="280" y="20"/>
                    </a:cubicBezTo>
                    <a:cubicBezTo>
                      <a:pt x="280" y="20"/>
                      <a:pt x="279" y="20"/>
                      <a:pt x="278" y="20"/>
                    </a:cubicBezTo>
                    <a:cubicBezTo>
                      <a:pt x="276" y="20"/>
                      <a:pt x="275" y="19"/>
                      <a:pt x="274" y="19"/>
                    </a:cubicBezTo>
                    <a:cubicBezTo>
                      <a:pt x="271" y="19"/>
                      <a:pt x="268" y="20"/>
                      <a:pt x="267" y="22"/>
                    </a:cubicBezTo>
                    <a:cubicBezTo>
                      <a:pt x="264" y="24"/>
                      <a:pt x="261" y="25"/>
                      <a:pt x="258" y="25"/>
                    </a:cubicBezTo>
                    <a:close/>
                    <a:moveTo>
                      <a:pt x="274" y="16"/>
                    </a:moveTo>
                    <a:cubicBezTo>
                      <a:pt x="270" y="16"/>
                      <a:pt x="267" y="17"/>
                      <a:pt x="265" y="18"/>
                    </a:cubicBezTo>
                    <a:cubicBezTo>
                      <a:pt x="263" y="19"/>
                      <a:pt x="259" y="19"/>
                      <a:pt x="256" y="20"/>
                    </a:cubicBezTo>
                    <a:cubicBezTo>
                      <a:pt x="254" y="20"/>
                      <a:pt x="251" y="20"/>
                      <a:pt x="251" y="20"/>
                    </a:cubicBezTo>
                    <a:cubicBezTo>
                      <a:pt x="251" y="21"/>
                      <a:pt x="254" y="23"/>
                      <a:pt x="258" y="23"/>
                    </a:cubicBezTo>
                    <a:cubicBezTo>
                      <a:pt x="258" y="23"/>
                      <a:pt x="258" y="23"/>
                      <a:pt x="258" y="23"/>
                    </a:cubicBezTo>
                    <a:cubicBezTo>
                      <a:pt x="261" y="23"/>
                      <a:pt x="263" y="22"/>
                      <a:pt x="265" y="20"/>
                    </a:cubicBezTo>
                    <a:cubicBezTo>
                      <a:pt x="267" y="18"/>
                      <a:pt x="270" y="17"/>
                      <a:pt x="274" y="17"/>
                    </a:cubicBezTo>
                    <a:cubicBezTo>
                      <a:pt x="275" y="17"/>
                      <a:pt x="277" y="17"/>
                      <a:pt x="278" y="18"/>
                    </a:cubicBezTo>
                    <a:cubicBezTo>
                      <a:pt x="279" y="18"/>
                      <a:pt x="280" y="18"/>
                      <a:pt x="280" y="18"/>
                    </a:cubicBezTo>
                    <a:cubicBezTo>
                      <a:pt x="281" y="18"/>
                      <a:pt x="281" y="18"/>
                      <a:pt x="281" y="18"/>
                    </a:cubicBezTo>
                    <a:cubicBezTo>
                      <a:pt x="281" y="17"/>
                      <a:pt x="278" y="16"/>
                      <a:pt x="274" y="16"/>
                    </a:cubicBezTo>
                    <a:close/>
                    <a:moveTo>
                      <a:pt x="353" y="22"/>
                    </a:moveTo>
                    <a:cubicBezTo>
                      <a:pt x="353" y="22"/>
                      <a:pt x="353" y="22"/>
                      <a:pt x="353" y="22"/>
                    </a:cubicBezTo>
                    <a:cubicBezTo>
                      <a:pt x="349" y="22"/>
                      <a:pt x="342" y="21"/>
                      <a:pt x="339" y="18"/>
                    </a:cubicBezTo>
                    <a:cubicBezTo>
                      <a:pt x="338" y="18"/>
                      <a:pt x="338" y="17"/>
                      <a:pt x="338" y="17"/>
                    </a:cubicBezTo>
                    <a:cubicBezTo>
                      <a:pt x="339" y="15"/>
                      <a:pt x="341" y="14"/>
                      <a:pt x="345" y="13"/>
                    </a:cubicBezTo>
                    <a:cubicBezTo>
                      <a:pt x="346" y="13"/>
                      <a:pt x="348" y="12"/>
                      <a:pt x="349" y="12"/>
                    </a:cubicBezTo>
                    <a:cubicBezTo>
                      <a:pt x="347" y="10"/>
                      <a:pt x="346" y="9"/>
                      <a:pt x="347" y="8"/>
                    </a:cubicBezTo>
                    <a:cubicBezTo>
                      <a:pt x="347" y="8"/>
                      <a:pt x="348" y="7"/>
                      <a:pt x="349" y="7"/>
                    </a:cubicBezTo>
                    <a:cubicBezTo>
                      <a:pt x="351" y="7"/>
                      <a:pt x="354" y="8"/>
                      <a:pt x="357" y="9"/>
                    </a:cubicBezTo>
                    <a:cubicBezTo>
                      <a:pt x="359" y="10"/>
                      <a:pt x="362" y="10"/>
                      <a:pt x="364" y="10"/>
                    </a:cubicBezTo>
                    <a:cubicBezTo>
                      <a:pt x="365" y="10"/>
                      <a:pt x="366" y="10"/>
                      <a:pt x="367" y="10"/>
                    </a:cubicBezTo>
                    <a:cubicBezTo>
                      <a:pt x="367" y="10"/>
                      <a:pt x="368" y="10"/>
                      <a:pt x="369" y="10"/>
                    </a:cubicBezTo>
                    <a:cubicBezTo>
                      <a:pt x="371" y="10"/>
                      <a:pt x="373" y="10"/>
                      <a:pt x="374" y="11"/>
                    </a:cubicBezTo>
                    <a:cubicBezTo>
                      <a:pt x="374" y="12"/>
                      <a:pt x="374" y="13"/>
                      <a:pt x="374" y="15"/>
                    </a:cubicBezTo>
                    <a:cubicBezTo>
                      <a:pt x="374" y="20"/>
                      <a:pt x="361" y="22"/>
                      <a:pt x="353" y="22"/>
                    </a:cubicBezTo>
                    <a:close/>
                    <a:moveTo>
                      <a:pt x="340" y="17"/>
                    </a:moveTo>
                    <a:cubicBezTo>
                      <a:pt x="342" y="19"/>
                      <a:pt x="347" y="19"/>
                      <a:pt x="353" y="19"/>
                    </a:cubicBezTo>
                    <a:cubicBezTo>
                      <a:pt x="363" y="19"/>
                      <a:pt x="372" y="17"/>
                      <a:pt x="372" y="14"/>
                    </a:cubicBezTo>
                    <a:cubicBezTo>
                      <a:pt x="372" y="14"/>
                      <a:pt x="372" y="13"/>
                      <a:pt x="372" y="13"/>
                    </a:cubicBezTo>
                    <a:cubicBezTo>
                      <a:pt x="371" y="12"/>
                      <a:pt x="370" y="12"/>
                      <a:pt x="369" y="12"/>
                    </a:cubicBezTo>
                    <a:cubicBezTo>
                      <a:pt x="368" y="12"/>
                      <a:pt x="367" y="12"/>
                      <a:pt x="367" y="12"/>
                    </a:cubicBezTo>
                    <a:cubicBezTo>
                      <a:pt x="366" y="12"/>
                      <a:pt x="365" y="12"/>
                      <a:pt x="364" y="12"/>
                    </a:cubicBezTo>
                    <a:cubicBezTo>
                      <a:pt x="362" y="12"/>
                      <a:pt x="359" y="12"/>
                      <a:pt x="356" y="11"/>
                    </a:cubicBezTo>
                    <a:cubicBezTo>
                      <a:pt x="353" y="10"/>
                      <a:pt x="351" y="9"/>
                      <a:pt x="349" y="9"/>
                    </a:cubicBezTo>
                    <a:cubicBezTo>
                      <a:pt x="349" y="9"/>
                      <a:pt x="349" y="9"/>
                      <a:pt x="349" y="9"/>
                    </a:cubicBezTo>
                    <a:cubicBezTo>
                      <a:pt x="349" y="9"/>
                      <a:pt x="349" y="10"/>
                      <a:pt x="350" y="11"/>
                    </a:cubicBezTo>
                    <a:cubicBezTo>
                      <a:pt x="351" y="11"/>
                      <a:pt x="351" y="12"/>
                      <a:pt x="351" y="12"/>
                    </a:cubicBezTo>
                    <a:cubicBezTo>
                      <a:pt x="351" y="14"/>
                      <a:pt x="349" y="14"/>
                      <a:pt x="345" y="15"/>
                    </a:cubicBezTo>
                    <a:cubicBezTo>
                      <a:pt x="344" y="16"/>
                      <a:pt x="341" y="16"/>
                      <a:pt x="340" y="17"/>
                    </a:cubicBezTo>
                    <a:close/>
                    <a:moveTo>
                      <a:pt x="430" y="19"/>
                    </a:moveTo>
                    <a:cubicBezTo>
                      <a:pt x="430" y="19"/>
                      <a:pt x="430" y="19"/>
                      <a:pt x="430" y="19"/>
                    </a:cubicBezTo>
                    <a:cubicBezTo>
                      <a:pt x="426" y="19"/>
                      <a:pt x="424" y="19"/>
                      <a:pt x="423" y="17"/>
                    </a:cubicBezTo>
                    <a:cubicBezTo>
                      <a:pt x="422" y="17"/>
                      <a:pt x="422" y="16"/>
                      <a:pt x="422" y="15"/>
                    </a:cubicBezTo>
                    <a:cubicBezTo>
                      <a:pt x="423" y="13"/>
                      <a:pt x="432" y="11"/>
                      <a:pt x="434" y="11"/>
                    </a:cubicBezTo>
                    <a:cubicBezTo>
                      <a:pt x="435" y="11"/>
                      <a:pt x="435" y="11"/>
                      <a:pt x="435" y="11"/>
                    </a:cubicBezTo>
                    <a:cubicBezTo>
                      <a:pt x="436" y="11"/>
                      <a:pt x="436" y="11"/>
                      <a:pt x="437" y="10"/>
                    </a:cubicBezTo>
                    <a:cubicBezTo>
                      <a:pt x="438" y="9"/>
                      <a:pt x="440" y="8"/>
                      <a:pt x="443" y="8"/>
                    </a:cubicBezTo>
                    <a:cubicBezTo>
                      <a:pt x="443" y="8"/>
                      <a:pt x="444" y="8"/>
                      <a:pt x="445" y="8"/>
                    </a:cubicBezTo>
                    <a:cubicBezTo>
                      <a:pt x="447" y="9"/>
                      <a:pt x="449" y="11"/>
                      <a:pt x="449" y="13"/>
                    </a:cubicBezTo>
                    <a:cubicBezTo>
                      <a:pt x="449" y="14"/>
                      <a:pt x="448" y="18"/>
                      <a:pt x="440" y="19"/>
                    </a:cubicBezTo>
                    <a:cubicBezTo>
                      <a:pt x="439" y="19"/>
                      <a:pt x="438" y="19"/>
                      <a:pt x="437" y="19"/>
                    </a:cubicBezTo>
                    <a:cubicBezTo>
                      <a:pt x="435" y="19"/>
                      <a:pt x="432" y="19"/>
                      <a:pt x="430" y="19"/>
                    </a:cubicBezTo>
                    <a:close/>
                    <a:moveTo>
                      <a:pt x="434" y="13"/>
                    </a:moveTo>
                    <a:cubicBezTo>
                      <a:pt x="431" y="13"/>
                      <a:pt x="425" y="15"/>
                      <a:pt x="424" y="16"/>
                    </a:cubicBezTo>
                    <a:cubicBezTo>
                      <a:pt x="425" y="17"/>
                      <a:pt x="427" y="17"/>
                      <a:pt x="430" y="17"/>
                    </a:cubicBezTo>
                    <a:cubicBezTo>
                      <a:pt x="432" y="17"/>
                      <a:pt x="435" y="17"/>
                      <a:pt x="437" y="17"/>
                    </a:cubicBezTo>
                    <a:cubicBezTo>
                      <a:pt x="438" y="17"/>
                      <a:pt x="439" y="17"/>
                      <a:pt x="439" y="16"/>
                    </a:cubicBezTo>
                    <a:cubicBezTo>
                      <a:pt x="445" y="16"/>
                      <a:pt x="447" y="14"/>
                      <a:pt x="447" y="13"/>
                    </a:cubicBezTo>
                    <a:cubicBezTo>
                      <a:pt x="447" y="12"/>
                      <a:pt x="446" y="11"/>
                      <a:pt x="444" y="10"/>
                    </a:cubicBezTo>
                    <a:cubicBezTo>
                      <a:pt x="444" y="10"/>
                      <a:pt x="443" y="10"/>
                      <a:pt x="443" y="10"/>
                    </a:cubicBezTo>
                    <a:cubicBezTo>
                      <a:pt x="441" y="10"/>
                      <a:pt x="440" y="11"/>
                      <a:pt x="438" y="12"/>
                    </a:cubicBezTo>
                    <a:cubicBezTo>
                      <a:pt x="437" y="13"/>
                      <a:pt x="436" y="14"/>
                      <a:pt x="435" y="13"/>
                    </a:cubicBezTo>
                    <a:cubicBezTo>
                      <a:pt x="435" y="13"/>
                      <a:pt x="434" y="13"/>
                      <a:pt x="434" y="13"/>
                    </a:cubicBezTo>
                    <a:close/>
                    <a:moveTo>
                      <a:pt x="692" y="14"/>
                    </a:moveTo>
                    <a:cubicBezTo>
                      <a:pt x="692" y="14"/>
                      <a:pt x="692" y="14"/>
                      <a:pt x="692" y="14"/>
                    </a:cubicBezTo>
                    <a:cubicBezTo>
                      <a:pt x="689" y="14"/>
                      <a:pt x="686" y="14"/>
                      <a:pt x="685" y="13"/>
                    </a:cubicBezTo>
                    <a:cubicBezTo>
                      <a:pt x="683" y="11"/>
                      <a:pt x="683" y="10"/>
                      <a:pt x="684" y="10"/>
                    </a:cubicBezTo>
                    <a:cubicBezTo>
                      <a:pt x="685" y="7"/>
                      <a:pt x="690" y="7"/>
                      <a:pt x="693" y="7"/>
                    </a:cubicBezTo>
                    <a:cubicBezTo>
                      <a:pt x="695" y="7"/>
                      <a:pt x="698" y="7"/>
                      <a:pt x="699" y="8"/>
                    </a:cubicBezTo>
                    <a:cubicBezTo>
                      <a:pt x="699" y="9"/>
                      <a:pt x="699" y="10"/>
                      <a:pt x="699" y="10"/>
                    </a:cubicBezTo>
                    <a:cubicBezTo>
                      <a:pt x="699" y="13"/>
                      <a:pt x="696" y="14"/>
                      <a:pt x="692" y="14"/>
                    </a:cubicBezTo>
                    <a:close/>
                    <a:moveTo>
                      <a:pt x="693" y="9"/>
                    </a:moveTo>
                    <a:cubicBezTo>
                      <a:pt x="689" y="9"/>
                      <a:pt x="686" y="10"/>
                      <a:pt x="686" y="10"/>
                    </a:cubicBezTo>
                    <a:cubicBezTo>
                      <a:pt x="686" y="11"/>
                      <a:pt x="686" y="11"/>
                      <a:pt x="686" y="11"/>
                    </a:cubicBezTo>
                    <a:cubicBezTo>
                      <a:pt x="687" y="11"/>
                      <a:pt x="689" y="12"/>
                      <a:pt x="692" y="12"/>
                    </a:cubicBezTo>
                    <a:cubicBezTo>
                      <a:pt x="692" y="12"/>
                      <a:pt x="692" y="12"/>
                      <a:pt x="692" y="12"/>
                    </a:cubicBezTo>
                    <a:cubicBezTo>
                      <a:pt x="693" y="12"/>
                      <a:pt x="697" y="12"/>
                      <a:pt x="697" y="10"/>
                    </a:cubicBezTo>
                    <a:cubicBezTo>
                      <a:pt x="697" y="9"/>
                      <a:pt x="695" y="9"/>
                      <a:pt x="693" y="9"/>
                    </a:cubicBezTo>
                    <a:close/>
                    <a:moveTo>
                      <a:pt x="368" y="10"/>
                    </a:moveTo>
                    <a:cubicBezTo>
                      <a:pt x="362" y="10"/>
                      <a:pt x="356" y="9"/>
                      <a:pt x="355" y="6"/>
                    </a:cubicBezTo>
                    <a:cubicBezTo>
                      <a:pt x="355" y="5"/>
                      <a:pt x="355" y="5"/>
                      <a:pt x="355" y="5"/>
                    </a:cubicBezTo>
                    <a:cubicBezTo>
                      <a:pt x="355" y="5"/>
                      <a:pt x="355" y="5"/>
                      <a:pt x="355" y="5"/>
                    </a:cubicBezTo>
                    <a:cubicBezTo>
                      <a:pt x="355" y="4"/>
                      <a:pt x="356" y="4"/>
                      <a:pt x="360" y="4"/>
                    </a:cubicBezTo>
                    <a:cubicBezTo>
                      <a:pt x="363" y="4"/>
                      <a:pt x="366" y="4"/>
                      <a:pt x="368" y="3"/>
                    </a:cubicBezTo>
                    <a:cubicBezTo>
                      <a:pt x="368" y="3"/>
                      <a:pt x="368" y="3"/>
                      <a:pt x="368" y="2"/>
                    </a:cubicBezTo>
                    <a:cubicBezTo>
                      <a:pt x="369" y="0"/>
                      <a:pt x="377" y="0"/>
                      <a:pt x="378" y="0"/>
                    </a:cubicBezTo>
                    <a:cubicBezTo>
                      <a:pt x="381" y="0"/>
                      <a:pt x="385" y="0"/>
                      <a:pt x="387" y="2"/>
                    </a:cubicBezTo>
                    <a:cubicBezTo>
                      <a:pt x="388" y="3"/>
                      <a:pt x="388" y="4"/>
                      <a:pt x="387" y="5"/>
                    </a:cubicBezTo>
                    <a:cubicBezTo>
                      <a:pt x="387" y="6"/>
                      <a:pt x="385" y="7"/>
                      <a:pt x="382" y="7"/>
                    </a:cubicBezTo>
                    <a:cubicBezTo>
                      <a:pt x="380" y="7"/>
                      <a:pt x="379" y="6"/>
                      <a:pt x="378" y="6"/>
                    </a:cubicBezTo>
                    <a:cubicBezTo>
                      <a:pt x="376" y="6"/>
                      <a:pt x="376" y="6"/>
                      <a:pt x="375" y="7"/>
                    </a:cubicBezTo>
                    <a:cubicBezTo>
                      <a:pt x="374" y="8"/>
                      <a:pt x="372" y="10"/>
                      <a:pt x="368" y="10"/>
                    </a:cubicBezTo>
                    <a:close/>
                    <a:moveTo>
                      <a:pt x="358" y="6"/>
                    </a:moveTo>
                    <a:cubicBezTo>
                      <a:pt x="360" y="7"/>
                      <a:pt x="363" y="8"/>
                      <a:pt x="368" y="8"/>
                    </a:cubicBezTo>
                    <a:cubicBezTo>
                      <a:pt x="372" y="8"/>
                      <a:pt x="372" y="7"/>
                      <a:pt x="373" y="6"/>
                    </a:cubicBezTo>
                    <a:cubicBezTo>
                      <a:pt x="374" y="5"/>
                      <a:pt x="375" y="4"/>
                      <a:pt x="378" y="4"/>
                    </a:cubicBezTo>
                    <a:cubicBezTo>
                      <a:pt x="379" y="4"/>
                      <a:pt x="380" y="4"/>
                      <a:pt x="382" y="4"/>
                    </a:cubicBezTo>
                    <a:cubicBezTo>
                      <a:pt x="384" y="4"/>
                      <a:pt x="385" y="4"/>
                      <a:pt x="386" y="4"/>
                    </a:cubicBezTo>
                    <a:cubicBezTo>
                      <a:pt x="386" y="4"/>
                      <a:pt x="386" y="4"/>
                      <a:pt x="386" y="4"/>
                    </a:cubicBezTo>
                    <a:cubicBezTo>
                      <a:pt x="386" y="4"/>
                      <a:pt x="385" y="4"/>
                      <a:pt x="385" y="3"/>
                    </a:cubicBezTo>
                    <a:cubicBezTo>
                      <a:pt x="385" y="3"/>
                      <a:pt x="382" y="2"/>
                      <a:pt x="378" y="2"/>
                    </a:cubicBezTo>
                    <a:cubicBezTo>
                      <a:pt x="374" y="2"/>
                      <a:pt x="371" y="3"/>
                      <a:pt x="370" y="3"/>
                    </a:cubicBezTo>
                    <a:cubicBezTo>
                      <a:pt x="370" y="3"/>
                      <a:pt x="370" y="4"/>
                      <a:pt x="370" y="4"/>
                    </a:cubicBezTo>
                    <a:cubicBezTo>
                      <a:pt x="369" y="5"/>
                      <a:pt x="367" y="6"/>
                      <a:pt x="360" y="6"/>
                    </a:cubicBezTo>
                    <a:cubicBezTo>
                      <a:pt x="360" y="6"/>
                      <a:pt x="359" y="6"/>
                      <a:pt x="35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9" name="Google Shape;390;p3">
                <a:extLst>
                  <a:ext uri="{FF2B5EF4-FFF2-40B4-BE49-F238E27FC236}">
                    <a16:creationId xmlns:a16="http://schemas.microsoft.com/office/drawing/2014/main" id="{6CEDFD0A-E676-7B46-82DA-EF8CBF94F4C4}"/>
                  </a:ext>
                </a:extLst>
              </p:cNvPr>
              <p:cNvSpPr/>
              <p:nvPr/>
            </p:nvSpPr>
            <p:spPr>
              <a:xfrm>
                <a:off x="4359" y="3106"/>
                <a:ext cx="144" cy="151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86" extrusionOk="0">
                    <a:moveTo>
                      <a:pt x="162" y="122"/>
                    </a:moveTo>
                    <a:cubicBezTo>
                      <a:pt x="158" y="120"/>
                      <a:pt x="156" y="87"/>
                      <a:pt x="158" y="87"/>
                    </a:cubicBezTo>
                    <a:cubicBezTo>
                      <a:pt x="158" y="86"/>
                      <a:pt x="159" y="87"/>
                      <a:pt x="159" y="87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8" y="80"/>
                      <a:pt x="158" y="80"/>
                    </a:cubicBezTo>
                    <a:cubicBezTo>
                      <a:pt x="157" y="80"/>
                      <a:pt x="156" y="79"/>
                      <a:pt x="156" y="77"/>
                    </a:cubicBezTo>
                    <a:cubicBezTo>
                      <a:pt x="156" y="75"/>
                      <a:pt x="158" y="74"/>
                      <a:pt x="158" y="74"/>
                    </a:cubicBezTo>
                    <a:cubicBezTo>
                      <a:pt x="158" y="74"/>
                      <a:pt x="158" y="69"/>
                      <a:pt x="160" y="68"/>
                    </a:cubicBezTo>
                    <a:cubicBezTo>
                      <a:pt x="161" y="68"/>
                      <a:pt x="161" y="68"/>
                      <a:pt x="161" y="67"/>
                    </a:cubicBezTo>
                    <a:cubicBezTo>
                      <a:pt x="163" y="66"/>
                      <a:pt x="163" y="62"/>
                      <a:pt x="163" y="60"/>
                    </a:cubicBezTo>
                    <a:cubicBezTo>
                      <a:pt x="163" y="57"/>
                      <a:pt x="164" y="54"/>
                      <a:pt x="165" y="52"/>
                    </a:cubicBezTo>
                    <a:cubicBezTo>
                      <a:pt x="166" y="49"/>
                      <a:pt x="165" y="46"/>
                      <a:pt x="167" y="45"/>
                    </a:cubicBezTo>
                    <a:cubicBezTo>
                      <a:pt x="169" y="44"/>
                      <a:pt x="168" y="40"/>
                      <a:pt x="171" y="40"/>
                    </a:cubicBezTo>
                    <a:cubicBezTo>
                      <a:pt x="173" y="39"/>
                      <a:pt x="174" y="38"/>
                      <a:pt x="175" y="37"/>
                    </a:cubicBezTo>
                    <a:cubicBezTo>
                      <a:pt x="175" y="36"/>
                      <a:pt x="177" y="34"/>
                      <a:pt x="177" y="32"/>
                    </a:cubicBezTo>
                    <a:cubicBezTo>
                      <a:pt x="177" y="30"/>
                      <a:pt x="174" y="30"/>
                      <a:pt x="174" y="27"/>
                    </a:cubicBezTo>
                    <a:cubicBezTo>
                      <a:pt x="174" y="25"/>
                      <a:pt x="175" y="19"/>
                      <a:pt x="175" y="19"/>
                    </a:cubicBezTo>
                    <a:cubicBezTo>
                      <a:pt x="175" y="19"/>
                      <a:pt x="175" y="19"/>
                      <a:pt x="175" y="19"/>
                    </a:cubicBezTo>
                    <a:cubicBezTo>
                      <a:pt x="171" y="15"/>
                      <a:pt x="165" y="10"/>
                      <a:pt x="164" y="9"/>
                    </a:cubicBezTo>
                    <a:cubicBezTo>
                      <a:pt x="162" y="8"/>
                      <a:pt x="159" y="11"/>
                      <a:pt x="159" y="11"/>
                    </a:cubicBezTo>
                    <a:cubicBezTo>
                      <a:pt x="159" y="11"/>
                      <a:pt x="156" y="8"/>
                      <a:pt x="154" y="10"/>
                    </a:cubicBezTo>
                    <a:cubicBezTo>
                      <a:pt x="152" y="12"/>
                      <a:pt x="148" y="10"/>
                      <a:pt x="148" y="10"/>
                    </a:cubicBezTo>
                    <a:cubicBezTo>
                      <a:pt x="148" y="10"/>
                      <a:pt x="145" y="8"/>
                      <a:pt x="144" y="5"/>
                    </a:cubicBezTo>
                    <a:cubicBezTo>
                      <a:pt x="143" y="4"/>
                      <a:pt x="142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4"/>
                      <a:pt x="125" y="0"/>
                      <a:pt x="124" y="3"/>
                    </a:cubicBezTo>
                    <a:cubicBezTo>
                      <a:pt x="122" y="7"/>
                      <a:pt x="120" y="4"/>
                      <a:pt x="116" y="4"/>
                    </a:cubicBezTo>
                    <a:cubicBezTo>
                      <a:pt x="112" y="4"/>
                      <a:pt x="108" y="6"/>
                      <a:pt x="106" y="7"/>
                    </a:cubicBezTo>
                    <a:cubicBezTo>
                      <a:pt x="103" y="8"/>
                      <a:pt x="100" y="6"/>
                      <a:pt x="98" y="7"/>
                    </a:cubicBezTo>
                    <a:cubicBezTo>
                      <a:pt x="96" y="8"/>
                      <a:pt x="95" y="14"/>
                      <a:pt x="95" y="14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10"/>
                      <a:pt x="73" y="5"/>
                      <a:pt x="69" y="5"/>
                    </a:cubicBezTo>
                    <a:cubicBezTo>
                      <a:pt x="65" y="5"/>
                      <a:pt x="59" y="13"/>
                      <a:pt x="59" y="13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3"/>
                      <a:pt x="58" y="27"/>
                      <a:pt x="57" y="29"/>
                    </a:cubicBezTo>
                    <a:cubicBezTo>
                      <a:pt x="55" y="32"/>
                      <a:pt x="54" y="33"/>
                      <a:pt x="54" y="39"/>
                    </a:cubicBezTo>
                    <a:cubicBezTo>
                      <a:pt x="54" y="45"/>
                      <a:pt x="46" y="55"/>
                      <a:pt x="46" y="60"/>
                    </a:cubicBezTo>
                    <a:cubicBezTo>
                      <a:pt x="46" y="64"/>
                      <a:pt x="38" y="67"/>
                      <a:pt x="38" y="70"/>
                    </a:cubicBezTo>
                    <a:cubicBezTo>
                      <a:pt x="38" y="73"/>
                      <a:pt x="37" y="80"/>
                      <a:pt x="37" y="86"/>
                    </a:cubicBezTo>
                    <a:cubicBezTo>
                      <a:pt x="37" y="93"/>
                      <a:pt x="34" y="88"/>
                      <a:pt x="34" y="94"/>
                    </a:cubicBezTo>
                    <a:cubicBezTo>
                      <a:pt x="34" y="100"/>
                      <a:pt x="31" y="96"/>
                      <a:pt x="28" y="99"/>
                    </a:cubicBezTo>
                    <a:cubicBezTo>
                      <a:pt x="25" y="102"/>
                      <a:pt x="24" y="103"/>
                      <a:pt x="24" y="100"/>
                    </a:cubicBezTo>
                    <a:cubicBezTo>
                      <a:pt x="24" y="97"/>
                      <a:pt x="20" y="96"/>
                      <a:pt x="16" y="99"/>
                    </a:cubicBezTo>
                    <a:cubicBezTo>
                      <a:pt x="12" y="102"/>
                      <a:pt x="11" y="99"/>
                      <a:pt x="9" y="98"/>
                    </a:cubicBezTo>
                    <a:cubicBezTo>
                      <a:pt x="8" y="98"/>
                      <a:pt x="4" y="100"/>
                      <a:pt x="0" y="103"/>
                    </a:cubicBezTo>
                    <a:cubicBezTo>
                      <a:pt x="2" y="107"/>
                      <a:pt x="3" y="111"/>
                      <a:pt x="4" y="114"/>
                    </a:cubicBezTo>
                    <a:cubicBezTo>
                      <a:pt x="4" y="114"/>
                      <a:pt x="4" y="114"/>
                      <a:pt x="4" y="115"/>
                    </a:cubicBezTo>
                    <a:cubicBezTo>
                      <a:pt x="6" y="113"/>
                      <a:pt x="8" y="112"/>
                      <a:pt x="10" y="112"/>
                    </a:cubicBezTo>
                    <a:cubicBezTo>
                      <a:pt x="13" y="111"/>
                      <a:pt x="41" y="112"/>
                      <a:pt x="41" y="112"/>
                    </a:cubicBezTo>
                    <a:cubicBezTo>
                      <a:pt x="41" y="112"/>
                      <a:pt x="43" y="116"/>
                      <a:pt x="42" y="120"/>
                    </a:cubicBezTo>
                    <a:cubicBezTo>
                      <a:pt x="42" y="124"/>
                      <a:pt x="44" y="122"/>
                      <a:pt x="46" y="127"/>
                    </a:cubicBezTo>
                    <a:cubicBezTo>
                      <a:pt x="48" y="132"/>
                      <a:pt x="50" y="135"/>
                      <a:pt x="54" y="133"/>
                    </a:cubicBezTo>
                    <a:cubicBezTo>
                      <a:pt x="59" y="132"/>
                      <a:pt x="64" y="131"/>
                      <a:pt x="66" y="132"/>
                    </a:cubicBezTo>
                    <a:cubicBezTo>
                      <a:pt x="67" y="132"/>
                      <a:pt x="67" y="124"/>
                      <a:pt x="69" y="123"/>
                    </a:cubicBezTo>
                    <a:cubicBezTo>
                      <a:pt x="72" y="122"/>
                      <a:pt x="77" y="123"/>
                      <a:pt x="77" y="123"/>
                    </a:cubicBezTo>
                    <a:cubicBezTo>
                      <a:pt x="77" y="123"/>
                      <a:pt x="78" y="125"/>
                      <a:pt x="82" y="125"/>
                    </a:cubicBezTo>
                    <a:cubicBezTo>
                      <a:pt x="86" y="125"/>
                      <a:pt x="88" y="123"/>
                      <a:pt x="88" y="126"/>
                    </a:cubicBezTo>
                    <a:cubicBezTo>
                      <a:pt x="88" y="129"/>
                      <a:pt x="89" y="133"/>
                      <a:pt x="90" y="134"/>
                    </a:cubicBezTo>
                    <a:cubicBezTo>
                      <a:pt x="91" y="135"/>
                      <a:pt x="87" y="146"/>
                      <a:pt x="89" y="148"/>
                    </a:cubicBezTo>
                    <a:cubicBezTo>
                      <a:pt x="91" y="150"/>
                      <a:pt x="94" y="153"/>
                      <a:pt x="93" y="156"/>
                    </a:cubicBezTo>
                    <a:cubicBezTo>
                      <a:pt x="93" y="158"/>
                      <a:pt x="92" y="163"/>
                      <a:pt x="93" y="163"/>
                    </a:cubicBezTo>
                    <a:cubicBezTo>
                      <a:pt x="95" y="164"/>
                      <a:pt x="96" y="161"/>
                      <a:pt x="99" y="161"/>
                    </a:cubicBezTo>
                    <a:cubicBezTo>
                      <a:pt x="102" y="161"/>
                      <a:pt x="104" y="161"/>
                      <a:pt x="107" y="160"/>
                    </a:cubicBezTo>
                    <a:cubicBezTo>
                      <a:pt x="108" y="159"/>
                      <a:pt x="109" y="160"/>
                      <a:pt x="110" y="160"/>
                    </a:cubicBezTo>
                    <a:cubicBezTo>
                      <a:pt x="111" y="161"/>
                      <a:pt x="112" y="162"/>
                      <a:pt x="112" y="162"/>
                    </a:cubicBezTo>
                    <a:cubicBezTo>
                      <a:pt x="112" y="162"/>
                      <a:pt x="113" y="165"/>
                      <a:pt x="115" y="165"/>
                    </a:cubicBezTo>
                    <a:cubicBezTo>
                      <a:pt x="117" y="164"/>
                      <a:pt x="121" y="162"/>
                      <a:pt x="121" y="164"/>
                    </a:cubicBezTo>
                    <a:cubicBezTo>
                      <a:pt x="120" y="166"/>
                      <a:pt x="122" y="170"/>
                      <a:pt x="124" y="169"/>
                    </a:cubicBezTo>
                    <a:cubicBezTo>
                      <a:pt x="126" y="168"/>
                      <a:pt x="130" y="171"/>
                      <a:pt x="132" y="171"/>
                    </a:cubicBezTo>
                    <a:cubicBezTo>
                      <a:pt x="134" y="171"/>
                      <a:pt x="136" y="171"/>
                      <a:pt x="136" y="170"/>
                    </a:cubicBezTo>
                    <a:cubicBezTo>
                      <a:pt x="136" y="169"/>
                      <a:pt x="139" y="167"/>
                      <a:pt x="140" y="168"/>
                    </a:cubicBezTo>
                    <a:cubicBezTo>
                      <a:pt x="141" y="170"/>
                      <a:pt x="143" y="174"/>
                      <a:pt x="145" y="174"/>
                    </a:cubicBezTo>
                    <a:cubicBezTo>
                      <a:pt x="147" y="174"/>
                      <a:pt x="152" y="174"/>
                      <a:pt x="152" y="176"/>
                    </a:cubicBezTo>
                    <a:cubicBezTo>
                      <a:pt x="152" y="177"/>
                      <a:pt x="154" y="182"/>
                      <a:pt x="156" y="184"/>
                    </a:cubicBezTo>
                    <a:cubicBezTo>
                      <a:pt x="158" y="186"/>
                      <a:pt x="163" y="184"/>
                      <a:pt x="163" y="184"/>
                    </a:cubicBezTo>
                    <a:cubicBezTo>
                      <a:pt x="163" y="184"/>
                      <a:pt x="165" y="183"/>
                      <a:pt x="165" y="180"/>
                    </a:cubicBezTo>
                    <a:cubicBezTo>
                      <a:pt x="165" y="177"/>
                      <a:pt x="165" y="173"/>
                      <a:pt x="163" y="173"/>
                    </a:cubicBezTo>
                    <a:cubicBezTo>
                      <a:pt x="162" y="173"/>
                      <a:pt x="160" y="176"/>
                      <a:pt x="157" y="175"/>
                    </a:cubicBezTo>
                    <a:cubicBezTo>
                      <a:pt x="154" y="174"/>
                      <a:pt x="152" y="168"/>
                      <a:pt x="150" y="167"/>
                    </a:cubicBezTo>
                    <a:cubicBezTo>
                      <a:pt x="149" y="166"/>
                      <a:pt x="153" y="161"/>
                      <a:pt x="153" y="158"/>
                    </a:cubicBezTo>
                    <a:cubicBezTo>
                      <a:pt x="153" y="156"/>
                      <a:pt x="155" y="148"/>
                      <a:pt x="153" y="147"/>
                    </a:cubicBezTo>
                    <a:cubicBezTo>
                      <a:pt x="151" y="147"/>
                      <a:pt x="152" y="144"/>
                      <a:pt x="154" y="142"/>
                    </a:cubicBezTo>
                    <a:cubicBezTo>
                      <a:pt x="156" y="141"/>
                      <a:pt x="153" y="136"/>
                      <a:pt x="157" y="136"/>
                    </a:cubicBezTo>
                    <a:cubicBezTo>
                      <a:pt x="160" y="136"/>
                      <a:pt x="167" y="136"/>
                      <a:pt x="16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133"/>
                      <a:pt x="169" y="133"/>
                      <a:pt x="169" y="132"/>
                    </a:cubicBezTo>
                    <a:cubicBezTo>
                      <a:pt x="167" y="129"/>
                      <a:pt x="165" y="124"/>
                      <a:pt x="162" y="12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0" name="Google Shape;391;p3">
                <a:extLst>
                  <a:ext uri="{FF2B5EF4-FFF2-40B4-BE49-F238E27FC236}">
                    <a16:creationId xmlns:a16="http://schemas.microsoft.com/office/drawing/2014/main" id="{F6A6B9F8-6C5C-3641-99D8-030EDE749666}"/>
                  </a:ext>
                </a:extLst>
              </p:cNvPr>
              <p:cNvSpPr/>
              <p:nvPr/>
            </p:nvSpPr>
            <p:spPr>
              <a:xfrm>
                <a:off x="4359" y="3106"/>
                <a:ext cx="145" cy="1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6" extrusionOk="0">
                    <a:moveTo>
                      <a:pt x="160" y="186"/>
                    </a:moveTo>
                    <a:cubicBezTo>
                      <a:pt x="158" y="186"/>
                      <a:pt x="157" y="185"/>
                      <a:pt x="156" y="185"/>
                    </a:cubicBezTo>
                    <a:cubicBezTo>
                      <a:pt x="154" y="183"/>
                      <a:pt x="152" y="178"/>
                      <a:pt x="152" y="176"/>
                    </a:cubicBezTo>
                    <a:cubicBezTo>
                      <a:pt x="152" y="176"/>
                      <a:pt x="151" y="175"/>
                      <a:pt x="146" y="175"/>
                    </a:cubicBezTo>
                    <a:cubicBezTo>
                      <a:pt x="144" y="175"/>
                      <a:pt x="142" y="173"/>
                      <a:pt x="140" y="169"/>
                    </a:cubicBezTo>
                    <a:cubicBezTo>
                      <a:pt x="139" y="169"/>
                      <a:pt x="138" y="170"/>
                      <a:pt x="138" y="170"/>
                    </a:cubicBezTo>
                    <a:cubicBezTo>
                      <a:pt x="138" y="172"/>
                      <a:pt x="135" y="172"/>
                      <a:pt x="133" y="172"/>
                    </a:cubicBezTo>
                    <a:cubicBezTo>
                      <a:pt x="132" y="172"/>
                      <a:pt x="130" y="172"/>
                      <a:pt x="129" y="171"/>
                    </a:cubicBezTo>
                    <a:cubicBezTo>
                      <a:pt x="128" y="170"/>
                      <a:pt x="126" y="170"/>
                      <a:pt x="126" y="170"/>
                    </a:cubicBezTo>
                    <a:cubicBezTo>
                      <a:pt x="125" y="170"/>
                      <a:pt x="125" y="170"/>
                      <a:pt x="124" y="170"/>
                    </a:cubicBezTo>
                    <a:cubicBezTo>
                      <a:pt x="124" y="170"/>
                      <a:pt x="123" y="170"/>
                      <a:pt x="122" y="169"/>
                    </a:cubicBezTo>
                    <a:cubicBezTo>
                      <a:pt x="121" y="168"/>
                      <a:pt x="121" y="166"/>
                      <a:pt x="121" y="164"/>
                    </a:cubicBezTo>
                    <a:cubicBezTo>
                      <a:pt x="121" y="164"/>
                      <a:pt x="121" y="164"/>
                      <a:pt x="121" y="164"/>
                    </a:cubicBezTo>
                    <a:cubicBezTo>
                      <a:pt x="119" y="164"/>
                      <a:pt x="117" y="165"/>
                      <a:pt x="116" y="165"/>
                    </a:cubicBezTo>
                    <a:cubicBezTo>
                      <a:pt x="116" y="166"/>
                      <a:pt x="116" y="166"/>
                      <a:pt x="115" y="166"/>
                    </a:cubicBezTo>
                    <a:cubicBezTo>
                      <a:pt x="113" y="166"/>
                      <a:pt x="113" y="163"/>
                      <a:pt x="112" y="163"/>
                    </a:cubicBezTo>
                    <a:cubicBezTo>
                      <a:pt x="112" y="162"/>
                      <a:pt x="111" y="161"/>
                      <a:pt x="110" y="161"/>
                    </a:cubicBezTo>
                    <a:cubicBezTo>
                      <a:pt x="110" y="161"/>
                      <a:pt x="109" y="161"/>
                      <a:pt x="109" y="161"/>
                    </a:cubicBezTo>
                    <a:cubicBezTo>
                      <a:pt x="107" y="162"/>
                      <a:pt x="105" y="162"/>
                      <a:pt x="103" y="162"/>
                    </a:cubicBezTo>
                    <a:cubicBezTo>
                      <a:pt x="103" y="162"/>
                      <a:pt x="102" y="162"/>
                      <a:pt x="101" y="162"/>
                    </a:cubicBezTo>
                    <a:cubicBezTo>
                      <a:pt x="101" y="162"/>
                      <a:pt x="100" y="162"/>
                      <a:pt x="100" y="162"/>
                    </a:cubicBezTo>
                    <a:cubicBezTo>
                      <a:pt x="98" y="162"/>
                      <a:pt x="98" y="162"/>
                      <a:pt x="97" y="163"/>
                    </a:cubicBezTo>
                    <a:cubicBezTo>
                      <a:pt x="96" y="164"/>
                      <a:pt x="95" y="165"/>
                      <a:pt x="94" y="164"/>
                    </a:cubicBezTo>
                    <a:cubicBezTo>
                      <a:pt x="92" y="164"/>
                      <a:pt x="93" y="159"/>
                      <a:pt x="93" y="156"/>
                    </a:cubicBezTo>
                    <a:cubicBezTo>
                      <a:pt x="93" y="155"/>
                      <a:pt x="93" y="155"/>
                      <a:pt x="93" y="155"/>
                    </a:cubicBezTo>
                    <a:cubicBezTo>
                      <a:pt x="94" y="154"/>
                      <a:pt x="91" y="150"/>
                      <a:pt x="89" y="149"/>
                    </a:cubicBezTo>
                    <a:cubicBezTo>
                      <a:pt x="87" y="147"/>
                      <a:pt x="88" y="143"/>
                      <a:pt x="89" y="139"/>
                    </a:cubicBezTo>
                    <a:cubicBezTo>
                      <a:pt x="90" y="138"/>
                      <a:pt x="90" y="135"/>
                      <a:pt x="90" y="135"/>
                    </a:cubicBezTo>
                    <a:cubicBezTo>
                      <a:pt x="89" y="133"/>
                      <a:pt x="88" y="129"/>
                      <a:pt x="88" y="126"/>
                    </a:cubicBezTo>
                    <a:cubicBezTo>
                      <a:pt x="88" y="126"/>
                      <a:pt x="88" y="126"/>
                      <a:pt x="88" y="126"/>
                    </a:cubicBezTo>
                    <a:cubicBezTo>
                      <a:pt x="88" y="126"/>
                      <a:pt x="88" y="126"/>
                      <a:pt x="88" y="126"/>
                    </a:cubicBezTo>
                    <a:cubicBezTo>
                      <a:pt x="88" y="126"/>
                      <a:pt x="87" y="126"/>
                      <a:pt x="86" y="126"/>
                    </a:cubicBezTo>
                    <a:cubicBezTo>
                      <a:pt x="86" y="126"/>
                      <a:pt x="84" y="126"/>
                      <a:pt x="83" y="126"/>
                    </a:cubicBezTo>
                    <a:cubicBezTo>
                      <a:pt x="79" y="126"/>
                      <a:pt x="78" y="125"/>
                      <a:pt x="77" y="124"/>
                    </a:cubicBezTo>
                    <a:cubicBezTo>
                      <a:pt x="77" y="124"/>
                      <a:pt x="75" y="123"/>
                      <a:pt x="74" y="123"/>
                    </a:cubicBezTo>
                    <a:cubicBezTo>
                      <a:pt x="72" y="123"/>
                      <a:pt x="72" y="124"/>
                      <a:pt x="71" y="124"/>
                    </a:cubicBezTo>
                    <a:cubicBezTo>
                      <a:pt x="70" y="124"/>
                      <a:pt x="70" y="127"/>
                      <a:pt x="69" y="128"/>
                    </a:cubicBezTo>
                    <a:cubicBezTo>
                      <a:pt x="69" y="131"/>
                      <a:pt x="68" y="133"/>
                      <a:pt x="67" y="133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6" y="132"/>
                      <a:pt x="66" y="132"/>
                      <a:pt x="65" y="132"/>
                    </a:cubicBezTo>
                    <a:cubicBezTo>
                      <a:pt x="63" y="132"/>
                      <a:pt x="59" y="133"/>
                      <a:pt x="56" y="134"/>
                    </a:cubicBezTo>
                    <a:cubicBezTo>
                      <a:pt x="50" y="136"/>
                      <a:pt x="48" y="132"/>
                      <a:pt x="46" y="128"/>
                    </a:cubicBezTo>
                    <a:cubicBezTo>
                      <a:pt x="45" y="126"/>
                      <a:pt x="45" y="125"/>
                      <a:pt x="44" y="124"/>
                    </a:cubicBezTo>
                    <a:cubicBezTo>
                      <a:pt x="43" y="123"/>
                      <a:pt x="42" y="122"/>
                      <a:pt x="42" y="120"/>
                    </a:cubicBezTo>
                    <a:cubicBezTo>
                      <a:pt x="43" y="117"/>
                      <a:pt x="42" y="114"/>
                      <a:pt x="41" y="113"/>
                    </a:cubicBezTo>
                    <a:cubicBezTo>
                      <a:pt x="39" y="113"/>
                      <a:pt x="28" y="113"/>
                      <a:pt x="20" y="113"/>
                    </a:cubicBezTo>
                    <a:cubicBezTo>
                      <a:pt x="13" y="113"/>
                      <a:pt x="11" y="113"/>
                      <a:pt x="11" y="113"/>
                    </a:cubicBezTo>
                    <a:cubicBezTo>
                      <a:pt x="10" y="113"/>
                      <a:pt x="9" y="113"/>
                      <a:pt x="6" y="116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5"/>
                      <a:pt x="4" y="114"/>
                      <a:pt x="4" y="114"/>
                    </a:cubicBezTo>
                    <a:cubicBezTo>
                      <a:pt x="3" y="111"/>
                      <a:pt x="2" y="107"/>
                      <a:pt x="0" y="10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" y="102"/>
                      <a:pt x="1" y="102"/>
                      <a:pt x="1" y="102"/>
                    </a:cubicBezTo>
                    <a:cubicBezTo>
                      <a:pt x="4" y="100"/>
                      <a:pt x="8" y="97"/>
                      <a:pt x="10" y="97"/>
                    </a:cubicBezTo>
                    <a:cubicBezTo>
                      <a:pt x="10" y="97"/>
                      <a:pt x="11" y="97"/>
                      <a:pt x="11" y="97"/>
                    </a:cubicBezTo>
                    <a:cubicBezTo>
                      <a:pt x="11" y="98"/>
                      <a:pt x="12" y="98"/>
                      <a:pt x="12" y="98"/>
                    </a:cubicBezTo>
                    <a:cubicBezTo>
                      <a:pt x="14" y="99"/>
                      <a:pt x="15" y="100"/>
                      <a:pt x="16" y="98"/>
                    </a:cubicBezTo>
                    <a:cubicBezTo>
                      <a:pt x="18" y="97"/>
                      <a:pt x="20" y="96"/>
                      <a:pt x="22" y="96"/>
                    </a:cubicBezTo>
                    <a:cubicBezTo>
                      <a:pt x="24" y="96"/>
                      <a:pt x="26" y="97"/>
                      <a:pt x="26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6" y="100"/>
                      <a:pt x="27" y="100"/>
                      <a:pt x="28" y="98"/>
                    </a:cubicBezTo>
                    <a:cubicBezTo>
                      <a:pt x="30" y="97"/>
                      <a:pt x="31" y="97"/>
                      <a:pt x="32" y="96"/>
                    </a:cubicBezTo>
                    <a:cubicBezTo>
                      <a:pt x="33" y="96"/>
                      <a:pt x="34" y="96"/>
                      <a:pt x="34" y="94"/>
                    </a:cubicBezTo>
                    <a:cubicBezTo>
                      <a:pt x="34" y="90"/>
                      <a:pt x="35" y="90"/>
                      <a:pt x="36" y="89"/>
                    </a:cubicBezTo>
                    <a:cubicBezTo>
                      <a:pt x="37" y="89"/>
                      <a:pt x="37" y="89"/>
                      <a:pt x="37" y="86"/>
                    </a:cubicBezTo>
                    <a:cubicBezTo>
                      <a:pt x="37" y="82"/>
                      <a:pt x="38" y="79"/>
                      <a:pt x="38" y="75"/>
                    </a:cubicBezTo>
                    <a:cubicBezTo>
                      <a:pt x="38" y="73"/>
                      <a:pt x="38" y="71"/>
                      <a:pt x="38" y="70"/>
                    </a:cubicBezTo>
                    <a:cubicBezTo>
                      <a:pt x="38" y="68"/>
                      <a:pt x="40" y="67"/>
                      <a:pt x="42" y="65"/>
                    </a:cubicBezTo>
                    <a:cubicBezTo>
                      <a:pt x="44" y="64"/>
                      <a:pt x="46" y="62"/>
                      <a:pt x="46" y="60"/>
                    </a:cubicBezTo>
                    <a:cubicBezTo>
                      <a:pt x="46" y="57"/>
                      <a:pt x="48" y="54"/>
                      <a:pt x="50" y="50"/>
                    </a:cubicBezTo>
                    <a:cubicBezTo>
                      <a:pt x="52" y="46"/>
                      <a:pt x="54" y="42"/>
                      <a:pt x="54" y="39"/>
                    </a:cubicBezTo>
                    <a:cubicBezTo>
                      <a:pt x="54" y="34"/>
                      <a:pt x="55" y="32"/>
                      <a:pt x="56" y="30"/>
                    </a:cubicBezTo>
                    <a:cubicBezTo>
                      <a:pt x="57" y="30"/>
                      <a:pt x="57" y="29"/>
                      <a:pt x="57" y="29"/>
                    </a:cubicBezTo>
                    <a:cubicBezTo>
                      <a:pt x="58" y="27"/>
                      <a:pt x="59" y="23"/>
                      <a:pt x="59" y="19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1"/>
                      <a:pt x="65" y="4"/>
                      <a:pt x="70" y="4"/>
                    </a:cubicBezTo>
                    <a:cubicBezTo>
                      <a:pt x="74" y="4"/>
                      <a:pt x="77" y="8"/>
                      <a:pt x="78" y="9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6" y="11"/>
                      <a:pt x="97" y="7"/>
                      <a:pt x="98" y="6"/>
                    </a:cubicBezTo>
                    <a:cubicBezTo>
                      <a:pt x="99" y="6"/>
                      <a:pt x="101" y="6"/>
                      <a:pt x="103" y="6"/>
                    </a:cubicBezTo>
                    <a:cubicBezTo>
                      <a:pt x="104" y="6"/>
                      <a:pt x="105" y="7"/>
                      <a:pt x="106" y="6"/>
                    </a:cubicBezTo>
                    <a:cubicBezTo>
                      <a:pt x="109" y="5"/>
                      <a:pt x="112" y="3"/>
                      <a:pt x="117" y="3"/>
                    </a:cubicBezTo>
                    <a:cubicBezTo>
                      <a:pt x="118" y="3"/>
                      <a:pt x="120" y="4"/>
                      <a:pt x="120" y="4"/>
                    </a:cubicBezTo>
                    <a:cubicBezTo>
                      <a:pt x="121" y="4"/>
                      <a:pt x="122" y="4"/>
                      <a:pt x="122" y="4"/>
                    </a:cubicBezTo>
                    <a:cubicBezTo>
                      <a:pt x="122" y="4"/>
                      <a:pt x="123" y="4"/>
                      <a:pt x="124" y="3"/>
                    </a:cubicBezTo>
                    <a:cubicBezTo>
                      <a:pt x="124" y="2"/>
                      <a:pt x="125" y="1"/>
                      <a:pt x="127" y="1"/>
                    </a:cubicBezTo>
                    <a:cubicBezTo>
                      <a:pt x="130" y="1"/>
                      <a:pt x="134" y="3"/>
                      <a:pt x="135" y="3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4" y="2"/>
                      <a:pt x="145" y="3"/>
                      <a:pt x="146" y="5"/>
                    </a:cubicBezTo>
                    <a:cubicBezTo>
                      <a:pt x="147" y="7"/>
                      <a:pt x="149" y="9"/>
                      <a:pt x="149" y="9"/>
                    </a:cubicBezTo>
                    <a:cubicBezTo>
                      <a:pt x="150" y="9"/>
                      <a:pt x="151" y="10"/>
                      <a:pt x="152" y="10"/>
                    </a:cubicBezTo>
                    <a:cubicBezTo>
                      <a:pt x="153" y="10"/>
                      <a:pt x="154" y="10"/>
                      <a:pt x="154" y="9"/>
                    </a:cubicBezTo>
                    <a:cubicBezTo>
                      <a:pt x="155" y="8"/>
                      <a:pt x="156" y="8"/>
                      <a:pt x="157" y="8"/>
                    </a:cubicBezTo>
                    <a:cubicBezTo>
                      <a:pt x="158" y="8"/>
                      <a:pt x="160" y="9"/>
                      <a:pt x="160" y="9"/>
                    </a:cubicBezTo>
                    <a:cubicBezTo>
                      <a:pt x="161" y="9"/>
                      <a:pt x="163" y="8"/>
                      <a:pt x="164" y="8"/>
                    </a:cubicBezTo>
                    <a:cubicBezTo>
                      <a:pt x="165" y="8"/>
                      <a:pt x="165" y="8"/>
                      <a:pt x="166" y="9"/>
                    </a:cubicBezTo>
                    <a:cubicBezTo>
                      <a:pt x="167" y="9"/>
                      <a:pt x="172" y="14"/>
                      <a:pt x="177" y="18"/>
                    </a:cubicBezTo>
                    <a:cubicBezTo>
                      <a:pt x="178" y="19"/>
                      <a:pt x="178" y="19"/>
                      <a:pt x="178" y="19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1"/>
                      <a:pt x="176" y="25"/>
                      <a:pt x="176" y="27"/>
                    </a:cubicBezTo>
                    <a:cubicBezTo>
                      <a:pt x="176" y="28"/>
                      <a:pt x="177" y="28"/>
                      <a:pt x="178" y="29"/>
                    </a:cubicBezTo>
                    <a:cubicBezTo>
                      <a:pt x="178" y="30"/>
                      <a:pt x="179" y="31"/>
                      <a:pt x="179" y="32"/>
                    </a:cubicBezTo>
                    <a:cubicBezTo>
                      <a:pt x="179" y="33"/>
                      <a:pt x="178" y="35"/>
                      <a:pt x="178" y="36"/>
                    </a:cubicBezTo>
                    <a:cubicBezTo>
                      <a:pt x="177" y="36"/>
                      <a:pt x="177" y="37"/>
                      <a:pt x="177" y="37"/>
                    </a:cubicBezTo>
                    <a:cubicBezTo>
                      <a:pt x="176" y="39"/>
                      <a:pt x="174" y="40"/>
                      <a:pt x="172" y="41"/>
                    </a:cubicBezTo>
                    <a:cubicBezTo>
                      <a:pt x="171" y="41"/>
                      <a:pt x="171" y="42"/>
                      <a:pt x="170" y="43"/>
                    </a:cubicBezTo>
                    <a:cubicBezTo>
                      <a:pt x="170" y="44"/>
                      <a:pt x="170" y="45"/>
                      <a:pt x="169" y="46"/>
                    </a:cubicBezTo>
                    <a:cubicBezTo>
                      <a:pt x="168" y="46"/>
                      <a:pt x="168" y="48"/>
                      <a:pt x="167" y="49"/>
                    </a:cubicBezTo>
                    <a:cubicBezTo>
                      <a:pt x="167" y="50"/>
                      <a:pt x="167" y="51"/>
                      <a:pt x="167" y="52"/>
                    </a:cubicBezTo>
                    <a:cubicBezTo>
                      <a:pt x="166" y="54"/>
                      <a:pt x="165" y="58"/>
                      <a:pt x="165" y="60"/>
                    </a:cubicBezTo>
                    <a:cubicBezTo>
                      <a:pt x="165" y="63"/>
                      <a:pt x="165" y="66"/>
                      <a:pt x="163" y="68"/>
                    </a:cubicBezTo>
                    <a:cubicBezTo>
                      <a:pt x="163" y="68"/>
                      <a:pt x="162" y="69"/>
                      <a:pt x="161" y="69"/>
                    </a:cubicBezTo>
                    <a:cubicBezTo>
                      <a:pt x="160" y="69"/>
                      <a:pt x="160" y="72"/>
                      <a:pt x="160" y="74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59" y="75"/>
                      <a:pt x="159" y="75"/>
                      <a:pt x="159" y="75"/>
                    </a:cubicBezTo>
                    <a:cubicBezTo>
                      <a:pt x="159" y="75"/>
                      <a:pt x="158" y="76"/>
                      <a:pt x="158" y="77"/>
                    </a:cubicBezTo>
                    <a:cubicBezTo>
                      <a:pt x="158" y="77"/>
                      <a:pt x="158" y="78"/>
                      <a:pt x="159" y="79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93"/>
                      <a:pt x="161" y="93"/>
                      <a:pt x="161" y="93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59" y="93"/>
                      <a:pt x="159" y="107"/>
                      <a:pt x="162" y="116"/>
                    </a:cubicBezTo>
                    <a:cubicBezTo>
                      <a:pt x="163" y="120"/>
                      <a:pt x="164" y="121"/>
                      <a:pt x="164" y="121"/>
                    </a:cubicBezTo>
                    <a:cubicBezTo>
                      <a:pt x="166" y="123"/>
                      <a:pt x="168" y="126"/>
                      <a:pt x="170" y="129"/>
                    </a:cubicBezTo>
                    <a:cubicBezTo>
                      <a:pt x="170" y="130"/>
                      <a:pt x="171" y="131"/>
                      <a:pt x="171" y="132"/>
                    </a:cubicBezTo>
                    <a:cubicBezTo>
                      <a:pt x="172" y="132"/>
                      <a:pt x="172" y="132"/>
                      <a:pt x="172" y="132"/>
                    </a:cubicBezTo>
                    <a:cubicBezTo>
                      <a:pt x="171" y="133"/>
                      <a:pt x="171" y="133"/>
                      <a:pt x="171" y="133"/>
                    </a:cubicBezTo>
                    <a:cubicBezTo>
                      <a:pt x="171" y="133"/>
                      <a:pt x="171" y="134"/>
                      <a:pt x="171" y="134"/>
                    </a:cubicBezTo>
                    <a:cubicBezTo>
                      <a:pt x="171" y="134"/>
                      <a:pt x="170" y="135"/>
                      <a:pt x="170" y="135"/>
                    </a:cubicBezTo>
                    <a:cubicBezTo>
                      <a:pt x="169" y="137"/>
                      <a:pt x="165" y="137"/>
                      <a:pt x="161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7" y="137"/>
                      <a:pt x="157" y="137"/>
                    </a:cubicBezTo>
                    <a:cubicBezTo>
                      <a:pt x="157" y="137"/>
                      <a:pt x="157" y="138"/>
                      <a:pt x="157" y="139"/>
                    </a:cubicBezTo>
                    <a:cubicBezTo>
                      <a:pt x="157" y="140"/>
                      <a:pt x="157" y="142"/>
                      <a:pt x="156" y="143"/>
                    </a:cubicBezTo>
                    <a:cubicBezTo>
                      <a:pt x="155" y="144"/>
                      <a:pt x="154" y="145"/>
                      <a:pt x="154" y="146"/>
                    </a:cubicBezTo>
                    <a:cubicBezTo>
                      <a:pt x="154" y="146"/>
                      <a:pt x="154" y="146"/>
                      <a:pt x="154" y="146"/>
                    </a:cubicBezTo>
                    <a:cubicBezTo>
                      <a:pt x="156" y="147"/>
                      <a:pt x="156" y="151"/>
                      <a:pt x="155" y="155"/>
                    </a:cubicBezTo>
                    <a:cubicBezTo>
                      <a:pt x="155" y="156"/>
                      <a:pt x="155" y="157"/>
                      <a:pt x="155" y="158"/>
                    </a:cubicBezTo>
                    <a:cubicBezTo>
                      <a:pt x="155" y="159"/>
                      <a:pt x="154" y="161"/>
                      <a:pt x="153" y="163"/>
                    </a:cubicBezTo>
                    <a:cubicBezTo>
                      <a:pt x="153" y="164"/>
                      <a:pt x="152" y="166"/>
                      <a:pt x="152" y="166"/>
                    </a:cubicBezTo>
                    <a:cubicBezTo>
                      <a:pt x="153" y="167"/>
                      <a:pt x="153" y="168"/>
                      <a:pt x="154" y="169"/>
                    </a:cubicBezTo>
                    <a:cubicBezTo>
                      <a:pt x="155" y="171"/>
                      <a:pt x="157" y="173"/>
                      <a:pt x="158" y="174"/>
                    </a:cubicBezTo>
                    <a:cubicBezTo>
                      <a:pt x="160" y="174"/>
                      <a:pt x="161" y="173"/>
                      <a:pt x="162" y="173"/>
                    </a:cubicBezTo>
                    <a:cubicBezTo>
                      <a:pt x="163" y="172"/>
                      <a:pt x="164" y="172"/>
                      <a:pt x="164" y="172"/>
                    </a:cubicBezTo>
                    <a:cubicBezTo>
                      <a:pt x="167" y="172"/>
                      <a:pt x="167" y="175"/>
                      <a:pt x="167" y="180"/>
                    </a:cubicBezTo>
                    <a:cubicBezTo>
                      <a:pt x="167" y="183"/>
                      <a:pt x="165" y="185"/>
                      <a:pt x="165" y="185"/>
                    </a:cubicBezTo>
                    <a:cubicBezTo>
                      <a:pt x="164" y="185"/>
                      <a:pt x="164" y="185"/>
                      <a:pt x="164" y="185"/>
                    </a:cubicBezTo>
                    <a:cubicBezTo>
                      <a:pt x="164" y="185"/>
                      <a:pt x="162" y="186"/>
                      <a:pt x="160" y="186"/>
                    </a:cubicBezTo>
                    <a:close/>
                    <a:moveTo>
                      <a:pt x="140" y="167"/>
                    </a:moveTo>
                    <a:cubicBezTo>
                      <a:pt x="141" y="167"/>
                      <a:pt x="141" y="167"/>
                      <a:pt x="142" y="168"/>
                    </a:cubicBezTo>
                    <a:cubicBezTo>
                      <a:pt x="144" y="172"/>
                      <a:pt x="145" y="173"/>
                      <a:pt x="146" y="173"/>
                    </a:cubicBezTo>
                    <a:cubicBezTo>
                      <a:pt x="150" y="173"/>
                      <a:pt x="154" y="173"/>
                      <a:pt x="154" y="176"/>
                    </a:cubicBezTo>
                    <a:cubicBezTo>
                      <a:pt x="154" y="177"/>
                      <a:pt x="156" y="182"/>
                      <a:pt x="158" y="183"/>
                    </a:cubicBezTo>
                    <a:cubicBezTo>
                      <a:pt x="158" y="183"/>
                      <a:pt x="159" y="184"/>
                      <a:pt x="160" y="184"/>
                    </a:cubicBezTo>
                    <a:cubicBezTo>
                      <a:pt x="161" y="184"/>
                      <a:pt x="163" y="183"/>
                      <a:pt x="163" y="183"/>
                    </a:cubicBezTo>
                    <a:cubicBezTo>
                      <a:pt x="164" y="183"/>
                      <a:pt x="165" y="182"/>
                      <a:pt x="165" y="180"/>
                    </a:cubicBezTo>
                    <a:cubicBezTo>
                      <a:pt x="165" y="178"/>
                      <a:pt x="165" y="175"/>
                      <a:pt x="164" y="174"/>
                    </a:cubicBezTo>
                    <a:cubicBezTo>
                      <a:pt x="164" y="174"/>
                      <a:pt x="164" y="174"/>
                      <a:pt x="163" y="174"/>
                    </a:cubicBezTo>
                    <a:cubicBezTo>
                      <a:pt x="162" y="175"/>
                      <a:pt x="161" y="176"/>
                      <a:pt x="159" y="176"/>
                    </a:cubicBezTo>
                    <a:cubicBezTo>
                      <a:pt x="159" y="176"/>
                      <a:pt x="158" y="176"/>
                      <a:pt x="158" y="176"/>
                    </a:cubicBezTo>
                    <a:cubicBezTo>
                      <a:pt x="155" y="175"/>
                      <a:pt x="154" y="172"/>
                      <a:pt x="152" y="170"/>
                    </a:cubicBezTo>
                    <a:cubicBezTo>
                      <a:pt x="152" y="169"/>
                      <a:pt x="151" y="168"/>
                      <a:pt x="151" y="168"/>
                    </a:cubicBezTo>
                    <a:cubicBezTo>
                      <a:pt x="149" y="167"/>
                      <a:pt x="150" y="165"/>
                      <a:pt x="151" y="162"/>
                    </a:cubicBezTo>
                    <a:cubicBezTo>
                      <a:pt x="152" y="161"/>
                      <a:pt x="153" y="159"/>
                      <a:pt x="153" y="158"/>
                    </a:cubicBezTo>
                    <a:cubicBezTo>
                      <a:pt x="153" y="157"/>
                      <a:pt x="153" y="156"/>
                      <a:pt x="153" y="154"/>
                    </a:cubicBezTo>
                    <a:cubicBezTo>
                      <a:pt x="153" y="153"/>
                      <a:pt x="154" y="149"/>
                      <a:pt x="153" y="148"/>
                    </a:cubicBezTo>
                    <a:cubicBezTo>
                      <a:pt x="153" y="148"/>
                      <a:pt x="152" y="147"/>
                      <a:pt x="152" y="146"/>
                    </a:cubicBezTo>
                    <a:cubicBezTo>
                      <a:pt x="152" y="145"/>
                      <a:pt x="153" y="143"/>
                      <a:pt x="155" y="141"/>
                    </a:cubicBezTo>
                    <a:cubicBezTo>
                      <a:pt x="155" y="141"/>
                      <a:pt x="155" y="140"/>
                      <a:pt x="155" y="139"/>
                    </a:cubicBezTo>
                    <a:cubicBezTo>
                      <a:pt x="155" y="138"/>
                      <a:pt x="155" y="136"/>
                      <a:pt x="156" y="136"/>
                    </a:cubicBezTo>
                    <a:cubicBezTo>
                      <a:pt x="156" y="135"/>
                      <a:pt x="157" y="135"/>
                      <a:pt x="158" y="135"/>
                    </a:cubicBezTo>
                    <a:cubicBezTo>
                      <a:pt x="161" y="135"/>
                      <a:pt x="161" y="135"/>
                      <a:pt x="161" y="135"/>
                    </a:cubicBezTo>
                    <a:cubicBezTo>
                      <a:pt x="162" y="135"/>
                      <a:pt x="167" y="135"/>
                      <a:pt x="169" y="133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69" y="133"/>
                      <a:pt x="169" y="133"/>
                      <a:pt x="169" y="132"/>
                    </a:cubicBezTo>
                    <a:cubicBezTo>
                      <a:pt x="169" y="132"/>
                      <a:pt x="169" y="131"/>
                      <a:pt x="168" y="130"/>
                    </a:cubicBezTo>
                    <a:cubicBezTo>
                      <a:pt x="166" y="127"/>
                      <a:pt x="165" y="124"/>
                      <a:pt x="163" y="123"/>
                    </a:cubicBezTo>
                    <a:cubicBezTo>
                      <a:pt x="158" y="121"/>
                      <a:pt x="157" y="97"/>
                      <a:pt x="157" y="90"/>
                    </a:cubicBezTo>
                    <a:cubicBezTo>
                      <a:pt x="157" y="87"/>
                      <a:pt x="158" y="86"/>
                      <a:pt x="159" y="86"/>
                    </a:cubicBezTo>
                    <a:cubicBezTo>
                      <a:pt x="159" y="86"/>
                      <a:pt x="159" y="86"/>
                      <a:pt x="159" y="86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57" y="80"/>
                      <a:pt x="156" y="79"/>
                      <a:pt x="156" y="77"/>
                    </a:cubicBezTo>
                    <a:cubicBezTo>
                      <a:pt x="156" y="75"/>
                      <a:pt x="157" y="74"/>
                      <a:pt x="158" y="74"/>
                    </a:cubicBezTo>
                    <a:cubicBezTo>
                      <a:pt x="158" y="72"/>
                      <a:pt x="158" y="68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2" y="65"/>
                      <a:pt x="163" y="63"/>
                      <a:pt x="163" y="60"/>
                    </a:cubicBezTo>
                    <a:cubicBezTo>
                      <a:pt x="163" y="57"/>
                      <a:pt x="164" y="54"/>
                      <a:pt x="165" y="51"/>
                    </a:cubicBezTo>
                    <a:cubicBezTo>
                      <a:pt x="165" y="51"/>
                      <a:pt x="165" y="50"/>
                      <a:pt x="165" y="49"/>
                    </a:cubicBezTo>
                    <a:cubicBezTo>
                      <a:pt x="166" y="47"/>
                      <a:pt x="166" y="45"/>
                      <a:pt x="167" y="44"/>
                    </a:cubicBezTo>
                    <a:cubicBezTo>
                      <a:pt x="168" y="44"/>
                      <a:pt x="168" y="43"/>
                      <a:pt x="169" y="42"/>
                    </a:cubicBezTo>
                    <a:cubicBezTo>
                      <a:pt x="169" y="41"/>
                      <a:pt x="170" y="39"/>
                      <a:pt x="171" y="39"/>
                    </a:cubicBezTo>
                    <a:cubicBezTo>
                      <a:pt x="174" y="38"/>
                      <a:pt x="175" y="37"/>
                      <a:pt x="175" y="37"/>
                    </a:cubicBezTo>
                    <a:cubicBezTo>
                      <a:pt x="175" y="36"/>
                      <a:pt x="175" y="35"/>
                      <a:pt x="176" y="34"/>
                    </a:cubicBezTo>
                    <a:cubicBezTo>
                      <a:pt x="177" y="34"/>
                      <a:pt x="177" y="33"/>
                      <a:pt x="177" y="32"/>
                    </a:cubicBezTo>
                    <a:cubicBezTo>
                      <a:pt x="177" y="32"/>
                      <a:pt x="177" y="31"/>
                      <a:pt x="176" y="31"/>
                    </a:cubicBezTo>
                    <a:cubicBezTo>
                      <a:pt x="175" y="30"/>
                      <a:pt x="174" y="29"/>
                      <a:pt x="174" y="27"/>
                    </a:cubicBezTo>
                    <a:cubicBezTo>
                      <a:pt x="174" y="25"/>
                      <a:pt x="175" y="20"/>
                      <a:pt x="175" y="19"/>
                    </a:cubicBezTo>
                    <a:cubicBezTo>
                      <a:pt x="170" y="15"/>
                      <a:pt x="166" y="11"/>
                      <a:pt x="164" y="10"/>
                    </a:cubicBezTo>
                    <a:cubicBezTo>
                      <a:pt x="164" y="10"/>
                      <a:pt x="161" y="11"/>
                      <a:pt x="161" y="11"/>
                    </a:cubicBezTo>
                    <a:cubicBezTo>
                      <a:pt x="160" y="12"/>
                      <a:pt x="160" y="12"/>
                      <a:pt x="160" y="12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59" y="11"/>
                      <a:pt x="158" y="10"/>
                      <a:pt x="157" y="10"/>
                    </a:cubicBezTo>
                    <a:cubicBezTo>
                      <a:pt x="157" y="10"/>
                      <a:pt x="156" y="10"/>
                      <a:pt x="156" y="11"/>
                    </a:cubicBezTo>
                    <a:cubicBezTo>
                      <a:pt x="155" y="12"/>
                      <a:pt x="154" y="12"/>
                      <a:pt x="152" y="12"/>
                    </a:cubicBezTo>
                    <a:cubicBezTo>
                      <a:pt x="150" y="12"/>
                      <a:pt x="148" y="11"/>
                      <a:pt x="148" y="11"/>
                    </a:cubicBezTo>
                    <a:cubicBezTo>
                      <a:pt x="148" y="11"/>
                      <a:pt x="145" y="9"/>
                      <a:pt x="144" y="6"/>
                    </a:cubicBezTo>
                    <a:cubicBezTo>
                      <a:pt x="144" y="5"/>
                      <a:pt x="143" y="5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35" y="5"/>
                      <a:pt x="135" y="5"/>
                      <a:pt x="135" y="5"/>
                    </a:cubicBezTo>
                    <a:cubicBezTo>
                      <a:pt x="135" y="5"/>
                      <a:pt x="135" y="5"/>
                      <a:pt x="135" y="5"/>
                    </a:cubicBezTo>
                    <a:cubicBezTo>
                      <a:pt x="135" y="5"/>
                      <a:pt x="130" y="3"/>
                      <a:pt x="127" y="3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5"/>
                      <a:pt x="124" y="6"/>
                      <a:pt x="122" y="6"/>
                    </a:cubicBezTo>
                    <a:cubicBezTo>
                      <a:pt x="121" y="6"/>
                      <a:pt x="121" y="6"/>
                      <a:pt x="120" y="6"/>
                    </a:cubicBezTo>
                    <a:cubicBezTo>
                      <a:pt x="119" y="6"/>
                      <a:pt x="118" y="5"/>
                      <a:pt x="117" y="5"/>
                    </a:cubicBezTo>
                    <a:cubicBezTo>
                      <a:pt x="113" y="5"/>
                      <a:pt x="109" y="7"/>
                      <a:pt x="107" y="8"/>
                    </a:cubicBezTo>
                    <a:cubicBezTo>
                      <a:pt x="106" y="9"/>
                      <a:pt x="104" y="9"/>
                      <a:pt x="102" y="8"/>
                    </a:cubicBezTo>
                    <a:cubicBezTo>
                      <a:pt x="101" y="8"/>
                      <a:pt x="100" y="8"/>
                      <a:pt x="100" y="8"/>
                    </a:cubicBezTo>
                    <a:cubicBezTo>
                      <a:pt x="99" y="9"/>
                      <a:pt x="97" y="12"/>
                      <a:pt x="97" y="14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1"/>
                      <a:pt x="73" y="6"/>
                      <a:pt x="70" y="6"/>
                    </a:cubicBezTo>
                    <a:cubicBezTo>
                      <a:pt x="67" y="6"/>
                      <a:pt x="63" y="10"/>
                      <a:pt x="61" y="1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23"/>
                      <a:pt x="60" y="27"/>
                      <a:pt x="59" y="30"/>
                    </a:cubicBezTo>
                    <a:cubicBezTo>
                      <a:pt x="59" y="30"/>
                      <a:pt x="58" y="31"/>
                      <a:pt x="58" y="31"/>
                    </a:cubicBezTo>
                    <a:cubicBezTo>
                      <a:pt x="57" y="33"/>
                      <a:pt x="56" y="35"/>
                      <a:pt x="56" y="39"/>
                    </a:cubicBezTo>
                    <a:cubicBezTo>
                      <a:pt x="56" y="43"/>
                      <a:pt x="54" y="47"/>
                      <a:pt x="52" y="51"/>
                    </a:cubicBezTo>
                    <a:cubicBezTo>
                      <a:pt x="50" y="54"/>
                      <a:pt x="48" y="58"/>
                      <a:pt x="48" y="60"/>
                    </a:cubicBezTo>
                    <a:cubicBezTo>
                      <a:pt x="48" y="63"/>
                      <a:pt x="46" y="65"/>
                      <a:pt x="43" y="67"/>
                    </a:cubicBezTo>
                    <a:cubicBezTo>
                      <a:pt x="42" y="68"/>
                      <a:pt x="40" y="69"/>
                      <a:pt x="40" y="70"/>
                    </a:cubicBezTo>
                    <a:cubicBezTo>
                      <a:pt x="40" y="72"/>
                      <a:pt x="40" y="73"/>
                      <a:pt x="40" y="75"/>
                    </a:cubicBezTo>
                    <a:cubicBezTo>
                      <a:pt x="40" y="79"/>
                      <a:pt x="40" y="83"/>
                      <a:pt x="40" y="86"/>
                    </a:cubicBezTo>
                    <a:cubicBezTo>
                      <a:pt x="40" y="90"/>
                      <a:pt x="39" y="91"/>
                      <a:pt x="37" y="91"/>
                    </a:cubicBezTo>
                    <a:cubicBezTo>
                      <a:pt x="36" y="91"/>
                      <a:pt x="36" y="91"/>
                      <a:pt x="36" y="94"/>
                    </a:cubicBezTo>
                    <a:cubicBezTo>
                      <a:pt x="36" y="98"/>
                      <a:pt x="34" y="98"/>
                      <a:pt x="32" y="99"/>
                    </a:cubicBezTo>
                    <a:cubicBezTo>
                      <a:pt x="31" y="99"/>
                      <a:pt x="31" y="99"/>
                      <a:pt x="30" y="100"/>
                    </a:cubicBezTo>
                    <a:cubicBezTo>
                      <a:pt x="28" y="102"/>
                      <a:pt x="26" y="103"/>
                      <a:pt x="26" y="103"/>
                    </a:cubicBezTo>
                    <a:cubicBezTo>
                      <a:pt x="25" y="103"/>
                      <a:pt x="24" y="102"/>
                      <a:pt x="24" y="101"/>
                    </a:cubicBezTo>
                    <a:cubicBezTo>
                      <a:pt x="24" y="101"/>
                      <a:pt x="24" y="100"/>
                      <a:pt x="24" y="100"/>
                    </a:cubicBezTo>
                    <a:cubicBezTo>
                      <a:pt x="24" y="98"/>
                      <a:pt x="22" y="98"/>
                      <a:pt x="22" y="98"/>
                    </a:cubicBezTo>
                    <a:cubicBezTo>
                      <a:pt x="20" y="98"/>
                      <a:pt x="19" y="99"/>
                      <a:pt x="18" y="100"/>
                    </a:cubicBezTo>
                    <a:cubicBezTo>
                      <a:pt x="16" y="101"/>
                      <a:pt x="15" y="101"/>
                      <a:pt x="14" y="101"/>
                    </a:cubicBezTo>
                    <a:cubicBezTo>
                      <a:pt x="13" y="101"/>
                      <a:pt x="12" y="101"/>
                      <a:pt x="11" y="100"/>
                    </a:cubicBezTo>
                    <a:cubicBezTo>
                      <a:pt x="11" y="100"/>
                      <a:pt x="10" y="99"/>
                      <a:pt x="10" y="99"/>
                    </a:cubicBezTo>
                    <a:cubicBezTo>
                      <a:pt x="10" y="99"/>
                      <a:pt x="7" y="100"/>
                      <a:pt x="3" y="104"/>
                    </a:cubicBezTo>
                    <a:cubicBezTo>
                      <a:pt x="4" y="107"/>
                      <a:pt x="5" y="110"/>
                      <a:pt x="6" y="113"/>
                    </a:cubicBezTo>
                    <a:cubicBezTo>
                      <a:pt x="8" y="111"/>
                      <a:pt x="10" y="111"/>
                      <a:pt x="10" y="111"/>
                    </a:cubicBezTo>
                    <a:cubicBezTo>
                      <a:pt x="11" y="111"/>
                      <a:pt x="14" y="111"/>
                      <a:pt x="20" y="111"/>
                    </a:cubicBezTo>
                    <a:cubicBezTo>
                      <a:pt x="29" y="111"/>
                      <a:pt x="42" y="111"/>
                      <a:pt x="42" y="111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43" y="111"/>
                      <a:pt x="43" y="111"/>
                      <a:pt x="43" y="111"/>
                    </a:cubicBezTo>
                    <a:cubicBezTo>
                      <a:pt x="43" y="111"/>
                      <a:pt x="45" y="116"/>
                      <a:pt x="45" y="120"/>
                    </a:cubicBezTo>
                    <a:cubicBezTo>
                      <a:pt x="44" y="122"/>
                      <a:pt x="44" y="122"/>
                      <a:pt x="45" y="123"/>
                    </a:cubicBezTo>
                    <a:cubicBezTo>
                      <a:pt x="46" y="123"/>
                      <a:pt x="47" y="124"/>
                      <a:pt x="48" y="127"/>
                    </a:cubicBezTo>
                    <a:cubicBezTo>
                      <a:pt x="51" y="132"/>
                      <a:pt x="52" y="133"/>
                      <a:pt x="55" y="132"/>
                    </a:cubicBezTo>
                    <a:cubicBezTo>
                      <a:pt x="60" y="131"/>
                      <a:pt x="64" y="130"/>
                      <a:pt x="67" y="130"/>
                    </a:cubicBezTo>
                    <a:cubicBezTo>
                      <a:pt x="67" y="130"/>
                      <a:pt x="67" y="129"/>
                      <a:pt x="67" y="128"/>
                    </a:cubicBezTo>
                    <a:cubicBezTo>
                      <a:pt x="68" y="126"/>
                      <a:pt x="68" y="123"/>
                      <a:pt x="70" y="122"/>
                    </a:cubicBezTo>
                    <a:cubicBezTo>
                      <a:pt x="71" y="122"/>
                      <a:pt x="72" y="121"/>
                      <a:pt x="74" y="121"/>
                    </a:cubicBezTo>
                    <a:cubicBezTo>
                      <a:pt x="76" y="121"/>
                      <a:pt x="78" y="122"/>
                      <a:pt x="78" y="122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79" y="123"/>
                      <a:pt x="80" y="124"/>
                      <a:pt x="83" y="124"/>
                    </a:cubicBezTo>
                    <a:cubicBezTo>
                      <a:pt x="84" y="124"/>
                      <a:pt x="85" y="124"/>
                      <a:pt x="86" y="124"/>
                    </a:cubicBezTo>
                    <a:cubicBezTo>
                      <a:pt x="87" y="124"/>
                      <a:pt x="87" y="124"/>
                      <a:pt x="88" y="124"/>
                    </a:cubicBezTo>
                    <a:cubicBezTo>
                      <a:pt x="90" y="124"/>
                      <a:pt x="90" y="125"/>
                      <a:pt x="90" y="126"/>
                    </a:cubicBezTo>
                    <a:cubicBezTo>
                      <a:pt x="90" y="130"/>
                      <a:pt x="91" y="133"/>
                      <a:pt x="92" y="133"/>
                    </a:cubicBezTo>
                    <a:cubicBezTo>
                      <a:pt x="93" y="134"/>
                      <a:pt x="92" y="136"/>
                      <a:pt x="91" y="140"/>
                    </a:cubicBezTo>
                    <a:cubicBezTo>
                      <a:pt x="91" y="142"/>
                      <a:pt x="90" y="146"/>
                      <a:pt x="90" y="147"/>
                    </a:cubicBezTo>
                    <a:cubicBezTo>
                      <a:pt x="92" y="149"/>
                      <a:pt x="96" y="153"/>
                      <a:pt x="95" y="156"/>
                    </a:cubicBezTo>
                    <a:cubicBezTo>
                      <a:pt x="95" y="156"/>
                      <a:pt x="95" y="156"/>
                      <a:pt x="95" y="156"/>
                    </a:cubicBezTo>
                    <a:cubicBezTo>
                      <a:pt x="95" y="160"/>
                      <a:pt x="94" y="162"/>
                      <a:pt x="95" y="162"/>
                    </a:cubicBezTo>
                    <a:cubicBezTo>
                      <a:pt x="95" y="162"/>
                      <a:pt x="95" y="162"/>
                      <a:pt x="96" y="162"/>
                    </a:cubicBezTo>
                    <a:cubicBezTo>
                      <a:pt x="96" y="161"/>
                      <a:pt x="98" y="160"/>
                      <a:pt x="100" y="160"/>
                    </a:cubicBezTo>
                    <a:cubicBezTo>
                      <a:pt x="100" y="160"/>
                      <a:pt x="101" y="160"/>
                      <a:pt x="101" y="160"/>
                    </a:cubicBezTo>
                    <a:cubicBezTo>
                      <a:pt x="103" y="160"/>
                      <a:pt x="105" y="160"/>
                      <a:pt x="108" y="159"/>
                    </a:cubicBezTo>
                    <a:cubicBezTo>
                      <a:pt x="109" y="158"/>
                      <a:pt x="110" y="158"/>
                      <a:pt x="111" y="159"/>
                    </a:cubicBezTo>
                    <a:cubicBezTo>
                      <a:pt x="113" y="160"/>
                      <a:pt x="114" y="162"/>
                      <a:pt x="114" y="162"/>
                    </a:cubicBezTo>
                    <a:cubicBezTo>
                      <a:pt x="114" y="162"/>
                      <a:pt x="114" y="162"/>
                      <a:pt x="114" y="162"/>
                    </a:cubicBezTo>
                    <a:cubicBezTo>
                      <a:pt x="115" y="163"/>
                      <a:pt x="115" y="164"/>
                      <a:pt x="115" y="164"/>
                    </a:cubicBezTo>
                    <a:cubicBezTo>
                      <a:pt x="117" y="163"/>
                      <a:pt x="119" y="162"/>
                      <a:pt x="121" y="162"/>
                    </a:cubicBezTo>
                    <a:cubicBezTo>
                      <a:pt x="122" y="162"/>
                      <a:pt x="122" y="162"/>
                      <a:pt x="123" y="163"/>
                    </a:cubicBezTo>
                    <a:cubicBezTo>
                      <a:pt x="123" y="163"/>
                      <a:pt x="123" y="164"/>
                      <a:pt x="123" y="164"/>
                    </a:cubicBezTo>
                    <a:cubicBezTo>
                      <a:pt x="123" y="165"/>
                      <a:pt x="123" y="167"/>
                      <a:pt x="124" y="167"/>
                    </a:cubicBezTo>
                    <a:cubicBezTo>
                      <a:pt x="124" y="168"/>
                      <a:pt x="124" y="168"/>
                      <a:pt x="124" y="168"/>
                    </a:cubicBezTo>
                    <a:cubicBezTo>
                      <a:pt x="126" y="167"/>
                      <a:pt x="128" y="168"/>
                      <a:pt x="130" y="169"/>
                    </a:cubicBezTo>
                    <a:cubicBezTo>
                      <a:pt x="131" y="170"/>
                      <a:pt x="132" y="170"/>
                      <a:pt x="133" y="170"/>
                    </a:cubicBezTo>
                    <a:cubicBezTo>
                      <a:pt x="134" y="170"/>
                      <a:pt x="136" y="170"/>
                      <a:pt x="136" y="170"/>
                    </a:cubicBezTo>
                    <a:cubicBezTo>
                      <a:pt x="136" y="169"/>
                      <a:pt x="138" y="167"/>
                      <a:pt x="140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" name="Google Shape;392;p3">
                <a:extLst>
                  <a:ext uri="{FF2B5EF4-FFF2-40B4-BE49-F238E27FC236}">
                    <a16:creationId xmlns:a16="http://schemas.microsoft.com/office/drawing/2014/main" id="{F112F86F-56DD-B248-9659-0BE1F628DBB8}"/>
                  </a:ext>
                </a:extLst>
              </p:cNvPr>
              <p:cNvSpPr/>
              <p:nvPr/>
            </p:nvSpPr>
            <p:spPr>
              <a:xfrm>
                <a:off x="4487" y="3169"/>
                <a:ext cx="13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6" h="20" extrusionOk="0">
                    <a:moveTo>
                      <a:pt x="1" y="10"/>
                    </a:moveTo>
                    <a:cubicBezTo>
                      <a:pt x="2" y="12"/>
                      <a:pt x="3" y="16"/>
                      <a:pt x="3" y="20"/>
                    </a:cubicBezTo>
                    <a:cubicBezTo>
                      <a:pt x="5" y="19"/>
                      <a:pt x="7" y="18"/>
                      <a:pt x="8" y="18"/>
                    </a:cubicBezTo>
                    <a:cubicBezTo>
                      <a:pt x="10" y="17"/>
                      <a:pt x="16" y="7"/>
                      <a:pt x="16" y="7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3"/>
                      <a:pt x="13" y="0"/>
                    </a:cubicBezTo>
                    <a:cubicBezTo>
                      <a:pt x="10" y="0"/>
                      <a:pt x="8" y="0"/>
                      <a:pt x="8" y="0"/>
                    </a:cubicBezTo>
                    <a:cubicBezTo>
                      <a:pt x="8" y="0"/>
                      <a:pt x="9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" name="Google Shape;393;p3">
                <a:extLst>
                  <a:ext uri="{FF2B5EF4-FFF2-40B4-BE49-F238E27FC236}">
                    <a16:creationId xmlns:a16="http://schemas.microsoft.com/office/drawing/2014/main" id="{193D60E4-C94B-E144-A97B-3982692EDA8A}"/>
                  </a:ext>
                </a:extLst>
              </p:cNvPr>
              <p:cNvSpPr/>
              <p:nvPr/>
            </p:nvSpPr>
            <p:spPr>
              <a:xfrm>
                <a:off x="4482" y="3168"/>
                <a:ext cx="19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9" y="23"/>
                    </a:move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7" y="13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8" y="3"/>
                      <a:pt x="9" y="3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6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3"/>
                      <a:pt x="20" y="5"/>
                      <a:pt x="20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10"/>
                      <a:pt x="17" y="19"/>
                      <a:pt x="14" y="20"/>
                    </a:cubicBezTo>
                    <a:cubicBezTo>
                      <a:pt x="14" y="20"/>
                      <a:pt x="13" y="21"/>
                      <a:pt x="10" y="22"/>
                    </a:cubicBezTo>
                    <a:lnTo>
                      <a:pt x="9" y="23"/>
                    </a:lnTo>
                    <a:close/>
                    <a:moveTo>
                      <a:pt x="8" y="11"/>
                    </a:moveTo>
                    <a:cubicBezTo>
                      <a:pt x="9" y="13"/>
                      <a:pt x="9" y="16"/>
                      <a:pt x="10" y="20"/>
                    </a:cubicBezTo>
                    <a:cubicBezTo>
                      <a:pt x="12" y="19"/>
                      <a:pt x="13" y="18"/>
                      <a:pt x="13" y="18"/>
                    </a:cubicBezTo>
                    <a:cubicBezTo>
                      <a:pt x="14" y="18"/>
                      <a:pt x="18" y="13"/>
                      <a:pt x="20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4"/>
                      <a:pt x="18" y="2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5" y="3"/>
                      <a:pt x="15" y="4"/>
                      <a:pt x="14" y="4"/>
                    </a:cubicBezTo>
                    <a:cubicBezTo>
                      <a:pt x="13" y="5"/>
                      <a:pt x="11" y="6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" name="Google Shape;394;p3">
                <a:extLst>
                  <a:ext uri="{FF2B5EF4-FFF2-40B4-BE49-F238E27FC236}">
                    <a16:creationId xmlns:a16="http://schemas.microsoft.com/office/drawing/2014/main" id="{23A28890-D675-534B-AD8C-AC4575DEBA1E}"/>
                  </a:ext>
                </a:extLst>
              </p:cNvPr>
              <p:cNvSpPr/>
              <p:nvPr/>
            </p:nvSpPr>
            <p:spPr>
              <a:xfrm>
                <a:off x="4495" y="3233"/>
                <a:ext cx="84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65" extrusionOk="0">
                    <a:moveTo>
                      <a:pt x="102" y="42"/>
                    </a:moveTo>
                    <a:cubicBezTo>
                      <a:pt x="101" y="40"/>
                      <a:pt x="99" y="28"/>
                      <a:pt x="99" y="23"/>
                    </a:cubicBezTo>
                    <a:cubicBezTo>
                      <a:pt x="100" y="19"/>
                      <a:pt x="99" y="6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4" y="2"/>
                      <a:pt x="89" y="4"/>
                      <a:pt x="88" y="5"/>
                    </a:cubicBezTo>
                    <a:cubicBezTo>
                      <a:pt x="87" y="7"/>
                      <a:pt x="84" y="5"/>
                      <a:pt x="81" y="7"/>
                    </a:cubicBezTo>
                    <a:cubicBezTo>
                      <a:pt x="79" y="9"/>
                      <a:pt x="78" y="7"/>
                      <a:pt x="76" y="7"/>
                    </a:cubicBezTo>
                    <a:cubicBezTo>
                      <a:pt x="74" y="6"/>
                      <a:pt x="73" y="9"/>
                      <a:pt x="73" y="11"/>
                    </a:cubicBezTo>
                    <a:cubicBezTo>
                      <a:pt x="72" y="12"/>
                      <a:pt x="68" y="11"/>
                      <a:pt x="67" y="11"/>
                    </a:cubicBezTo>
                    <a:cubicBezTo>
                      <a:pt x="65" y="11"/>
                      <a:pt x="61" y="12"/>
                      <a:pt x="59" y="12"/>
                    </a:cubicBezTo>
                    <a:cubicBezTo>
                      <a:pt x="56" y="12"/>
                      <a:pt x="58" y="10"/>
                      <a:pt x="55" y="9"/>
                    </a:cubicBezTo>
                    <a:cubicBezTo>
                      <a:pt x="53" y="9"/>
                      <a:pt x="51" y="11"/>
                      <a:pt x="50" y="11"/>
                    </a:cubicBezTo>
                    <a:cubicBezTo>
                      <a:pt x="49" y="11"/>
                      <a:pt x="46" y="10"/>
                      <a:pt x="44" y="10"/>
                    </a:cubicBezTo>
                    <a:cubicBezTo>
                      <a:pt x="44" y="11"/>
                      <a:pt x="44" y="12"/>
                      <a:pt x="44" y="13"/>
                    </a:cubicBezTo>
                    <a:cubicBezTo>
                      <a:pt x="42" y="18"/>
                      <a:pt x="48" y="29"/>
                      <a:pt x="48" y="34"/>
                    </a:cubicBezTo>
                    <a:cubicBezTo>
                      <a:pt x="50" y="36"/>
                      <a:pt x="52" y="38"/>
                      <a:pt x="54" y="39"/>
                    </a:cubicBezTo>
                    <a:cubicBezTo>
                      <a:pt x="56" y="43"/>
                      <a:pt x="54" y="42"/>
                      <a:pt x="54" y="49"/>
                    </a:cubicBezTo>
                    <a:cubicBezTo>
                      <a:pt x="54" y="56"/>
                      <a:pt x="51" y="53"/>
                      <a:pt x="49" y="55"/>
                    </a:cubicBezTo>
                    <a:cubicBezTo>
                      <a:pt x="46" y="58"/>
                      <a:pt x="48" y="63"/>
                      <a:pt x="48" y="64"/>
                    </a:cubicBezTo>
                    <a:cubicBezTo>
                      <a:pt x="47" y="66"/>
                      <a:pt x="39" y="54"/>
                      <a:pt x="39" y="53"/>
                    </a:cubicBezTo>
                    <a:cubicBezTo>
                      <a:pt x="38" y="51"/>
                      <a:pt x="42" y="44"/>
                      <a:pt x="41" y="40"/>
                    </a:cubicBezTo>
                    <a:cubicBezTo>
                      <a:pt x="40" y="36"/>
                      <a:pt x="35" y="39"/>
                      <a:pt x="33" y="39"/>
                    </a:cubicBezTo>
                    <a:cubicBezTo>
                      <a:pt x="31" y="39"/>
                      <a:pt x="27" y="34"/>
                      <a:pt x="27" y="34"/>
                    </a:cubicBezTo>
                    <a:cubicBezTo>
                      <a:pt x="26" y="34"/>
                      <a:pt x="0" y="44"/>
                      <a:pt x="0" y="44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11" y="55"/>
                      <a:pt x="15" y="57"/>
                    </a:cubicBezTo>
                    <a:cubicBezTo>
                      <a:pt x="19" y="60"/>
                      <a:pt x="25" y="60"/>
                      <a:pt x="26" y="61"/>
                    </a:cubicBezTo>
                    <a:cubicBezTo>
                      <a:pt x="27" y="62"/>
                      <a:pt x="26" y="71"/>
                      <a:pt x="27" y="76"/>
                    </a:cubicBezTo>
                    <a:cubicBezTo>
                      <a:pt x="27" y="81"/>
                      <a:pt x="21" y="82"/>
                      <a:pt x="24" y="85"/>
                    </a:cubicBezTo>
                    <a:cubicBezTo>
                      <a:pt x="27" y="87"/>
                      <a:pt x="25" y="91"/>
                      <a:pt x="27" y="92"/>
                    </a:cubicBezTo>
                    <a:cubicBezTo>
                      <a:pt x="29" y="92"/>
                      <a:pt x="24" y="98"/>
                      <a:pt x="22" y="99"/>
                    </a:cubicBezTo>
                    <a:cubicBezTo>
                      <a:pt x="20" y="100"/>
                      <a:pt x="22" y="105"/>
                      <a:pt x="19" y="109"/>
                    </a:cubicBezTo>
                    <a:cubicBezTo>
                      <a:pt x="18" y="111"/>
                      <a:pt x="13" y="115"/>
                      <a:pt x="9" y="118"/>
                    </a:cubicBezTo>
                    <a:cubicBezTo>
                      <a:pt x="10" y="118"/>
                      <a:pt x="10" y="119"/>
                      <a:pt x="10" y="119"/>
                    </a:cubicBezTo>
                    <a:cubicBezTo>
                      <a:pt x="11" y="120"/>
                      <a:pt x="13" y="135"/>
                      <a:pt x="16" y="137"/>
                    </a:cubicBezTo>
                    <a:cubicBezTo>
                      <a:pt x="18" y="138"/>
                      <a:pt x="17" y="153"/>
                      <a:pt x="17" y="154"/>
                    </a:cubicBezTo>
                    <a:cubicBezTo>
                      <a:pt x="17" y="156"/>
                      <a:pt x="18" y="165"/>
                      <a:pt x="18" y="165"/>
                    </a:cubicBezTo>
                    <a:cubicBezTo>
                      <a:pt x="18" y="165"/>
                      <a:pt x="22" y="165"/>
                      <a:pt x="25" y="165"/>
                    </a:cubicBezTo>
                    <a:cubicBezTo>
                      <a:pt x="25" y="163"/>
                      <a:pt x="25" y="161"/>
                      <a:pt x="25" y="160"/>
                    </a:cubicBezTo>
                    <a:cubicBezTo>
                      <a:pt x="26" y="155"/>
                      <a:pt x="23" y="159"/>
                      <a:pt x="22" y="156"/>
                    </a:cubicBezTo>
                    <a:cubicBezTo>
                      <a:pt x="21" y="153"/>
                      <a:pt x="29" y="148"/>
                      <a:pt x="37" y="145"/>
                    </a:cubicBezTo>
                    <a:cubicBezTo>
                      <a:pt x="45" y="142"/>
                      <a:pt x="48" y="140"/>
                      <a:pt x="49" y="138"/>
                    </a:cubicBezTo>
                    <a:cubicBezTo>
                      <a:pt x="50" y="135"/>
                      <a:pt x="49" y="127"/>
                      <a:pt x="50" y="124"/>
                    </a:cubicBezTo>
                    <a:cubicBezTo>
                      <a:pt x="51" y="120"/>
                      <a:pt x="49" y="119"/>
                      <a:pt x="48" y="111"/>
                    </a:cubicBezTo>
                    <a:cubicBezTo>
                      <a:pt x="47" y="104"/>
                      <a:pt x="45" y="103"/>
                      <a:pt x="43" y="99"/>
                    </a:cubicBezTo>
                    <a:cubicBezTo>
                      <a:pt x="42" y="95"/>
                      <a:pt x="43" y="92"/>
                      <a:pt x="45" y="92"/>
                    </a:cubicBezTo>
                    <a:cubicBezTo>
                      <a:pt x="47" y="92"/>
                      <a:pt x="47" y="91"/>
                      <a:pt x="49" y="87"/>
                    </a:cubicBezTo>
                    <a:cubicBezTo>
                      <a:pt x="51" y="83"/>
                      <a:pt x="54" y="84"/>
                      <a:pt x="58" y="82"/>
                    </a:cubicBezTo>
                    <a:cubicBezTo>
                      <a:pt x="61" y="79"/>
                      <a:pt x="62" y="75"/>
                      <a:pt x="68" y="70"/>
                    </a:cubicBezTo>
                    <a:cubicBezTo>
                      <a:pt x="74" y="66"/>
                      <a:pt x="81" y="66"/>
                      <a:pt x="87" y="62"/>
                    </a:cubicBezTo>
                    <a:cubicBezTo>
                      <a:pt x="93" y="59"/>
                      <a:pt x="103" y="45"/>
                      <a:pt x="102" y="4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4" name="Google Shape;395;p3">
                <a:extLst>
                  <a:ext uri="{FF2B5EF4-FFF2-40B4-BE49-F238E27FC236}">
                    <a16:creationId xmlns:a16="http://schemas.microsoft.com/office/drawing/2014/main" id="{DEB49279-F4D9-1242-904F-85841C4CF74E}"/>
                  </a:ext>
                </a:extLst>
              </p:cNvPr>
              <p:cNvSpPr/>
              <p:nvPr/>
            </p:nvSpPr>
            <p:spPr>
              <a:xfrm>
                <a:off x="4494" y="3232"/>
                <a:ext cx="8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9" extrusionOk="0">
                    <a:moveTo>
                      <a:pt x="19" y="169"/>
                    </a:moveTo>
                    <a:cubicBezTo>
                      <a:pt x="19" y="168"/>
                      <a:pt x="19" y="168"/>
                      <a:pt x="19" y="168"/>
                    </a:cubicBezTo>
                    <a:cubicBezTo>
                      <a:pt x="18" y="165"/>
                      <a:pt x="17" y="157"/>
                      <a:pt x="18" y="156"/>
                    </a:cubicBezTo>
                    <a:cubicBezTo>
                      <a:pt x="18" y="153"/>
                      <a:pt x="19" y="141"/>
                      <a:pt x="17" y="140"/>
                    </a:cubicBezTo>
                    <a:cubicBezTo>
                      <a:pt x="15" y="138"/>
                      <a:pt x="14" y="133"/>
                      <a:pt x="12" y="126"/>
                    </a:cubicBezTo>
                    <a:cubicBezTo>
                      <a:pt x="12" y="124"/>
                      <a:pt x="11" y="122"/>
                      <a:pt x="11" y="121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2" y="119"/>
                      <a:pt x="13" y="118"/>
                      <a:pt x="14" y="117"/>
                    </a:cubicBezTo>
                    <a:cubicBezTo>
                      <a:pt x="17" y="114"/>
                      <a:pt x="19" y="112"/>
                      <a:pt x="20" y="110"/>
                    </a:cubicBezTo>
                    <a:cubicBezTo>
                      <a:pt x="22" y="108"/>
                      <a:pt x="22" y="107"/>
                      <a:pt x="22" y="105"/>
                    </a:cubicBezTo>
                    <a:cubicBezTo>
                      <a:pt x="22" y="103"/>
                      <a:pt x="22" y="101"/>
                      <a:pt x="23" y="100"/>
                    </a:cubicBezTo>
                    <a:cubicBezTo>
                      <a:pt x="25" y="99"/>
                      <a:pt x="28" y="96"/>
                      <a:pt x="28" y="95"/>
                    </a:cubicBezTo>
                    <a:cubicBezTo>
                      <a:pt x="27" y="94"/>
                      <a:pt x="27" y="93"/>
                      <a:pt x="27" y="92"/>
                    </a:cubicBezTo>
                    <a:cubicBezTo>
                      <a:pt x="27" y="90"/>
                      <a:pt x="26" y="89"/>
                      <a:pt x="25" y="87"/>
                    </a:cubicBezTo>
                    <a:cubicBezTo>
                      <a:pt x="23" y="85"/>
                      <a:pt x="25" y="84"/>
                      <a:pt x="26" y="82"/>
                    </a:cubicBezTo>
                    <a:cubicBezTo>
                      <a:pt x="27" y="81"/>
                      <a:pt x="28" y="80"/>
                      <a:pt x="28" y="78"/>
                    </a:cubicBezTo>
                    <a:cubicBezTo>
                      <a:pt x="27" y="76"/>
                      <a:pt x="27" y="73"/>
                      <a:pt x="28" y="71"/>
                    </a:cubicBezTo>
                    <a:cubicBezTo>
                      <a:pt x="28" y="68"/>
                      <a:pt x="28" y="64"/>
                      <a:pt x="27" y="64"/>
                    </a:cubicBezTo>
                    <a:cubicBezTo>
                      <a:pt x="27" y="64"/>
                      <a:pt x="26" y="63"/>
                      <a:pt x="25" y="63"/>
                    </a:cubicBezTo>
                    <a:cubicBezTo>
                      <a:pt x="22" y="63"/>
                      <a:pt x="19" y="62"/>
                      <a:pt x="16" y="60"/>
                    </a:cubicBezTo>
                    <a:cubicBezTo>
                      <a:pt x="13" y="58"/>
                      <a:pt x="5" y="57"/>
                      <a:pt x="5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9" y="38"/>
                      <a:pt x="28" y="35"/>
                      <a:pt x="29" y="35"/>
                    </a:cubicBezTo>
                    <a:cubicBezTo>
                      <a:pt x="29" y="35"/>
                      <a:pt x="30" y="36"/>
                      <a:pt x="31" y="37"/>
                    </a:cubicBezTo>
                    <a:cubicBezTo>
                      <a:pt x="32" y="38"/>
                      <a:pt x="34" y="40"/>
                      <a:pt x="35" y="40"/>
                    </a:cubicBezTo>
                    <a:cubicBezTo>
                      <a:pt x="35" y="40"/>
                      <a:pt x="36" y="40"/>
                      <a:pt x="36" y="39"/>
                    </a:cubicBezTo>
                    <a:cubicBezTo>
                      <a:pt x="37" y="39"/>
                      <a:pt x="39" y="39"/>
                      <a:pt x="40" y="39"/>
                    </a:cubicBezTo>
                    <a:cubicBezTo>
                      <a:pt x="42" y="39"/>
                      <a:pt x="43" y="40"/>
                      <a:pt x="44" y="42"/>
                    </a:cubicBezTo>
                    <a:cubicBezTo>
                      <a:pt x="44" y="44"/>
                      <a:pt x="43" y="48"/>
                      <a:pt x="43" y="50"/>
                    </a:cubicBezTo>
                    <a:cubicBezTo>
                      <a:pt x="42" y="52"/>
                      <a:pt x="42" y="54"/>
                      <a:pt x="42" y="54"/>
                    </a:cubicBezTo>
                    <a:cubicBezTo>
                      <a:pt x="42" y="55"/>
                      <a:pt x="46" y="62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8" y="62"/>
                      <a:pt x="48" y="58"/>
                      <a:pt x="50" y="57"/>
                    </a:cubicBezTo>
                    <a:cubicBezTo>
                      <a:pt x="51" y="56"/>
                      <a:pt x="52" y="55"/>
                      <a:pt x="53" y="55"/>
                    </a:cubicBezTo>
                    <a:cubicBezTo>
                      <a:pt x="54" y="55"/>
                      <a:pt x="55" y="55"/>
                      <a:pt x="55" y="51"/>
                    </a:cubicBezTo>
                    <a:cubicBezTo>
                      <a:pt x="55" y="48"/>
                      <a:pt x="55" y="46"/>
                      <a:pt x="56" y="45"/>
                    </a:cubicBezTo>
                    <a:cubicBezTo>
                      <a:pt x="56" y="44"/>
                      <a:pt x="56" y="43"/>
                      <a:pt x="55" y="42"/>
                    </a:cubicBezTo>
                    <a:cubicBezTo>
                      <a:pt x="54" y="41"/>
                      <a:pt x="52" y="39"/>
                      <a:pt x="49" y="37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4"/>
                      <a:pt x="48" y="32"/>
                      <a:pt x="47" y="29"/>
                    </a:cubicBezTo>
                    <a:cubicBezTo>
                      <a:pt x="45" y="24"/>
                      <a:pt x="43" y="18"/>
                      <a:pt x="45" y="15"/>
                    </a:cubicBezTo>
                    <a:cubicBezTo>
                      <a:pt x="45" y="14"/>
                      <a:pt x="45" y="13"/>
                      <a:pt x="45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9" y="11"/>
                      <a:pt x="51" y="11"/>
                      <a:pt x="52" y="11"/>
                    </a:cubicBezTo>
                    <a:cubicBezTo>
                      <a:pt x="52" y="11"/>
                      <a:pt x="52" y="11"/>
                      <a:pt x="53" y="11"/>
                    </a:cubicBezTo>
                    <a:cubicBezTo>
                      <a:pt x="54" y="11"/>
                      <a:pt x="55" y="10"/>
                      <a:pt x="56" y="10"/>
                    </a:cubicBezTo>
                    <a:cubicBezTo>
                      <a:pt x="57" y="10"/>
                      <a:pt x="57" y="10"/>
                      <a:pt x="58" y="10"/>
                    </a:cubicBezTo>
                    <a:cubicBezTo>
                      <a:pt x="60" y="11"/>
                      <a:pt x="60" y="12"/>
                      <a:pt x="60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3"/>
                      <a:pt x="61" y="13"/>
                    </a:cubicBezTo>
                    <a:cubicBezTo>
                      <a:pt x="62" y="13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69" y="12"/>
                    </a:cubicBezTo>
                    <a:cubicBezTo>
                      <a:pt x="70" y="12"/>
                      <a:pt x="71" y="13"/>
                      <a:pt x="72" y="13"/>
                    </a:cubicBezTo>
                    <a:cubicBezTo>
                      <a:pt x="73" y="13"/>
                      <a:pt x="74" y="12"/>
                      <a:pt x="74" y="12"/>
                    </a:cubicBezTo>
                    <a:cubicBezTo>
                      <a:pt x="74" y="9"/>
                      <a:pt x="76" y="7"/>
                      <a:pt x="78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0" y="9"/>
                      <a:pt x="81" y="9"/>
                      <a:pt x="81" y="9"/>
                    </a:cubicBezTo>
                    <a:cubicBezTo>
                      <a:pt x="82" y="9"/>
                      <a:pt x="82" y="9"/>
                      <a:pt x="83" y="8"/>
                    </a:cubicBezTo>
                    <a:cubicBezTo>
                      <a:pt x="84" y="7"/>
                      <a:pt x="86" y="7"/>
                      <a:pt x="88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6"/>
                      <a:pt x="90" y="5"/>
                      <a:pt x="100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5"/>
                      <a:pt x="102" y="8"/>
                      <a:pt x="102" y="12"/>
                    </a:cubicBezTo>
                    <a:cubicBezTo>
                      <a:pt x="102" y="17"/>
                      <a:pt x="103" y="23"/>
                      <a:pt x="102" y="25"/>
                    </a:cubicBezTo>
                    <a:cubicBezTo>
                      <a:pt x="102" y="30"/>
                      <a:pt x="104" y="42"/>
                      <a:pt x="105" y="44"/>
                    </a:cubicBezTo>
                    <a:cubicBezTo>
                      <a:pt x="106" y="47"/>
                      <a:pt x="95" y="62"/>
                      <a:pt x="89" y="65"/>
                    </a:cubicBezTo>
                    <a:cubicBezTo>
                      <a:pt x="86" y="67"/>
                      <a:pt x="83" y="68"/>
                      <a:pt x="81" y="69"/>
                    </a:cubicBezTo>
                    <a:cubicBezTo>
                      <a:pt x="77" y="70"/>
                      <a:pt x="74" y="71"/>
                      <a:pt x="70" y="73"/>
                    </a:cubicBezTo>
                    <a:cubicBezTo>
                      <a:pt x="67" y="76"/>
                      <a:pt x="66" y="78"/>
                      <a:pt x="64" y="80"/>
                    </a:cubicBezTo>
                    <a:cubicBezTo>
                      <a:pt x="63" y="82"/>
                      <a:pt x="62" y="83"/>
                      <a:pt x="60" y="84"/>
                    </a:cubicBezTo>
                    <a:cubicBezTo>
                      <a:pt x="58" y="86"/>
                      <a:pt x="57" y="86"/>
                      <a:pt x="56" y="87"/>
                    </a:cubicBezTo>
                    <a:cubicBezTo>
                      <a:pt x="54" y="87"/>
                      <a:pt x="53" y="87"/>
                      <a:pt x="52" y="89"/>
                    </a:cubicBezTo>
                    <a:cubicBezTo>
                      <a:pt x="52" y="90"/>
                      <a:pt x="52" y="91"/>
                      <a:pt x="51" y="91"/>
                    </a:cubicBezTo>
                    <a:cubicBezTo>
                      <a:pt x="50" y="94"/>
                      <a:pt x="50" y="95"/>
                      <a:pt x="47" y="95"/>
                    </a:cubicBezTo>
                    <a:cubicBezTo>
                      <a:pt x="47" y="95"/>
                      <a:pt x="46" y="95"/>
                      <a:pt x="46" y="95"/>
                    </a:cubicBezTo>
                    <a:cubicBezTo>
                      <a:pt x="46" y="96"/>
                      <a:pt x="46" y="98"/>
                      <a:pt x="46" y="101"/>
                    </a:cubicBezTo>
                    <a:cubicBezTo>
                      <a:pt x="47" y="102"/>
                      <a:pt x="47" y="103"/>
                      <a:pt x="48" y="104"/>
                    </a:cubicBezTo>
                    <a:cubicBezTo>
                      <a:pt x="49" y="106"/>
                      <a:pt x="51" y="109"/>
                      <a:pt x="51" y="113"/>
                    </a:cubicBezTo>
                    <a:cubicBezTo>
                      <a:pt x="52" y="116"/>
                      <a:pt x="52" y="118"/>
                      <a:pt x="53" y="120"/>
                    </a:cubicBezTo>
                    <a:cubicBezTo>
                      <a:pt x="53" y="122"/>
                      <a:pt x="54" y="124"/>
                      <a:pt x="53" y="126"/>
                    </a:cubicBezTo>
                    <a:cubicBezTo>
                      <a:pt x="52" y="127"/>
                      <a:pt x="52" y="131"/>
                      <a:pt x="52" y="133"/>
                    </a:cubicBezTo>
                    <a:cubicBezTo>
                      <a:pt x="52" y="136"/>
                      <a:pt x="52" y="138"/>
                      <a:pt x="52" y="140"/>
                    </a:cubicBezTo>
                    <a:cubicBezTo>
                      <a:pt x="51" y="143"/>
                      <a:pt x="47" y="145"/>
                      <a:pt x="39" y="148"/>
                    </a:cubicBezTo>
                    <a:cubicBezTo>
                      <a:pt x="30" y="152"/>
                      <a:pt x="24" y="156"/>
                      <a:pt x="25" y="158"/>
                    </a:cubicBezTo>
                    <a:cubicBezTo>
                      <a:pt x="25" y="158"/>
                      <a:pt x="25" y="159"/>
                      <a:pt x="25" y="159"/>
                    </a:cubicBezTo>
                    <a:cubicBezTo>
                      <a:pt x="26" y="158"/>
                      <a:pt x="26" y="158"/>
                      <a:pt x="26" y="158"/>
                    </a:cubicBezTo>
                    <a:cubicBezTo>
                      <a:pt x="26" y="158"/>
                      <a:pt x="27" y="158"/>
                      <a:pt x="28" y="159"/>
                    </a:cubicBezTo>
                    <a:cubicBezTo>
                      <a:pt x="28" y="160"/>
                      <a:pt x="29" y="161"/>
                      <a:pt x="28" y="162"/>
                    </a:cubicBezTo>
                    <a:cubicBezTo>
                      <a:pt x="28" y="163"/>
                      <a:pt x="28" y="165"/>
                      <a:pt x="28" y="167"/>
                    </a:cubicBezTo>
                    <a:cubicBezTo>
                      <a:pt x="28" y="168"/>
                      <a:pt x="28" y="168"/>
                      <a:pt x="28" y="168"/>
                    </a:cubicBezTo>
                    <a:cubicBezTo>
                      <a:pt x="27" y="168"/>
                      <a:pt x="27" y="168"/>
                      <a:pt x="27" y="168"/>
                    </a:cubicBezTo>
                    <a:cubicBezTo>
                      <a:pt x="23" y="168"/>
                      <a:pt x="20" y="168"/>
                      <a:pt x="20" y="168"/>
                    </a:cubicBezTo>
                    <a:lnTo>
                      <a:pt x="19" y="169"/>
                    </a:lnTo>
                    <a:close/>
                    <a:moveTo>
                      <a:pt x="13" y="120"/>
                    </a:moveTo>
                    <a:cubicBezTo>
                      <a:pt x="13" y="121"/>
                      <a:pt x="14" y="123"/>
                      <a:pt x="14" y="125"/>
                    </a:cubicBezTo>
                    <a:cubicBezTo>
                      <a:pt x="15" y="129"/>
                      <a:pt x="17" y="137"/>
                      <a:pt x="18" y="138"/>
                    </a:cubicBezTo>
                    <a:cubicBezTo>
                      <a:pt x="22" y="140"/>
                      <a:pt x="20" y="156"/>
                      <a:pt x="20" y="156"/>
                    </a:cubicBezTo>
                    <a:cubicBezTo>
                      <a:pt x="20" y="157"/>
                      <a:pt x="20" y="162"/>
                      <a:pt x="21" y="166"/>
                    </a:cubicBezTo>
                    <a:cubicBezTo>
                      <a:pt x="22" y="166"/>
                      <a:pt x="24" y="166"/>
                      <a:pt x="26" y="166"/>
                    </a:cubicBezTo>
                    <a:cubicBezTo>
                      <a:pt x="26" y="164"/>
                      <a:pt x="26" y="163"/>
                      <a:pt x="26" y="162"/>
                    </a:cubicBezTo>
                    <a:cubicBezTo>
                      <a:pt x="26" y="161"/>
                      <a:pt x="26" y="161"/>
                      <a:pt x="26" y="161"/>
                    </a:cubicBezTo>
                    <a:cubicBezTo>
                      <a:pt x="26" y="161"/>
                      <a:pt x="26" y="161"/>
                      <a:pt x="26" y="161"/>
                    </a:cubicBezTo>
                    <a:cubicBezTo>
                      <a:pt x="25" y="161"/>
                      <a:pt x="25" y="161"/>
                      <a:pt x="25" y="161"/>
                    </a:cubicBezTo>
                    <a:cubicBezTo>
                      <a:pt x="25" y="161"/>
                      <a:pt x="23" y="161"/>
                      <a:pt x="23" y="159"/>
                    </a:cubicBezTo>
                    <a:cubicBezTo>
                      <a:pt x="21" y="155"/>
                      <a:pt x="31" y="149"/>
                      <a:pt x="38" y="146"/>
                    </a:cubicBezTo>
                    <a:cubicBezTo>
                      <a:pt x="46" y="143"/>
                      <a:pt x="49" y="142"/>
                      <a:pt x="50" y="139"/>
                    </a:cubicBezTo>
                    <a:cubicBezTo>
                      <a:pt x="50" y="138"/>
                      <a:pt x="50" y="136"/>
                      <a:pt x="50" y="133"/>
                    </a:cubicBezTo>
                    <a:cubicBezTo>
                      <a:pt x="50" y="130"/>
                      <a:pt x="50" y="127"/>
                      <a:pt x="51" y="125"/>
                    </a:cubicBezTo>
                    <a:cubicBezTo>
                      <a:pt x="51" y="124"/>
                      <a:pt x="51" y="123"/>
                      <a:pt x="51" y="120"/>
                    </a:cubicBezTo>
                    <a:cubicBezTo>
                      <a:pt x="50" y="119"/>
                      <a:pt x="50" y="117"/>
                      <a:pt x="49" y="114"/>
                    </a:cubicBezTo>
                    <a:cubicBezTo>
                      <a:pt x="49" y="109"/>
                      <a:pt x="47" y="107"/>
                      <a:pt x="46" y="106"/>
                    </a:cubicBezTo>
                    <a:cubicBezTo>
                      <a:pt x="46" y="104"/>
                      <a:pt x="45" y="103"/>
                      <a:pt x="44" y="101"/>
                    </a:cubicBezTo>
                    <a:cubicBezTo>
                      <a:pt x="44" y="99"/>
                      <a:pt x="43" y="96"/>
                      <a:pt x="45" y="94"/>
                    </a:cubicBezTo>
                    <a:cubicBezTo>
                      <a:pt x="45" y="93"/>
                      <a:pt x="46" y="93"/>
                      <a:pt x="47" y="93"/>
                    </a:cubicBezTo>
                    <a:cubicBezTo>
                      <a:pt x="48" y="93"/>
                      <a:pt x="48" y="93"/>
                      <a:pt x="50" y="90"/>
                    </a:cubicBezTo>
                    <a:cubicBezTo>
                      <a:pt x="50" y="90"/>
                      <a:pt x="50" y="89"/>
                      <a:pt x="51" y="88"/>
                    </a:cubicBezTo>
                    <a:cubicBezTo>
                      <a:pt x="52" y="86"/>
                      <a:pt x="53" y="85"/>
                      <a:pt x="55" y="85"/>
                    </a:cubicBezTo>
                    <a:cubicBezTo>
                      <a:pt x="56" y="84"/>
                      <a:pt x="57" y="84"/>
                      <a:pt x="59" y="83"/>
                    </a:cubicBezTo>
                    <a:cubicBezTo>
                      <a:pt x="61" y="82"/>
                      <a:pt x="61" y="80"/>
                      <a:pt x="63" y="79"/>
                    </a:cubicBezTo>
                    <a:cubicBezTo>
                      <a:pt x="64" y="77"/>
                      <a:pt x="66" y="74"/>
                      <a:pt x="69" y="72"/>
                    </a:cubicBezTo>
                    <a:cubicBezTo>
                      <a:pt x="73" y="69"/>
                      <a:pt x="76" y="68"/>
                      <a:pt x="80" y="67"/>
                    </a:cubicBezTo>
                    <a:cubicBezTo>
                      <a:pt x="83" y="66"/>
                      <a:pt x="86" y="65"/>
                      <a:pt x="88" y="63"/>
                    </a:cubicBezTo>
                    <a:cubicBezTo>
                      <a:pt x="94" y="60"/>
                      <a:pt x="103" y="47"/>
                      <a:pt x="103" y="45"/>
                    </a:cubicBezTo>
                    <a:cubicBezTo>
                      <a:pt x="102" y="42"/>
                      <a:pt x="100" y="30"/>
                      <a:pt x="100" y="25"/>
                    </a:cubicBezTo>
                    <a:cubicBezTo>
                      <a:pt x="101" y="23"/>
                      <a:pt x="100" y="17"/>
                      <a:pt x="100" y="12"/>
                    </a:cubicBezTo>
                    <a:cubicBezTo>
                      <a:pt x="100" y="9"/>
                      <a:pt x="100" y="6"/>
                      <a:pt x="100" y="3"/>
                    </a:cubicBezTo>
                    <a:cubicBezTo>
                      <a:pt x="92" y="7"/>
                      <a:pt x="91" y="8"/>
                      <a:pt x="91" y="8"/>
                    </a:cubicBezTo>
                    <a:cubicBezTo>
                      <a:pt x="91" y="9"/>
                      <a:pt x="89" y="9"/>
                      <a:pt x="88" y="9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6" y="9"/>
                      <a:pt x="85" y="9"/>
                      <a:pt x="84" y="10"/>
                    </a:cubicBezTo>
                    <a:cubicBezTo>
                      <a:pt x="83" y="11"/>
                      <a:pt x="82" y="11"/>
                      <a:pt x="81" y="11"/>
                    </a:cubicBezTo>
                    <a:cubicBezTo>
                      <a:pt x="80" y="11"/>
                      <a:pt x="80" y="11"/>
                      <a:pt x="79" y="10"/>
                    </a:cubicBezTo>
                    <a:cubicBezTo>
                      <a:pt x="78" y="10"/>
                      <a:pt x="78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6" y="10"/>
                      <a:pt x="76" y="11"/>
                      <a:pt x="76" y="13"/>
                    </a:cubicBezTo>
                    <a:cubicBezTo>
                      <a:pt x="75" y="14"/>
                      <a:pt x="75" y="15"/>
                      <a:pt x="72" y="15"/>
                    </a:cubicBezTo>
                    <a:cubicBezTo>
                      <a:pt x="71" y="15"/>
                      <a:pt x="70" y="14"/>
                      <a:pt x="69" y="14"/>
                    </a:cubicBezTo>
                    <a:cubicBezTo>
                      <a:pt x="69" y="14"/>
                      <a:pt x="68" y="14"/>
                      <a:pt x="68" y="14"/>
                    </a:cubicBezTo>
                    <a:cubicBezTo>
                      <a:pt x="68" y="14"/>
                      <a:pt x="66" y="14"/>
                      <a:pt x="65" y="15"/>
                    </a:cubicBezTo>
                    <a:cubicBezTo>
                      <a:pt x="63" y="15"/>
                      <a:pt x="62" y="15"/>
                      <a:pt x="61" y="15"/>
                    </a:cubicBezTo>
                    <a:cubicBezTo>
                      <a:pt x="59" y="15"/>
                      <a:pt x="58" y="14"/>
                      <a:pt x="58" y="13"/>
                    </a:cubicBezTo>
                    <a:cubicBezTo>
                      <a:pt x="58" y="13"/>
                      <a:pt x="58" y="13"/>
                      <a:pt x="57" y="12"/>
                    </a:cubicBezTo>
                    <a:cubicBezTo>
                      <a:pt x="56" y="12"/>
                      <a:pt x="55" y="12"/>
                      <a:pt x="54" y="13"/>
                    </a:cubicBezTo>
                    <a:cubicBezTo>
                      <a:pt x="53" y="13"/>
                      <a:pt x="52" y="14"/>
                      <a:pt x="52" y="14"/>
                    </a:cubicBezTo>
                    <a:cubicBezTo>
                      <a:pt x="51" y="14"/>
                      <a:pt x="49" y="13"/>
                      <a:pt x="47" y="13"/>
                    </a:cubicBezTo>
                    <a:cubicBezTo>
                      <a:pt x="47" y="14"/>
                      <a:pt x="47" y="15"/>
                      <a:pt x="47" y="16"/>
                    </a:cubicBezTo>
                    <a:cubicBezTo>
                      <a:pt x="46" y="18"/>
                      <a:pt x="47" y="24"/>
                      <a:pt x="49" y="28"/>
                    </a:cubicBezTo>
                    <a:cubicBezTo>
                      <a:pt x="50" y="31"/>
                      <a:pt x="51" y="33"/>
                      <a:pt x="51" y="35"/>
                    </a:cubicBezTo>
                    <a:cubicBezTo>
                      <a:pt x="53" y="37"/>
                      <a:pt x="55" y="39"/>
                      <a:pt x="57" y="41"/>
                    </a:cubicBezTo>
                    <a:cubicBezTo>
                      <a:pt x="58" y="43"/>
                      <a:pt x="58" y="44"/>
                      <a:pt x="58" y="46"/>
                    </a:cubicBezTo>
                    <a:cubicBezTo>
                      <a:pt x="57" y="47"/>
                      <a:pt x="57" y="48"/>
                      <a:pt x="57" y="51"/>
                    </a:cubicBezTo>
                    <a:cubicBezTo>
                      <a:pt x="57" y="56"/>
                      <a:pt x="56" y="57"/>
                      <a:pt x="53" y="57"/>
                    </a:cubicBezTo>
                    <a:cubicBezTo>
                      <a:pt x="53" y="57"/>
                      <a:pt x="52" y="58"/>
                      <a:pt x="51" y="58"/>
                    </a:cubicBezTo>
                    <a:cubicBezTo>
                      <a:pt x="50" y="59"/>
                      <a:pt x="50" y="62"/>
                      <a:pt x="51" y="64"/>
                    </a:cubicBezTo>
                    <a:cubicBezTo>
                      <a:pt x="51" y="65"/>
                      <a:pt x="51" y="66"/>
                      <a:pt x="51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47" y="67"/>
                      <a:pt x="40" y="56"/>
                      <a:pt x="40" y="55"/>
                    </a:cubicBezTo>
                    <a:cubicBezTo>
                      <a:pt x="40" y="54"/>
                      <a:pt x="40" y="52"/>
                      <a:pt x="41" y="50"/>
                    </a:cubicBezTo>
                    <a:cubicBezTo>
                      <a:pt x="41" y="47"/>
                      <a:pt x="42" y="44"/>
                      <a:pt x="42" y="42"/>
                    </a:cubicBezTo>
                    <a:cubicBezTo>
                      <a:pt x="42" y="41"/>
                      <a:pt x="41" y="41"/>
                      <a:pt x="40" y="41"/>
                    </a:cubicBezTo>
                    <a:cubicBezTo>
                      <a:pt x="39" y="41"/>
                      <a:pt x="38" y="41"/>
                      <a:pt x="37" y="41"/>
                    </a:cubicBezTo>
                    <a:cubicBezTo>
                      <a:pt x="36" y="42"/>
                      <a:pt x="36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4" y="42"/>
                      <a:pt x="32" y="41"/>
                      <a:pt x="30" y="39"/>
                    </a:cubicBezTo>
                    <a:cubicBezTo>
                      <a:pt x="29" y="38"/>
                      <a:pt x="29" y="38"/>
                      <a:pt x="28" y="37"/>
                    </a:cubicBezTo>
                    <a:cubicBezTo>
                      <a:pt x="27" y="38"/>
                      <a:pt x="13" y="43"/>
                      <a:pt x="3" y="47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7" y="55"/>
                      <a:pt x="14" y="56"/>
                      <a:pt x="18" y="58"/>
                    </a:cubicBezTo>
                    <a:cubicBezTo>
                      <a:pt x="20" y="60"/>
                      <a:pt x="23" y="61"/>
                      <a:pt x="25" y="61"/>
                    </a:cubicBezTo>
                    <a:cubicBezTo>
                      <a:pt x="27" y="62"/>
                      <a:pt x="28" y="62"/>
                      <a:pt x="29" y="62"/>
                    </a:cubicBezTo>
                    <a:cubicBezTo>
                      <a:pt x="30" y="63"/>
                      <a:pt x="30" y="65"/>
                      <a:pt x="30" y="71"/>
                    </a:cubicBezTo>
                    <a:cubicBezTo>
                      <a:pt x="30" y="73"/>
                      <a:pt x="29" y="76"/>
                      <a:pt x="30" y="78"/>
                    </a:cubicBezTo>
                    <a:cubicBezTo>
                      <a:pt x="30" y="81"/>
                      <a:pt x="28" y="82"/>
                      <a:pt x="27" y="84"/>
                    </a:cubicBezTo>
                    <a:cubicBezTo>
                      <a:pt x="26" y="85"/>
                      <a:pt x="26" y="85"/>
                      <a:pt x="27" y="86"/>
                    </a:cubicBezTo>
                    <a:cubicBezTo>
                      <a:pt x="28" y="88"/>
                      <a:pt x="29" y="90"/>
                      <a:pt x="29" y="91"/>
                    </a:cubicBezTo>
                    <a:cubicBezTo>
                      <a:pt x="29" y="92"/>
                      <a:pt x="29" y="93"/>
                      <a:pt x="29" y="93"/>
                    </a:cubicBezTo>
                    <a:cubicBezTo>
                      <a:pt x="30" y="93"/>
                      <a:pt x="30" y="94"/>
                      <a:pt x="30" y="94"/>
                    </a:cubicBezTo>
                    <a:cubicBezTo>
                      <a:pt x="31" y="96"/>
                      <a:pt x="26" y="101"/>
                      <a:pt x="24" y="102"/>
                    </a:cubicBezTo>
                    <a:cubicBezTo>
                      <a:pt x="24" y="102"/>
                      <a:pt x="24" y="104"/>
                      <a:pt x="24" y="105"/>
                    </a:cubicBezTo>
                    <a:cubicBezTo>
                      <a:pt x="24" y="107"/>
                      <a:pt x="24" y="109"/>
                      <a:pt x="22" y="111"/>
                    </a:cubicBezTo>
                    <a:cubicBezTo>
                      <a:pt x="21" y="113"/>
                      <a:pt x="18" y="116"/>
                      <a:pt x="15" y="118"/>
                    </a:cubicBezTo>
                    <a:cubicBezTo>
                      <a:pt x="14" y="119"/>
                      <a:pt x="14" y="120"/>
                      <a:pt x="13" y="1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5" name="Google Shape;396;p3">
                <a:extLst>
                  <a:ext uri="{FF2B5EF4-FFF2-40B4-BE49-F238E27FC236}">
                    <a16:creationId xmlns:a16="http://schemas.microsoft.com/office/drawing/2014/main" id="{30A9759E-75ED-1B44-9587-F497CF72657F}"/>
                  </a:ext>
                </a:extLst>
              </p:cNvPr>
              <p:cNvSpPr/>
              <p:nvPr/>
            </p:nvSpPr>
            <p:spPr>
              <a:xfrm>
                <a:off x="4490" y="3157"/>
                <a:ext cx="86" cy="86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99" y="85"/>
                    </a:moveTo>
                    <a:cubicBezTo>
                      <a:pt x="98" y="79"/>
                      <a:pt x="95" y="79"/>
                      <a:pt x="95" y="75"/>
                    </a:cubicBezTo>
                    <a:cubicBezTo>
                      <a:pt x="95" y="71"/>
                      <a:pt x="96" y="68"/>
                      <a:pt x="94" y="67"/>
                    </a:cubicBezTo>
                    <a:cubicBezTo>
                      <a:pt x="93" y="67"/>
                      <a:pt x="94" y="63"/>
                      <a:pt x="96" y="60"/>
                    </a:cubicBezTo>
                    <a:cubicBezTo>
                      <a:pt x="98" y="57"/>
                      <a:pt x="92" y="56"/>
                      <a:pt x="91" y="52"/>
                    </a:cubicBezTo>
                    <a:cubicBezTo>
                      <a:pt x="90" y="50"/>
                      <a:pt x="92" y="44"/>
                      <a:pt x="95" y="37"/>
                    </a:cubicBezTo>
                    <a:cubicBezTo>
                      <a:pt x="87" y="32"/>
                      <a:pt x="79" y="26"/>
                      <a:pt x="79" y="26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5"/>
                      <a:pt x="41" y="8"/>
                      <a:pt x="38" y="9"/>
                    </a:cubicBezTo>
                    <a:cubicBezTo>
                      <a:pt x="35" y="11"/>
                      <a:pt x="42" y="15"/>
                      <a:pt x="39" y="15"/>
                    </a:cubicBezTo>
                    <a:cubicBezTo>
                      <a:pt x="36" y="16"/>
                      <a:pt x="28" y="12"/>
                      <a:pt x="23" y="15"/>
                    </a:cubicBezTo>
                    <a:cubicBezTo>
                      <a:pt x="20" y="16"/>
                      <a:pt x="20" y="7"/>
                      <a:pt x="2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3" y="1"/>
                      <a:pt x="10" y="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4" y="10"/>
                      <a:pt x="13" y="12"/>
                    </a:cubicBezTo>
                    <a:cubicBezTo>
                      <a:pt x="13" y="13"/>
                      <a:pt x="11" y="14"/>
                      <a:pt x="10" y="14"/>
                    </a:cubicBezTo>
                    <a:cubicBezTo>
                      <a:pt x="10" y="17"/>
                      <a:pt x="10" y="19"/>
                      <a:pt x="10" y="19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7" y="31"/>
                      <a:pt x="5" y="32"/>
                    </a:cubicBezTo>
                    <a:cubicBezTo>
                      <a:pt x="4" y="32"/>
                      <a:pt x="2" y="33"/>
                      <a:pt x="0" y="34"/>
                    </a:cubicBezTo>
                    <a:cubicBezTo>
                      <a:pt x="2" y="42"/>
                      <a:pt x="4" y="50"/>
                      <a:pt x="6" y="53"/>
                    </a:cubicBezTo>
                    <a:cubicBezTo>
                      <a:pt x="11" y="57"/>
                      <a:pt x="10" y="63"/>
                      <a:pt x="12" y="66"/>
                    </a:cubicBezTo>
                    <a:cubicBezTo>
                      <a:pt x="13" y="69"/>
                      <a:pt x="17" y="72"/>
                      <a:pt x="14" y="73"/>
                    </a:cubicBezTo>
                    <a:cubicBezTo>
                      <a:pt x="12" y="74"/>
                      <a:pt x="10" y="72"/>
                      <a:pt x="8" y="69"/>
                    </a:cubicBezTo>
                    <a:cubicBezTo>
                      <a:pt x="8" y="70"/>
                      <a:pt x="8" y="70"/>
                      <a:pt x="8" y="71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10" y="73"/>
                      <a:pt x="13" y="75"/>
                      <a:pt x="14" y="75"/>
                    </a:cubicBezTo>
                    <a:cubicBezTo>
                      <a:pt x="17" y="75"/>
                      <a:pt x="21" y="78"/>
                      <a:pt x="23" y="79"/>
                    </a:cubicBezTo>
                    <a:cubicBezTo>
                      <a:pt x="26" y="79"/>
                      <a:pt x="35" y="83"/>
                      <a:pt x="36" y="84"/>
                    </a:cubicBezTo>
                    <a:cubicBezTo>
                      <a:pt x="36" y="84"/>
                      <a:pt x="36" y="85"/>
                      <a:pt x="36" y="85"/>
                    </a:cubicBezTo>
                    <a:cubicBezTo>
                      <a:pt x="38" y="85"/>
                      <a:pt x="41" y="85"/>
                      <a:pt x="43" y="85"/>
                    </a:cubicBezTo>
                    <a:cubicBezTo>
                      <a:pt x="43" y="85"/>
                      <a:pt x="44" y="84"/>
                      <a:pt x="44" y="84"/>
                    </a:cubicBezTo>
                    <a:cubicBezTo>
                      <a:pt x="48" y="84"/>
                      <a:pt x="51" y="97"/>
                      <a:pt x="51" y="104"/>
                    </a:cubicBezTo>
                    <a:cubicBezTo>
                      <a:pt x="53" y="104"/>
                      <a:pt x="56" y="105"/>
                      <a:pt x="57" y="105"/>
                    </a:cubicBezTo>
                    <a:cubicBezTo>
                      <a:pt x="58" y="105"/>
                      <a:pt x="60" y="103"/>
                      <a:pt x="62" y="103"/>
                    </a:cubicBezTo>
                    <a:cubicBezTo>
                      <a:pt x="65" y="104"/>
                      <a:pt x="63" y="106"/>
                      <a:pt x="66" y="106"/>
                    </a:cubicBezTo>
                    <a:cubicBezTo>
                      <a:pt x="68" y="106"/>
                      <a:pt x="72" y="105"/>
                      <a:pt x="74" y="105"/>
                    </a:cubicBezTo>
                    <a:cubicBezTo>
                      <a:pt x="75" y="105"/>
                      <a:pt x="79" y="106"/>
                      <a:pt x="80" y="105"/>
                    </a:cubicBezTo>
                    <a:cubicBezTo>
                      <a:pt x="80" y="103"/>
                      <a:pt x="81" y="100"/>
                      <a:pt x="83" y="101"/>
                    </a:cubicBezTo>
                    <a:cubicBezTo>
                      <a:pt x="85" y="101"/>
                      <a:pt x="86" y="103"/>
                      <a:pt x="88" y="101"/>
                    </a:cubicBezTo>
                    <a:cubicBezTo>
                      <a:pt x="91" y="99"/>
                      <a:pt x="94" y="101"/>
                      <a:pt x="95" y="99"/>
                    </a:cubicBezTo>
                    <a:cubicBezTo>
                      <a:pt x="96" y="98"/>
                      <a:pt x="101" y="96"/>
                      <a:pt x="106" y="94"/>
                    </a:cubicBezTo>
                    <a:cubicBezTo>
                      <a:pt x="105" y="88"/>
                      <a:pt x="99" y="91"/>
                      <a:pt x="99" y="85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6" name="Google Shape;397;p3">
                <a:extLst>
                  <a:ext uri="{FF2B5EF4-FFF2-40B4-BE49-F238E27FC236}">
                    <a16:creationId xmlns:a16="http://schemas.microsoft.com/office/drawing/2014/main" id="{139EF088-78A6-9B47-A1CF-1092E916BB6D}"/>
                  </a:ext>
                </a:extLst>
              </p:cNvPr>
              <p:cNvSpPr/>
              <p:nvPr/>
            </p:nvSpPr>
            <p:spPr>
              <a:xfrm>
                <a:off x="4489" y="3157"/>
                <a:ext cx="8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67" y="108"/>
                    </a:moveTo>
                    <a:cubicBezTo>
                      <a:pt x="65" y="108"/>
                      <a:pt x="64" y="107"/>
                      <a:pt x="64" y="106"/>
                    </a:cubicBezTo>
                    <a:cubicBezTo>
                      <a:pt x="64" y="106"/>
                      <a:pt x="64" y="106"/>
                      <a:pt x="63" y="105"/>
                    </a:cubicBezTo>
                    <a:cubicBezTo>
                      <a:pt x="62" y="105"/>
                      <a:pt x="61" y="105"/>
                      <a:pt x="60" y="106"/>
                    </a:cubicBezTo>
                    <a:cubicBezTo>
                      <a:pt x="59" y="106"/>
                      <a:pt x="58" y="107"/>
                      <a:pt x="58" y="107"/>
                    </a:cubicBezTo>
                    <a:cubicBezTo>
                      <a:pt x="57" y="107"/>
                      <a:pt x="54" y="106"/>
                      <a:pt x="52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1" y="99"/>
                      <a:pt x="49" y="90"/>
                      <a:pt x="46" y="87"/>
                    </a:cubicBezTo>
                    <a:cubicBezTo>
                      <a:pt x="46" y="86"/>
                      <a:pt x="45" y="86"/>
                      <a:pt x="45" y="86"/>
                    </a:cubicBezTo>
                    <a:cubicBezTo>
                      <a:pt x="45" y="86"/>
                      <a:pt x="45" y="86"/>
                      <a:pt x="45" y="87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42" y="87"/>
                      <a:pt x="40" y="87"/>
                      <a:pt x="37" y="87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5" y="85"/>
                      <a:pt x="27" y="81"/>
                      <a:pt x="24" y="81"/>
                    </a:cubicBezTo>
                    <a:cubicBezTo>
                      <a:pt x="23" y="80"/>
                      <a:pt x="22" y="80"/>
                      <a:pt x="20" y="79"/>
                    </a:cubicBezTo>
                    <a:cubicBezTo>
                      <a:pt x="18" y="78"/>
                      <a:pt x="17" y="77"/>
                      <a:pt x="15" y="77"/>
                    </a:cubicBezTo>
                    <a:cubicBezTo>
                      <a:pt x="15" y="77"/>
                      <a:pt x="13" y="77"/>
                      <a:pt x="8" y="73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8" y="70"/>
                      <a:pt x="9" y="70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1" y="71"/>
                      <a:pt x="13" y="73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5" y="73"/>
                      <a:pt x="14" y="71"/>
                      <a:pt x="13" y="70"/>
                    </a:cubicBezTo>
                    <a:cubicBezTo>
                      <a:pt x="13" y="69"/>
                      <a:pt x="12" y="68"/>
                      <a:pt x="12" y="67"/>
                    </a:cubicBezTo>
                    <a:cubicBezTo>
                      <a:pt x="11" y="66"/>
                      <a:pt x="11" y="65"/>
                      <a:pt x="11" y="64"/>
                    </a:cubicBezTo>
                    <a:cubicBezTo>
                      <a:pt x="10" y="61"/>
                      <a:pt x="10" y="58"/>
                      <a:pt x="7" y="55"/>
                    </a:cubicBezTo>
                    <a:cubicBezTo>
                      <a:pt x="4" y="52"/>
                      <a:pt x="2" y="45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3"/>
                      <a:pt x="5" y="32"/>
                      <a:pt x="5" y="32"/>
                    </a:cubicBezTo>
                    <a:cubicBezTo>
                      <a:pt x="6" y="32"/>
                      <a:pt x="10" y="27"/>
                      <a:pt x="12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18"/>
                      <a:pt x="10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4"/>
                      <a:pt x="13" y="13"/>
                      <a:pt x="13" y="13"/>
                    </a:cubicBezTo>
                    <a:cubicBezTo>
                      <a:pt x="14" y="11"/>
                      <a:pt x="13" y="8"/>
                      <a:pt x="12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1"/>
                      <a:pt x="16" y="0"/>
                      <a:pt x="1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3" y="7"/>
                      <a:pt x="22" y="13"/>
                      <a:pt x="23" y="15"/>
                    </a:cubicBezTo>
                    <a:cubicBezTo>
                      <a:pt x="23" y="15"/>
                      <a:pt x="24" y="15"/>
                      <a:pt x="24" y="15"/>
                    </a:cubicBezTo>
                    <a:cubicBezTo>
                      <a:pt x="25" y="14"/>
                      <a:pt x="26" y="14"/>
                      <a:pt x="28" y="14"/>
                    </a:cubicBezTo>
                    <a:cubicBezTo>
                      <a:pt x="30" y="14"/>
                      <a:pt x="33" y="14"/>
                      <a:pt x="35" y="15"/>
                    </a:cubicBezTo>
                    <a:cubicBezTo>
                      <a:pt x="37" y="15"/>
                      <a:pt x="38" y="16"/>
                      <a:pt x="39" y="15"/>
                    </a:cubicBezTo>
                    <a:cubicBezTo>
                      <a:pt x="39" y="15"/>
                      <a:pt x="39" y="15"/>
                      <a:pt x="39" y="14"/>
                    </a:cubicBezTo>
                    <a:cubicBezTo>
                      <a:pt x="38" y="13"/>
                      <a:pt x="37" y="12"/>
                      <a:pt x="37" y="11"/>
                    </a:cubicBezTo>
                    <a:cubicBezTo>
                      <a:pt x="38" y="10"/>
                      <a:pt x="38" y="10"/>
                      <a:pt x="39" y="9"/>
                    </a:cubicBezTo>
                    <a:cubicBezTo>
                      <a:pt x="41" y="8"/>
                      <a:pt x="42" y="5"/>
                      <a:pt x="43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3" y="27"/>
                      <a:pt x="90" y="33"/>
                      <a:pt x="97" y="37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3" y="50"/>
                      <a:pt x="93" y="52"/>
                      <a:pt x="93" y="53"/>
                    </a:cubicBezTo>
                    <a:cubicBezTo>
                      <a:pt x="93" y="54"/>
                      <a:pt x="94" y="55"/>
                      <a:pt x="96" y="56"/>
                    </a:cubicBezTo>
                    <a:cubicBezTo>
                      <a:pt x="97" y="57"/>
                      <a:pt x="100" y="59"/>
                      <a:pt x="98" y="62"/>
                    </a:cubicBezTo>
                    <a:cubicBezTo>
                      <a:pt x="96" y="65"/>
                      <a:pt x="95" y="67"/>
                      <a:pt x="96" y="67"/>
                    </a:cubicBezTo>
                    <a:cubicBezTo>
                      <a:pt x="97" y="68"/>
                      <a:pt x="97" y="71"/>
                      <a:pt x="97" y="7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7" y="78"/>
                      <a:pt x="98" y="79"/>
                      <a:pt x="98" y="80"/>
                    </a:cubicBezTo>
                    <a:cubicBezTo>
                      <a:pt x="99" y="81"/>
                      <a:pt x="101" y="83"/>
                      <a:pt x="101" y="86"/>
                    </a:cubicBezTo>
                    <a:cubicBezTo>
                      <a:pt x="101" y="88"/>
                      <a:pt x="102" y="89"/>
                      <a:pt x="104" y="90"/>
                    </a:cubicBezTo>
                    <a:cubicBezTo>
                      <a:pt x="105" y="90"/>
                      <a:pt x="107" y="91"/>
                      <a:pt x="108" y="95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98" y="100"/>
                      <a:pt x="97" y="101"/>
                      <a:pt x="97" y="101"/>
                    </a:cubicBezTo>
                    <a:cubicBezTo>
                      <a:pt x="97" y="102"/>
                      <a:pt x="95" y="102"/>
                      <a:pt x="94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2" y="102"/>
                      <a:pt x="91" y="102"/>
                      <a:pt x="90" y="103"/>
                    </a:cubicBezTo>
                    <a:cubicBezTo>
                      <a:pt x="89" y="104"/>
                      <a:pt x="88" y="104"/>
                      <a:pt x="87" y="104"/>
                    </a:cubicBezTo>
                    <a:cubicBezTo>
                      <a:pt x="86" y="104"/>
                      <a:pt x="86" y="104"/>
                      <a:pt x="85" y="103"/>
                    </a:cubicBezTo>
                    <a:cubicBezTo>
                      <a:pt x="84" y="103"/>
                      <a:pt x="84" y="103"/>
                      <a:pt x="83" y="103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2" y="103"/>
                      <a:pt x="82" y="104"/>
                      <a:pt x="82" y="106"/>
                    </a:cubicBezTo>
                    <a:cubicBezTo>
                      <a:pt x="81" y="107"/>
                      <a:pt x="81" y="108"/>
                      <a:pt x="78" y="108"/>
                    </a:cubicBezTo>
                    <a:cubicBezTo>
                      <a:pt x="77" y="108"/>
                      <a:pt x="76" y="107"/>
                      <a:pt x="75" y="107"/>
                    </a:cubicBezTo>
                    <a:cubicBezTo>
                      <a:pt x="75" y="107"/>
                      <a:pt x="74" y="107"/>
                      <a:pt x="74" y="107"/>
                    </a:cubicBezTo>
                    <a:cubicBezTo>
                      <a:pt x="74" y="107"/>
                      <a:pt x="72" y="107"/>
                      <a:pt x="71" y="108"/>
                    </a:cubicBezTo>
                    <a:cubicBezTo>
                      <a:pt x="69" y="108"/>
                      <a:pt x="68" y="108"/>
                      <a:pt x="67" y="108"/>
                    </a:cubicBezTo>
                    <a:close/>
                    <a:moveTo>
                      <a:pt x="66" y="106"/>
                    </a:moveTo>
                    <a:cubicBezTo>
                      <a:pt x="66" y="106"/>
                      <a:pt x="66" y="106"/>
                      <a:pt x="67" y="106"/>
                    </a:cubicBezTo>
                    <a:cubicBezTo>
                      <a:pt x="68" y="106"/>
                      <a:pt x="69" y="106"/>
                      <a:pt x="71" y="106"/>
                    </a:cubicBezTo>
                    <a:cubicBezTo>
                      <a:pt x="72" y="105"/>
                      <a:pt x="74" y="105"/>
                      <a:pt x="75" y="105"/>
                    </a:cubicBezTo>
                    <a:cubicBezTo>
                      <a:pt x="76" y="105"/>
                      <a:pt x="77" y="106"/>
                      <a:pt x="78" y="106"/>
                    </a:cubicBezTo>
                    <a:cubicBezTo>
                      <a:pt x="79" y="106"/>
                      <a:pt x="80" y="105"/>
                      <a:pt x="80" y="105"/>
                    </a:cubicBezTo>
                    <a:cubicBezTo>
                      <a:pt x="80" y="102"/>
                      <a:pt x="82" y="100"/>
                      <a:pt x="84" y="101"/>
                    </a:cubicBezTo>
                    <a:cubicBezTo>
                      <a:pt x="85" y="101"/>
                      <a:pt x="85" y="101"/>
                      <a:pt x="86" y="101"/>
                    </a:cubicBezTo>
                    <a:cubicBezTo>
                      <a:pt x="86" y="102"/>
                      <a:pt x="87" y="102"/>
                      <a:pt x="87" y="102"/>
                    </a:cubicBezTo>
                    <a:cubicBezTo>
                      <a:pt x="88" y="102"/>
                      <a:pt x="88" y="102"/>
                      <a:pt x="89" y="101"/>
                    </a:cubicBezTo>
                    <a:cubicBezTo>
                      <a:pt x="90" y="100"/>
                      <a:pt x="92" y="100"/>
                      <a:pt x="94" y="100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99"/>
                      <a:pt x="96" y="99"/>
                      <a:pt x="105" y="94"/>
                    </a:cubicBezTo>
                    <a:cubicBezTo>
                      <a:pt x="105" y="93"/>
                      <a:pt x="104" y="92"/>
                      <a:pt x="103" y="92"/>
                    </a:cubicBezTo>
                    <a:cubicBezTo>
                      <a:pt x="101" y="91"/>
                      <a:pt x="99" y="90"/>
                      <a:pt x="99" y="86"/>
                    </a:cubicBezTo>
                    <a:cubicBezTo>
                      <a:pt x="99" y="83"/>
                      <a:pt x="98" y="82"/>
                      <a:pt x="97" y="81"/>
                    </a:cubicBezTo>
                    <a:cubicBezTo>
                      <a:pt x="96" y="80"/>
                      <a:pt x="95" y="78"/>
                      <a:pt x="95" y="76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95" y="73"/>
                      <a:pt x="95" y="70"/>
                      <a:pt x="95" y="69"/>
                    </a:cubicBezTo>
                    <a:cubicBezTo>
                      <a:pt x="94" y="69"/>
                      <a:pt x="94" y="69"/>
                      <a:pt x="94" y="68"/>
                    </a:cubicBezTo>
                    <a:cubicBezTo>
                      <a:pt x="93" y="66"/>
                      <a:pt x="94" y="63"/>
                      <a:pt x="96" y="60"/>
                    </a:cubicBezTo>
                    <a:cubicBezTo>
                      <a:pt x="97" y="60"/>
                      <a:pt x="96" y="59"/>
                      <a:pt x="94" y="58"/>
                    </a:cubicBezTo>
                    <a:cubicBezTo>
                      <a:pt x="93" y="57"/>
                      <a:pt x="91" y="55"/>
                      <a:pt x="91" y="53"/>
                    </a:cubicBezTo>
                    <a:cubicBezTo>
                      <a:pt x="91" y="52"/>
                      <a:pt x="90" y="50"/>
                      <a:pt x="95" y="39"/>
                    </a:cubicBezTo>
                    <a:cubicBezTo>
                      <a:pt x="87" y="33"/>
                      <a:pt x="79" y="28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7"/>
                      <a:pt x="42" y="10"/>
                      <a:pt x="40" y="11"/>
                    </a:cubicBezTo>
                    <a:cubicBezTo>
                      <a:pt x="39" y="12"/>
                      <a:pt x="40" y="13"/>
                      <a:pt x="40" y="13"/>
                    </a:cubicBezTo>
                    <a:cubicBezTo>
                      <a:pt x="41" y="14"/>
                      <a:pt x="42" y="15"/>
                      <a:pt x="42" y="16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39" y="18"/>
                      <a:pt x="36" y="17"/>
                      <a:pt x="34" y="17"/>
                    </a:cubicBezTo>
                    <a:cubicBezTo>
                      <a:pt x="31" y="16"/>
                      <a:pt x="27" y="15"/>
                      <a:pt x="24" y="17"/>
                    </a:cubicBezTo>
                    <a:cubicBezTo>
                      <a:pt x="23" y="17"/>
                      <a:pt x="22" y="17"/>
                      <a:pt x="22" y="16"/>
                    </a:cubicBezTo>
                    <a:cubicBezTo>
                      <a:pt x="20" y="14"/>
                      <a:pt x="21" y="7"/>
                      <a:pt x="23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3"/>
                      <a:pt x="13" y="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7"/>
                      <a:pt x="16" y="11"/>
                      <a:pt x="16" y="13"/>
                    </a:cubicBezTo>
                    <a:cubicBezTo>
                      <a:pt x="15" y="15"/>
                      <a:pt x="13" y="16"/>
                      <a:pt x="12" y="16"/>
                    </a:cubicBezTo>
                    <a:cubicBezTo>
                      <a:pt x="12" y="18"/>
                      <a:pt x="12" y="19"/>
                      <a:pt x="12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4"/>
                      <a:pt x="9" y="33"/>
                      <a:pt x="6" y="34"/>
                    </a:cubicBezTo>
                    <a:cubicBezTo>
                      <a:pt x="6" y="34"/>
                      <a:pt x="5" y="35"/>
                      <a:pt x="3" y="36"/>
                    </a:cubicBezTo>
                    <a:cubicBezTo>
                      <a:pt x="4" y="42"/>
                      <a:pt x="6" y="51"/>
                      <a:pt x="8" y="53"/>
                    </a:cubicBezTo>
                    <a:cubicBezTo>
                      <a:pt x="12" y="57"/>
                      <a:pt x="13" y="61"/>
                      <a:pt x="13" y="63"/>
                    </a:cubicBezTo>
                    <a:cubicBezTo>
                      <a:pt x="13" y="65"/>
                      <a:pt x="13" y="65"/>
                      <a:pt x="13" y="66"/>
                    </a:cubicBezTo>
                    <a:cubicBezTo>
                      <a:pt x="14" y="67"/>
                      <a:pt x="14" y="68"/>
                      <a:pt x="15" y="69"/>
                    </a:cubicBezTo>
                    <a:cubicBezTo>
                      <a:pt x="16" y="71"/>
                      <a:pt x="17" y="72"/>
                      <a:pt x="17" y="74"/>
                    </a:cubicBezTo>
                    <a:cubicBezTo>
                      <a:pt x="17" y="74"/>
                      <a:pt x="16" y="75"/>
                      <a:pt x="16" y="75"/>
                    </a:cubicBezTo>
                    <a:cubicBezTo>
                      <a:pt x="17" y="75"/>
                      <a:pt x="19" y="76"/>
                      <a:pt x="21" y="77"/>
                    </a:cubicBezTo>
                    <a:cubicBezTo>
                      <a:pt x="22" y="78"/>
                      <a:pt x="24" y="78"/>
                      <a:pt x="25" y="79"/>
                    </a:cubicBezTo>
                    <a:cubicBezTo>
                      <a:pt x="27" y="79"/>
                      <a:pt x="36" y="83"/>
                      <a:pt x="38" y="84"/>
                    </a:cubicBezTo>
                    <a:cubicBezTo>
                      <a:pt x="38" y="84"/>
                      <a:pt x="38" y="85"/>
                      <a:pt x="38" y="85"/>
                    </a:cubicBezTo>
                    <a:cubicBezTo>
                      <a:pt x="40" y="85"/>
                      <a:pt x="42" y="85"/>
                      <a:pt x="44" y="85"/>
                    </a:cubicBezTo>
                    <a:cubicBezTo>
                      <a:pt x="45" y="84"/>
                      <a:pt x="46" y="84"/>
                      <a:pt x="48" y="85"/>
                    </a:cubicBezTo>
                    <a:cubicBezTo>
                      <a:pt x="51" y="89"/>
                      <a:pt x="53" y="98"/>
                      <a:pt x="53" y="104"/>
                    </a:cubicBezTo>
                    <a:cubicBezTo>
                      <a:pt x="56" y="104"/>
                      <a:pt x="57" y="104"/>
                      <a:pt x="58" y="104"/>
                    </a:cubicBezTo>
                    <a:cubicBezTo>
                      <a:pt x="58" y="104"/>
                      <a:pt x="58" y="104"/>
                      <a:pt x="59" y="104"/>
                    </a:cubicBezTo>
                    <a:cubicBezTo>
                      <a:pt x="60" y="104"/>
                      <a:pt x="61" y="103"/>
                      <a:pt x="62" y="103"/>
                    </a:cubicBezTo>
                    <a:cubicBezTo>
                      <a:pt x="63" y="103"/>
                      <a:pt x="63" y="103"/>
                      <a:pt x="64" y="103"/>
                    </a:cubicBezTo>
                    <a:cubicBezTo>
                      <a:pt x="66" y="104"/>
                      <a:pt x="66" y="105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7" name="Google Shape;398;p3">
                <a:extLst>
                  <a:ext uri="{FF2B5EF4-FFF2-40B4-BE49-F238E27FC236}">
                    <a16:creationId xmlns:a16="http://schemas.microsoft.com/office/drawing/2014/main" id="{2E1C8786-D71E-554C-9AC0-CA0EEF337839}"/>
                  </a:ext>
                </a:extLst>
              </p:cNvPr>
              <p:cNvSpPr/>
              <p:nvPr/>
            </p:nvSpPr>
            <p:spPr>
              <a:xfrm>
                <a:off x="4515" y="3226"/>
                <a:ext cx="26" cy="61"/>
              </a:xfrm>
              <a:custGeom>
                <a:avLst/>
                <a:gdLst/>
                <a:ahLst/>
                <a:cxnLst/>
                <a:rect l="l" t="t" r="r" b="b"/>
                <a:pathLst>
                  <a:path w="32" h="75" extrusionOk="0">
                    <a:moveTo>
                      <a:pt x="30" y="48"/>
                    </a:moveTo>
                    <a:cubicBezTo>
                      <a:pt x="28" y="47"/>
                      <a:pt x="26" y="45"/>
                      <a:pt x="24" y="43"/>
                    </a:cubicBezTo>
                    <a:cubicBezTo>
                      <a:pt x="24" y="43"/>
                      <a:pt x="24" y="44"/>
                      <a:pt x="24" y="44"/>
                    </a:cubicBezTo>
                    <a:cubicBezTo>
                      <a:pt x="21" y="48"/>
                      <a:pt x="14" y="37"/>
                      <a:pt x="13" y="30"/>
                    </a:cubicBezTo>
                    <a:cubicBezTo>
                      <a:pt x="12" y="23"/>
                      <a:pt x="17" y="19"/>
                      <a:pt x="14" y="12"/>
                    </a:cubicBezTo>
                    <a:cubicBezTo>
                      <a:pt x="12" y="7"/>
                      <a:pt x="10" y="2"/>
                      <a:pt x="12" y="0"/>
                    </a:cubicBezTo>
                    <a:cubicBezTo>
                      <a:pt x="10" y="0"/>
                      <a:pt x="7" y="0"/>
                      <a:pt x="5" y="0"/>
                    </a:cubicBezTo>
                    <a:cubicBezTo>
                      <a:pt x="7" y="2"/>
                      <a:pt x="9" y="8"/>
                      <a:pt x="9" y="9"/>
                    </a:cubicBezTo>
                    <a:cubicBezTo>
                      <a:pt x="9" y="11"/>
                      <a:pt x="7" y="9"/>
                      <a:pt x="6" y="11"/>
                    </a:cubicBezTo>
                    <a:cubicBezTo>
                      <a:pt x="5" y="14"/>
                      <a:pt x="4" y="25"/>
                      <a:pt x="6" y="27"/>
                    </a:cubicBezTo>
                    <a:cubicBezTo>
                      <a:pt x="8" y="29"/>
                      <a:pt x="2" y="28"/>
                      <a:pt x="2" y="30"/>
                    </a:cubicBezTo>
                    <a:cubicBezTo>
                      <a:pt x="2" y="32"/>
                      <a:pt x="2" y="39"/>
                      <a:pt x="1" y="39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7" y="48"/>
                      <a:pt x="9" y="48"/>
                    </a:cubicBezTo>
                    <a:cubicBezTo>
                      <a:pt x="11" y="48"/>
                      <a:pt x="16" y="45"/>
                      <a:pt x="17" y="49"/>
                    </a:cubicBezTo>
                    <a:cubicBezTo>
                      <a:pt x="18" y="53"/>
                      <a:pt x="14" y="60"/>
                      <a:pt x="15" y="62"/>
                    </a:cubicBezTo>
                    <a:cubicBezTo>
                      <a:pt x="15" y="63"/>
                      <a:pt x="23" y="75"/>
                      <a:pt x="24" y="73"/>
                    </a:cubicBezTo>
                    <a:cubicBezTo>
                      <a:pt x="24" y="72"/>
                      <a:pt x="22" y="67"/>
                      <a:pt x="25" y="64"/>
                    </a:cubicBezTo>
                    <a:cubicBezTo>
                      <a:pt x="27" y="62"/>
                      <a:pt x="30" y="65"/>
                      <a:pt x="30" y="58"/>
                    </a:cubicBezTo>
                    <a:cubicBezTo>
                      <a:pt x="30" y="51"/>
                      <a:pt x="32" y="52"/>
                      <a:pt x="30" y="48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8" name="Google Shape;399;p3">
                <a:extLst>
                  <a:ext uri="{FF2B5EF4-FFF2-40B4-BE49-F238E27FC236}">
                    <a16:creationId xmlns:a16="http://schemas.microsoft.com/office/drawing/2014/main" id="{FBF8EFB2-9368-B441-B9AD-E2DC3494C98F}"/>
                  </a:ext>
                </a:extLst>
              </p:cNvPr>
              <p:cNvSpPr/>
              <p:nvPr/>
            </p:nvSpPr>
            <p:spPr>
              <a:xfrm>
                <a:off x="4514" y="3225"/>
                <a:ext cx="27" cy="61"/>
              </a:xfrm>
              <a:custGeom>
                <a:avLst/>
                <a:gdLst/>
                <a:ahLst/>
                <a:cxnLst/>
                <a:rect l="l" t="t" r="r" b="b"/>
                <a:pathLst>
                  <a:path w="33" h="75" extrusionOk="0">
                    <a:moveTo>
                      <a:pt x="25" y="75"/>
                    </a:moveTo>
                    <a:cubicBezTo>
                      <a:pt x="25" y="75"/>
                      <a:pt x="25" y="75"/>
                      <a:pt x="25" y="75"/>
                    </a:cubicBezTo>
                    <a:cubicBezTo>
                      <a:pt x="22" y="75"/>
                      <a:pt x="15" y="64"/>
                      <a:pt x="15" y="63"/>
                    </a:cubicBezTo>
                    <a:cubicBezTo>
                      <a:pt x="15" y="62"/>
                      <a:pt x="15" y="60"/>
                      <a:pt x="16" y="58"/>
                    </a:cubicBezTo>
                    <a:cubicBezTo>
                      <a:pt x="16" y="55"/>
                      <a:pt x="17" y="52"/>
                      <a:pt x="17" y="50"/>
                    </a:cubicBezTo>
                    <a:cubicBezTo>
                      <a:pt x="17" y="49"/>
                      <a:pt x="16" y="49"/>
                      <a:pt x="15" y="49"/>
                    </a:cubicBezTo>
                    <a:cubicBezTo>
                      <a:pt x="14" y="49"/>
                      <a:pt x="13" y="49"/>
                      <a:pt x="12" y="49"/>
                    </a:cubicBezTo>
                    <a:cubicBezTo>
                      <a:pt x="11" y="50"/>
                      <a:pt x="11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50"/>
                      <a:pt x="7" y="49"/>
                      <a:pt x="5" y="47"/>
                    </a:cubicBezTo>
                    <a:cubicBezTo>
                      <a:pt x="4" y="46"/>
                      <a:pt x="4" y="46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4"/>
                      <a:pt x="2" y="44"/>
                      <a:pt x="2" y="43"/>
                    </a:cubicBezTo>
                    <a:cubicBezTo>
                      <a:pt x="1" y="41"/>
                      <a:pt x="0" y="41"/>
                      <a:pt x="1" y="40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8"/>
                      <a:pt x="2" y="33"/>
                      <a:pt x="2" y="31"/>
                    </a:cubicBezTo>
                    <a:cubicBezTo>
                      <a:pt x="2" y="29"/>
                      <a:pt x="4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4" y="25"/>
                      <a:pt x="5" y="14"/>
                      <a:pt x="6" y="12"/>
                    </a:cubicBezTo>
                    <a:cubicBezTo>
                      <a:pt x="6" y="11"/>
                      <a:pt x="7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8"/>
                      <a:pt x="7" y="4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0"/>
                      <a:pt x="1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6"/>
                      <a:pt x="16" y="13"/>
                    </a:cubicBezTo>
                    <a:cubicBezTo>
                      <a:pt x="18" y="17"/>
                      <a:pt x="17" y="20"/>
                      <a:pt x="16" y="23"/>
                    </a:cubicBezTo>
                    <a:cubicBezTo>
                      <a:pt x="15" y="25"/>
                      <a:pt x="15" y="28"/>
                      <a:pt x="15" y="30"/>
                    </a:cubicBezTo>
                    <a:cubicBezTo>
                      <a:pt x="16" y="37"/>
                      <a:pt x="21" y="45"/>
                      <a:pt x="23" y="45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7" y="45"/>
                      <a:pt x="30" y="47"/>
                      <a:pt x="32" y="49"/>
                    </a:cubicBezTo>
                    <a:cubicBezTo>
                      <a:pt x="33" y="51"/>
                      <a:pt x="33" y="52"/>
                      <a:pt x="33" y="54"/>
                    </a:cubicBezTo>
                    <a:cubicBezTo>
                      <a:pt x="32" y="55"/>
                      <a:pt x="32" y="56"/>
                      <a:pt x="32" y="59"/>
                    </a:cubicBezTo>
                    <a:cubicBezTo>
                      <a:pt x="32" y="64"/>
                      <a:pt x="31" y="65"/>
                      <a:pt x="28" y="65"/>
                    </a:cubicBezTo>
                    <a:cubicBezTo>
                      <a:pt x="28" y="65"/>
                      <a:pt x="27" y="66"/>
                      <a:pt x="26" y="66"/>
                    </a:cubicBezTo>
                    <a:cubicBezTo>
                      <a:pt x="25" y="67"/>
                      <a:pt x="25" y="70"/>
                      <a:pt x="26" y="72"/>
                    </a:cubicBezTo>
                    <a:cubicBezTo>
                      <a:pt x="26" y="73"/>
                      <a:pt x="26" y="74"/>
                      <a:pt x="26" y="75"/>
                    </a:cubicBezTo>
                    <a:cubicBezTo>
                      <a:pt x="25" y="75"/>
                      <a:pt x="25" y="75"/>
                      <a:pt x="25" y="75"/>
                    </a:cubicBezTo>
                    <a:close/>
                    <a:moveTo>
                      <a:pt x="15" y="47"/>
                    </a:moveTo>
                    <a:cubicBezTo>
                      <a:pt x="17" y="47"/>
                      <a:pt x="18" y="48"/>
                      <a:pt x="19" y="50"/>
                    </a:cubicBezTo>
                    <a:cubicBezTo>
                      <a:pt x="19" y="52"/>
                      <a:pt x="18" y="56"/>
                      <a:pt x="18" y="58"/>
                    </a:cubicBezTo>
                    <a:cubicBezTo>
                      <a:pt x="17" y="60"/>
                      <a:pt x="17" y="62"/>
                      <a:pt x="17" y="62"/>
                    </a:cubicBezTo>
                    <a:cubicBezTo>
                      <a:pt x="17" y="63"/>
                      <a:pt x="21" y="70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0"/>
                      <a:pt x="23" y="66"/>
                      <a:pt x="25" y="65"/>
                    </a:cubicBezTo>
                    <a:cubicBezTo>
                      <a:pt x="26" y="64"/>
                      <a:pt x="27" y="63"/>
                      <a:pt x="28" y="63"/>
                    </a:cubicBezTo>
                    <a:cubicBezTo>
                      <a:pt x="29" y="63"/>
                      <a:pt x="30" y="63"/>
                      <a:pt x="30" y="59"/>
                    </a:cubicBezTo>
                    <a:cubicBezTo>
                      <a:pt x="30" y="56"/>
                      <a:pt x="30" y="54"/>
                      <a:pt x="31" y="53"/>
                    </a:cubicBezTo>
                    <a:cubicBezTo>
                      <a:pt x="31" y="52"/>
                      <a:pt x="31" y="51"/>
                      <a:pt x="30" y="50"/>
                    </a:cubicBezTo>
                    <a:cubicBezTo>
                      <a:pt x="29" y="49"/>
                      <a:pt x="28" y="48"/>
                      <a:pt x="26" y="46"/>
                    </a:cubicBezTo>
                    <a:cubicBezTo>
                      <a:pt x="26" y="46"/>
                      <a:pt x="25" y="46"/>
                      <a:pt x="25" y="46"/>
                    </a:cubicBezTo>
                    <a:cubicBezTo>
                      <a:pt x="25" y="47"/>
                      <a:pt x="24" y="47"/>
                      <a:pt x="23" y="47"/>
                    </a:cubicBezTo>
                    <a:cubicBezTo>
                      <a:pt x="19" y="47"/>
                      <a:pt x="14" y="37"/>
                      <a:pt x="13" y="31"/>
                    </a:cubicBezTo>
                    <a:cubicBezTo>
                      <a:pt x="13" y="27"/>
                      <a:pt x="13" y="25"/>
                      <a:pt x="14" y="23"/>
                    </a:cubicBezTo>
                    <a:cubicBezTo>
                      <a:pt x="15" y="20"/>
                      <a:pt x="16" y="17"/>
                      <a:pt x="14" y="14"/>
                    </a:cubicBezTo>
                    <a:cubicBezTo>
                      <a:pt x="11" y="7"/>
                      <a:pt x="11" y="4"/>
                      <a:pt x="11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10" y="5"/>
                      <a:pt x="11" y="9"/>
                      <a:pt x="11" y="10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8" y="12"/>
                      <a:pt x="8" y="12"/>
                      <a:pt x="8" y="13"/>
                    </a:cubicBezTo>
                    <a:cubicBezTo>
                      <a:pt x="7" y="15"/>
                      <a:pt x="6" y="26"/>
                      <a:pt x="8" y="27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8" y="30"/>
                      <a:pt x="7" y="30"/>
                      <a:pt x="6" y="30"/>
                    </a:cubicBezTo>
                    <a:cubicBezTo>
                      <a:pt x="5" y="30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8"/>
                      <a:pt x="3" y="40"/>
                    </a:cubicBezTo>
                    <a:cubicBezTo>
                      <a:pt x="3" y="41"/>
                      <a:pt x="3" y="42"/>
                      <a:pt x="4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5" y="44"/>
                      <a:pt x="5" y="44"/>
                      <a:pt x="6" y="45"/>
                    </a:cubicBezTo>
                    <a:cubicBezTo>
                      <a:pt x="7" y="46"/>
                      <a:pt x="9" y="48"/>
                      <a:pt x="10" y="48"/>
                    </a:cubicBezTo>
                    <a:cubicBezTo>
                      <a:pt x="10" y="48"/>
                      <a:pt x="11" y="48"/>
                      <a:pt x="11" y="47"/>
                    </a:cubicBezTo>
                    <a:cubicBezTo>
                      <a:pt x="12" y="47"/>
                      <a:pt x="14" y="47"/>
                      <a:pt x="1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9" name="Google Shape;400;p3">
                <a:extLst>
                  <a:ext uri="{FF2B5EF4-FFF2-40B4-BE49-F238E27FC236}">
                    <a16:creationId xmlns:a16="http://schemas.microsoft.com/office/drawing/2014/main" id="{A42D1B5B-AFB5-F24B-8688-A8D3258A0738}"/>
                  </a:ext>
                </a:extLst>
              </p:cNvPr>
              <p:cNvSpPr/>
              <p:nvPr/>
            </p:nvSpPr>
            <p:spPr>
              <a:xfrm>
                <a:off x="5541" y="3313"/>
                <a:ext cx="26" cy="2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" y="3"/>
                    </a:moveTo>
                    <a:cubicBezTo>
                      <a:pt x="0" y="0"/>
                      <a:pt x="32" y="20"/>
                      <a:pt x="29" y="23"/>
                    </a:cubicBezTo>
                    <a:cubicBezTo>
                      <a:pt x="25" y="25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0" name="Google Shape;401;p3">
                <a:extLst>
                  <a:ext uri="{FF2B5EF4-FFF2-40B4-BE49-F238E27FC236}">
                    <a16:creationId xmlns:a16="http://schemas.microsoft.com/office/drawing/2014/main" id="{5B5C7BCD-DEDB-BB45-8446-68655D6C4CAA}"/>
                  </a:ext>
                </a:extLst>
              </p:cNvPr>
              <p:cNvSpPr/>
              <p:nvPr/>
            </p:nvSpPr>
            <p:spPr>
              <a:xfrm>
                <a:off x="5541" y="3315"/>
                <a:ext cx="2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30" h="22" extrusionOk="0">
                    <a:moveTo>
                      <a:pt x="28" y="22"/>
                    </a:moveTo>
                    <a:cubicBezTo>
                      <a:pt x="22" y="22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5" y="0"/>
                      <a:pt x="28" y="15"/>
                      <a:pt x="30" y="20"/>
                    </a:cubicBezTo>
                    <a:cubicBezTo>
                      <a:pt x="30" y="20"/>
                      <a:pt x="30" y="21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lose/>
                    <a:moveTo>
                      <a:pt x="2" y="2"/>
                    </a:moveTo>
                    <a:cubicBezTo>
                      <a:pt x="6" y="7"/>
                      <a:pt x="23" y="20"/>
                      <a:pt x="28" y="20"/>
                    </a:cubicBezTo>
                    <a:cubicBezTo>
                      <a:pt x="26" y="17"/>
                      <a:pt x="8" y="4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1" name="Google Shape;402;p3">
                <a:extLst>
                  <a:ext uri="{FF2B5EF4-FFF2-40B4-BE49-F238E27FC236}">
                    <a16:creationId xmlns:a16="http://schemas.microsoft.com/office/drawing/2014/main" id="{A8F72CD3-1A27-304D-A4B0-EBDB3D0CDAE0}"/>
                  </a:ext>
                </a:extLst>
              </p:cNvPr>
              <p:cNvSpPr/>
              <p:nvPr/>
            </p:nvSpPr>
            <p:spPr>
              <a:xfrm>
                <a:off x="4792" y="2810"/>
                <a:ext cx="61" cy="40"/>
              </a:xfrm>
              <a:custGeom>
                <a:avLst/>
                <a:gdLst/>
                <a:ahLst/>
                <a:cxnLst/>
                <a:rect l="l" t="t" r="r" b="b"/>
                <a:pathLst>
                  <a:path w="75" h="50" extrusionOk="0">
                    <a:moveTo>
                      <a:pt x="61" y="40"/>
                    </a:moveTo>
                    <a:cubicBezTo>
                      <a:pt x="63" y="41"/>
                      <a:pt x="63" y="43"/>
                      <a:pt x="65" y="43"/>
                    </a:cubicBezTo>
                    <a:cubicBezTo>
                      <a:pt x="66" y="43"/>
                      <a:pt x="70" y="43"/>
                      <a:pt x="71" y="45"/>
                    </a:cubicBezTo>
                    <a:cubicBezTo>
                      <a:pt x="73" y="44"/>
                      <a:pt x="75" y="44"/>
                      <a:pt x="75" y="44"/>
                    </a:cubicBezTo>
                    <a:cubicBezTo>
                      <a:pt x="75" y="44"/>
                      <a:pt x="73" y="34"/>
                      <a:pt x="73" y="31"/>
                    </a:cubicBezTo>
                    <a:cubicBezTo>
                      <a:pt x="72" y="28"/>
                      <a:pt x="63" y="25"/>
                      <a:pt x="63" y="25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51" y="18"/>
                      <a:pt x="49" y="18"/>
                    </a:cubicBezTo>
                    <a:cubicBezTo>
                      <a:pt x="47" y="17"/>
                      <a:pt x="43" y="19"/>
                      <a:pt x="41" y="16"/>
                    </a:cubicBezTo>
                    <a:cubicBezTo>
                      <a:pt x="39" y="13"/>
                      <a:pt x="36" y="18"/>
                      <a:pt x="32" y="16"/>
                    </a:cubicBezTo>
                    <a:cubicBezTo>
                      <a:pt x="29" y="13"/>
                      <a:pt x="19" y="16"/>
                      <a:pt x="18" y="15"/>
                    </a:cubicBezTo>
                    <a:cubicBezTo>
                      <a:pt x="18" y="13"/>
                      <a:pt x="23" y="8"/>
                      <a:pt x="25" y="9"/>
                    </a:cubicBezTo>
                    <a:cubicBezTo>
                      <a:pt x="26" y="9"/>
                      <a:pt x="27" y="9"/>
                      <a:pt x="28" y="9"/>
                    </a:cubicBezTo>
                    <a:cubicBezTo>
                      <a:pt x="30" y="7"/>
                      <a:pt x="32" y="2"/>
                      <a:pt x="32" y="1"/>
                    </a:cubicBezTo>
                    <a:cubicBezTo>
                      <a:pt x="31" y="0"/>
                      <a:pt x="27" y="1"/>
                      <a:pt x="25" y="2"/>
                    </a:cubicBezTo>
                    <a:cubicBezTo>
                      <a:pt x="23" y="4"/>
                      <a:pt x="19" y="2"/>
                      <a:pt x="18" y="4"/>
                    </a:cubicBezTo>
                    <a:cubicBezTo>
                      <a:pt x="17" y="7"/>
                      <a:pt x="16" y="9"/>
                      <a:pt x="13" y="9"/>
                    </a:cubicBezTo>
                    <a:cubicBezTo>
                      <a:pt x="11" y="9"/>
                      <a:pt x="13" y="14"/>
                      <a:pt x="10" y="15"/>
                    </a:cubicBezTo>
                    <a:cubicBezTo>
                      <a:pt x="7" y="16"/>
                      <a:pt x="1" y="16"/>
                      <a:pt x="1" y="18"/>
                    </a:cubicBezTo>
                    <a:cubicBezTo>
                      <a:pt x="0" y="21"/>
                      <a:pt x="7" y="22"/>
                      <a:pt x="7" y="26"/>
                    </a:cubicBezTo>
                    <a:cubicBezTo>
                      <a:pt x="6" y="29"/>
                      <a:pt x="11" y="32"/>
                      <a:pt x="8" y="34"/>
                    </a:cubicBezTo>
                    <a:cubicBezTo>
                      <a:pt x="6" y="36"/>
                      <a:pt x="4" y="39"/>
                      <a:pt x="4" y="44"/>
                    </a:cubicBezTo>
                    <a:cubicBezTo>
                      <a:pt x="6" y="45"/>
                      <a:pt x="8" y="46"/>
                      <a:pt x="9" y="45"/>
                    </a:cubicBezTo>
                    <a:cubicBezTo>
                      <a:pt x="10" y="42"/>
                      <a:pt x="18" y="45"/>
                      <a:pt x="18" y="42"/>
                    </a:cubicBezTo>
                    <a:cubicBezTo>
                      <a:pt x="18" y="39"/>
                      <a:pt x="28" y="40"/>
                      <a:pt x="28" y="37"/>
                    </a:cubicBezTo>
                    <a:cubicBezTo>
                      <a:pt x="28" y="35"/>
                      <a:pt x="33" y="29"/>
                      <a:pt x="36" y="29"/>
                    </a:cubicBezTo>
                    <a:cubicBezTo>
                      <a:pt x="40" y="29"/>
                      <a:pt x="36" y="35"/>
                      <a:pt x="40" y="37"/>
                    </a:cubicBezTo>
                    <a:cubicBezTo>
                      <a:pt x="44" y="39"/>
                      <a:pt x="38" y="46"/>
                      <a:pt x="41" y="49"/>
                    </a:cubicBezTo>
                    <a:cubicBezTo>
                      <a:pt x="41" y="50"/>
                      <a:pt x="43" y="49"/>
                      <a:pt x="45" y="49"/>
                    </a:cubicBezTo>
                    <a:cubicBezTo>
                      <a:pt x="47" y="48"/>
                      <a:pt x="48" y="48"/>
                      <a:pt x="50" y="47"/>
                    </a:cubicBezTo>
                    <a:cubicBezTo>
                      <a:pt x="54" y="44"/>
                      <a:pt x="59" y="39"/>
                      <a:pt x="61" y="4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2" name="Google Shape;403;p3">
                <a:extLst>
                  <a:ext uri="{FF2B5EF4-FFF2-40B4-BE49-F238E27FC236}">
                    <a16:creationId xmlns:a16="http://schemas.microsoft.com/office/drawing/2014/main" id="{E6922637-99EA-FA46-A84E-2CEF448DFDC7}"/>
                  </a:ext>
                </a:extLst>
              </p:cNvPr>
              <p:cNvSpPr/>
              <p:nvPr/>
            </p:nvSpPr>
            <p:spPr>
              <a:xfrm>
                <a:off x="4792" y="2809"/>
                <a:ext cx="62" cy="41"/>
              </a:xfrm>
              <a:custGeom>
                <a:avLst/>
                <a:gdLst/>
                <a:ahLst/>
                <a:cxnLst/>
                <a:rect l="l" t="t" r="r" b="b"/>
                <a:pathLst>
                  <a:path w="77" h="51" extrusionOk="0">
                    <a:moveTo>
                      <a:pt x="43" y="51"/>
                    </a:moveTo>
                    <a:cubicBezTo>
                      <a:pt x="43" y="51"/>
                      <a:pt x="43" y="51"/>
                      <a:pt x="43" y="51"/>
                    </a:cubicBezTo>
                    <a:cubicBezTo>
                      <a:pt x="42" y="51"/>
                      <a:pt x="41" y="51"/>
                      <a:pt x="41" y="50"/>
                    </a:cubicBezTo>
                    <a:cubicBezTo>
                      <a:pt x="39" y="49"/>
                      <a:pt x="40" y="46"/>
                      <a:pt x="41" y="44"/>
                    </a:cubicBezTo>
                    <a:cubicBezTo>
                      <a:pt x="42" y="41"/>
                      <a:pt x="42" y="40"/>
                      <a:pt x="41" y="39"/>
                    </a:cubicBezTo>
                    <a:cubicBezTo>
                      <a:pt x="38" y="38"/>
                      <a:pt x="38" y="35"/>
                      <a:pt x="38" y="33"/>
                    </a:cubicBezTo>
                    <a:cubicBezTo>
                      <a:pt x="38" y="31"/>
                      <a:pt x="38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31"/>
                      <a:pt x="30" y="36"/>
                      <a:pt x="30" y="38"/>
                    </a:cubicBezTo>
                    <a:cubicBezTo>
                      <a:pt x="30" y="41"/>
                      <a:pt x="27" y="41"/>
                      <a:pt x="24" y="42"/>
                    </a:cubicBezTo>
                    <a:cubicBezTo>
                      <a:pt x="23" y="42"/>
                      <a:pt x="21" y="43"/>
                      <a:pt x="21" y="43"/>
                    </a:cubicBezTo>
                    <a:cubicBezTo>
                      <a:pt x="21" y="45"/>
                      <a:pt x="18" y="45"/>
                      <a:pt x="17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3" y="45"/>
                      <a:pt x="11" y="45"/>
                      <a:pt x="10" y="46"/>
                    </a:cubicBezTo>
                    <a:cubicBezTo>
                      <a:pt x="10" y="47"/>
                      <a:pt x="9" y="48"/>
                      <a:pt x="8" y="48"/>
                    </a:cubicBezTo>
                    <a:cubicBezTo>
                      <a:pt x="7" y="48"/>
                      <a:pt x="6" y="47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0"/>
                      <a:pt x="5" y="37"/>
                      <a:pt x="8" y="34"/>
                    </a:cubicBezTo>
                    <a:cubicBezTo>
                      <a:pt x="9" y="34"/>
                      <a:pt x="9" y="33"/>
                      <a:pt x="8" y="31"/>
                    </a:cubicBezTo>
                    <a:cubicBezTo>
                      <a:pt x="7" y="30"/>
                      <a:pt x="7" y="28"/>
                      <a:pt x="7" y="26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2" y="22"/>
                      <a:pt x="0" y="21"/>
                      <a:pt x="1" y="19"/>
                    </a:cubicBezTo>
                    <a:cubicBezTo>
                      <a:pt x="1" y="17"/>
                      <a:pt x="5" y="16"/>
                      <a:pt x="7" y="16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11" y="14"/>
                      <a:pt x="11" y="14"/>
                      <a:pt x="12" y="12"/>
                    </a:cubicBezTo>
                    <a:cubicBezTo>
                      <a:pt x="12" y="11"/>
                      <a:pt x="12" y="9"/>
                      <a:pt x="14" y="9"/>
                    </a:cubicBezTo>
                    <a:cubicBezTo>
                      <a:pt x="16" y="9"/>
                      <a:pt x="17" y="7"/>
                      <a:pt x="18" y="5"/>
                    </a:cubicBezTo>
                    <a:cubicBezTo>
                      <a:pt x="18" y="3"/>
                      <a:pt x="20" y="3"/>
                      <a:pt x="21" y="3"/>
                    </a:cubicBezTo>
                    <a:cubicBezTo>
                      <a:pt x="21" y="3"/>
                      <a:pt x="22" y="3"/>
                      <a:pt x="22" y="3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5" y="3"/>
                      <a:pt x="25" y="3"/>
                      <a:pt x="26" y="3"/>
                    </a:cubicBezTo>
                    <a:cubicBezTo>
                      <a:pt x="27" y="1"/>
                      <a:pt x="29" y="0"/>
                      <a:pt x="31" y="0"/>
                    </a:cubicBezTo>
                    <a:cubicBezTo>
                      <a:pt x="33" y="0"/>
                      <a:pt x="33" y="1"/>
                      <a:pt x="34" y="1"/>
                    </a:cubicBezTo>
                    <a:cubicBezTo>
                      <a:pt x="34" y="2"/>
                      <a:pt x="35" y="3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3" y="12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5"/>
                      <a:pt x="23" y="15"/>
                      <a:pt x="24" y="15"/>
                    </a:cubicBezTo>
                    <a:cubicBezTo>
                      <a:pt x="26" y="15"/>
                      <a:pt x="27" y="15"/>
                      <a:pt x="29" y="15"/>
                    </a:cubicBezTo>
                    <a:cubicBezTo>
                      <a:pt x="31" y="15"/>
                      <a:pt x="33" y="15"/>
                      <a:pt x="34" y="16"/>
                    </a:cubicBezTo>
                    <a:cubicBezTo>
                      <a:pt x="35" y="17"/>
                      <a:pt x="36" y="16"/>
                      <a:pt x="38" y="16"/>
                    </a:cubicBezTo>
                    <a:cubicBezTo>
                      <a:pt x="39" y="15"/>
                      <a:pt x="40" y="15"/>
                      <a:pt x="40" y="15"/>
                    </a:cubicBezTo>
                    <a:cubicBezTo>
                      <a:pt x="41" y="15"/>
                      <a:pt x="42" y="16"/>
                      <a:pt x="43" y="16"/>
                    </a:cubicBezTo>
                    <a:cubicBezTo>
                      <a:pt x="43" y="17"/>
                      <a:pt x="44" y="18"/>
                      <a:pt x="46" y="18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8" y="17"/>
                      <a:pt x="50" y="17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ubicBezTo>
                      <a:pt x="56" y="18"/>
                      <a:pt x="62" y="17"/>
                      <a:pt x="62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7" y="26"/>
                      <a:pt x="74" y="29"/>
                      <a:pt x="75" y="32"/>
                    </a:cubicBezTo>
                    <a:cubicBezTo>
                      <a:pt x="75" y="35"/>
                      <a:pt x="77" y="45"/>
                      <a:pt x="77" y="45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4" y="47"/>
                      <a:pt x="73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0" y="45"/>
                      <a:pt x="67" y="45"/>
                      <a:pt x="66" y="45"/>
                    </a:cubicBezTo>
                    <a:cubicBezTo>
                      <a:pt x="64" y="45"/>
                      <a:pt x="63" y="44"/>
                      <a:pt x="63" y="43"/>
                    </a:cubicBezTo>
                    <a:cubicBezTo>
                      <a:pt x="62" y="43"/>
                      <a:pt x="62" y="42"/>
                      <a:pt x="61" y="42"/>
                    </a:cubicBezTo>
                    <a:cubicBezTo>
                      <a:pt x="60" y="42"/>
                      <a:pt x="55" y="46"/>
                      <a:pt x="52" y="48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1" y="49"/>
                      <a:pt x="50" y="49"/>
                      <a:pt x="50" y="50"/>
                    </a:cubicBezTo>
                    <a:cubicBezTo>
                      <a:pt x="48" y="50"/>
                      <a:pt x="47" y="50"/>
                      <a:pt x="46" y="51"/>
                    </a:cubicBezTo>
                    <a:cubicBezTo>
                      <a:pt x="45" y="51"/>
                      <a:pt x="44" y="51"/>
                      <a:pt x="43" y="51"/>
                    </a:cubicBezTo>
                    <a:close/>
                    <a:moveTo>
                      <a:pt x="37" y="29"/>
                    </a:moveTo>
                    <a:cubicBezTo>
                      <a:pt x="37" y="29"/>
                      <a:pt x="37" y="29"/>
                      <a:pt x="38" y="29"/>
                    </a:cubicBezTo>
                    <a:cubicBezTo>
                      <a:pt x="40" y="29"/>
                      <a:pt x="40" y="32"/>
                      <a:pt x="40" y="33"/>
                    </a:cubicBezTo>
                    <a:cubicBezTo>
                      <a:pt x="40" y="35"/>
                      <a:pt x="40" y="36"/>
                      <a:pt x="42" y="37"/>
                    </a:cubicBezTo>
                    <a:cubicBezTo>
                      <a:pt x="45" y="39"/>
                      <a:pt x="44" y="42"/>
                      <a:pt x="43" y="45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3" y="49"/>
                      <a:pt x="4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4" y="49"/>
                      <a:pt x="45" y="49"/>
                      <a:pt x="46" y="49"/>
                    </a:cubicBezTo>
                    <a:cubicBezTo>
                      <a:pt x="47" y="48"/>
                      <a:pt x="48" y="48"/>
                      <a:pt x="49" y="48"/>
                    </a:cubicBezTo>
                    <a:cubicBezTo>
                      <a:pt x="49" y="48"/>
                      <a:pt x="50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7" y="42"/>
                      <a:pt x="60" y="39"/>
                      <a:pt x="62" y="40"/>
                    </a:cubicBezTo>
                    <a:cubicBezTo>
                      <a:pt x="63" y="41"/>
                      <a:pt x="64" y="42"/>
                      <a:pt x="64" y="42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7" y="42"/>
                      <a:pt x="71" y="43"/>
                      <a:pt x="73" y="45"/>
                    </a:cubicBezTo>
                    <a:cubicBezTo>
                      <a:pt x="73" y="45"/>
                      <a:pt x="74" y="45"/>
                      <a:pt x="74" y="44"/>
                    </a:cubicBezTo>
                    <a:cubicBezTo>
                      <a:pt x="74" y="42"/>
                      <a:pt x="73" y="35"/>
                      <a:pt x="73" y="32"/>
                    </a:cubicBezTo>
                    <a:cubicBezTo>
                      <a:pt x="72" y="31"/>
                      <a:pt x="68" y="29"/>
                      <a:pt x="64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0" y="19"/>
                      <a:pt x="55" y="20"/>
                      <a:pt x="52" y="20"/>
                    </a:cubicBezTo>
                    <a:cubicBezTo>
                      <a:pt x="51" y="20"/>
                      <a:pt x="50" y="20"/>
                      <a:pt x="50" y="20"/>
                    </a:cubicBezTo>
                    <a:cubicBezTo>
                      <a:pt x="49" y="19"/>
                      <a:pt x="48" y="19"/>
                      <a:pt x="47" y="20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4" y="20"/>
                      <a:pt x="42" y="19"/>
                      <a:pt x="41" y="18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39" y="17"/>
                      <a:pt x="39" y="18"/>
                    </a:cubicBezTo>
                    <a:cubicBezTo>
                      <a:pt x="37" y="18"/>
                      <a:pt x="34" y="19"/>
                      <a:pt x="33" y="18"/>
                    </a:cubicBezTo>
                    <a:cubicBezTo>
                      <a:pt x="32" y="17"/>
                      <a:pt x="31" y="17"/>
                      <a:pt x="29" y="17"/>
                    </a:cubicBezTo>
                    <a:cubicBezTo>
                      <a:pt x="27" y="17"/>
                      <a:pt x="26" y="17"/>
                      <a:pt x="25" y="17"/>
                    </a:cubicBezTo>
                    <a:cubicBezTo>
                      <a:pt x="23" y="17"/>
                      <a:pt x="22" y="17"/>
                      <a:pt x="22" y="17"/>
                    </a:cubicBezTo>
                    <a:cubicBezTo>
                      <a:pt x="21" y="17"/>
                      <a:pt x="19" y="17"/>
                      <a:pt x="18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21" y="10"/>
                      <a:pt x="24" y="9"/>
                      <a:pt x="26" y="9"/>
                    </a:cubicBezTo>
                    <a:cubicBezTo>
                      <a:pt x="27" y="9"/>
                      <a:pt x="28" y="9"/>
                      <a:pt x="29" y="9"/>
                    </a:cubicBezTo>
                    <a:cubicBezTo>
                      <a:pt x="31" y="5"/>
                      <a:pt x="32" y="3"/>
                      <a:pt x="32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0" y="2"/>
                      <a:pt x="28" y="3"/>
                      <a:pt x="27" y="4"/>
                    </a:cubicBezTo>
                    <a:cubicBezTo>
                      <a:pt x="26" y="5"/>
                      <a:pt x="25" y="5"/>
                      <a:pt x="24" y="5"/>
                    </a:cubicBezTo>
                    <a:cubicBezTo>
                      <a:pt x="23" y="5"/>
                      <a:pt x="23" y="5"/>
                      <a:pt x="22" y="5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18" y="11"/>
                      <a:pt x="14" y="11"/>
                    </a:cubicBezTo>
                    <a:cubicBezTo>
                      <a:pt x="14" y="11"/>
                      <a:pt x="14" y="11"/>
                      <a:pt x="14" y="13"/>
                    </a:cubicBezTo>
                    <a:cubicBezTo>
                      <a:pt x="13" y="14"/>
                      <a:pt x="13" y="16"/>
                      <a:pt x="11" y="17"/>
                    </a:cubicBezTo>
                    <a:cubicBezTo>
                      <a:pt x="10" y="17"/>
                      <a:pt x="9" y="17"/>
                      <a:pt x="8" y="18"/>
                    </a:cubicBezTo>
                    <a:cubicBezTo>
                      <a:pt x="6" y="18"/>
                      <a:pt x="3" y="18"/>
                      <a:pt x="3" y="19"/>
                    </a:cubicBezTo>
                    <a:cubicBezTo>
                      <a:pt x="3" y="20"/>
                      <a:pt x="4" y="21"/>
                      <a:pt x="5" y="22"/>
                    </a:cubicBezTo>
                    <a:cubicBezTo>
                      <a:pt x="7" y="23"/>
                      <a:pt x="9" y="24"/>
                      <a:pt x="9" y="27"/>
                    </a:cubicBezTo>
                    <a:cubicBezTo>
                      <a:pt x="9" y="28"/>
                      <a:pt x="9" y="29"/>
                      <a:pt x="10" y="30"/>
                    </a:cubicBezTo>
                    <a:cubicBezTo>
                      <a:pt x="11" y="32"/>
                      <a:pt x="12" y="34"/>
                      <a:pt x="10" y="36"/>
                    </a:cubicBezTo>
                    <a:cubicBezTo>
                      <a:pt x="8" y="37"/>
                      <a:pt x="6" y="39"/>
                      <a:pt x="6" y="45"/>
                    </a:cubicBezTo>
                    <a:cubicBezTo>
                      <a:pt x="7" y="45"/>
                      <a:pt x="8" y="46"/>
                      <a:pt x="8" y="46"/>
                    </a:cubicBezTo>
                    <a:cubicBezTo>
                      <a:pt x="8" y="46"/>
                      <a:pt x="8" y="46"/>
                      <a:pt x="9" y="45"/>
                    </a:cubicBezTo>
                    <a:cubicBezTo>
                      <a:pt x="10" y="43"/>
                      <a:pt x="13" y="43"/>
                      <a:pt x="14" y="43"/>
                    </a:cubicBezTo>
                    <a:cubicBezTo>
                      <a:pt x="14" y="43"/>
                      <a:pt x="15" y="43"/>
                      <a:pt x="15" y="43"/>
                    </a:cubicBezTo>
                    <a:cubicBezTo>
                      <a:pt x="16" y="43"/>
                      <a:pt x="16" y="43"/>
                      <a:pt x="17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1"/>
                      <a:pt x="21" y="40"/>
                      <a:pt x="24" y="40"/>
                    </a:cubicBezTo>
                    <a:cubicBezTo>
                      <a:pt x="25" y="40"/>
                      <a:pt x="28" y="39"/>
                      <a:pt x="28" y="38"/>
                    </a:cubicBezTo>
                    <a:cubicBezTo>
                      <a:pt x="28" y="35"/>
                      <a:pt x="33" y="29"/>
                      <a:pt x="3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3" name="Google Shape;404;p3">
                <a:extLst>
                  <a:ext uri="{FF2B5EF4-FFF2-40B4-BE49-F238E27FC236}">
                    <a16:creationId xmlns:a16="http://schemas.microsoft.com/office/drawing/2014/main" id="{191E8105-7DB1-2D46-A578-956C2F64BD82}"/>
                  </a:ext>
                </a:extLst>
              </p:cNvPr>
              <p:cNvSpPr/>
              <p:nvPr/>
            </p:nvSpPr>
            <p:spPr>
              <a:xfrm>
                <a:off x="3648" y="2946"/>
                <a:ext cx="6" cy="15"/>
              </a:xfrm>
              <a:custGeom>
                <a:avLst/>
                <a:gdLst/>
                <a:ahLst/>
                <a:cxnLst/>
                <a:rect l="l" t="t" r="r" b="b"/>
                <a:pathLst>
                  <a:path w="8" h="18" extrusionOk="0">
                    <a:moveTo>
                      <a:pt x="7" y="16"/>
                    </a:moveTo>
                    <a:cubicBezTo>
                      <a:pt x="6" y="18"/>
                      <a:pt x="3" y="15"/>
                      <a:pt x="3" y="13"/>
                    </a:cubicBezTo>
                    <a:cubicBezTo>
                      <a:pt x="3" y="10"/>
                      <a:pt x="0" y="10"/>
                      <a:pt x="0" y="6"/>
                    </a:cubicBezTo>
                    <a:cubicBezTo>
                      <a:pt x="0" y="2"/>
                      <a:pt x="1" y="0"/>
                      <a:pt x="3" y="3"/>
                    </a:cubicBezTo>
                    <a:cubicBezTo>
                      <a:pt x="5" y="7"/>
                      <a:pt x="4" y="9"/>
                      <a:pt x="4" y="11"/>
                    </a:cubicBezTo>
                    <a:cubicBezTo>
                      <a:pt x="5" y="12"/>
                      <a:pt x="8" y="14"/>
                      <a:pt x="7" y="16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" name="Google Shape;405;p3">
                <a:extLst>
                  <a:ext uri="{FF2B5EF4-FFF2-40B4-BE49-F238E27FC236}">
                    <a16:creationId xmlns:a16="http://schemas.microsoft.com/office/drawing/2014/main" id="{21C4A227-C8D7-6444-958B-49FD861CDB8B}"/>
                  </a:ext>
                </a:extLst>
              </p:cNvPr>
              <p:cNvSpPr/>
              <p:nvPr/>
            </p:nvSpPr>
            <p:spPr>
              <a:xfrm>
                <a:off x="3647" y="2947"/>
                <a:ext cx="8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7" extrusionOk="0">
                    <a:moveTo>
                      <a:pt x="8" y="17"/>
                    </a:moveTo>
                    <a:cubicBezTo>
                      <a:pt x="6" y="17"/>
                      <a:pt x="3" y="14"/>
                      <a:pt x="3" y="12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1" y="9"/>
                      <a:pt x="0" y="8"/>
                      <a:pt x="0" y="5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4" y="0"/>
                      <a:pt x="5" y="2"/>
                    </a:cubicBezTo>
                    <a:cubicBezTo>
                      <a:pt x="7" y="4"/>
                      <a:pt x="7" y="6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10"/>
                      <a:pt x="7" y="10"/>
                      <a:pt x="7" y="11"/>
                    </a:cubicBezTo>
                    <a:cubicBezTo>
                      <a:pt x="9" y="12"/>
                      <a:pt x="10" y="14"/>
                      <a:pt x="9" y="16"/>
                    </a:cubicBezTo>
                    <a:cubicBezTo>
                      <a:pt x="9" y="16"/>
                      <a:pt x="8" y="17"/>
                      <a:pt x="8" y="17"/>
                    </a:cubicBezTo>
                    <a:close/>
                    <a:moveTo>
                      <a:pt x="5" y="11"/>
                    </a:moveTo>
                    <a:cubicBezTo>
                      <a:pt x="5" y="11"/>
                      <a:pt x="5" y="11"/>
                      <a:pt x="5" y="12"/>
                    </a:cubicBezTo>
                    <a:cubicBezTo>
                      <a:pt x="5" y="13"/>
                      <a:pt x="6" y="14"/>
                      <a:pt x="7" y="15"/>
                    </a:cubicBezTo>
                    <a:cubicBezTo>
                      <a:pt x="7" y="14"/>
                      <a:pt x="7" y="13"/>
                      <a:pt x="6" y="12"/>
                    </a:cubicBezTo>
                    <a:cubicBezTo>
                      <a:pt x="6" y="12"/>
                      <a:pt x="5" y="12"/>
                      <a:pt x="5" y="11"/>
                    </a:cubicBezTo>
                    <a:close/>
                    <a:moveTo>
                      <a:pt x="3" y="2"/>
                    </a:moveTo>
                    <a:cubicBezTo>
                      <a:pt x="2" y="2"/>
                      <a:pt x="2" y="3"/>
                      <a:pt x="2" y="5"/>
                    </a:cubicBezTo>
                    <a:cubicBezTo>
                      <a:pt x="2" y="7"/>
                      <a:pt x="3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5" y="6"/>
                      <a:pt x="5" y="5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" name="Google Shape;406;p3">
                <a:extLst>
                  <a:ext uri="{FF2B5EF4-FFF2-40B4-BE49-F238E27FC236}">
                    <a16:creationId xmlns:a16="http://schemas.microsoft.com/office/drawing/2014/main" id="{D088886C-B12E-B742-977D-6BF1C86570D7}"/>
                  </a:ext>
                </a:extLst>
              </p:cNvPr>
              <p:cNvSpPr/>
              <p:nvPr/>
            </p:nvSpPr>
            <p:spPr>
              <a:xfrm>
                <a:off x="3776" y="3064"/>
                <a:ext cx="10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2" y="9"/>
                    </a:moveTo>
                    <a:cubicBezTo>
                      <a:pt x="1" y="8"/>
                      <a:pt x="4" y="5"/>
                      <a:pt x="2" y="4"/>
                    </a:cubicBezTo>
                    <a:cubicBezTo>
                      <a:pt x="0" y="3"/>
                      <a:pt x="7" y="0"/>
                      <a:pt x="9" y="2"/>
                    </a:cubicBezTo>
                    <a:cubicBezTo>
                      <a:pt x="11" y="4"/>
                      <a:pt x="12" y="7"/>
                      <a:pt x="10" y="8"/>
                    </a:cubicBezTo>
                    <a:cubicBezTo>
                      <a:pt x="8" y="9"/>
                      <a:pt x="4" y="10"/>
                      <a:pt x="2" y="9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6" name="Google Shape;407;p3">
                <a:extLst>
                  <a:ext uri="{FF2B5EF4-FFF2-40B4-BE49-F238E27FC236}">
                    <a16:creationId xmlns:a16="http://schemas.microsoft.com/office/drawing/2014/main" id="{F088C68C-B7A7-3F47-8A8D-05CDCBFF6AC7}"/>
                  </a:ext>
                </a:extLst>
              </p:cNvPr>
              <p:cNvSpPr/>
              <p:nvPr/>
            </p:nvSpPr>
            <p:spPr>
              <a:xfrm>
                <a:off x="3777" y="3065"/>
                <a:ext cx="9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3" y="9"/>
                    </a:moveTo>
                    <a:cubicBezTo>
                      <a:pt x="2" y="9"/>
                      <a:pt x="1" y="9"/>
                      <a:pt x="1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2"/>
                      <a:pt x="11" y="4"/>
                      <a:pt x="11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8" y="8"/>
                      <a:pt x="5" y="9"/>
                      <a:pt x="3" y="9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7" y="6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7" name="Google Shape;408;p3">
                <a:extLst>
                  <a:ext uri="{FF2B5EF4-FFF2-40B4-BE49-F238E27FC236}">
                    <a16:creationId xmlns:a16="http://schemas.microsoft.com/office/drawing/2014/main" id="{78DBB6E7-E3EC-DC44-B317-AA543CBB3845}"/>
                  </a:ext>
                </a:extLst>
              </p:cNvPr>
              <p:cNvSpPr/>
              <p:nvPr/>
            </p:nvSpPr>
            <p:spPr>
              <a:xfrm>
                <a:off x="4601" y="2806"/>
                <a:ext cx="25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30" y="21"/>
                    </a:moveTo>
                    <a:cubicBezTo>
                      <a:pt x="30" y="19"/>
                      <a:pt x="24" y="17"/>
                      <a:pt x="24" y="14"/>
                    </a:cubicBezTo>
                    <a:cubicBezTo>
                      <a:pt x="24" y="11"/>
                      <a:pt x="20" y="9"/>
                      <a:pt x="21" y="6"/>
                    </a:cubicBezTo>
                    <a:cubicBezTo>
                      <a:pt x="21" y="5"/>
                      <a:pt x="19" y="2"/>
                      <a:pt x="18" y="1"/>
                    </a:cubicBezTo>
                    <a:cubicBezTo>
                      <a:pt x="15" y="0"/>
                      <a:pt x="12" y="0"/>
                      <a:pt x="9" y="0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1" y="5"/>
                      <a:pt x="0" y="5"/>
                      <a:pt x="2" y="9"/>
                    </a:cubicBezTo>
                    <a:cubicBezTo>
                      <a:pt x="3" y="14"/>
                      <a:pt x="8" y="11"/>
                      <a:pt x="9" y="13"/>
                    </a:cubicBezTo>
                    <a:cubicBezTo>
                      <a:pt x="10" y="13"/>
                      <a:pt x="10" y="14"/>
                      <a:pt x="11" y="16"/>
                    </a:cubicBezTo>
                    <a:cubicBezTo>
                      <a:pt x="11" y="16"/>
                      <a:pt x="11" y="16"/>
                      <a:pt x="12" y="16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6" y="19"/>
                      <a:pt x="18" y="20"/>
                      <a:pt x="19" y="20"/>
                    </a:cubicBezTo>
                    <a:cubicBezTo>
                      <a:pt x="20" y="21"/>
                      <a:pt x="21" y="19"/>
                      <a:pt x="24" y="22"/>
                    </a:cubicBezTo>
                    <a:cubicBezTo>
                      <a:pt x="26" y="25"/>
                      <a:pt x="26" y="25"/>
                      <a:pt x="26" y="27"/>
                    </a:cubicBezTo>
                    <a:cubicBezTo>
                      <a:pt x="28" y="27"/>
                      <a:pt x="30" y="27"/>
                      <a:pt x="32" y="26"/>
                    </a:cubicBezTo>
                    <a:cubicBezTo>
                      <a:pt x="31" y="24"/>
                      <a:pt x="30" y="22"/>
                      <a:pt x="30" y="21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8" name="Google Shape;409;p3">
                <a:extLst>
                  <a:ext uri="{FF2B5EF4-FFF2-40B4-BE49-F238E27FC236}">
                    <a16:creationId xmlns:a16="http://schemas.microsoft.com/office/drawing/2014/main" id="{0C1B5601-EE90-5544-851C-BFC23CD88694}"/>
                  </a:ext>
                </a:extLst>
              </p:cNvPr>
              <p:cNvSpPr/>
              <p:nvPr/>
            </p:nvSpPr>
            <p:spPr>
              <a:xfrm>
                <a:off x="4599" y="2804"/>
                <a:ext cx="28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0" extrusionOk="0">
                    <a:moveTo>
                      <a:pt x="2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7"/>
                      <a:pt x="27" y="27"/>
                      <a:pt x="25" y="25"/>
                    </a:cubicBezTo>
                    <a:cubicBezTo>
                      <a:pt x="24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2" y="24"/>
                      <a:pt x="21" y="24"/>
                      <a:pt x="21" y="23"/>
                    </a:cubicBezTo>
                    <a:cubicBezTo>
                      <a:pt x="20" y="23"/>
                      <a:pt x="20" y="23"/>
                      <a:pt x="19" y="23"/>
                    </a:cubicBezTo>
                    <a:cubicBezTo>
                      <a:pt x="19" y="22"/>
                      <a:pt x="17" y="22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19"/>
                      <a:pt x="14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6"/>
                      <a:pt x="11" y="15"/>
                      <a:pt x="10" y="15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4" y="15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6"/>
                      <a:pt x="2" y="6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4" y="2"/>
                      <a:pt x="6" y="2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4" y="0"/>
                      <a:pt x="16" y="1"/>
                      <a:pt x="2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3"/>
                      <a:pt x="21" y="3"/>
                      <a:pt x="22" y="4"/>
                    </a:cubicBezTo>
                    <a:cubicBezTo>
                      <a:pt x="23" y="5"/>
                      <a:pt x="24" y="7"/>
                      <a:pt x="24" y="9"/>
                    </a:cubicBezTo>
                    <a:cubicBezTo>
                      <a:pt x="23" y="9"/>
                      <a:pt x="24" y="10"/>
                      <a:pt x="25" y="11"/>
                    </a:cubicBezTo>
                    <a:cubicBezTo>
                      <a:pt x="26" y="13"/>
                      <a:pt x="27" y="14"/>
                      <a:pt x="27" y="16"/>
                    </a:cubicBezTo>
                    <a:cubicBezTo>
                      <a:pt x="27" y="17"/>
                      <a:pt x="29" y="18"/>
                      <a:pt x="30" y="19"/>
                    </a:cubicBezTo>
                    <a:cubicBezTo>
                      <a:pt x="31" y="20"/>
                      <a:pt x="33" y="22"/>
                      <a:pt x="33" y="23"/>
                    </a:cubicBezTo>
                    <a:cubicBezTo>
                      <a:pt x="33" y="23"/>
                      <a:pt x="33" y="25"/>
                      <a:pt x="35" y="27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2" y="30"/>
                      <a:pt x="30" y="30"/>
                      <a:pt x="28" y="30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5" y="22"/>
                      <a:pt x="26" y="23"/>
                    </a:cubicBezTo>
                    <a:cubicBezTo>
                      <a:pt x="28" y="26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2" y="27"/>
                    </a:cubicBezTo>
                    <a:cubicBezTo>
                      <a:pt x="31" y="26"/>
                      <a:pt x="31" y="24"/>
                      <a:pt x="31" y="23"/>
                    </a:cubicBezTo>
                    <a:cubicBezTo>
                      <a:pt x="31" y="23"/>
                      <a:pt x="30" y="22"/>
                      <a:pt x="29" y="21"/>
                    </a:cubicBezTo>
                    <a:cubicBezTo>
                      <a:pt x="27" y="19"/>
                      <a:pt x="25" y="18"/>
                      <a:pt x="25" y="16"/>
                    </a:cubicBezTo>
                    <a:cubicBezTo>
                      <a:pt x="25" y="15"/>
                      <a:pt x="24" y="14"/>
                      <a:pt x="23" y="13"/>
                    </a:cubicBezTo>
                    <a:cubicBezTo>
                      <a:pt x="22" y="11"/>
                      <a:pt x="21" y="10"/>
                      <a:pt x="22" y="8"/>
                    </a:cubicBezTo>
                    <a:cubicBezTo>
                      <a:pt x="22" y="7"/>
                      <a:pt x="21" y="6"/>
                      <a:pt x="20" y="5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3"/>
                      <a:pt x="13" y="3"/>
                      <a:pt x="11" y="3"/>
                    </a:cubicBezTo>
                    <a:cubicBezTo>
                      <a:pt x="10" y="3"/>
                      <a:pt x="8" y="3"/>
                      <a:pt x="6" y="4"/>
                    </a:cubicBezTo>
                    <a:cubicBezTo>
                      <a:pt x="5" y="4"/>
                      <a:pt x="4" y="4"/>
                      <a:pt x="3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8"/>
                      <a:pt x="4" y="9"/>
                      <a:pt x="5" y="11"/>
                    </a:cubicBezTo>
                    <a:cubicBezTo>
                      <a:pt x="5" y="13"/>
                      <a:pt x="7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2" y="14"/>
                      <a:pt x="13" y="15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7" y="18"/>
                      <a:pt x="17" y="19"/>
                    </a:cubicBezTo>
                    <a:cubicBezTo>
                      <a:pt x="18" y="20"/>
                      <a:pt x="20" y="20"/>
                      <a:pt x="21" y="21"/>
                    </a:cubicBezTo>
                    <a:cubicBezTo>
                      <a:pt x="21" y="21"/>
                      <a:pt x="21" y="21"/>
                      <a:pt x="21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3" y="21"/>
                      <a:pt x="2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9" name="Google Shape;410;p3">
                <a:extLst>
                  <a:ext uri="{FF2B5EF4-FFF2-40B4-BE49-F238E27FC236}">
                    <a16:creationId xmlns:a16="http://schemas.microsoft.com/office/drawing/2014/main" id="{9EB850C9-C8CB-E748-8F67-D7FBF097FDA8}"/>
                  </a:ext>
                </a:extLst>
              </p:cNvPr>
              <p:cNvSpPr/>
              <p:nvPr/>
            </p:nvSpPr>
            <p:spPr>
              <a:xfrm>
                <a:off x="4612" y="2800"/>
                <a:ext cx="40" cy="33"/>
              </a:xfrm>
              <a:custGeom>
                <a:avLst/>
                <a:gdLst/>
                <a:ahLst/>
                <a:cxnLst/>
                <a:rect l="l" t="t" r="r" b="b"/>
                <a:pathLst>
                  <a:path w="49" h="40" extrusionOk="0">
                    <a:moveTo>
                      <a:pt x="46" y="13"/>
                    </a:moveTo>
                    <a:cubicBezTo>
                      <a:pt x="44" y="11"/>
                      <a:pt x="41" y="7"/>
                      <a:pt x="37" y="2"/>
                    </a:cubicBezTo>
                    <a:cubicBezTo>
                      <a:pt x="36" y="6"/>
                      <a:pt x="32" y="5"/>
                      <a:pt x="31" y="7"/>
                    </a:cubicBezTo>
                    <a:cubicBezTo>
                      <a:pt x="30" y="9"/>
                      <a:pt x="28" y="6"/>
                      <a:pt x="27" y="7"/>
                    </a:cubicBezTo>
                    <a:cubicBezTo>
                      <a:pt x="25" y="7"/>
                      <a:pt x="22" y="2"/>
                      <a:pt x="19" y="2"/>
                    </a:cubicBezTo>
                    <a:cubicBezTo>
                      <a:pt x="18" y="1"/>
                      <a:pt x="17" y="1"/>
                      <a:pt x="16" y="0"/>
                    </a:cubicBezTo>
                    <a:cubicBezTo>
                      <a:pt x="15" y="2"/>
                      <a:pt x="14" y="3"/>
                      <a:pt x="14" y="4"/>
                    </a:cubicBezTo>
                    <a:cubicBezTo>
                      <a:pt x="15" y="5"/>
                      <a:pt x="19" y="7"/>
                      <a:pt x="17" y="8"/>
                    </a:cubicBezTo>
                    <a:cubicBezTo>
                      <a:pt x="16" y="10"/>
                      <a:pt x="11" y="9"/>
                      <a:pt x="10" y="8"/>
                    </a:cubicBezTo>
                    <a:cubicBezTo>
                      <a:pt x="9" y="6"/>
                      <a:pt x="4" y="4"/>
                      <a:pt x="3" y="6"/>
                    </a:cubicBezTo>
                    <a:cubicBezTo>
                      <a:pt x="3" y="7"/>
                      <a:pt x="7" y="11"/>
                      <a:pt x="7" y="13"/>
                    </a:cubicBezTo>
                    <a:cubicBezTo>
                      <a:pt x="6" y="16"/>
                      <a:pt x="10" y="18"/>
                      <a:pt x="10" y="21"/>
                    </a:cubicBezTo>
                    <a:cubicBezTo>
                      <a:pt x="10" y="24"/>
                      <a:pt x="16" y="26"/>
                      <a:pt x="16" y="28"/>
                    </a:cubicBezTo>
                    <a:cubicBezTo>
                      <a:pt x="16" y="29"/>
                      <a:pt x="17" y="31"/>
                      <a:pt x="18" y="33"/>
                    </a:cubicBezTo>
                    <a:cubicBezTo>
                      <a:pt x="23" y="31"/>
                      <a:pt x="26" y="27"/>
                      <a:pt x="29" y="26"/>
                    </a:cubicBezTo>
                    <a:cubicBezTo>
                      <a:pt x="34" y="24"/>
                      <a:pt x="32" y="33"/>
                      <a:pt x="31" y="35"/>
                    </a:cubicBezTo>
                    <a:cubicBezTo>
                      <a:pt x="31" y="36"/>
                      <a:pt x="34" y="38"/>
                      <a:pt x="38" y="40"/>
                    </a:cubicBezTo>
                    <a:cubicBezTo>
                      <a:pt x="38" y="38"/>
                      <a:pt x="39" y="35"/>
                      <a:pt x="40" y="34"/>
                    </a:cubicBezTo>
                    <a:cubicBezTo>
                      <a:pt x="45" y="28"/>
                      <a:pt x="49" y="18"/>
                      <a:pt x="46" y="13"/>
                    </a:cubicBezTo>
                    <a:close/>
                    <a:moveTo>
                      <a:pt x="5" y="27"/>
                    </a:moveTo>
                    <a:cubicBezTo>
                      <a:pt x="4" y="27"/>
                      <a:pt x="2" y="26"/>
                      <a:pt x="0" y="25"/>
                    </a:cubicBezTo>
                    <a:cubicBezTo>
                      <a:pt x="1" y="27"/>
                      <a:pt x="1" y="29"/>
                      <a:pt x="4" y="30"/>
                    </a:cubicBezTo>
                    <a:cubicBezTo>
                      <a:pt x="8" y="32"/>
                      <a:pt x="2" y="33"/>
                      <a:pt x="10" y="34"/>
                    </a:cubicBezTo>
                    <a:cubicBezTo>
                      <a:pt x="11" y="34"/>
                      <a:pt x="11" y="34"/>
                      <a:pt x="12" y="34"/>
                    </a:cubicBezTo>
                    <a:cubicBezTo>
                      <a:pt x="12" y="32"/>
                      <a:pt x="12" y="32"/>
                      <a:pt x="10" y="29"/>
                    </a:cubicBezTo>
                    <a:cubicBezTo>
                      <a:pt x="7" y="26"/>
                      <a:pt x="6" y="28"/>
                      <a:pt x="5" y="27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0" name="Google Shape;411;p3">
                <a:extLst>
                  <a:ext uri="{FF2B5EF4-FFF2-40B4-BE49-F238E27FC236}">
                    <a16:creationId xmlns:a16="http://schemas.microsoft.com/office/drawing/2014/main" id="{783A6358-0874-CE4D-AD29-8E523EA392DE}"/>
                  </a:ext>
                </a:extLst>
              </p:cNvPr>
              <p:cNvSpPr/>
              <p:nvPr/>
            </p:nvSpPr>
            <p:spPr>
              <a:xfrm>
                <a:off x="4611" y="2799"/>
                <a:ext cx="41" cy="3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2" extrusionOk="0">
                    <a:moveTo>
                      <a:pt x="40" y="42"/>
                    </a:moveTo>
                    <a:cubicBezTo>
                      <a:pt x="39" y="42"/>
                      <a:pt x="39" y="42"/>
                      <a:pt x="39" y="42"/>
                    </a:cubicBezTo>
                    <a:cubicBezTo>
                      <a:pt x="36" y="41"/>
                      <a:pt x="32" y="38"/>
                      <a:pt x="31" y="36"/>
                    </a:cubicBezTo>
                    <a:cubicBezTo>
                      <a:pt x="31" y="36"/>
                      <a:pt x="31" y="35"/>
                      <a:pt x="31" y="35"/>
                    </a:cubicBezTo>
                    <a:cubicBezTo>
                      <a:pt x="32" y="34"/>
                      <a:pt x="33" y="29"/>
                      <a:pt x="32" y="28"/>
                    </a:cubicBezTo>
                    <a:cubicBezTo>
                      <a:pt x="32" y="27"/>
                      <a:pt x="32" y="27"/>
                      <a:pt x="31" y="28"/>
                    </a:cubicBezTo>
                    <a:cubicBezTo>
                      <a:pt x="30" y="28"/>
                      <a:pt x="28" y="29"/>
                      <a:pt x="27" y="30"/>
                    </a:cubicBezTo>
                    <a:cubicBezTo>
                      <a:pt x="25" y="32"/>
                      <a:pt x="22" y="34"/>
                      <a:pt x="19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7" y="32"/>
                      <a:pt x="16" y="30"/>
                      <a:pt x="16" y="29"/>
                    </a:cubicBezTo>
                    <a:cubicBezTo>
                      <a:pt x="16" y="29"/>
                      <a:pt x="15" y="28"/>
                      <a:pt x="14" y="27"/>
                    </a:cubicBezTo>
                    <a:cubicBezTo>
                      <a:pt x="12" y="25"/>
                      <a:pt x="10" y="24"/>
                      <a:pt x="10" y="22"/>
                    </a:cubicBezTo>
                    <a:cubicBezTo>
                      <a:pt x="10" y="21"/>
                      <a:pt x="9" y="20"/>
                      <a:pt x="8" y="19"/>
                    </a:cubicBezTo>
                    <a:cubicBezTo>
                      <a:pt x="7" y="17"/>
                      <a:pt x="6" y="16"/>
                      <a:pt x="7" y="14"/>
                    </a:cubicBezTo>
                    <a:cubicBezTo>
                      <a:pt x="7" y="13"/>
                      <a:pt x="6" y="12"/>
                      <a:pt x="5" y="11"/>
                    </a:cubicBezTo>
                    <a:cubicBezTo>
                      <a:pt x="4" y="9"/>
                      <a:pt x="3" y="8"/>
                      <a:pt x="3" y="6"/>
                    </a:cubicBezTo>
                    <a:cubicBezTo>
                      <a:pt x="4" y="6"/>
                      <a:pt x="4" y="5"/>
                      <a:pt x="6" y="5"/>
                    </a:cubicBezTo>
                    <a:cubicBezTo>
                      <a:pt x="8" y="5"/>
                      <a:pt x="10" y="7"/>
                      <a:pt x="12" y="8"/>
                    </a:cubicBezTo>
                    <a:cubicBezTo>
                      <a:pt x="12" y="8"/>
                      <a:pt x="14" y="9"/>
                      <a:pt x="16" y="9"/>
                    </a:cubicBezTo>
                    <a:cubicBezTo>
                      <a:pt x="17" y="9"/>
                      <a:pt x="17" y="9"/>
                      <a:pt x="18" y="8"/>
                    </a:cubicBezTo>
                    <a:cubicBezTo>
                      <a:pt x="18" y="8"/>
                      <a:pt x="17" y="8"/>
                      <a:pt x="16" y="7"/>
                    </a:cubicBezTo>
                    <a:cubicBezTo>
                      <a:pt x="16" y="7"/>
                      <a:pt x="15" y="6"/>
                      <a:pt x="14" y="5"/>
                    </a:cubicBezTo>
                    <a:cubicBezTo>
                      <a:pt x="14" y="4"/>
                      <a:pt x="15" y="2"/>
                      <a:pt x="16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1"/>
                      <a:pt x="20" y="1"/>
                      <a:pt x="20" y="2"/>
                    </a:cubicBezTo>
                    <a:cubicBezTo>
                      <a:pt x="22" y="2"/>
                      <a:pt x="24" y="4"/>
                      <a:pt x="26" y="5"/>
                    </a:cubicBezTo>
                    <a:cubicBezTo>
                      <a:pt x="26" y="6"/>
                      <a:pt x="27" y="6"/>
                      <a:pt x="27" y="7"/>
                    </a:cubicBezTo>
                    <a:cubicBezTo>
                      <a:pt x="28" y="6"/>
                      <a:pt x="29" y="7"/>
                      <a:pt x="30" y="7"/>
                    </a:cubicBezTo>
                    <a:cubicBezTo>
                      <a:pt x="30" y="7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3" y="6"/>
                      <a:pt x="34" y="5"/>
                    </a:cubicBezTo>
                    <a:cubicBezTo>
                      <a:pt x="35" y="5"/>
                      <a:pt x="37" y="4"/>
                      <a:pt x="37" y="3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4" y="8"/>
                      <a:pt x="46" y="12"/>
                      <a:pt x="48" y="14"/>
                    </a:cubicBezTo>
                    <a:cubicBezTo>
                      <a:pt x="51" y="19"/>
                      <a:pt x="47" y="29"/>
                      <a:pt x="42" y="36"/>
                    </a:cubicBezTo>
                    <a:cubicBezTo>
                      <a:pt x="41" y="37"/>
                      <a:pt x="40" y="39"/>
                      <a:pt x="40" y="41"/>
                    </a:cubicBezTo>
                    <a:lnTo>
                      <a:pt x="40" y="42"/>
                    </a:lnTo>
                    <a:close/>
                    <a:moveTo>
                      <a:pt x="33" y="36"/>
                    </a:moveTo>
                    <a:cubicBezTo>
                      <a:pt x="34" y="36"/>
                      <a:pt x="36" y="38"/>
                      <a:pt x="38" y="39"/>
                    </a:cubicBezTo>
                    <a:cubicBezTo>
                      <a:pt x="38" y="37"/>
                      <a:pt x="39" y="36"/>
                      <a:pt x="40" y="34"/>
                    </a:cubicBezTo>
                    <a:cubicBezTo>
                      <a:pt x="45" y="28"/>
                      <a:pt x="48" y="19"/>
                      <a:pt x="46" y="15"/>
                    </a:cubicBezTo>
                    <a:cubicBezTo>
                      <a:pt x="45" y="13"/>
                      <a:pt x="42" y="9"/>
                      <a:pt x="39" y="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7" y="6"/>
                      <a:pt x="36" y="7"/>
                      <a:pt x="35" y="7"/>
                    </a:cubicBezTo>
                    <a:cubicBezTo>
                      <a:pt x="34" y="7"/>
                      <a:pt x="33" y="8"/>
                      <a:pt x="33" y="8"/>
                    </a:cubicBezTo>
                    <a:cubicBezTo>
                      <a:pt x="32" y="9"/>
                      <a:pt x="31" y="10"/>
                      <a:pt x="31" y="10"/>
                    </a:cubicBezTo>
                    <a:cubicBezTo>
                      <a:pt x="30" y="10"/>
                      <a:pt x="29" y="9"/>
                      <a:pt x="29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6" y="9"/>
                      <a:pt x="25" y="8"/>
                      <a:pt x="24" y="7"/>
                    </a:cubicBezTo>
                    <a:cubicBezTo>
                      <a:pt x="23" y="5"/>
                      <a:pt x="21" y="4"/>
                      <a:pt x="20" y="4"/>
                    </a:cubicBezTo>
                    <a:cubicBezTo>
                      <a:pt x="19" y="4"/>
                      <a:pt x="18" y="3"/>
                      <a:pt x="17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7" y="5"/>
                      <a:pt x="18" y="6"/>
                    </a:cubicBezTo>
                    <a:cubicBezTo>
                      <a:pt x="19" y="6"/>
                      <a:pt x="20" y="7"/>
                      <a:pt x="20" y="8"/>
                    </a:cubicBezTo>
                    <a:cubicBezTo>
                      <a:pt x="20" y="9"/>
                      <a:pt x="20" y="9"/>
                      <a:pt x="19" y="10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4" y="11"/>
                      <a:pt x="11" y="10"/>
                      <a:pt x="10" y="9"/>
                    </a:cubicBezTo>
                    <a:cubicBezTo>
                      <a:pt x="9" y="8"/>
                      <a:pt x="7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9"/>
                      <a:pt x="7" y="10"/>
                    </a:cubicBezTo>
                    <a:cubicBezTo>
                      <a:pt x="8" y="11"/>
                      <a:pt x="9" y="13"/>
                      <a:pt x="9" y="15"/>
                    </a:cubicBezTo>
                    <a:cubicBezTo>
                      <a:pt x="8" y="15"/>
                      <a:pt x="9" y="16"/>
                      <a:pt x="10" y="17"/>
                    </a:cubicBezTo>
                    <a:cubicBezTo>
                      <a:pt x="11" y="19"/>
                      <a:pt x="12" y="20"/>
                      <a:pt x="12" y="22"/>
                    </a:cubicBezTo>
                    <a:cubicBezTo>
                      <a:pt x="12" y="23"/>
                      <a:pt x="14" y="24"/>
                      <a:pt x="15" y="25"/>
                    </a:cubicBezTo>
                    <a:cubicBezTo>
                      <a:pt x="16" y="26"/>
                      <a:pt x="18" y="28"/>
                      <a:pt x="18" y="29"/>
                    </a:cubicBezTo>
                    <a:cubicBezTo>
                      <a:pt x="18" y="29"/>
                      <a:pt x="18" y="30"/>
                      <a:pt x="19" y="33"/>
                    </a:cubicBezTo>
                    <a:cubicBezTo>
                      <a:pt x="22" y="32"/>
                      <a:pt x="24" y="30"/>
                      <a:pt x="26" y="29"/>
                    </a:cubicBezTo>
                    <a:cubicBezTo>
                      <a:pt x="27" y="28"/>
                      <a:pt x="29" y="27"/>
                      <a:pt x="30" y="26"/>
                    </a:cubicBezTo>
                    <a:cubicBezTo>
                      <a:pt x="32" y="25"/>
                      <a:pt x="33" y="25"/>
                      <a:pt x="34" y="27"/>
                    </a:cubicBezTo>
                    <a:cubicBezTo>
                      <a:pt x="35" y="29"/>
                      <a:pt x="34" y="34"/>
                      <a:pt x="33" y="36"/>
                    </a:cubicBezTo>
                    <a:close/>
                    <a:moveTo>
                      <a:pt x="14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1" y="36"/>
                      <a:pt x="11" y="36"/>
                    </a:cubicBezTo>
                    <a:cubicBezTo>
                      <a:pt x="6" y="36"/>
                      <a:pt x="5" y="35"/>
                      <a:pt x="5" y="33"/>
                    </a:cubicBezTo>
                    <a:cubicBezTo>
                      <a:pt x="5" y="33"/>
                      <a:pt x="5" y="33"/>
                      <a:pt x="4" y="32"/>
                    </a:cubicBezTo>
                    <a:cubicBezTo>
                      <a:pt x="2" y="31"/>
                      <a:pt x="1" y="29"/>
                      <a:pt x="1" y="28"/>
                    </a:cubicBezTo>
                    <a:cubicBezTo>
                      <a:pt x="1" y="27"/>
                      <a:pt x="0" y="27"/>
                      <a:pt x="0" y="2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6"/>
                      <a:pt x="5" y="26"/>
                      <a:pt x="6" y="27"/>
                    </a:cubicBezTo>
                    <a:cubicBezTo>
                      <a:pt x="6" y="27"/>
                      <a:pt x="6" y="27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8" y="27"/>
                      <a:pt x="8" y="27"/>
                    </a:cubicBezTo>
                    <a:cubicBezTo>
                      <a:pt x="9" y="27"/>
                      <a:pt x="10" y="28"/>
                      <a:pt x="11" y="29"/>
                    </a:cubicBezTo>
                    <a:cubicBezTo>
                      <a:pt x="14" y="32"/>
                      <a:pt x="14" y="33"/>
                      <a:pt x="14" y="35"/>
                    </a:cubicBezTo>
                    <a:lnTo>
                      <a:pt x="14" y="36"/>
                    </a:lnTo>
                    <a:close/>
                    <a:moveTo>
                      <a:pt x="7" y="33"/>
                    </a:moveTo>
                    <a:cubicBezTo>
                      <a:pt x="8" y="33"/>
                      <a:pt x="8" y="34"/>
                      <a:pt x="11" y="34"/>
                    </a:cubicBezTo>
                    <a:cubicBezTo>
                      <a:pt x="11" y="34"/>
                      <a:pt x="12" y="34"/>
                      <a:pt x="12" y="34"/>
                    </a:cubicBezTo>
                    <a:cubicBezTo>
                      <a:pt x="12" y="33"/>
                      <a:pt x="11" y="33"/>
                      <a:pt x="10" y="31"/>
                    </a:cubicBezTo>
                    <a:cubicBezTo>
                      <a:pt x="9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7" y="30"/>
                    </a:cubicBezTo>
                    <a:cubicBezTo>
                      <a:pt x="7" y="30"/>
                      <a:pt x="6" y="30"/>
                      <a:pt x="6" y="29"/>
                    </a:cubicBezTo>
                    <a:cubicBezTo>
                      <a:pt x="5" y="29"/>
                      <a:pt x="5" y="29"/>
                      <a:pt x="4" y="29"/>
                    </a:cubicBezTo>
                    <a:cubicBezTo>
                      <a:pt x="4" y="29"/>
                      <a:pt x="3" y="28"/>
                      <a:pt x="3" y="28"/>
                    </a:cubicBezTo>
                    <a:cubicBezTo>
                      <a:pt x="3" y="29"/>
                      <a:pt x="4" y="30"/>
                      <a:pt x="5" y="30"/>
                    </a:cubicBezTo>
                    <a:cubicBezTo>
                      <a:pt x="7" y="31"/>
                      <a:pt x="7" y="32"/>
                      <a:pt x="7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1" name="Google Shape;412;p3">
                <a:extLst>
                  <a:ext uri="{FF2B5EF4-FFF2-40B4-BE49-F238E27FC236}">
                    <a16:creationId xmlns:a16="http://schemas.microsoft.com/office/drawing/2014/main" id="{23D79E83-E4ED-4A4F-BB9E-8FE78D84A273}"/>
                  </a:ext>
                </a:extLst>
              </p:cNvPr>
              <p:cNvSpPr/>
              <p:nvPr/>
            </p:nvSpPr>
            <p:spPr>
              <a:xfrm>
                <a:off x="4737" y="2833"/>
                <a:ext cx="112" cy="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99" extrusionOk="0">
                    <a:moveTo>
                      <a:pt x="134" y="14"/>
                    </a:moveTo>
                    <a:cubicBezTo>
                      <a:pt x="132" y="14"/>
                      <a:pt x="132" y="12"/>
                      <a:pt x="130" y="11"/>
                    </a:cubicBezTo>
                    <a:cubicBezTo>
                      <a:pt x="128" y="10"/>
                      <a:pt x="123" y="15"/>
                      <a:pt x="119" y="18"/>
                    </a:cubicBezTo>
                    <a:cubicBezTo>
                      <a:pt x="118" y="19"/>
                      <a:pt x="116" y="19"/>
                      <a:pt x="114" y="20"/>
                    </a:cubicBezTo>
                    <a:cubicBezTo>
                      <a:pt x="112" y="20"/>
                      <a:pt x="110" y="21"/>
                      <a:pt x="110" y="20"/>
                    </a:cubicBezTo>
                    <a:cubicBezTo>
                      <a:pt x="107" y="17"/>
                      <a:pt x="113" y="10"/>
                      <a:pt x="109" y="8"/>
                    </a:cubicBezTo>
                    <a:cubicBezTo>
                      <a:pt x="105" y="6"/>
                      <a:pt x="109" y="0"/>
                      <a:pt x="105" y="0"/>
                    </a:cubicBezTo>
                    <a:cubicBezTo>
                      <a:pt x="102" y="0"/>
                      <a:pt x="97" y="6"/>
                      <a:pt x="97" y="8"/>
                    </a:cubicBezTo>
                    <a:cubicBezTo>
                      <a:pt x="97" y="11"/>
                      <a:pt x="87" y="10"/>
                      <a:pt x="87" y="13"/>
                    </a:cubicBezTo>
                    <a:cubicBezTo>
                      <a:pt x="87" y="16"/>
                      <a:pt x="79" y="13"/>
                      <a:pt x="78" y="16"/>
                    </a:cubicBezTo>
                    <a:cubicBezTo>
                      <a:pt x="76" y="19"/>
                      <a:pt x="72" y="13"/>
                      <a:pt x="69" y="13"/>
                    </a:cubicBezTo>
                    <a:cubicBezTo>
                      <a:pt x="67" y="13"/>
                      <a:pt x="65" y="10"/>
                      <a:pt x="61" y="11"/>
                    </a:cubicBezTo>
                    <a:cubicBezTo>
                      <a:pt x="58" y="12"/>
                      <a:pt x="56" y="10"/>
                      <a:pt x="53" y="9"/>
                    </a:cubicBezTo>
                    <a:cubicBezTo>
                      <a:pt x="50" y="9"/>
                      <a:pt x="49" y="15"/>
                      <a:pt x="46" y="14"/>
                    </a:cubicBezTo>
                    <a:cubicBezTo>
                      <a:pt x="42" y="13"/>
                      <a:pt x="41" y="20"/>
                      <a:pt x="40" y="23"/>
                    </a:cubicBezTo>
                    <a:cubicBezTo>
                      <a:pt x="39" y="27"/>
                      <a:pt x="26" y="27"/>
                      <a:pt x="26" y="31"/>
                    </a:cubicBezTo>
                    <a:cubicBezTo>
                      <a:pt x="26" y="36"/>
                      <a:pt x="18" y="37"/>
                      <a:pt x="18" y="34"/>
                    </a:cubicBezTo>
                    <a:cubicBezTo>
                      <a:pt x="17" y="32"/>
                      <a:pt x="12" y="33"/>
                      <a:pt x="11" y="32"/>
                    </a:cubicBezTo>
                    <a:cubicBezTo>
                      <a:pt x="10" y="32"/>
                      <a:pt x="6" y="33"/>
                      <a:pt x="7" y="37"/>
                    </a:cubicBezTo>
                    <a:cubicBezTo>
                      <a:pt x="7" y="41"/>
                      <a:pt x="3" y="43"/>
                      <a:pt x="3" y="45"/>
                    </a:cubicBezTo>
                    <a:cubicBezTo>
                      <a:pt x="2" y="46"/>
                      <a:pt x="0" y="51"/>
                      <a:pt x="2" y="53"/>
                    </a:cubicBezTo>
                    <a:cubicBezTo>
                      <a:pt x="3" y="55"/>
                      <a:pt x="0" y="59"/>
                      <a:pt x="2" y="63"/>
                    </a:cubicBezTo>
                    <a:cubicBezTo>
                      <a:pt x="4" y="68"/>
                      <a:pt x="2" y="73"/>
                      <a:pt x="3" y="74"/>
                    </a:cubicBezTo>
                    <a:cubicBezTo>
                      <a:pt x="4" y="76"/>
                      <a:pt x="11" y="75"/>
                      <a:pt x="13" y="79"/>
                    </a:cubicBezTo>
                    <a:cubicBezTo>
                      <a:pt x="14" y="84"/>
                      <a:pt x="3" y="91"/>
                      <a:pt x="3" y="93"/>
                    </a:cubicBezTo>
                    <a:cubicBezTo>
                      <a:pt x="3" y="94"/>
                      <a:pt x="4" y="95"/>
                      <a:pt x="5" y="96"/>
                    </a:cubicBezTo>
                    <a:cubicBezTo>
                      <a:pt x="9" y="97"/>
                      <a:pt x="15" y="97"/>
                      <a:pt x="20" y="98"/>
                    </a:cubicBezTo>
                    <a:cubicBezTo>
                      <a:pt x="26" y="99"/>
                      <a:pt x="58" y="94"/>
                      <a:pt x="58" y="93"/>
                    </a:cubicBezTo>
                    <a:cubicBezTo>
                      <a:pt x="59" y="92"/>
                      <a:pt x="57" y="85"/>
                      <a:pt x="58" y="83"/>
                    </a:cubicBezTo>
                    <a:cubicBezTo>
                      <a:pt x="58" y="82"/>
                      <a:pt x="62" y="79"/>
                      <a:pt x="65" y="79"/>
                    </a:cubicBezTo>
                    <a:cubicBezTo>
                      <a:pt x="69" y="79"/>
                      <a:pt x="72" y="80"/>
                      <a:pt x="72" y="77"/>
                    </a:cubicBezTo>
                    <a:cubicBezTo>
                      <a:pt x="72" y="75"/>
                      <a:pt x="81" y="71"/>
                      <a:pt x="82" y="74"/>
                    </a:cubicBezTo>
                    <a:cubicBezTo>
                      <a:pt x="83" y="76"/>
                      <a:pt x="86" y="75"/>
                      <a:pt x="87" y="69"/>
                    </a:cubicBezTo>
                    <a:cubicBezTo>
                      <a:pt x="87" y="64"/>
                      <a:pt x="86" y="59"/>
                      <a:pt x="90" y="59"/>
                    </a:cubicBezTo>
                    <a:cubicBezTo>
                      <a:pt x="93" y="59"/>
                      <a:pt x="97" y="57"/>
                      <a:pt x="96" y="55"/>
                    </a:cubicBezTo>
                    <a:cubicBezTo>
                      <a:pt x="96" y="53"/>
                      <a:pt x="92" y="50"/>
                      <a:pt x="93" y="49"/>
                    </a:cubicBezTo>
                    <a:cubicBezTo>
                      <a:pt x="94" y="48"/>
                      <a:pt x="103" y="52"/>
                      <a:pt x="104" y="49"/>
                    </a:cubicBezTo>
                    <a:cubicBezTo>
                      <a:pt x="105" y="47"/>
                      <a:pt x="104" y="44"/>
                      <a:pt x="105" y="41"/>
                    </a:cubicBezTo>
                    <a:cubicBezTo>
                      <a:pt x="106" y="39"/>
                      <a:pt x="110" y="37"/>
                      <a:pt x="110" y="35"/>
                    </a:cubicBezTo>
                    <a:cubicBezTo>
                      <a:pt x="109" y="32"/>
                      <a:pt x="110" y="31"/>
                      <a:pt x="108" y="29"/>
                    </a:cubicBezTo>
                    <a:cubicBezTo>
                      <a:pt x="106" y="27"/>
                      <a:pt x="107" y="24"/>
                      <a:pt x="109" y="24"/>
                    </a:cubicBezTo>
                    <a:cubicBezTo>
                      <a:pt x="110" y="24"/>
                      <a:pt x="110" y="24"/>
                      <a:pt x="111" y="23"/>
                    </a:cubicBezTo>
                    <a:cubicBezTo>
                      <a:pt x="113" y="23"/>
                      <a:pt x="114" y="23"/>
                      <a:pt x="116" y="22"/>
                    </a:cubicBezTo>
                    <a:cubicBezTo>
                      <a:pt x="119" y="19"/>
                      <a:pt x="126" y="17"/>
                      <a:pt x="129" y="18"/>
                    </a:cubicBezTo>
                    <a:cubicBezTo>
                      <a:pt x="131" y="19"/>
                      <a:pt x="136" y="18"/>
                      <a:pt x="139" y="15"/>
                    </a:cubicBezTo>
                    <a:cubicBezTo>
                      <a:pt x="137" y="14"/>
                      <a:pt x="135" y="14"/>
                      <a:pt x="134" y="14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2" name="Google Shape;413;p3">
                <a:extLst>
                  <a:ext uri="{FF2B5EF4-FFF2-40B4-BE49-F238E27FC236}">
                    <a16:creationId xmlns:a16="http://schemas.microsoft.com/office/drawing/2014/main" id="{DEABC6A1-D2E5-9645-99F3-C29C2371199B}"/>
                  </a:ext>
                </a:extLst>
              </p:cNvPr>
              <p:cNvSpPr/>
              <p:nvPr/>
            </p:nvSpPr>
            <p:spPr>
              <a:xfrm>
                <a:off x="4736" y="2833"/>
                <a:ext cx="114" cy="8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00" extrusionOk="0">
                    <a:moveTo>
                      <a:pt x="23" y="100"/>
                    </a:moveTo>
                    <a:cubicBezTo>
                      <a:pt x="22" y="100"/>
                      <a:pt x="21" y="100"/>
                      <a:pt x="20" y="100"/>
                    </a:cubicBezTo>
                    <a:cubicBezTo>
                      <a:pt x="16" y="99"/>
                      <a:pt x="11" y="99"/>
                      <a:pt x="6" y="98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4" y="97"/>
                      <a:pt x="3" y="95"/>
                      <a:pt x="3" y="94"/>
                    </a:cubicBezTo>
                    <a:cubicBezTo>
                      <a:pt x="3" y="93"/>
                      <a:pt x="4" y="92"/>
                      <a:pt x="7" y="89"/>
                    </a:cubicBezTo>
                    <a:cubicBezTo>
                      <a:pt x="9" y="87"/>
                      <a:pt x="13" y="83"/>
                      <a:pt x="13" y="81"/>
                    </a:cubicBezTo>
                    <a:cubicBezTo>
                      <a:pt x="12" y="79"/>
                      <a:pt x="9" y="78"/>
                      <a:pt x="7" y="78"/>
                    </a:cubicBezTo>
                    <a:cubicBezTo>
                      <a:pt x="5" y="77"/>
                      <a:pt x="4" y="77"/>
                      <a:pt x="3" y="76"/>
                    </a:cubicBezTo>
                    <a:cubicBezTo>
                      <a:pt x="3" y="75"/>
                      <a:pt x="3" y="74"/>
                      <a:pt x="3" y="72"/>
                    </a:cubicBezTo>
                    <a:cubicBezTo>
                      <a:pt x="3" y="70"/>
                      <a:pt x="3" y="67"/>
                      <a:pt x="2" y="65"/>
                    </a:cubicBezTo>
                    <a:cubicBezTo>
                      <a:pt x="1" y="62"/>
                      <a:pt x="1" y="60"/>
                      <a:pt x="2" y="58"/>
                    </a:cubicBezTo>
                    <a:cubicBezTo>
                      <a:pt x="2" y="56"/>
                      <a:pt x="2" y="55"/>
                      <a:pt x="2" y="55"/>
                    </a:cubicBezTo>
                    <a:cubicBezTo>
                      <a:pt x="0" y="52"/>
                      <a:pt x="2" y="49"/>
                      <a:pt x="2" y="47"/>
                    </a:cubicBezTo>
                    <a:cubicBezTo>
                      <a:pt x="3" y="46"/>
                      <a:pt x="3" y="46"/>
                      <a:pt x="3" y="45"/>
                    </a:cubicBezTo>
                    <a:cubicBezTo>
                      <a:pt x="3" y="45"/>
                      <a:pt x="4" y="44"/>
                      <a:pt x="4" y="43"/>
                    </a:cubicBezTo>
                    <a:cubicBezTo>
                      <a:pt x="5" y="42"/>
                      <a:pt x="7" y="40"/>
                      <a:pt x="7" y="38"/>
                    </a:cubicBezTo>
                    <a:cubicBezTo>
                      <a:pt x="6" y="36"/>
                      <a:pt x="7" y="35"/>
                      <a:pt x="8" y="34"/>
                    </a:cubicBezTo>
                    <a:cubicBezTo>
                      <a:pt x="9" y="32"/>
                      <a:pt x="11" y="32"/>
                      <a:pt x="12" y="33"/>
                    </a:cubicBezTo>
                    <a:cubicBezTo>
                      <a:pt x="12" y="33"/>
                      <a:pt x="13" y="33"/>
                      <a:pt x="13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3"/>
                      <a:pt x="19" y="33"/>
                      <a:pt x="20" y="35"/>
                    </a:cubicBezTo>
                    <a:cubicBezTo>
                      <a:pt x="20" y="35"/>
                      <a:pt x="20" y="36"/>
                      <a:pt x="21" y="36"/>
                    </a:cubicBezTo>
                    <a:cubicBezTo>
                      <a:pt x="23" y="36"/>
                      <a:pt x="25" y="35"/>
                      <a:pt x="25" y="34"/>
                    </a:cubicBezTo>
                    <a:cubicBezTo>
                      <a:pt x="26" y="34"/>
                      <a:pt x="26" y="33"/>
                      <a:pt x="26" y="32"/>
                    </a:cubicBezTo>
                    <a:cubicBezTo>
                      <a:pt x="26" y="29"/>
                      <a:pt x="30" y="28"/>
                      <a:pt x="34" y="27"/>
                    </a:cubicBezTo>
                    <a:cubicBezTo>
                      <a:pt x="36" y="26"/>
                      <a:pt x="39" y="25"/>
                      <a:pt x="40" y="24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19"/>
                      <a:pt x="43" y="14"/>
                      <a:pt x="46" y="14"/>
                    </a:cubicBezTo>
                    <a:cubicBezTo>
                      <a:pt x="46" y="14"/>
                      <a:pt x="47" y="14"/>
                      <a:pt x="47" y="14"/>
                    </a:cubicBezTo>
                    <a:cubicBezTo>
                      <a:pt x="48" y="14"/>
                      <a:pt x="49" y="13"/>
                      <a:pt x="50" y="12"/>
                    </a:cubicBezTo>
                    <a:cubicBezTo>
                      <a:pt x="51" y="10"/>
                      <a:pt x="53" y="9"/>
                      <a:pt x="54" y="9"/>
                    </a:cubicBezTo>
                    <a:cubicBezTo>
                      <a:pt x="55" y="9"/>
                      <a:pt x="56" y="10"/>
                      <a:pt x="57" y="10"/>
                    </a:cubicBezTo>
                    <a:cubicBezTo>
                      <a:pt x="59" y="11"/>
                      <a:pt x="60" y="11"/>
                      <a:pt x="62" y="11"/>
                    </a:cubicBezTo>
                    <a:cubicBezTo>
                      <a:pt x="62" y="11"/>
                      <a:pt x="63" y="10"/>
                      <a:pt x="63" y="10"/>
                    </a:cubicBezTo>
                    <a:cubicBezTo>
                      <a:pt x="65" y="10"/>
                      <a:pt x="66" y="11"/>
                      <a:pt x="68" y="12"/>
                    </a:cubicBezTo>
                    <a:cubicBezTo>
                      <a:pt x="69" y="13"/>
                      <a:pt x="69" y="13"/>
                      <a:pt x="70" y="13"/>
                    </a:cubicBezTo>
                    <a:cubicBezTo>
                      <a:pt x="72" y="13"/>
                      <a:pt x="73" y="14"/>
                      <a:pt x="74" y="15"/>
                    </a:cubicBezTo>
                    <a:cubicBezTo>
                      <a:pt x="75" y="16"/>
                      <a:pt x="77" y="17"/>
                      <a:pt x="77" y="17"/>
                    </a:cubicBezTo>
                    <a:cubicBezTo>
                      <a:pt x="77" y="17"/>
                      <a:pt x="77" y="17"/>
                      <a:pt x="78" y="16"/>
                    </a:cubicBezTo>
                    <a:cubicBezTo>
                      <a:pt x="79" y="14"/>
                      <a:pt x="82" y="14"/>
                      <a:pt x="83" y="14"/>
                    </a:cubicBezTo>
                    <a:cubicBezTo>
                      <a:pt x="83" y="14"/>
                      <a:pt x="84" y="14"/>
                      <a:pt x="84" y="14"/>
                    </a:cubicBezTo>
                    <a:cubicBezTo>
                      <a:pt x="85" y="14"/>
                      <a:pt x="85" y="14"/>
                      <a:pt x="86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12"/>
                      <a:pt x="90" y="11"/>
                      <a:pt x="93" y="11"/>
                    </a:cubicBezTo>
                    <a:cubicBezTo>
                      <a:pt x="94" y="11"/>
                      <a:pt x="97" y="10"/>
                      <a:pt x="97" y="9"/>
                    </a:cubicBezTo>
                    <a:cubicBezTo>
                      <a:pt x="97" y="6"/>
                      <a:pt x="102" y="0"/>
                      <a:pt x="107" y="0"/>
                    </a:cubicBezTo>
                    <a:cubicBezTo>
                      <a:pt x="109" y="0"/>
                      <a:pt x="109" y="3"/>
                      <a:pt x="109" y="4"/>
                    </a:cubicBezTo>
                    <a:cubicBezTo>
                      <a:pt x="109" y="6"/>
                      <a:pt x="109" y="7"/>
                      <a:pt x="111" y="8"/>
                    </a:cubicBezTo>
                    <a:cubicBezTo>
                      <a:pt x="114" y="10"/>
                      <a:pt x="113" y="13"/>
                      <a:pt x="112" y="16"/>
                    </a:cubicBezTo>
                    <a:cubicBezTo>
                      <a:pt x="111" y="17"/>
                      <a:pt x="111" y="19"/>
                      <a:pt x="111" y="20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3" y="20"/>
                      <a:pt x="114" y="20"/>
                      <a:pt x="115" y="20"/>
                    </a:cubicBezTo>
                    <a:cubicBezTo>
                      <a:pt x="116" y="19"/>
                      <a:pt x="117" y="19"/>
                      <a:pt x="118" y="19"/>
                    </a:cubicBezTo>
                    <a:cubicBezTo>
                      <a:pt x="118" y="19"/>
                      <a:pt x="119" y="18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6" y="13"/>
                      <a:pt x="129" y="10"/>
                      <a:pt x="131" y="11"/>
                    </a:cubicBezTo>
                    <a:cubicBezTo>
                      <a:pt x="132" y="12"/>
                      <a:pt x="133" y="13"/>
                      <a:pt x="133" y="13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6" y="14"/>
                      <a:pt x="138" y="14"/>
                      <a:pt x="140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38" y="19"/>
                      <a:pt x="134" y="20"/>
                      <a:pt x="132" y="20"/>
                    </a:cubicBezTo>
                    <a:cubicBezTo>
                      <a:pt x="132" y="20"/>
                      <a:pt x="132" y="20"/>
                      <a:pt x="132" y="20"/>
                    </a:cubicBezTo>
                    <a:cubicBezTo>
                      <a:pt x="131" y="20"/>
                      <a:pt x="130" y="20"/>
                      <a:pt x="129" y="20"/>
                    </a:cubicBezTo>
                    <a:cubicBezTo>
                      <a:pt x="129" y="20"/>
                      <a:pt x="129" y="20"/>
                      <a:pt x="128" y="20"/>
                    </a:cubicBezTo>
                    <a:cubicBezTo>
                      <a:pt x="125" y="20"/>
                      <a:pt x="120" y="21"/>
                      <a:pt x="117" y="23"/>
                    </a:cubicBezTo>
                    <a:cubicBezTo>
                      <a:pt x="116" y="25"/>
                      <a:pt x="114" y="25"/>
                      <a:pt x="112" y="25"/>
                    </a:cubicBezTo>
                    <a:cubicBezTo>
                      <a:pt x="111" y="26"/>
                      <a:pt x="111" y="26"/>
                      <a:pt x="110" y="26"/>
                    </a:cubicBezTo>
                    <a:cubicBezTo>
                      <a:pt x="110" y="26"/>
                      <a:pt x="109" y="26"/>
                      <a:pt x="109" y="27"/>
                    </a:cubicBezTo>
                    <a:cubicBezTo>
                      <a:pt x="109" y="28"/>
                      <a:pt x="109" y="28"/>
                      <a:pt x="110" y="29"/>
                    </a:cubicBezTo>
                    <a:cubicBezTo>
                      <a:pt x="111" y="31"/>
                      <a:pt x="111" y="32"/>
                      <a:pt x="112" y="34"/>
                    </a:cubicBezTo>
                    <a:cubicBezTo>
                      <a:pt x="112" y="34"/>
                      <a:pt x="112" y="35"/>
                      <a:pt x="112" y="35"/>
                    </a:cubicBezTo>
                    <a:cubicBezTo>
                      <a:pt x="112" y="37"/>
                      <a:pt x="110" y="39"/>
                      <a:pt x="109" y="41"/>
                    </a:cubicBezTo>
                    <a:cubicBezTo>
                      <a:pt x="108" y="41"/>
                      <a:pt x="107" y="42"/>
                      <a:pt x="107" y="43"/>
                    </a:cubicBezTo>
                    <a:cubicBezTo>
                      <a:pt x="106" y="44"/>
                      <a:pt x="106" y="45"/>
                      <a:pt x="107" y="46"/>
                    </a:cubicBezTo>
                    <a:cubicBezTo>
                      <a:pt x="107" y="48"/>
                      <a:pt x="107" y="49"/>
                      <a:pt x="106" y="51"/>
                    </a:cubicBezTo>
                    <a:cubicBezTo>
                      <a:pt x="106" y="52"/>
                      <a:pt x="105" y="52"/>
                      <a:pt x="103" y="52"/>
                    </a:cubicBezTo>
                    <a:cubicBezTo>
                      <a:pt x="102" y="52"/>
                      <a:pt x="100" y="52"/>
                      <a:pt x="98" y="51"/>
                    </a:cubicBezTo>
                    <a:cubicBezTo>
                      <a:pt x="97" y="51"/>
                      <a:pt x="96" y="51"/>
                      <a:pt x="95" y="51"/>
                    </a:cubicBezTo>
                    <a:cubicBezTo>
                      <a:pt x="95" y="51"/>
                      <a:pt x="96" y="52"/>
                      <a:pt x="97" y="53"/>
                    </a:cubicBezTo>
                    <a:cubicBezTo>
                      <a:pt x="98" y="54"/>
                      <a:pt x="98" y="55"/>
                      <a:pt x="98" y="56"/>
                    </a:cubicBezTo>
                    <a:cubicBezTo>
                      <a:pt x="99" y="56"/>
                      <a:pt x="99" y="57"/>
                      <a:pt x="98" y="58"/>
                    </a:cubicBezTo>
                    <a:cubicBezTo>
                      <a:pt x="97" y="60"/>
                      <a:pt x="94" y="61"/>
                      <a:pt x="91" y="61"/>
                    </a:cubicBezTo>
                    <a:cubicBezTo>
                      <a:pt x="89" y="61"/>
                      <a:pt x="89" y="63"/>
                      <a:pt x="89" y="68"/>
                    </a:cubicBezTo>
                    <a:cubicBezTo>
                      <a:pt x="89" y="69"/>
                      <a:pt x="89" y="69"/>
                      <a:pt x="89" y="70"/>
                    </a:cubicBezTo>
                    <a:cubicBezTo>
                      <a:pt x="89" y="75"/>
                      <a:pt x="87" y="77"/>
                      <a:pt x="85" y="77"/>
                    </a:cubicBezTo>
                    <a:cubicBezTo>
                      <a:pt x="84" y="77"/>
                      <a:pt x="83" y="76"/>
                      <a:pt x="82" y="75"/>
                    </a:cubicBezTo>
                    <a:cubicBezTo>
                      <a:pt x="82" y="75"/>
                      <a:pt x="82" y="75"/>
                      <a:pt x="81" y="75"/>
                    </a:cubicBezTo>
                    <a:cubicBezTo>
                      <a:pt x="80" y="75"/>
                      <a:pt x="78" y="75"/>
                      <a:pt x="76" y="76"/>
                    </a:cubicBezTo>
                    <a:cubicBezTo>
                      <a:pt x="74" y="77"/>
                      <a:pt x="74" y="78"/>
                      <a:pt x="74" y="78"/>
                    </a:cubicBezTo>
                    <a:cubicBezTo>
                      <a:pt x="74" y="80"/>
                      <a:pt x="73" y="81"/>
                      <a:pt x="70" y="81"/>
                    </a:cubicBezTo>
                    <a:cubicBezTo>
                      <a:pt x="69" y="81"/>
                      <a:pt x="68" y="81"/>
                      <a:pt x="67" y="81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3" y="81"/>
                      <a:pt x="60" y="84"/>
                      <a:pt x="60" y="85"/>
                    </a:cubicBezTo>
                    <a:cubicBezTo>
                      <a:pt x="60" y="85"/>
                      <a:pt x="60" y="87"/>
                      <a:pt x="60" y="89"/>
                    </a:cubicBezTo>
                    <a:cubicBezTo>
                      <a:pt x="61" y="92"/>
                      <a:pt x="61" y="94"/>
                      <a:pt x="60" y="95"/>
                    </a:cubicBezTo>
                    <a:cubicBezTo>
                      <a:pt x="59" y="97"/>
                      <a:pt x="31" y="100"/>
                      <a:pt x="23" y="100"/>
                    </a:cubicBezTo>
                    <a:close/>
                    <a:moveTo>
                      <a:pt x="6" y="96"/>
                    </a:moveTo>
                    <a:cubicBezTo>
                      <a:pt x="11" y="97"/>
                      <a:pt x="16" y="97"/>
                      <a:pt x="21" y="98"/>
                    </a:cubicBezTo>
                    <a:cubicBezTo>
                      <a:pt x="21" y="98"/>
                      <a:pt x="22" y="98"/>
                      <a:pt x="23" y="98"/>
                    </a:cubicBezTo>
                    <a:cubicBezTo>
                      <a:pt x="33" y="98"/>
                      <a:pt x="55" y="95"/>
                      <a:pt x="59" y="93"/>
                    </a:cubicBezTo>
                    <a:cubicBezTo>
                      <a:pt x="59" y="93"/>
                      <a:pt x="58" y="90"/>
                      <a:pt x="58" y="89"/>
                    </a:cubicBezTo>
                    <a:cubicBezTo>
                      <a:pt x="58" y="86"/>
                      <a:pt x="57" y="85"/>
                      <a:pt x="58" y="84"/>
                    </a:cubicBezTo>
                    <a:cubicBezTo>
                      <a:pt x="58" y="82"/>
                      <a:pt x="63" y="78"/>
                      <a:pt x="66" y="79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8" y="79"/>
                      <a:pt x="69" y="79"/>
                      <a:pt x="70" y="79"/>
                    </a:cubicBezTo>
                    <a:cubicBezTo>
                      <a:pt x="72" y="79"/>
                      <a:pt x="72" y="79"/>
                      <a:pt x="72" y="78"/>
                    </a:cubicBezTo>
                    <a:cubicBezTo>
                      <a:pt x="72" y="75"/>
                      <a:pt x="78" y="73"/>
                      <a:pt x="81" y="73"/>
                    </a:cubicBezTo>
                    <a:cubicBezTo>
                      <a:pt x="83" y="73"/>
                      <a:pt x="84" y="74"/>
                      <a:pt x="84" y="74"/>
                    </a:cubicBezTo>
                    <a:cubicBezTo>
                      <a:pt x="84" y="74"/>
                      <a:pt x="84" y="75"/>
                      <a:pt x="85" y="75"/>
                    </a:cubicBezTo>
                    <a:cubicBezTo>
                      <a:pt x="85" y="75"/>
                      <a:pt x="87" y="74"/>
                      <a:pt x="87" y="70"/>
                    </a:cubicBezTo>
                    <a:cubicBezTo>
                      <a:pt x="87" y="69"/>
                      <a:pt x="87" y="68"/>
                      <a:pt x="87" y="68"/>
                    </a:cubicBezTo>
                    <a:cubicBezTo>
                      <a:pt x="87" y="63"/>
                      <a:pt x="87" y="59"/>
                      <a:pt x="91" y="59"/>
                    </a:cubicBezTo>
                    <a:cubicBezTo>
                      <a:pt x="93" y="59"/>
                      <a:pt x="95" y="58"/>
                      <a:pt x="96" y="57"/>
                    </a:cubicBezTo>
                    <a:cubicBezTo>
                      <a:pt x="96" y="57"/>
                      <a:pt x="96" y="56"/>
                      <a:pt x="96" y="56"/>
                    </a:cubicBezTo>
                    <a:cubicBezTo>
                      <a:pt x="96" y="56"/>
                      <a:pt x="96" y="55"/>
                      <a:pt x="95" y="54"/>
                    </a:cubicBezTo>
                    <a:cubicBezTo>
                      <a:pt x="94" y="52"/>
                      <a:pt x="92" y="50"/>
                      <a:pt x="94" y="49"/>
                    </a:cubicBezTo>
                    <a:cubicBezTo>
                      <a:pt x="94" y="48"/>
                      <a:pt x="96" y="49"/>
                      <a:pt x="99" y="49"/>
                    </a:cubicBezTo>
                    <a:cubicBezTo>
                      <a:pt x="100" y="50"/>
                      <a:pt x="102" y="50"/>
                      <a:pt x="103" y="50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5" y="49"/>
                      <a:pt x="105" y="48"/>
                      <a:pt x="104" y="46"/>
                    </a:cubicBezTo>
                    <a:cubicBezTo>
                      <a:pt x="104" y="45"/>
                      <a:pt x="104" y="43"/>
                      <a:pt x="105" y="42"/>
                    </a:cubicBezTo>
                    <a:cubicBezTo>
                      <a:pt x="106" y="41"/>
                      <a:pt x="106" y="40"/>
                      <a:pt x="107" y="39"/>
                    </a:cubicBezTo>
                    <a:cubicBezTo>
                      <a:pt x="108" y="38"/>
                      <a:pt x="110" y="37"/>
                      <a:pt x="110" y="36"/>
                    </a:cubicBezTo>
                    <a:cubicBezTo>
                      <a:pt x="109" y="35"/>
                      <a:pt x="109" y="35"/>
                      <a:pt x="109" y="34"/>
                    </a:cubicBezTo>
                    <a:cubicBezTo>
                      <a:pt x="109" y="33"/>
                      <a:pt x="109" y="32"/>
                      <a:pt x="108" y="31"/>
                    </a:cubicBezTo>
                    <a:cubicBezTo>
                      <a:pt x="107" y="29"/>
                      <a:pt x="106" y="28"/>
                      <a:pt x="107" y="26"/>
                    </a:cubicBezTo>
                    <a:cubicBezTo>
                      <a:pt x="107" y="25"/>
                      <a:pt x="109" y="24"/>
                      <a:pt x="110" y="24"/>
                    </a:cubicBezTo>
                    <a:cubicBezTo>
                      <a:pt x="110" y="24"/>
                      <a:pt x="111" y="24"/>
                      <a:pt x="111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3" y="23"/>
                      <a:pt x="115" y="23"/>
                      <a:pt x="116" y="22"/>
                    </a:cubicBezTo>
                    <a:cubicBezTo>
                      <a:pt x="116" y="22"/>
                      <a:pt x="117" y="21"/>
                      <a:pt x="117" y="21"/>
                    </a:cubicBezTo>
                    <a:cubicBezTo>
                      <a:pt x="116" y="21"/>
                      <a:pt x="116" y="22"/>
                      <a:pt x="116" y="22"/>
                    </a:cubicBezTo>
                    <a:cubicBezTo>
                      <a:pt x="112" y="23"/>
                      <a:pt x="111" y="22"/>
                      <a:pt x="110" y="21"/>
                    </a:cubicBezTo>
                    <a:cubicBezTo>
                      <a:pt x="108" y="20"/>
                      <a:pt x="109" y="17"/>
                      <a:pt x="110" y="15"/>
                    </a:cubicBezTo>
                    <a:cubicBezTo>
                      <a:pt x="111" y="12"/>
                      <a:pt x="111" y="11"/>
                      <a:pt x="110" y="10"/>
                    </a:cubicBezTo>
                    <a:cubicBezTo>
                      <a:pt x="107" y="9"/>
                      <a:pt x="107" y="6"/>
                      <a:pt x="107" y="4"/>
                    </a:cubicBezTo>
                    <a:cubicBezTo>
                      <a:pt x="107" y="2"/>
                      <a:pt x="107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3" y="2"/>
                      <a:pt x="99" y="7"/>
                      <a:pt x="99" y="9"/>
                    </a:cubicBezTo>
                    <a:cubicBezTo>
                      <a:pt x="99" y="12"/>
                      <a:pt x="96" y="12"/>
                      <a:pt x="93" y="13"/>
                    </a:cubicBezTo>
                    <a:cubicBezTo>
                      <a:pt x="92" y="13"/>
                      <a:pt x="90" y="14"/>
                      <a:pt x="90" y="14"/>
                    </a:cubicBezTo>
                    <a:cubicBezTo>
                      <a:pt x="90" y="16"/>
                      <a:pt x="87" y="16"/>
                      <a:pt x="86" y="16"/>
                    </a:cubicBezTo>
                    <a:cubicBezTo>
                      <a:pt x="85" y="16"/>
                      <a:pt x="85" y="16"/>
                      <a:pt x="84" y="16"/>
                    </a:cubicBezTo>
                    <a:cubicBezTo>
                      <a:pt x="84" y="16"/>
                      <a:pt x="83" y="16"/>
                      <a:pt x="83" y="16"/>
                    </a:cubicBezTo>
                    <a:cubicBezTo>
                      <a:pt x="82" y="16"/>
                      <a:pt x="80" y="16"/>
                      <a:pt x="79" y="17"/>
                    </a:cubicBezTo>
                    <a:cubicBezTo>
                      <a:pt x="79" y="18"/>
                      <a:pt x="78" y="19"/>
                      <a:pt x="77" y="19"/>
                    </a:cubicBezTo>
                    <a:cubicBezTo>
                      <a:pt x="76" y="19"/>
                      <a:pt x="75" y="18"/>
                      <a:pt x="73" y="17"/>
                    </a:cubicBezTo>
                    <a:cubicBezTo>
                      <a:pt x="72" y="16"/>
                      <a:pt x="71" y="15"/>
                      <a:pt x="70" y="15"/>
                    </a:cubicBezTo>
                    <a:cubicBezTo>
                      <a:pt x="69" y="15"/>
                      <a:pt x="68" y="15"/>
                      <a:pt x="66" y="14"/>
                    </a:cubicBezTo>
                    <a:cubicBezTo>
                      <a:pt x="65" y="13"/>
                      <a:pt x="64" y="12"/>
                      <a:pt x="62" y="13"/>
                    </a:cubicBezTo>
                    <a:cubicBezTo>
                      <a:pt x="60" y="13"/>
                      <a:pt x="58" y="13"/>
                      <a:pt x="56" y="12"/>
                    </a:cubicBezTo>
                    <a:cubicBezTo>
                      <a:pt x="56" y="12"/>
                      <a:pt x="55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1"/>
                      <a:pt x="52" y="12"/>
                      <a:pt x="52" y="13"/>
                    </a:cubicBezTo>
                    <a:cubicBezTo>
                      <a:pt x="50" y="14"/>
                      <a:pt x="49" y="16"/>
                      <a:pt x="47" y="16"/>
                    </a:cubicBezTo>
                    <a:cubicBezTo>
                      <a:pt x="47" y="16"/>
                      <a:pt x="47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4" y="16"/>
                      <a:pt x="43" y="21"/>
                      <a:pt x="42" y="23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1" y="27"/>
                      <a:pt x="38" y="28"/>
                      <a:pt x="34" y="29"/>
                    </a:cubicBezTo>
                    <a:cubicBezTo>
                      <a:pt x="31" y="30"/>
                      <a:pt x="28" y="31"/>
                      <a:pt x="28" y="32"/>
                    </a:cubicBezTo>
                    <a:cubicBezTo>
                      <a:pt x="28" y="33"/>
                      <a:pt x="28" y="35"/>
                      <a:pt x="27" y="35"/>
                    </a:cubicBezTo>
                    <a:cubicBezTo>
                      <a:pt x="26" y="37"/>
                      <a:pt x="23" y="38"/>
                      <a:pt x="21" y="38"/>
                    </a:cubicBezTo>
                    <a:cubicBezTo>
                      <a:pt x="19" y="38"/>
                      <a:pt x="18" y="37"/>
                      <a:pt x="18" y="36"/>
                    </a:cubicBezTo>
                    <a:cubicBezTo>
                      <a:pt x="18" y="35"/>
                      <a:pt x="17" y="35"/>
                      <a:pt x="15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2" y="35"/>
                      <a:pt x="12" y="35"/>
                      <a:pt x="11" y="34"/>
                    </a:cubicBezTo>
                    <a:cubicBezTo>
                      <a:pt x="11" y="34"/>
                      <a:pt x="10" y="35"/>
                      <a:pt x="9" y="35"/>
                    </a:cubicBezTo>
                    <a:cubicBezTo>
                      <a:pt x="9" y="36"/>
                      <a:pt x="9" y="37"/>
                      <a:pt x="9" y="38"/>
                    </a:cubicBezTo>
                    <a:cubicBezTo>
                      <a:pt x="9" y="41"/>
                      <a:pt x="7" y="43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5" y="46"/>
                      <a:pt x="5" y="47"/>
                      <a:pt x="4" y="47"/>
                    </a:cubicBezTo>
                    <a:cubicBezTo>
                      <a:pt x="4" y="49"/>
                      <a:pt x="3" y="52"/>
                      <a:pt x="4" y="53"/>
                    </a:cubicBezTo>
                    <a:cubicBezTo>
                      <a:pt x="4" y="55"/>
                      <a:pt x="4" y="57"/>
                      <a:pt x="4" y="58"/>
                    </a:cubicBezTo>
                    <a:cubicBezTo>
                      <a:pt x="3" y="60"/>
                      <a:pt x="3" y="62"/>
                      <a:pt x="4" y="64"/>
                    </a:cubicBezTo>
                    <a:cubicBezTo>
                      <a:pt x="5" y="67"/>
                      <a:pt x="5" y="70"/>
                      <a:pt x="5" y="72"/>
                    </a:cubicBezTo>
                    <a:cubicBezTo>
                      <a:pt x="5" y="73"/>
                      <a:pt x="5" y="75"/>
                      <a:pt x="5" y="75"/>
                    </a:cubicBezTo>
                    <a:cubicBezTo>
                      <a:pt x="5" y="75"/>
                      <a:pt x="6" y="75"/>
                      <a:pt x="7" y="76"/>
                    </a:cubicBezTo>
                    <a:cubicBezTo>
                      <a:pt x="10" y="76"/>
                      <a:pt x="14" y="77"/>
                      <a:pt x="15" y="80"/>
                    </a:cubicBezTo>
                    <a:cubicBezTo>
                      <a:pt x="16" y="83"/>
                      <a:pt x="12" y="87"/>
                      <a:pt x="8" y="91"/>
                    </a:cubicBezTo>
                    <a:cubicBezTo>
                      <a:pt x="7" y="92"/>
                      <a:pt x="5" y="94"/>
                      <a:pt x="5" y="94"/>
                    </a:cubicBezTo>
                    <a:cubicBezTo>
                      <a:pt x="5" y="95"/>
                      <a:pt x="5" y="95"/>
                      <a:pt x="6" y="96"/>
                    </a:cubicBezTo>
                    <a:close/>
                    <a:moveTo>
                      <a:pt x="130" y="13"/>
                    </a:moveTo>
                    <a:cubicBezTo>
                      <a:pt x="129" y="13"/>
                      <a:pt x="125" y="16"/>
                      <a:pt x="122" y="19"/>
                    </a:cubicBezTo>
                    <a:cubicBezTo>
                      <a:pt x="125" y="18"/>
                      <a:pt x="128" y="17"/>
                      <a:pt x="130" y="18"/>
                    </a:cubicBezTo>
                    <a:cubicBezTo>
                      <a:pt x="131" y="18"/>
                      <a:pt x="131" y="18"/>
                      <a:pt x="132" y="18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3" y="18"/>
                      <a:pt x="136" y="17"/>
                      <a:pt x="138" y="16"/>
                    </a:cubicBezTo>
                    <a:cubicBezTo>
                      <a:pt x="136" y="16"/>
                      <a:pt x="135" y="16"/>
                      <a:pt x="135" y="16"/>
                    </a:cubicBezTo>
                    <a:cubicBezTo>
                      <a:pt x="133" y="16"/>
                      <a:pt x="132" y="15"/>
                      <a:pt x="132" y="14"/>
                    </a:cubicBezTo>
                    <a:cubicBezTo>
                      <a:pt x="131" y="14"/>
                      <a:pt x="131" y="13"/>
                      <a:pt x="13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3" name="Google Shape;414;p3">
                <a:extLst>
                  <a:ext uri="{FF2B5EF4-FFF2-40B4-BE49-F238E27FC236}">
                    <a16:creationId xmlns:a16="http://schemas.microsoft.com/office/drawing/2014/main" id="{FD5786DC-AEFA-244F-9244-C000020FB3BC}"/>
                  </a:ext>
                </a:extLst>
              </p:cNvPr>
              <p:cNvSpPr/>
              <p:nvPr/>
            </p:nvSpPr>
            <p:spPr>
              <a:xfrm>
                <a:off x="4741" y="2845"/>
                <a:ext cx="129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44" extrusionOk="0">
                    <a:moveTo>
                      <a:pt x="152" y="15"/>
                    </a:moveTo>
                    <a:cubicBezTo>
                      <a:pt x="147" y="13"/>
                      <a:pt x="147" y="9"/>
                      <a:pt x="147" y="7"/>
                    </a:cubicBezTo>
                    <a:cubicBezTo>
                      <a:pt x="147" y="6"/>
                      <a:pt x="142" y="3"/>
                      <a:pt x="138" y="0"/>
                    </a:cubicBezTo>
                    <a:cubicBezTo>
                      <a:pt x="138" y="0"/>
                      <a:pt x="137" y="1"/>
                      <a:pt x="135" y="1"/>
                    </a:cubicBezTo>
                    <a:cubicBezTo>
                      <a:pt x="135" y="0"/>
                      <a:pt x="134" y="0"/>
                      <a:pt x="134" y="0"/>
                    </a:cubicBezTo>
                    <a:cubicBezTo>
                      <a:pt x="131" y="3"/>
                      <a:pt x="126" y="4"/>
                      <a:pt x="124" y="3"/>
                    </a:cubicBezTo>
                    <a:cubicBezTo>
                      <a:pt x="121" y="2"/>
                      <a:pt x="114" y="4"/>
                      <a:pt x="111" y="7"/>
                    </a:cubicBezTo>
                    <a:cubicBezTo>
                      <a:pt x="109" y="8"/>
                      <a:pt x="108" y="8"/>
                      <a:pt x="106" y="8"/>
                    </a:cubicBezTo>
                    <a:cubicBezTo>
                      <a:pt x="105" y="9"/>
                      <a:pt x="105" y="9"/>
                      <a:pt x="104" y="9"/>
                    </a:cubicBezTo>
                    <a:cubicBezTo>
                      <a:pt x="102" y="9"/>
                      <a:pt x="101" y="12"/>
                      <a:pt x="103" y="14"/>
                    </a:cubicBezTo>
                    <a:cubicBezTo>
                      <a:pt x="105" y="16"/>
                      <a:pt x="104" y="17"/>
                      <a:pt x="105" y="20"/>
                    </a:cubicBezTo>
                    <a:cubicBezTo>
                      <a:pt x="105" y="22"/>
                      <a:pt x="101" y="24"/>
                      <a:pt x="100" y="26"/>
                    </a:cubicBezTo>
                    <a:cubicBezTo>
                      <a:pt x="99" y="29"/>
                      <a:pt x="100" y="32"/>
                      <a:pt x="99" y="34"/>
                    </a:cubicBezTo>
                    <a:cubicBezTo>
                      <a:pt x="98" y="37"/>
                      <a:pt x="89" y="33"/>
                      <a:pt x="88" y="34"/>
                    </a:cubicBezTo>
                    <a:cubicBezTo>
                      <a:pt x="87" y="35"/>
                      <a:pt x="91" y="38"/>
                      <a:pt x="91" y="40"/>
                    </a:cubicBezTo>
                    <a:cubicBezTo>
                      <a:pt x="92" y="42"/>
                      <a:pt x="88" y="44"/>
                      <a:pt x="85" y="44"/>
                    </a:cubicBezTo>
                    <a:cubicBezTo>
                      <a:pt x="81" y="44"/>
                      <a:pt x="82" y="49"/>
                      <a:pt x="82" y="54"/>
                    </a:cubicBezTo>
                    <a:cubicBezTo>
                      <a:pt x="81" y="60"/>
                      <a:pt x="78" y="61"/>
                      <a:pt x="77" y="59"/>
                    </a:cubicBezTo>
                    <a:cubicBezTo>
                      <a:pt x="76" y="56"/>
                      <a:pt x="67" y="60"/>
                      <a:pt x="67" y="62"/>
                    </a:cubicBezTo>
                    <a:cubicBezTo>
                      <a:pt x="67" y="65"/>
                      <a:pt x="64" y="64"/>
                      <a:pt x="60" y="64"/>
                    </a:cubicBezTo>
                    <a:cubicBezTo>
                      <a:pt x="57" y="64"/>
                      <a:pt x="53" y="67"/>
                      <a:pt x="53" y="68"/>
                    </a:cubicBezTo>
                    <a:cubicBezTo>
                      <a:pt x="52" y="70"/>
                      <a:pt x="54" y="77"/>
                      <a:pt x="53" y="78"/>
                    </a:cubicBezTo>
                    <a:cubicBezTo>
                      <a:pt x="53" y="79"/>
                      <a:pt x="21" y="84"/>
                      <a:pt x="15" y="83"/>
                    </a:cubicBezTo>
                    <a:cubicBezTo>
                      <a:pt x="10" y="82"/>
                      <a:pt x="4" y="82"/>
                      <a:pt x="0" y="81"/>
                    </a:cubicBezTo>
                    <a:cubicBezTo>
                      <a:pt x="1" y="83"/>
                      <a:pt x="4" y="85"/>
                      <a:pt x="4" y="87"/>
                    </a:cubicBezTo>
                    <a:cubicBezTo>
                      <a:pt x="6" y="90"/>
                      <a:pt x="10" y="93"/>
                      <a:pt x="14" y="95"/>
                    </a:cubicBezTo>
                    <a:cubicBezTo>
                      <a:pt x="19" y="97"/>
                      <a:pt x="16" y="105"/>
                      <a:pt x="19" y="106"/>
                    </a:cubicBezTo>
                    <a:cubicBezTo>
                      <a:pt x="21" y="106"/>
                      <a:pt x="24" y="112"/>
                      <a:pt x="21" y="113"/>
                    </a:cubicBezTo>
                    <a:cubicBezTo>
                      <a:pt x="18" y="113"/>
                      <a:pt x="15" y="114"/>
                      <a:pt x="12" y="115"/>
                    </a:cubicBezTo>
                    <a:cubicBezTo>
                      <a:pt x="9" y="117"/>
                      <a:pt x="6" y="121"/>
                      <a:pt x="6" y="125"/>
                    </a:cubicBezTo>
                    <a:cubicBezTo>
                      <a:pt x="6" y="126"/>
                      <a:pt x="6" y="127"/>
                      <a:pt x="6" y="128"/>
                    </a:cubicBezTo>
                    <a:cubicBezTo>
                      <a:pt x="14" y="128"/>
                      <a:pt x="23" y="128"/>
                      <a:pt x="24" y="127"/>
                    </a:cubicBezTo>
                    <a:cubicBezTo>
                      <a:pt x="26" y="125"/>
                      <a:pt x="30" y="124"/>
                      <a:pt x="32" y="125"/>
                    </a:cubicBezTo>
                    <a:cubicBezTo>
                      <a:pt x="34" y="127"/>
                      <a:pt x="44" y="127"/>
                      <a:pt x="47" y="125"/>
                    </a:cubicBezTo>
                    <a:cubicBezTo>
                      <a:pt x="52" y="123"/>
                      <a:pt x="55" y="125"/>
                      <a:pt x="55" y="128"/>
                    </a:cubicBezTo>
                    <a:cubicBezTo>
                      <a:pt x="55" y="130"/>
                      <a:pt x="57" y="131"/>
                      <a:pt x="60" y="133"/>
                    </a:cubicBezTo>
                    <a:cubicBezTo>
                      <a:pt x="62" y="135"/>
                      <a:pt x="60" y="137"/>
                      <a:pt x="62" y="139"/>
                    </a:cubicBezTo>
                    <a:cubicBezTo>
                      <a:pt x="63" y="142"/>
                      <a:pt x="66" y="141"/>
                      <a:pt x="70" y="143"/>
                    </a:cubicBezTo>
                    <a:cubicBezTo>
                      <a:pt x="71" y="143"/>
                      <a:pt x="71" y="144"/>
                      <a:pt x="72" y="144"/>
                    </a:cubicBezTo>
                    <a:cubicBezTo>
                      <a:pt x="72" y="144"/>
                      <a:pt x="72" y="143"/>
                      <a:pt x="72" y="143"/>
                    </a:cubicBezTo>
                    <a:cubicBezTo>
                      <a:pt x="74" y="141"/>
                      <a:pt x="75" y="136"/>
                      <a:pt x="81" y="137"/>
                    </a:cubicBezTo>
                    <a:cubicBezTo>
                      <a:pt x="87" y="138"/>
                      <a:pt x="87" y="136"/>
                      <a:pt x="90" y="137"/>
                    </a:cubicBezTo>
                    <a:cubicBezTo>
                      <a:pt x="94" y="138"/>
                      <a:pt x="96" y="137"/>
                      <a:pt x="97" y="135"/>
                    </a:cubicBezTo>
                    <a:cubicBezTo>
                      <a:pt x="99" y="133"/>
                      <a:pt x="96" y="128"/>
                      <a:pt x="94" y="126"/>
                    </a:cubicBezTo>
                    <a:cubicBezTo>
                      <a:pt x="92" y="124"/>
                      <a:pt x="89" y="120"/>
                      <a:pt x="90" y="116"/>
                    </a:cubicBezTo>
                    <a:cubicBezTo>
                      <a:pt x="90" y="112"/>
                      <a:pt x="84" y="112"/>
                      <a:pt x="84" y="109"/>
                    </a:cubicBezTo>
                    <a:cubicBezTo>
                      <a:pt x="84" y="106"/>
                      <a:pt x="90" y="101"/>
                      <a:pt x="91" y="100"/>
                    </a:cubicBezTo>
                    <a:cubicBezTo>
                      <a:pt x="92" y="99"/>
                      <a:pt x="97" y="103"/>
                      <a:pt x="98" y="101"/>
                    </a:cubicBezTo>
                    <a:cubicBezTo>
                      <a:pt x="99" y="99"/>
                      <a:pt x="103" y="100"/>
                      <a:pt x="105" y="101"/>
                    </a:cubicBezTo>
                    <a:cubicBezTo>
                      <a:pt x="107" y="101"/>
                      <a:pt x="110" y="97"/>
                      <a:pt x="110" y="93"/>
                    </a:cubicBezTo>
                    <a:cubicBezTo>
                      <a:pt x="110" y="90"/>
                      <a:pt x="117" y="90"/>
                      <a:pt x="118" y="88"/>
                    </a:cubicBezTo>
                    <a:cubicBezTo>
                      <a:pt x="119" y="87"/>
                      <a:pt x="121" y="80"/>
                      <a:pt x="122" y="78"/>
                    </a:cubicBezTo>
                    <a:cubicBezTo>
                      <a:pt x="123" y="77"/>
                      <a:pt x="127" y="78"/>
                      <a:pt x="127" y="74"/>
                    </a:cubicBezTo>
                    <a:cubicBezTo>
                      <a:pt x="127" y="69"/>
                      <a:pt x="130" y="69"/>
                      <a:pt x="132" y="68"/>
                    </a:cubicBezTo>
                    <a:cubicBezTo>
                      <a:pt x="134" y="68"/>
                      <a:pt x="134" y="64"/>
                      <a:pt x="134" y="61"/>
                    </a:cubicBezTo>
                    <a:cubicBezTo>
                      <a:pt x="134" y="58"/>
                      <a:pt x="136" y="54"/>
                      <a:pt x="139" y="54"/>
                    </a:cubicBezTo>
                    <a:cubicBezTo>
                      <a:pt x="142" y="53"/>
                      <a:pt x="138" y="49"/>
                      <a:pt x="134" y="50"/>
                    </a:cubicBezTo>
                    <a:cubicBezTo>
                      <a:pt x="131" y="50"/>
                      <a:pt x="129" y="40"/>
                      <a:pt x="129" y="40"/>
                    </a:cubicBezTo>
                    <a:cubicBezTo>
                      <a:pt x="129" y="40"/>
                      <a:pt x="129" y="32"/>
                      <a:pt x="127" y="31"/>
                    </a:cubicBezTo>
                    <a:cubicBezTo>
                      <a:pt x="125" y="30"/>
                      <a:pt x="128" y="26"/>
                      <a:pt x="132" y="26"/>
                    </a:cubicBezTo>
                    <a:cubicBezTo>
                      <a:pt x="136" y="26"/>
                      <a:pt x="144" y="30"/>
                      <a:pt x="147" y="29"/>
                    </a:cubicBezTo>
                    <a:cubicBezTo>
                      <a:pt x="149" y="27"/>
                      <a:pt x="155" y="25"/>
                      <a:pt x="156" y="25"/>
                    </a:cubicBezTo>
                    <a:cubicBezTo>
                      <a:pt x="157" y="24"/>
                      <a:pt x="159" y="20"/>
                      <a:pt x="160" y="19"/>
                    </a:cubicBezTo>
                    <a:cubicBezTo>
                      <a:pt x="158" y="18"/>
                      <a:pt x="155" y="16"/>
                      <a:pt x="152" y="15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4" name="Google Shape;415;p3">
                <a:extLst>
                  <a:ext uri="{FF2B5EF4-FFF2-40B4-BE49-F238E27FC236}">
                    <a16:creationId xmlns:a16="http://schemas.microsoft.com/office/drawing/2014/main" id="{03B67980-AA98-3D4C-ABA1-424BE350F564}"/>
                  </a:ext>
                </a:extLst>
              </p:cNvPr>
              <p:cNvSpPr/>
              <p:nvPr/>
            </p:nvSpPr>
            <p:spPr>
              <a:xfrm>
                <a:off x="4738" y="2845"/>
                <a:ext cx="133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6" extrusionOk="0">
                    <a:moveTo>
                      <a:pt x="75" y="146"/>
                    </a:moveTo>
                    <a:cubicBezTo>
                      <a:pt x="74" y="146"/>
                      <a:pt x="74" y="146"/>
                      <a:pt x="74" y="146"/>
                    </a:cubicBezTo>
                    <a:cubicBezTo>
                      <a:pt x="73" y="145"/>
                      <a:pt x="73" y="145"/>
                      <a:pt x="73" y="145"/>
                    </a:cubicBezTo>
                    <a:cubicBezTo>
                      <a:pt x="71" y="144"/>
                      <a:pt x="70" y="144"/>
                      <a:pt x="69" y="144"/>
                    </a:cubicBezTo>
                    <a:cubicBezTo>
                      <a:pt x="67" y="143"/>
                      <a:pt x="65" y="143"/>
                      <a:pt x="64" y="141"/>
                    </a:cubicBezTo>
                    <a:cubicBezTo>
                      <a:pt x="63" y="140"/>
                      <a:pt x="63" y="138"/>
                      <a:pt x="63" y="137"/>
                    </a:cubicBezTo>
                    <a:cubicBezTo>
                      <a:pt x="63" y="136"/>
                      <a:pt x="63" y="135"/>
                      <a:pt x="62" y="135"/>
                    </a:cubicBezTo>
                    <a:cubicBezTo>
                      <a:pt x="61" y="134"/>
                      <a:pt x="61" y="134"/>
                      <a:pt x="60" y="133"/>
                    </a:cubicBezTo>
                    <a:cubicBezTo>
                      <a:pt x="59" y="132"/>
                      <a:pt x="57" y="131"/>
                      <a:pt x="57" y="129"/>
                    </a:cubicBezTo>
                    <a:cubicBezTo>
                      <a:pt x="57" y="127"/>
                      <a:pt x="56" y="126"/>
                      <a:pt x="54" y="126"/>
                    </a:cubicBezTo>
                    <a:cubicBezTo>
                      <a:pt x="53" y="126"/>
                      <a:pt x="52" y="126"/>
                      <a:pt x="51" y="127"/>
                    </a:cubicBezTo>
                    <a:cubicBezTo>
                      <a:pt x="49" y="128"/>
                      <a:pt x="45" y="129"/>
                      <a:pt x="43" y="129"/>
                    </a:cubicBezTo>
                    <a:cubicBezTo>
                      <a:pt x="40" y="129"/>
                      <a:pt x="36" y="128"/>
                      <a:pt x="34" y="127"/>
                    </a:cubicBezTo>
                    <a:cubicBezTo>
                      <a:pt x="33" y="126"/>
                      <a:pt x="30" y="127"/>
                      <a:pt x="28" y="128"/>
                    </a:cubicBezTo>
                    <a:cubicBezTo>
                      <a:pt x="27" y="130"/>
                      <a:pt x="19" y="130"/>
                      <a:pt x="13" y="130"/>
                    </a:cubicBezTo>
                    <a:cubicBezTo>
                      <a:pt x="12" y="130"/>
                      <a:pt x="11" y="130"/>
                      <a:pt x="9" y="130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8" y="128"/>
                      <a:pt x="8" y="127"/>
                      <a:pt x="8" y="126"/>
                    </a:cubicBezTo>
                    <a:cubicBezTo>
                      <a:pt x="8" y="121"/>
                      <a:pt x="11" y="117"/>
                      <a:pt x="15" y="116"/>
                    </a:cubicBezTo>
                    <a:cubicBezTo>
                      <a:pt x="18" y="114"/>
                      <a:pt x="21" y="113"/>
                      <a:pt x="24" y="113"/>
                    </a:cubicBezTo>
                    <a:cubicBezTo>
                      <a:pt x="24" y="113"/>
                      <a:pt x="24" y="113"/>
                      <a:pt x="24" y="112"/>
                    </a:cubicBezTo>
                    <a:cubicBezTo>
                      <a:pt x="24" y="111"/>
                      <a:pt x="23" y="108"/>
                      <a:pt x="21" y="108"/>
                    </a:cubicBezTo>
                    <a:cubicBezTo>
                      <a:pt x="20" y="107"/>
                      <a:pt x="20" y="105"/>
                      <a:pt x="19" y="103"/>
                    </a:cubicBezTo>
                    <a:cubicBezTo>
                      <a:pt x="19" y="100"/>
                      <a:pt x="19" y="98"/>
                      <a:pt x="17" y="97"/>
                    </a:cubicBezTo>
                    <a:cubicBezTo>
                      <a:pt x="12" y="95"/>
                      <a:pt x="8" y="91"/>
                      <a:pt x="6" y="88"/>
                    </a:cubicBezTo>
                    <a:cubicBezTo>
                      <a:pt x="6" y="87"/>
                      <a:pt x="4" y="85"/>
                      <a:pt x="3" y="84"/>
                    </a:cubicBezTo>
                    <a:cubicBezTo>
                      <a:pt x="3" y="84"/>
                      <a:pt x="2" y="83"/>
                      <a:pt x="2" y="8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8" y="81"/>
                      <a:pt x="13" y="82"/>
                      <a:pt x="18" y="83"/>
                    </a:cubicBezTo>
                    <a:cubicBezTo>
                      <a:pt x="18" y="83"/>
                      <a:pt x="19" y="83"/>
                      <a:pt x="20" y="83"/>
                    </a:cubicBezTo>
                    <a:cubicBezTo>
                      <a:pt x="30" y="83"/>
                      <a:pt x="52" y="80"/>
                      <a:pt x="56" y="78"/>
                    </a:cubicBezTo>
                    <a:cubicBezTo>
                      <a:pt x="56" y="78"/>
                      <a:pt x="55" y="75"/>
                      <a:pt x="55" y="74"/>
                    </a:cubicBezTo>
                    <a:cubicBezTo>
                      <a:pt x="55" y="71"/>
                      <a:pt x="54" y="70"/>
                      <a:pt x="55" y="69"/>
                    </a:cubicBezTo>
                    <a:cubicBezTo>
                      <a:pt x="55" y="67"/>
                      <a:pt x="60" y="63"/>
                      <a:pt x="63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5" y="64"/>
                      <a:pt x="66" y="64"/>
                      <a:pt x="67" y="64"/>
                    </a:cubicBezTo>
                    <a:cubicBezTo>
                      <a:pt x="69" y="64"/>
                      <a:pt x="69" y="64"/>
                      <a:pt x="69" y="63"/>
                    </a:cubicBezTo>
                    <a:cubicBezTo>
                      <a:pt x="69" y="60"/>
                      <a:pt x="75" y="58"/>
                      <a:pt x="78" y="58"/>
                    </a:cubicBezTo>
                    <a:cubicBezTo>
                      <a:pt x="80" y="58"/>
                      <a:pt x="81" y="59"/>
                      <a:pt x="81" y="59"/>
                    </a:cubicBezTo>
                    <a:cubicBezTo>
                      <a:pt x="81" y="59"/>
                      <a:pt x="81" y="60"/>
                      <a:pt x="82" y="60"/>
                    </a:cubicBezTo>
                    <a:cubicBezTo>
                      <a:pt x="82" y="60"/>
                      <a:pt x="84" y="59"/>
                      <a:pt x="84" y="55"/>
                    </a:cubicBezTo>
                    <a:cubicBezTo>
                      <a:pt x="84" y="54"/>
                      <a:pt x="84" y="53"/>
                      <a:pt x="84" y="53"/>
                    </a:cubicBezTo>
                    <a:cubicBezTo>
                      <a:pt x="84" y="48"/>
                      <a:pt x="84" y="44"/>
                      <a:pt x="88" y="44"/>
                    </a:cubicBezTo>
                    <a:cubicBezTo>
                      <a:pt x="90" y="44"/>
                      <a:pt x="92" y="43"/>
                      <a:pt x="93" y="42"/>
                    </a:cubicBezTo>
                    <a:cubicBezTo>
                      <a:pt x="93" y="42"/>
                      <a:pt x="93" y="41"/>
                      <a:pt x="93" y="41"/>
                    </a:cubicBezTo>
                    <a:cubicBezTo>
                      <a:pt x="93" y="41"/>
                      <a:pt x="93" y="40"/>
                      <a:pt x="92" y="39"/>
                    </a:cubicBezTo>
                    <a:cubicBezTo>
                      <a:pt x="91" y="37"/>
                      <a:pt x="89" y="35"/>
                      <a:pt x="91" y="34"/>
                    </a:cubicBezTo>
                    <a:cubicBezTo>
                      <a:pt x="91" y="33"/>
                      <a:pt x="93" y="34"/>
                      <a:pt x="96" y="34"/>
                    </a:cubicBezTo>
                    <a:cubicBezTo>
                      <a:pt x="97" y="35"/>
                      <a:pt x="99" y="35"/>
                      <a:pt x="100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2" y="34"/>
                      <a:pt x="102" y="33"/>
                      <a:pt x="101" y="31"/>
                    </a:cubicBezTo>
                    <a:cubicBezTo>
                      <a:pt x="101" y="30"/>
                      <a:pt x="101" y="28"/>
                      <a:pt x="102" y="27"/>
                    </a:cubicBezTo>
                    <a:cubicBezTo>
                      <a:pt x="103" y="26"/>
                      <a:pt x="103" y="25"/>
                      <a:pt x="104" y="24"/>
                    </a:cubicBezTo>
                    <a:cubicBezTo>
                      <a:pt x="105" y="23"/>
                      <a:pt x="107" y="22"/>
                      <a:pt x="107" y="21"/>
                    </a:cubicBezTo>
                    <a:cubicBezTo>
                      <a:pt x="106" y="20"/>
                      <a:pt x="106" y="20"/>
                      <a:pt x="106" y="19"/>
                    </a:cubicBezTo>
                    <a:cubicBezTo>
                      <a:pt x="106" y="18"/>
                      <a:pt x="106" y="17"/>
                      <a:pt x="105" y="16"/>
                    </a:cubicBezTo>
                    <a:cubicBezTo>
                      <a:pt x="104" y="14"/>
                      <a:pt x="103" y="13"/>
                      <a:pt x="104" y="11"/>
                    </a:cubicBezTo>
                    <a:cubicBezTo>
                      <a:pt x="104" y="10"/>
                      <a:pt x="106" y="9"/>
                      <a:pt x="107" y="9"/>
                    </a:cubicBezTo>
                    <a:cubicBezTo>
                      <a:pt x="107" y="9"/>
                      <a:pt x="108" y="9"/>
                      <a:pt x="108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10" y="8"/>
                      <a:pt x="112" y="8"/>
                      <a:pt x="113" y="7"/>
                    </a:cubicBezTo>
                    <a:cubicBezTo>
                      <a:pt x="116" y="4"/>
                      <a:pt x="122" y="2"/>
                      <a:pt x="125" y="2"/>
                    </a:cubicBezTo>
                    <a:cubicBezTo>
                      <a:pt x="126" y="2"/>
                      <a:pt x="127" y="3"/>
                      <a:pt x="127" y="3"/>
                    </a:cubicBezTo>
                    <a:cubicBezTo>
                      <a:pt x="129" y="3"/>
                      <a:pt x="133" y="3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8" y="0"/>
                      <a:pt x="138" y="0"/>
                      <a:pt x="139" y="1"/>
                    </a:cubicBezTo>
                    <a:cubicBezTo>
                      <a:pt x="140" y="1"/>
                      <a:pt x="141" y="0"/>
                      <a:pt x="141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3" y="1"/>
                      <a:pt x="144" y="2"/>
                      <a:pt x="146" y="3"/>
                    </a:cubicBezTo>
                    <a:cubicBezTo>
                      <a:pt x="150" y="6"/>
                      <a:pt x="151" y="7"/>
                      <a:pt x="151" y="8"/>
                    </a:cubicBezTo>
                    <a:cubicBezTo>
                      <a:pt x="151" y="9"/>
                      <a:pt x="151" y="13"/>
                      <a:pt x="155" y="15"/>
                    </a:cubicBezTo>
                    <a:cubicBezTo>
                      <a:pt x="158" y="16"/>
                      <a:pt x="161" y="18"/>
                      <a:pt x="163" y="19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3" y="20"/>
                      <a:pt x="163" y="20"/>
                      <a:pt x="163" y="20"/>
                    </a:cubicBezTo>
                    <a:cubicBezTo>
                      <a:pt x="161" y="26"/>
                      <a:pt x="160" y="26"/>
                      <a:pt x="160" y="27"/>
                    </a:cubicBezTo>
                    <a:cubicBezTo>
                      <a:pt x="159" y="27"/>
                      <a:pt x="158" y="27"/>
                      <a:pt x="157" y="28"/>
                    </a:cubicBezTo>
                    <a:cubicBezTo>
                      <a:pt x="155" y="28"/>
                      <a:pt x="152" y="29"/>
                      <a:pt x="150" y="30"/>
                    </a:cubicBezTo>
                    <a:cubicBezTo>
                      <a:pt x="150" y="31"/>
                      <a:pt x="149" y="31"/>
                      <a:pt x="148" y="31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6" y="31"/>
                      <a:pt x="144" y="30"/>
                      <a:pt x="141" y="29"/>
                    </a:cubicBezTo>
                    <a:cubicBezTo>
                      <a:pt x="139" y="29"/>
                      <a:pt x="137" y="28"/>
                      <a:pt x="135" y="28"/>
                    </a:cubicBezTo>
                    <a:cubicBezTo>
                      <a:pt x="133" y="28"/>
                      <a:pt x="131" y="30"/>
                      <a:pt x="131" y="31"/>
                    </a:cubicBezTo>
                    <a:cubicBezTo>
                      <a:pt x="130" y="31"/>
                      <a:pt x="131" y="31"/>
                      <a:pt x="131" y="31"/>
                    </a:cubicBezTo>
                    <a:cubicBezTo>
                      <a:pt x="133" y="33"/>
                      <a:pt x="133" y="39"/>
                      <a:pt x="133" y="41"/>
                    </a:cubicBezTo>
                    <a:cubicBezTo>
                      <a:pt x="134" y="45"/>
                      <a:pt x="136" y="50"/>
                      <a:pt x="137" y="50"/>
                    </a:cubicBezTo>
                    <a:cubicBezTo>
                      <a:pt x="137" y="49"/>
                      <a:pt x="138" y="49"/>
                      <a:pt x="138" y="49"/>
                    </a:cubicBezTo>
                    <a:cubicBezTo>
                      <a:pt x="141" y="49"/>
                      <a:pt x="144" y="51"/>
                      <a:pt x="144" y="53"/>
                    </a:cubicBezTo>
                    <a:cubicBezTo>
                      <a:pt x="144" y="54"/>
                      <a:pt x="144" y="55"/>
                      <a:pt x="142" y="56"/>
                    </a:cubicBezTo>
                    <a:cubicBezTo>
                      <a:pt x="140" y="56"/>
                      <a:pt x="138" y="59"/>
                      <a:pt x="138" y="62"/>
                    </a:cubicBezTo>
                    <a:cubicBezTo>
                      <a:pt x="138" y="63"/>
                      <a:pt x="138" y="64"/>
                      <a:pt x="138" y="65"/>
                    </a:cubicBezTo>
                    <a:cubicBezTo>
                      <a:pt x="138" y="67"/>
                      <a:pt x="138" y="70"/>
                      <a:pt x="135" y="70"/>
                    </a:cubicBezTo>
                    <a:cubicBezTo>
                      <a:pt x="133" y="71"/>
                      <a:pt x="132" y="71"/>
                      <a:pt x="132" y="75"/>
                    </a:cubicBezTo>
                    <a:cubicBezTo>
                      <a:pt x="132" y="78"/>
                      <a:pt x="129" y="79"/>
                      <a:pt x="127" y="79"/>
                    </a:cubicBezTo>
                    <a:cubicBezTo>
                      <a:pt x="127" y="79"/>
                      <a:pt x="126" y="79"/>
                      <a:pt x="126" y="80"/>
                    </a:cubicBezTo>
                    <a:cubicBezTo>
                      <a:pt x="125" y="80"/>
                      <a:pt x="125" y="82"/>
                      <a:pt x="125" y="83"/>
                    </a:cubicBezTo>
                    <a:cubicBezTo>
                      <a:pt x="123" y="87"/>
                      <a:pt x="123" y="89"/>
                      <a:pt x="122" y="90"/>
                    </a:cubicBezTo>
                    <a:cubicBezTo>
                      <a:pt x="121" y="91"/>
                      <a:pt x="120" y="91"/>
                      <a:pt x="119" y="91"/>
                    </a:cubicBezTo>
                    <a:cubicBezTo>
                      <a:pt x="117" y="92"/>
                      <a:pt x="114" y="93"/>
                      <a:pt x="114" y="94"/>
                    </a:cubicBezTo>
                    <a:cubicBezTo>
                      <a:pt x="114" y="98"/>
                      <a:pt x="110" y="103"/>
                      <a:pt x="107" y="103"/>
                    </a:cubicBezTo>
                    <a:cubicBezTo>
                      <a:pt x="107" y="103"/>
                      <a:pt x="107" y="102"/>
                      <a:pt x="106" y="102"/>
                    </a:cubicBezTo>
                    <a:cubicBezTo>
                      <a:pt x="105" y="102"/>
                      <a:pt x="104" y="102"/>
                      <a:pt x="103" y="102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2" y="103"/>
                      <a:pt x="101" y="104"/>
                      <a:pt x="100" y="104"/>
                    </a:cubicBezTo>
                    <a:cubicBezTo>
                      <a:pt x="99" y="104"/>
                      <a:pt x="98" y="103"/>
                      <a:pt x="96" y="103"/>
                    </a:cubicBezTo>
                    <a:cubicBezTo>
                      <a:pt x="96" y="102"/>
                      <a:pt x="95" y="102"/>
                      <a:pt x="94" y="102"/>
                    </a:cubicBezTo>
                    <a:cubicBezTo>
                      <a:pt x="94" y="102"/>
                      <a:pt x="94" y="102"/>
                      <a:pt x="94" y="103"/>
                    </a:cubicBezTo>
                    <a:cubicBezTo>
                      <a:pt x="92" y="104"/>
                      <a:pt x="88" y="108"/>
                      <a:pt x="88" y="110"/>
                    </a:cubicBezTo>
                    <a:cubicBezTo>
                      <a:pt x="88" y="111"/>
                      <a:pt x="89" y="112"/>
                      <a:pt x="90" y="112"/>
                    </a:cubicBezTo>
                    <a:cubicBezTo>
                      <a:pt x="92" y="113"/>
                      <a:pt x="94" y="115"/>
                      <a:pt x="94" y="117"/>
                    </a:cubicBezTo>
                    <a:cubicBezTo>
                      <a:pt x="93" y="121"/>
                      <a:pt x="96" y="125"/>
                      <a:pt x="98" y="126"/>
                    </a:cubicBezTo>
                    <a:cubicBezTo>
                      <a:pt x="100" y="128"/>
                      <a:pt x="103" y="134"/>
                      <a:pt x="101" y="137"/>
                    </a:cubicBezTo>
                    <a:cubicBezTo>
                      <a:pt x="100" y="138"/>
                      <a:pt x="98" y="139"/>
                      <a:pt x="96" y="139"/>
                    </a:cubicBezTo>
                    <a:cubicBezTo>
                      <a:pt x="95" y="139"/>
                      <a:pt x="94" y="139"/>
                      <a:pt x="93" y="139"/>
                    </a:cubicBezTo>
                    <a:cubicBezTo>
                      <a:pt x="92" y="139"/>
                      <a:pt x="91" y="139"/>
                      <a:pt x="90" y="139"/>
                    </a:cubicBezTo>
                    <a:cubicBezTo>
                      <a:pt x="89" y="139"/>
                      <a:pt x="89" y="140"/>
                      <a:pt x="87" y="140"/>
                    </a:cubicBezTo>
                    <a:cubicBezTo>
                      <a:pt x="86" y="140"/>
                      <a:pt x="85" y="139"/>
                      <a:pt x="84" y="139"/>
                    </a:cubicBezTo>
                    <a:cubicBezTo>
                      <a:pt x="83" y="139"/>
                      <a:pt x="83" y="139"/>
                      <a:pt x="82" y="139"/>
                    </a:cubicBezTo>
                    <a:cubicBezTo>
                      <a:pt x="80" y="139"/>
                      <a:pt x="79" y="141"/>
                      <a:pt x="78" y="143"/>
                    </a:cubicBezTo>
                    <a:cubicBezTo>
                      <a:pt x="77" y="143"/>
                      <a:pt x="77" y="144"/>
                      <a:pt x="76" y="145"/>
                    </a:cubicBezTo>
                    <a:lnTo>
                      <a:pt x="75" y="146"/>
                    </a:lnTo>
                    <a:close/>
                    <a:moveTo>
                      <a:pt x="54" y="124"/>
                    </a:moveTo>
                    <a:cubicBezTo>
                      <a:pt x="57" y="124"/>
                      <a:pt x="59" y="126"/>
                      <a:pt x="59" y="128"/>
                    </a:cubicBezTo>
                    <a:cubicBezTo>
                      <a:pt x="59" y="130"/>
                      <a:pt x="60" y="130"/>
                      <a:pt x="62" y="132"/>
                    </a:cubicBezTo>
                    <a:cubicBezTo>
                      <a:pt x="62" y="132"/>
                      <a:pt x="63" y="133"/>
                      <a:pt x="63" y="133"/>
                    </a:cubicBezTo>
                    <a:cubicBezTo>
                      <a:pt x="65" y="134"/>
                      <a:pt x="65" y="136"/>
                      <a:pt x="65" y="137"/>
                    </a:cubicBezTo>
                    <a:cubicBezTo>
                      <a:pt x="65" y="138"/>
                      <a:pt x="65" y="139"/>
                      <a:pt x="65" y="140"/>
                    </a:cubicBezTo>
                    <a:cubicBezTo>
                      <a:pt x="66" y="141"/>
                      <a:pt x="67" y="141"/>
                      <a:pt x="69" y="142"/>
                    </a:cubicBezTo>
                    <a:cubicBezTo>
                      <a:pt x="70" y="142"/>
                      <a:pt x="72" y="142"/>
                      <a:pt x="73" y="143"/>
                    </a:cubicBezTo>
                    <a:cubicBezTo>
                      <a:pt x="74" y="143"/>
                      <a:pt x="74" y="143"/>
                      <a:pt x="74" y="144"/>
                    </a:cubicBezTo>
                    <a:cubicBezTo>
                      <a:pt x="75" y="143"/>
                      <a:pt x="75" y="142"/>
                      <a:pt x="76" y="142"/>
                    </a:cubicBezTo>
                    <a:cubicBezTo>
                      <a:pt x="77" y="140"/>
                      <a:pt x="78" y="137"/>
                      <a:pt x="82" y="137"/>
                    </a:cubicBezTo>
                    <a:cubicBezTo>
                      <a:pt x="83" y="137"/>
                      <a:pt x="83" y="137"/>
                      <a:pt x="84" y="137"/>
                    </a:cubicBezTo>
                    <a:cubicBezTo>
                      <a:pt x="85" y="137"/>
                      <a:pt x="86" y="138"/>
                      <a:pt x="87" y="138"/>
                    </a:cubicBezTo>
                    <a:cubicBezTo>
                      <a:pt x="88" y="138"/>
                      <a:pt x="89" y="137"/>
                      <a:pt x="90" y="137"/>
                    </a:cubicBezTo>
                    <a:cubicBezTo>
                      <a:pt x="91" y="137"/>
                      <a:pt x="92" y="136"/>
                      <a:pt x="93" y="137"/>
                    </a:cubicBezTo>
                    <a:cubicBezTo>
                      <a:pt x="97" y="138"/>
                      <a:pt x="98" y="137"/>
                      <a:pt x="99" y="135"/>
                    </a:cubicBezTo>
                    <a:cubicBezTo>
                      <a:pt x="101" y="134"/>
                      <a:pt x="98" y="130"/>
                      <a:pt x="96" y="128"/>
                    </a:cubicBezTo>
                    <a:cubicBezTo>
                      <a:pt x="94" y="126"/>
                      <a:pt x="91" y="122"/>
                      <a:pt x="92" y="117"/>
                    </a:cubicBezTo>
                    <a:cubicBezTo>
                      <a:pt x="92" y="116"/>
                      <a:pt x="91" y="115"/>
                      <a:pt x="89" y="114"/>
                    </a:cubicBezTo>
                    <a:cubicBezTo>
                      <a:pt x="87" y="113"/>
                      <a:pt x="86" y="112"/>
                      <a:pt x="86" y="110"/>
                    </a:cubicBezTo>
                    <a:cubicBezTo>
                      <a:pt x="86" y="108"/>
                      <a:pt x="89" y="104"/>
                      <a:pt x="92" y="101"/>
                    </a:cubicBezTo>
                    <a:cubicBezTo>
                      <a:pt x="93" y="101"/>
                      <a:pt x="93" y="101"/>
                      <a:pt x="93" y="100"/>
                    </a:cubicBezTo>
                    <a:cubicBezTo>
                      <a:pt x="93" y="100"/>
                      <a:pt x="94" y="100"/>
                      <a:pt x="94" y="100"/>
                    </a:cubicBezTo>
                    <a:cubicBezTo>
                      <a:pt x="95" y="100"/>
                      <a:pt x="96" y="100"/>
                      <a:pt x="97" y="101"/>
                    </a:cubicBezTo>
                    <a:cubicBezTo>
                      <a:pt x="98" y="101"/>
                      <a:pt x="99" y="102"/>
                      <a:pt x="100" y="102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01" y="101"/>
                      <a:pt x="101" y="100"/>
                      <a:pt x="103" y="100"/>
                    </a:cubicBezTo>
                    <a:cubicBezTo>
                      <a:pt x="105" y="100"/>
                      <a:pt x="106" y="100"/>
                      <a:pt x="107" y="100"/>
                    </a:cubicBezTo>
                    <a:cubicBezTo>
                      <a:pt x="107" y="100"/>
                      <a:pt x="107" y="101"/>
                      <a:pt x="108" y="101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09" y="101"/>
                      <a:pt x="112" y="97"/>
                      <a:pt x="112" y="94"/>
                    </a:cubicBezTo>
                    <a:cubicBezTo>
                      <a:pt x="112" y="91"/>
                      <a:pt x="116" y="90"/>
                      <a:pt x="118" y="89"/>
                    </a:cubicBezTo>
                    <a:cubicBezTo>
                      <a:pt x="119" y="89"/>
                      <a:pt x="120" y="89"/>
                      <a:pt x="120" y="89"/>
                    </a:cubicBezTo>
                    <a:cubicBezTo>
                      <a:pt x="121" y="88"/>
                      <a:pt x="122" y="84"/>
                      <a:pt x="123" y="82"/>
                    </a:cubicBezTo>
                    <a:cubicBezTo>
                      <a:pt x="123" y="80"/>
                      <a:pt x="124" y="79"/>
                      <a:pt x="124" y="79"/>
                    </a:cubicBezTo>
                    <a:cubicBezTo>
                      <a:pt x="124" y="78"/>
                      <a:pt x="125" y="77"/>
                      <a:pt x="127" y="77"/>
                    </a:cubicBezTo>
                    <a:cubicBezTo>
                      <a:pt x="128" y="77"/>
                      <a:pt x="129" y="76"/>
                      <a:pt x="129" y="75"/>
                    </a:cubicBezTo>
                    <a:cubicBezTo>
                      <a:pt x="129" y="70"/>
                      <a:pt x="132" y="69"/>
                      <a:pt x="135" y="68"/>
                    </a:cubicBezTo>
                    <a:cubicBezTo>
                      <a:pt x="136" y="68"/>
                      <a:pt x="136" y="67"/>
                      <a:pt x="136" y="64"/>
                    </a:cubicBezTo>
                    <a:cubicBezTo>
                      <a:pt x="136" y="64"/>
                      <a:pt x="136" y="63"/>
                      <a:pt x="136" y="62"/>
                    </a:cubicBezTo>
                    <a:cubicBezTo>
                      <a:pt x="136" y="58"/>
                      <a:pt x="138" y="55"/>
                      <a:pt x="142" y="54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2" y="54"/>
                      <a:pt x="142" y="53"/>
                      <a:pt x="141" y="53"/>
                    </a:cubicBezTo>
                    <a:cubicBezTo>
                      <a:pt x="141" y="52"/>
                      <a:pt x="139" y="51"/>
                      <a:pt x="138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3" y="52"/>
                      <a:pt x="131" y="43"/>
                      <a:pt x="131" y="42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1" y="37"/>
                      <a:pt x="130" y="34"/>
                      <a:pt x="130" y="33"/>
                    </a:cubicBezTo>
                    <a:cubicBezTo>
                      <a:pt x="129" y="33"/>
                      <a:pt x="128" y="31"/>
                      <a:pt x="129" y="30"/>
                    </a:cubicBezTo>
                    <a:cubicBezTo>
                      <a:pt x="129" y="28"/>
                      <a:pt x="132" y="26"/>
                      <a:pt x="135" y="26"/>
                    </a:cubicBezTo>
                    <a:cubicBezTo>
                      <a:pt x="137" y="26"/>
                      <a:pt x="139" y="27"/>
                      <a:pt x="142" y="27"/>
                    </a:cubicBezTo>
                    <a:cubicBezTo>
                      <a:pt x="145" y="28"/>
                      <a:pt x="148" y="29"/>
                      <a:pt x="149" y="29"/>
                    </a:cubicBezTo>
                    <a:cubicBezTo>
                      <a:pt x="151" y="27"/>
                      <a:pt x="154" y="26"/>
                      <a:pt x="156" y="26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59" y="25"/>
                      <a:pt x="160" y="23"/>
                      <a:pt x="161" y="20"/>
                    </a:cubicBezTo>
                    <a:cubicBezTo>
                      <a:pt x="160" y="19"/>
                      <a:pt x="157" y="18"/>
                      <a:pt x="155" y="17"/>
                    </a:cubicBezTo>
                    <a:cubicBezTo>
                      <a:pt x="149" y="14"/>
                      <a:pt x="149" y="10"/>
                      <a:pt x="149" y="8"/>
                    </a:cubicBezTo>
                    <a:cubicBezTo>
                      <a:pt x="149" y="8"/>
                      <a:pt x="146" y="6"/>
                      <a:pt x="144" y="5"/>
                    </a:cubicBezTo>
                    <a:cubicBezTo>
                      <a:pt x="143" y="4"/>
                      <a:pt x="142" y="3"/>
                      <a:pt x="141" y="2"/>
                    </a:cubicBezTo>
                    <a:cubicBezTo>
                      <a:pt x="140" y="3"/>
                      <a:pt x="140" y="3"/>
                      <a:pt x="139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4" y="4"/>
                      <a:pt x="131" y="5"/>
                      <a:pt x="129" y="5"/>
                    </a:cubicBezTo>
                    <a:cubicBezTo>
                      <a:pt x="128" y="5"/>
                      <a:pt x="127" y="5"/>
                      <a:pt x="126" y="5"/>
                    </a:cubicBezTo>
                    <a:cubicBezTo>
                      <a:pt x="126" y="5"/>
                      <a:pt x="126" y="5"/>
                      <a:pt x="125" y="5"/>
                    </a:cubicBezTo>
                    <a:cubicBezTo>
                      <a:pt x="122" y="5"/>
                      <a:pt x="117" y="6"/>
                      <a:pt x="114" y="8"/>
                    </a:cubicBezTo>
                    <a:cubicBezTo>
                      <a:pt x="113" y="10"/>
                      <a:pt x="111" y="10"/>
                      <a:pt x="109" y="10"/>
                    </a:cubicBezTo>
                    <a:cubicBezTo>
                      <a:pt x="108" y="11"/>
                      <a:pt x="108" y="11"/>
                      <a:pt x="107" y="11"/>
                    </a:cubicBezTo>
                    <a:cubicBezTo>
                      <a:pt x="107" y="11"/>
                      <a:pt x="106" y="11"/>
                      <a:pt x="106" y="12"/>
                    </a:cubicBezTo>
                    <a:cubicBezTo>
                      <a:pt x="106" y="13"/>
                      <a:pt x="106" y="13"/>
                      <a:pt x="107" y="14"/>
                    </a:cubicBezTo>
                    <a:cubicBezTo>
                      <a:pt x="108" y="16"/>
                      <a:pt x="108" y="17"/>
                      <a:pt x="109" y="19"/>
                    </a:cubicBezTo>
                    <a:cubicBezTo>
                      <a:pt x="109" y="19"/>
                      <a:pt x="109" y="20"/>
                      <a:pt x="109" y="20"/>
                    </a:cubicBezTo>
                    <a:cubicBezTo>
                      <a:pt x="109" y="22"/>
                      <a:pt x="107" y="24"/>
                      <a:pt x="106" y="26"/>
                    </a:cubicBezTo>
                    <a:cubicBezTo>
                      <a:pt x="105" y="26"/>
                      <a:pt x="104" y="27"/>
                      <a:pt x="104" y="28"/>
                    </a:cubicBezTo>
                    <a:cubicBezTo>
                      <a:pt x="103" y="29"/>
                      <a:pt x="103" y="30"/>
                      <a:pt x="104" y="31"/>
                    </a:cubicBezTo>
                    <a:cubicBezTo>
                      <a:pt x="104" y="33"/>
                      <a:pt x="104" y="34"/>
                      <a:pt x="103" y="36"/>
                    </a:cubicBezTo>
                    <a:cubicBezTo>
                      <a:pt x="103" y="37"/>
                      <a:pt x="102" y="37"/>
                      <a:pt x="100" y="37"/>
                    </a:cubicBezTo>
                    <a:cubicBezTo>
                      <a:pt x="99" y="37"/>
                      <a:pt x="97" y="37"/>
                      <a:pt x="95" y="36"/>
                    </a:cubicBezTo>
                    <a:cubicBezTo>
                      <a:pt x="94" y="36"/>
                      <a:pt x="93" y="36"/>
                      <a:pt x="92" y="36"/>
                    </a:cubicBezTo>
                    <a:cubicBezTo>
                      <a:pt x="92" y="36"/>
                      <a:pt x="93" y="37"/>
                      <a:pt x="94" y="38"/>
                    </a:cubicBezTo>
                    <a:cubicBezTo>
                      <a:pt x="95" y="39"/>
                      <a:pt x="95" y="40"/>
                      <a:pt x="95" y="41"/>
                    </a:cubicBezTo>
                    <a:cubicBezTo>
                      <a:pt x="96" y="41"/>
                      <a:pt x="96" y="42"/>
                      <a:pt x="95" y="43"/>
                    </a:cubicBezTo>
                    <a:cubicBezTo>
                      <a:pt x="94" y="45"/>
                      <a:pt x="91" y="46"/>
                      <a:pt x="88" y="46"/>
                    </a:cubicBezTo>
                    <a:cubicBezTo>
                      <a:pt x="86" y="46"/>
                      <a:pt x="86" y="48"/>
                      <a:pt x="86" y="53"/>
                    </a:cubicBezTo>
                    <a:cubicBezTo>
                      <a:pt x="86" y="54"/>
                      <a:pt x="86" y="54"/>
                      <a:pt x="86" y="55"/>
                    </a:cubicBezTo>
                    <a:cubicBezTo>
                      <a:pt x="86" y="60"/>
                      <a:pt x="84" y="62"/>
                      <a:pt x="82" y="62"/>
                    </a:cubicBezTo>
                    <a:cubicBezTo>
                      <a:pt x="81" y="62"/>
                      <a:pt x="80" y="61"/>
                      <a:pt x="79" y="60"/>
                    </a:cubicBezTo>
                    <a:cubicBezTo>
                      <a:pt x="79" y="60"/>
                      <a:pt x="79" y="60"/>
                      <a:pt x="78" y="60"/>
                    </a:cubicBezTo>
                    <a:cubicBezTo>
                      <a:pt x="75" y="60"/>
                      <a:pt x="71" y="62"/>
                      <a:pt x="71" y="63"/>
                    </a:cubicBezTo>
                    <a:cubicBezTo>
                      <a:pt x="71" y="65"/>
                      <a:pt x="70" y="66"/>
                      <a:pt x="67" y="66"/>
                    </a:cubicBezTo>
                    <a:cubicBezTo>
                      <a:pt x="66" y="66"/>
                      <a:pt x="65" y="66"/>
                      <a:pt x="64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0" y="66"/>
                      <a:pt x="57" y="69"/>
                      <a:pt x="57" y="70"/>
                    </a:cubicBezTo>
                    <a:cubicBezTo>
                      <a:pt x="57" y="70"/>
                      <a:pt x="57" y="72"/>
                      <a:pt x="57" y="74"/>
                    </a:cubicBezTo>
                    <a:cubicBezTo>
                      <a:pt x="58" y="77"/>
                      <a:pt x="58" y="79"/>
                      <a:pt x="57" y="80"/>
                    </a:cubicBezTo>
                    <a:cubicBezTo>
                      <a:pt x="56" y="82"/>
                      <a:pt x="28" y="85"/>
                      <a:pt x="20" y="85"/>
                    </a:cubicBezTo>
                    <a:cubicBezTo>
                      <a:pt x="19" y="85"/>
                      <a:pt x="18" y="85"/>
                      <a:pt x="17" y="85"/>
                    </a:cubicBezTo>
                    <a:cubicBezTo>
                      <a:pt x="14" y="84"/>
                      <a:pt x="10" y="84"/>
                      <a:pt x="6" y="84"/>
                    </a:cubicBezTo>
                    <a:cubicBezTo>
                      <a:pt x="7" y="85"/>
                      <a:pt x="8" y="86"/>
                      <a:pt x="8" y="87"/>
                    </a:cubicBezTo>
                    <a:cubicBezTo>
                      <a:pt x="9" y="90"/>
                      <a:pt x="13" y="93"/>
                      <a:pt x="18" y="95"/>
                    </a:cubicBezTo>
                    <a:cubicBezTo>
                      <a:pt x="21" y="96"/>
                      <a:pt x="21" y="100"/>
                      <a:pt x="22" y="103"/>
                    </a:cubicBezTo>
                    <a:cubicBezTo>
                      <a:pt x="22" y="104"/>
                      <a:pt x="22" y="105"/>
                      <a:pt x="22" y="106"/>
                    </a:cubicBezTo>
                    <a:cubicBezTo>
                      <a:pt x="24" y="106"/>
                      <a:pt x="27" y="110"/>
                      <a:pt x="26" y="113"/>
                    </a:cubicBezTo>
                    <a:cubicBezTo>
                      <a:pt x="26" y="114"/>
                      <a:pt x="25" y="115"/>
                      <a:pt x="24" y="115"/>
                    </a:cubicBezTo>
                    <a:cubicBezTo>
                      <a:pt x="21" y="115"/>
                      <a:pt x="19" y="116"/>
                      <a:pt x="16" y="117"/>
                    </a:cubicBezTo>
                    <a:cubicBezTo>
                      <a:pt x="13" y="119"/>
                      <a:pt x="10" y="122"/>
                      <a:pt x="10" y="126"/>
                    </a:cubicBezTo>
                    <a:cubicBezTo>
                      <a:pt x="10" y="127"/>
                      <a:pt x="10" y="127"/>
                      <a:pt x="10" y="128"/>
                    </a:cubicBezTo>
                    <a:cubicBezTo>
                      <a:pt x="11" y="128"/>
                      <a:pt x="12" y="128"/>
                      <a:pt x="13" y="128"/>
                    </a:cubicBezTo>
                    <a:cubicBezTo>
                      <a:pt x="22" y="128"/>
                      <a:pt x="26" y="127"/>
                      <a:pt x="27" y="127"/>
                    </a:cubicBezTo>
                    <a:cubicBezTo>
                      <a:pt x="29" y="125"/>
                      <a:pt x="33" y="124"/>
                      <a:pt x="35" y="126"/>
                    </a:cubicBezTo>
                    <a:cubicBezTo>
                      <a:pt x="36" y="126"/>
                      <a:pt x="39" y="127"/>
                      <a:pt x="43" y="127"/>
                    </a:cubicBezTo>
                    <a:cubicBezTo>
                      <a:pt x="46" y="127"/>
                      <a:pt x="48" y="126"/>
                      <a:pt x="50" y="125"/>
                    </a:cubicBezTo>
                    <a:cubicBezTo>
                      <a:pt x="51" y="125"/>
                      <a:pt x="53" y="124"/>
                      <a:pt x="54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5" name="Google Shape;416;p3">
                <a:extLst>
                  <a:ext uri="{FF2B5EF4-FFF2-40B4-BE49-F238E27FC236}">
                    <a16:creationId xmlns:a16="http://schemas.microsoft.com/office/drawing/2014/main" id="{4AA500CB-74C2-404A-A26F-2AB67FA44AE4}"/>
                  </a:ext>
                </a:extLst>
              </p:cNvPr>
              <p:cNvSpPr/>
              <p:nvPr/>
            </p:nvSpPr>
            <p:spPr>
              <a:xfrm>
                <a:off x="4999" y="3105"/>
                <a:ext cx="360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2" extrusionOk="0">
                    <a:moveTo>
                      <a:pt x="33" y="69"/>
                    </a:moveTo>
                    <a:cubicBezTo>
                      <a:pt x="33" y="70"/>
                      <a:pt x="36" y="76"/>
                      <a:pt x="38" y="74"/>
                    </a:cubicBezTo>
                    <a:cubicBezTo>
                      <a:pt x="40" y="73"/>
                      <a:pt x="35" y="64"/>
                      <a:pt x="33" y="69"/>
                    </a:cubicBezTo>
                    <a:close/>
                    <a:moveTo>
                      <a:pt x="127" y="86"/>
                    </a:moveTo>
                    <a:cubicBezTo>
                      <a:pt x="127" y="84"/>
                      <a:pt x="119" y="85"/>
                      <a:pt x="121" y="89"/>
                    </a:cubicBezTo>
                    <a:cubicBezTo>
                      <a:pt x="124" y="92"/>
                      <a:pt x="127" y="89"/>
                      <a:pt x="127" y="86"/>
                    </a:cubicBezTo>
                    <a:close/>
                    <a:moveTo>
                      <a:pt x="19" y="44"/>
                    </a:moveTo>
                    <a:cubicBezTo>
                      <a:pt x="19" y="47"/>
                      <a:pt x="22" y="56"/>
                      <a:pt x="25" y="52"/>
                    </a:cubicBezTo>
                    <a:cubicBezTo>
                      <a:pt x="29" y="49"/>
                      <a:pt x="20" y="42"/>
                      <a:pt x="19" y="44"/>
                    </a:cubicBezTo>
                    <a:close/>
                    <a:moveTo>
                      <a:pt x="235" y="93"/>
                    </a:moveTo>
                    <a:cubicBezTo>
                      <a:pt x="239" y="94"/>
                      <a:pt x="239" y="100"/>
                      <a:pt x="238" y="104"/>
                    </a:cubicBezTo>
                    <a:cubicBezTo>
                      <a:pt x="237" y="107"/>
                      <a:pt x="235" y="116"/>
                      <a:pt x="239" y="115"/>
                    </a:cubicBezTo>
                    <a:cubicBezTo>
                      <a:pt x="243" y="113"/>
                      <a:pt x="246" y="107"/>
                      <a:pt x="244" y="105"/>
                    </a:cubicBezTo>
                    <a:cubicBezTo>
                      <a:pt x="241" y="103"/>
                      <a:pt x="241" y="91"/>
                      <a:pt x="243" y="88"/>
                    </a:cubicBezTo>
                    <a:cubicBezTo>
                      <a:pt x="244" y="84"/>
                      <a:pt x="251" y="87"/>
                      <a:pt x="249" y="92"/>
                    </a:cubicBezTo>
                    <a:cubicBezTo>
                      <a:pt x="246" y="96"/>
                      <a:pt x="254" y="96"/>
                      <a:pt x="254" y="101"/>
                    </a:cubicBezTo>
                    <a:cubicBezTo>
                      <a:pt x="254" y="107"/>
                      <a:pt x="258" y="104"/>
                      <a:pt x="263" y="102"/>
                    </a:cubicBezTo>
                    <a:cubicBezTo>
                      <a:pt x="267" y="101"/>
                      <a:pt x="266" y="98"/>
                      <a:pt x="263" y="95"/>
                    </a:cubicBezTo>
                    <a:cubicBezTo>
                      <a:pt x="260" y="92"/>
                      <a:pt x="265" y="87"/>
                      <a:pt x="261" y="84"/>
                    </a:cubicBezTo>
                    <a:cubicBezTo>
                      <a:pt x="257" y="81"/>
                      <a:pt x="254" y="77"/>
                      <a:pt x="258" y="76"/>
                    </a:cubicBezTo>
                    <a:cubicBezTo>
                      <a:pt x="262" y="75"/>
                      <a:pt x="274" y="68"/>
                      <a:pt x="273" y="65"/>
                    </a:cubicBezTo>
                    <a:cubicBezTo>
                      <a:pt x="271" y="62"/>
                      <a:pt x="254" y="66"/>
                      <a:pt x="253" y="71"/>
                    </a:cubicBezTo>
                    <a:cubicBezTo>
                      <a:pt x="251" y="76"/>
                      <a:pt x="239" y="70"/>
                      <a:pt x="241" y="62"/>
                    </a:cubicBezTo>
                    <a:cubicBezTo>
                      <a:pt x="242" y="53"/>
                      <a:pt x="266" y="51"/>
                      <a:pt x="273" y="54"/>
                    </a:cubicBezTo>
                    <a:cubicBezTo>
                      <a:pt x="280" y="58"/>
                      <a:pt x="287" y="49"/>
                      <a:pt x="290" y="44"/>
                    </a:cubicBezTo>
                    <a:cubicBezTo>
                      <a:pt x="292" y="40"/>
                      <a:pt x="284" y="45"/>
                      <a:pt x="279" y="48"/>
                    </a:cubicBezTo>
                    <a:cubicBezTo>
                      <a:pt x="275" y="52"/>
                      <a:pt x="262" y="48"/>
                      <a:pt x="255" y="46"/>
                    </a:cubicBezTo>
                    <a:cubicBezTo>
                      <a:pt x="249" y="44"/>
                      <a:pt x="249" y="50"/>
                      <a:pt x="243" y="51"/>
                    </a:cubicBezTo>
                    <a:cubicBezTo>
                      <a:pt x="238" y="52"/>
                      <a:pt x="239" y="64"/>
                      <a:pt x="237" y="65"/>
                    </a:cubicBezTo>
                    <a:cubicBezTo>
                      <a:pt x="234" y="66"/>
                      <a:pt x="234" y="75"/>
                      <a:pt x="229" y="84"/>
                    </a:cubicBezTo>
                    <a:cubicBezTo>
                      <a:pt x="224" y="92"/>
                      <a:pt x="231" y="93"/>
                      <a:pt x="235" y="93"/>
                    </a:cubicBezTo>
                    <a:close/>
                    <a:moveTo>
                      <a:pt x="104" y="101"/>
                    </a:moveTo>
                    <a:cubicBezTo>
                      <a:pt x="104" y="97"/>
                      <a:pt x="106" y="93"/>
                      <a:pt x="106" y="91"/>
                    </a:cubicBezTo>
                    <a:cubicBezTo>
                      <a:pt x="106" y="89"/>
                      <a:pt x="107" y="88"/>
                      <a:pt x="110" y="88"/>
                    </a:cubicBezTo>
                    <a:cubicBezTo>
                      <a:pt x="112" y="89"/>
                      <a:pt x="112" y="83"/>
                      <a:pt x="110" y="82"/>
                    </a:cubicBezTo>
                    <a:cubicBezTo>
                      <a:pt x="108" y="82"/>
                      <a:pt x="107" y="75"/>
                      <a:pt x="102" y="75"/>
                    </a:cubicBezTo>
                    <a:cubicBezTo>
                      <a:pt x="97" y="75"/>
                      <a:pt x="98" y="79"/>
                      <a:pt x="101" y="79"/>
                    </a:cubicBezTo>
                    <a:cubicBezTo>
                      <a:pt x="104" y="79"/>
                      <a:pt x="105" y="82"/>
                      <a:pt x="105" y="84"/>
                    </a:cubicBezTo>
                    <a:cubicBezTo>
                      <a:pt x="104" y="86"/>
                      <a:pt x="103" y="82"/>
                      <a:pt x="99" y="82"/>
                    </a:cubicBezTo>
                    <a:cubicBezTo>
                      <a:pt x="95" y="82"/>
                      <a:pt x="97" y="77"/>
                      <a:pt x="93" y="77"/>
                    </a:cubicBezTo>
                    <a:cubicBezTo>
                      <a:pt x="88" y="76"/>
                      <a:pt x="89" y="68"/>
                      <a:pt x="84" y="68"/>
                    </a:cubicBezTo>
                    <a:cubicBezTo>
                      <a:pt x="79" y="68"/>
                      <a:pt x="79" y="64"/>
                      <a:pt x="82" y="61"/>
                    </a:cubicBezTo>
                    <a:cubicBezTo>
                      <a:pt x="85" y="58"/>
                      <a:pt x="77" y="56"/>
                      <a:pt x="77" y="52"/>
                    </a:cubicBezTo>
                    <a:cubicBezTo>
                      <a:pt x="77" y="49"/>
                      <a:pt x="72" y="51"/>
                      <a:pt x="72" y="48"/>
                    </a:cubicBezTo>
                    <a:cubicBezTo>
                      <a:pt x="72" y="45"/>
                      <a:pt x="70" y="47"/>
                      <a:pt x="67" y="43"/>
                    </a:cubicBezTo>
                    <a:cubicBezTo>
                      <a:pt x="65" y="40"/>
                      <a:pt x="63" y="43"/>
                      <a:pt x="61" y="40"/>
                    </a:cubicBezTo>
                    <a:cubicBezTo>
                      <a:pt x="59" y="38"/>
                      <a:pt x="56" y="36"/>
                      <a:pt x="54" y="37"/>
                    </a:cubicBezTo>
                    <a:cubicBezTo>
                      <a:pt x="52" y="38"/>
                      <a:pt x="47" y="34"/>
                      <a:pt x="45" y="29"/>
                    </a:cubicBezTo>
                    <a:cubicBezTo>
                      <a:pt x="44" y="25"/>
                      <a:pt x="31" y="19"/>
                      <a:pt x="29" y="14"/>
                    </a:cubicBezTo>
                    <a:cubicBezTo>
                      <a:pt x="28" y="10"/>
                      <a:pt x="23" y="8"/>
                      <a:pt x="15" y="8"/>
                    </a:cubicBezTo>
                    <a:cubicBezTo>
                      <a:pt x="8" y="8"/>
                      <a:pt x="4" y="0"/>
                      <a:pt x="3" y="4"/>
                    </a:cubicBezTo>
                    <a:cubicBezTo>
                      <a:pt x="0" y="9"/>
                      <a:pt x="11" y="20"/>
                      <a:pt x="16" y="23"/>
                    </a:cubicBezTo>
                    <a:cubicBezTo>
                      <a:pt x="21" y="26"/>
                      <a:pt x="23" y="36"/>
                      <a:pt x="29" y="36"/>
                    </a:cubicBezTo>
                    <a:cubicBezTo>
                      <a:pt x="35" y="37"/>
                      <a:pt x="35" y="55"/>
                      <a:pt x="39" y="56"/>
                    </a:cubicBezTo>
                    <a:cubicBezTo>
                      <a:pt x="44" y="57"/>
                      <a:pt x="53" y="71"/>
                      <a:pt x="54" y="78"/>
                    </a:cubicBezTo>
                    <a:cubicBezTo>
                      <a:pt x="56" y="86"/>
                      <a:pt x="65" y="89"/>
                      <a:pt x="68" y="95"/>
                    </a:cubicBezTo>
                    <a:cubicBezTo>
                      <a:pt x="71" y="100"/>
                      <a:pt x="84" y="108"/>
                      <a:pt x="86" y="110"/>
                    </a:cubicBezTo>
                    <a:cubicBezTo>
                      <a:pt x="87" y="112"/>
                      <a:pt x="89" y="117"/>
                      <a:pt x="91" y="115"/>
                    </a:cubicBezTo>
                    <a:cubicBezTo>
                      <a:pt x="92" y="112"/>
                      <a:pt x="98" y="115"/>
                      <a:pt x="101" y="115"/>
                    </a:cubicBezTo>
                    <a:cubicBezTo>
                      <a:pt x="104" y="115"/>
                      <a:pt x="105" y="105"/>
                      <a:pt x="104" y="101"/>
                    </a:cubicBezTo>
                    <a:close/>
                    <a:moveTo>
                      <a:pt x="323" y="55"/>
                    </a:moveTo>
                    <a:cubicBezTo>
                      <a:pt x="329" y="56"/>
                      <a:pt x="326" y="52"/>
                      <a:pt x="326" y="48"/>
                    </a:cubicBezTo>
                    <a:cubicBezTo>
                      <a:pt x="326" y="44"/>
                      <a:pt x="320" y="47"/>
                      <a:pt x="320" y="45"/>
                    </a:cubicBezTo>
                    <a:cubicBezTo>
                      <a:pt x="320" y="43"/>
                      <a:pt x="318" y="35"/>
                      <a:pt x="314" y="42"/>
                    </a:cubicBezTo>
                    <a:cubicBezTo>
                      <a:pt x="309" y="48"/>
                      <a:pt x="315" y="63"/>
                      <a:pt x="319" y="63"/>
                    </a:cubicBezTo>
                    <a:cubicBezTo>
                      <a:pt x="322" y="62"/>
                      <a:pt x="316" y="54"/>
                      <a:pt x="323" y="55"/>
                    </a:cubicBezTo>
                    <a:close/>
                    <a:moveTo>
                      <a:pt x="299" y="91"/>
                    </a:moveTo>
                    <a:cubicBezTo>
                      <a:pt x="300" y="95"/>
                      <a:pt x="309" y="98"/>
                      <a:pt x="311" y="94"/>
                    </a:cubicBezTo>
                    <a:cubicBezTo>
                      <a:pt x="313" y="90"/>
                      <a:pt x="298" y="85"/>
                      <a:pt x="299" y="91"/>
                    </a:cubicBezTo>
                    <a:close/>
                    <a:moveTo>
                      <a:pt x="277" y="139"/>
                    </a:moveTo>
                    <a:cubicBezTo>
                      <a:pt x="269" y="138"/>
                      <a:pt x="264" y="144"/>
                      <a:pt x="256" y="141"/>
                    </a:cubicBezTo>
                    <a:cubicBezTo>
                      <a:pt x="248" y="138"/>
                      <a:pt x="237" y="141"/>
                      <a:pt x="238" y="143"/>
                    </a:cubicBezTo>
                    <a:cubicBezTo>
                      <a:pt x="239" y="146"/>
                      <a:pt x="246" y="146"/>
                      <a:pt x="254" y="146"/>
                    </a:cubicBezTo>
                    <a:cubicBezTo>
                      <a:pt x="261" y="146"/>
                      <a:pt x="268" y="142"/>
                      <a:pt x="273" y="142"/>
                    </a:cubicBezTo>
                    <a:cubicBezTo>
                      <a:pt x="279" y="142"/>
                      <a:pt x="284" y="140"/>
                      <a:pt x="277" y="139"/>
                    </a:cubicBezTo>
                    <a:close/>
                    <a:moveTo>
                      <a:pt x="338" y="87"/>
                    </a:moveTo>
                    <a:cubicBezTo>
                      <a:pt x="330" y="84"/>
                      <a:pt x="318" y="86"/>
                      <a:pt x="319" y="90"/>
                    </a:cubicBezTo>
                    <a:cubicBezTo>
                      <a:pt x="320" y="94"/>
                      <a:pt x="326" y="92"/>
                      <a:pt x="332" y="92"/>
                    </a:cubicBezTo>
                    <a:cubicBezTo>
                      <a:pt x="338" y="92"/>
                      <a:pt x="341" y="96"/>
                      <a:pt x="344" y="96"/>
                    </a:cubicBezTo>
                    <a:cubicBezTo>
                      <a:pt x="347" y="96"/>
                      <a:pt x="345" y="89"/>
                      <a:pt x="338" y="87"/>
                    </a:cubicBezTo>
                    <a:close/>
                    <a:moveTo>
                      <a:pt x="187" y="136"/>
                    </a:moveTo>
                    <a:cubicBezTo>
                      <a:pt x="187" y="132"/>
                      <a:pt x="176" y="136"/>
                      <a:pt x="170" y="133"/>
                    </a:cubicBezTo>
                    <a:cubicBezTo>
                      <a:pt x="165" y="131"/>
                      <a:pt x="176" y="129"/>
                      <a:pt x="180" y="127"/>
                    </a:cubicBezTo>
                    <a:cubicBezTo>
                      <a:pt x="184" y="124"/>
                      <a:pt x="178" y="124"/>
                      <a:pt x="169" y="126"/>
                    </a:cubicBezTo>
                    <a:cubicBezTo>
                      <a:pt x="159" y="129"/>
                      <a:pt x="149" y="120"/>
                      <a:pt x="149" y="124"/>
                    </a:cubicBezTo>
                    <a:cubicBezTo>
                      <a:pt x="148" y="128"/>
                      <a:pt x="132" y="122"/>
                      <a:pt x="128" y="120"/>
                    </a:cubicBezTo>
                    <a:cubicBezTo>
                      <a:pt x="124" y="117"/>
                      <a:pt x="109" y="113"/>
                      <a:pt x="105" y="118"/>
                    </a:cubicBezTo>
                    <a:cubicBezTo>
                      <a:pt x="102" y="124"/>
                      <a:pt x="100" y="119"/>
                      <a:pt x="101" y="124"/>
                    </a:cubicBezTo>
                    <a:cubicBezTo>
                      <a:pt x="102" y="128"/>
                      <a:pt x="105" y="126"/>
                      <a:pt x="108" y="126"/>
                    </a:cubicBezTo>
                    <a:cubicBezTo>
                      <a:pt x="111" y="126"/>
                      <a:pt x="109" y="130"/>
                      <a:pt x="113" y="131"/>
                    </a:cubicBezTo>
                    <a:cubicBezTo>
                      <a:pt x="117" y="132"/>
                      <a:pt x="129" y="135"/>
                      <a:pt x="130" y="132"/>
                    </a:cubicBezTo>
                    <a:cubicBezTo>
                      <a:pt x="131" y="130"/>
                      <a:pt x="143" y="132"/>
                      <a:pt x="149" y="137"/>
                    </a:cubicBezTo>
                    <a:cubicBezTo>
                      <a:pt x="154" y="142"/>
                      <a:pt x="167" y="142"/>
                      <a:pt x="173" y="141"/>
                    </a:cubicBezTo>
                    <a:cubicBezTo>
                      <a:pt x="178" y="140"/>
                      <a:pt x="183" y="144"/>
                      <a:pt x="185" y="142"/>
                    </a:cubicBezTo>
                    <a:cubicBezTo>
                      <a:pt x="187" y="139"/>
                      <a:pt x="191" y="146"/>
                      <a:pt x="197" y="142"/>
                    </a:cubicBezTo>
                    <a:cubicBezTo>
                      <a:pt x="203" y="138"/>
                      <a:pt x="187" y="139"/>
                      <a:pt x="187" y="136"/>
                    </a:cubicBezTo>
                    <a:close/>
                    <a:moveTo>
                      <a:pt x="412" y="74"/>
                    </a:moveTo>
                    <a:cubicBezTo>
                      <a:pt x="408" y="74"/>
                      <a:pt x="407" y="81"/>
                      <a:pt x="403" y="81"/>
                    </a:cubicBezTo>
                    <a:cubicBezTo>
                      <a:pt x="400" y="81"/>
                      <a:pt x="395" y="89"/>
                      <a:pt x="388" y="91"/>
                    </a:cubicBezTo>
                    <a:cubicBezTo>
                      <a:pt x="381" y="94"/>
                      <a:pt x="381" y="72"/>
                      <a:pt x="377" y="67"/>
                    </a:cubicBezTo>
                    <a:cubicBezTo>
                      <a:pt x="374" y="63"/>
                      <a:pt x="357" y="60"/>
                      <a:pt x="355" y="64"/>
                    </a:cubicBezTo>
                    <a:cubicBezTo>
                      <a:pt x="354" y="69"/>
                      <a:pt x="348" y="67"/>
                      <a:pt x="347" y="71"/>
                    </a:cubicBezTo>
                    <a:cubicBezTo>
                      <a:pt x="347" y="74"/>
                      <a:pt x="349" y="73"/>
                      <a:pt x="352" y="73"/>
                    </a:cubicBezTo>
                    <a:cubicBezTo>
                      <a:pt x="356" y="73"/>
                      <a:pt x="356" y="76"/>
                      <a:pt x="358" y="80"/>
                    </a:cubicBezTo>
                    <a:cubicBezTo>
                      <a:pt x="359" y="84"/>
                      <a:pt x="370" y="81"/>
                      <a:pt x="373" y="81"/>
                    </a:cubicBezTo>
                    <a:cubicBezTo>
                      <a:pt x="377" y="80"/>
                      <a:pt x="377" y="85"/>
                      <a:pt x="372" y="84"/>
                    </a:cubicBezTo>
                    <a:cubicBezTo>
                      <a:pt x="367" y="82"/>
                      <a:pt x="367" y="86"/>
                      <a:pt x="364" y="85"/>
                    </a:cubicBezTo>
                    <a:cubicBezTo>
                      <a:pt x="361" y="84"/>
                      <a:pt x="356" y="84"/>
                      <a:pt x="358" y="86"/>
                    </a:cubicBezTo>
                    <a:cubicBezTo>
                      <a:pt x="361" y="88"/>
                      <a:pt x="364" y="90"/>
                      <a:pt x="364" y="95"/>
                    </a:cubicBezTo>
                    <a:cubicBezTo>
                      <a:pt x="364" y="100"/>
                      <a:pt x="371" y="99"/>
                      <a:pt x="371" y="95"/>
                    </a:cubicBezTo>
                    <a:cubicBezTo>
                      <a:pt x="371" y="91"/>
                      <a:pt x="374" y="96"/>
                      <a:pt x="381" y="98"/>
                    </a:cubicBezTo>
                    <a:cubicBezTo>
                      <a:pt x="387" y="100"/>
                      <a:pt x="383" y="102"/>
                      <a:pt x="389" y="102"/>
                    </a:cubicBezTo>
                    <a:cubicBezTo>
                      <a:pt x="396" y="103"/>
                      <a:pt x="411" y="108"/>
                      <a:pt x="416" y="112"/>
                    </a:cubicBezTo>
                    <a:cubicBezTo>
                      <a:pt x="422" y="116"/>
                      <a:pt x="418" y="119"/>
                      <a:pt x="422" y="123"/>
                    </a:cubicBezTo>
                    <a:cubicBezTo>
                      <a:pt x="426" y="127"/>
                      <a:pt x="427" y="132"/>
                      <a:pt x="422" y="132"/>
                    </a:cubicBezTo>
                    <a:cubicBezTo>
                      <a:pt x="416" y="132"/>
                      <a:pt x="411" y="137"/>
                      <a:pt x="413" y="139"/>
                    </a:cubicBezTo>
                    <a:cubicBezTo>
                      <a:pt x="414" y="142"/>
                      <a:pt x="431" y="138"/>
                      <a:pt x="435" y="138"/>
                    </a:cubicBezTo>
                    <a:cubicBezTo>
                      <a:pt x="437" y="138"/>
                      <a:pt x="440" y="143"/>
                      <a:pt x="445" y="146"/>
                    </a:cubicBezTo>
                    <a:cubicBezTo>
                      <a:pt x="445" y="85"/>
                      <a:pt x="445" y="85"/>
                      <a:pt x="445" y="85"/>
                    </a:cubicBezTo>
                    <a:cubicBezTo>
                      <a:pt x="433" y="81"/>
                      <a:pt x="415" y="73"/>
                      <a:pt x="412" y="74"/>
                    </a:cubicBezTo>
                    <a:close/>
                    <a:moveTo>
                      <a:pt x="288" y="146"/>
                    </a:moveTo>
                    <a:cubicBezTo>
                      <a:pt x="287" y="147"/>
                      <a:pt x="286" y="147"/>
                      <a:pt x="285" y="147"/>
                    </a:cubicBezTo>
                    <a:cubicBezTo>
                      <a:pt x="285" y="148"/>
                      <a:pt x="284" y="150"/>
                      <a:pt x="284" y="150"/>
                    </a:cubicBezTo>
                    <a:cubicBezTo>
                      <a:pt x="283" y="151"/>
                      <a:pt x="282" y="149"/>
                      <a:pt x="281" y="148"/>
                    </a:cubicBezTo>
                    <a:cubicBezTo>
                      <a:pt x="275" y="151"/>
                      <a:pt x="272" y="157"/>
                      <a:pt x="276" y="159"/>
                    </a:cubicBezTo>
                    <a:cubicBezTo>
                      <a:pt x="280" y="161"/>
                      <a:pt x="285" y="156"/>
                      <a:pt x="288" y="152"/>
                    </a:cubicBezTo>
                    <a:cubicBezTo>
                      <a:pt x="289" y="152"/>
                      <a:pt x="289" y="151"/>
                      <a:pt x="289" y="151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1" y="150"/>
                      <a:pt x="291" y="149"/>
                      <a:pt x="291" y="149"/>
                    </a:cubicBezTo>
                    <a:cubicBezTo>
                      <a:pt x="290" y="148"/>
                      <a:pt x="289" y="147"/>
                      <a:pt x="288" y="146"/>
                    </a:cubicBezTo>
                    <a:close/>
                    <a:moveTo>
                      <a:pt x="209" y="72"/>
                    </a:moveTo>
                    <a:cubicBezTo>
                      <a:pt x="214" y="69"/>
                      <a:pt x="215" y="63"/>
                      <a:pt x="215" y="58"/>
                    </a:cubicBezTo>
                    <a:cubicBezTo>
                      <a:pt x="214" y="52"/>
                      <a:pt x="227" y="52"/>
                      <a:pt x="229" y="49"/>
                    </a:cubicBezTo>
                    <a:cubicBezTo>
                      <a:pt x="231" y="47"/>
                      <a:pt x="226" y="43"/>
                      <a:pt x="223" y="42"/>
                    </a:cubicBezTo>
                    <a:cubicBezTo>
                      <a:pt x="219" y="40"/>
                      <a:pt x="222" y="36"/>
                      <a:pt x="219" y="34"/>
                    </a:cubicBezTo>
                    <a:cubicBezTo>
                      <a:pt x="217" y="32"/>
                      <a:pt x="213" y="26"/>
                      <a:pt x="216" y="25"/>
                    </a:cubicBezTo>
                    <a:cubicBezTo>
                      <a:pt x="220" y="25"/>
                      <a:pt x="214" y="20"/>
                      <a:pt x="217" y="18"/>
                    </a:cubicBezTo>
                    <a:cubicBezTo>
                      <a:pt x="217" y="18"/>
                      <a:pt x="218" y="18"/>
                      <a:pt x="218" y="17"/>
                    </a:cubicBezTo>
                    <a:cubicBezTo>
                      <a:pt x="216" y="16"/>
                      <a:pt x="215" y="16"/>
                      <a:pt x="214" y="16"/>
                    </a:cubicBezTo>
                    <a:cubicBezTo>
                      <a:pt x="209" y="16"/>
                      <a:pt x="198" y="15"/>
                      <a:pt x="199" y="22"/>
                    </a:cubicBezTo>
                    <a:cubicBezTo>
                      <a:pt x="199" y="30"/>
                      <a:pt x="193" y="27"/>
                      <a:pt x="193" y="31"/>
                    </a:cubicBezTo>
                    <a:cubicBezTo>
                      <a:pt x="194" y="35"/>
                      <a:pt x="190" y="35"/>
                      <a:pt x="190" y="40"/>
                    </a:cubicBezTo>
                    <a:cubicBezTo>
                      <a:pt x="191" y="45"/>
                      <a:pt x="187" y="43"/>
                      <a:pt x="182" y="46"/>
                    </a:cubicBezTo>
                    <a:cubicBezTo>
                      <a:pt x="176" y="48"/>
                      <a:pt x="178" y="44"/>
                      <a:pt x="173" y="44"/>
                    </a:cubicBezTo>
                    <a:cubicBezTo>
                      <a:pt x="167" y="44"/>
                      <a:pt x="166" y="47"/>
                      <a:pt x="163" y="48"/>
                    </a:cubicBezTo>
                    <a:cubicBezTo>
                      <a:pt x="159" y="49"/>
                      <a:pt x="153" y="47"/>
                      <a:pt x="150" y="49"/>
                    </a:cubicBezTo>
                    <a:cubicBezTo>
                      <a:pt x="148" y="51"/>
                      <a:pt x="145" y="45"/>
                      <a:pt x="142" y="45"/>
                    </a:cubicBezTo>
                    <a:cubicBezTo>
                      <a:pt x="141" y="45"/>
                      <a:pt x="140" y="42"/>
                      <a:pt x="139" y="39"/>
                    </a:cubicBezTo>
                    <a:cubicBezTo>
                      <a:pt x="139" y="39"/>
                      <a:pt x="139" y="39"/>
                      <a:pt x="138" y="39"/>
                    </a:cubicBezTo>
                    <a:cubicBezTo>
                      <a:pt x="135" y="39"/>
                      <a:pt x="128" y="49"/>
                      <a:pt x="132" y="52"/>
                    </a:cubicBezTo>
                    <a:cubicBezTo>
                      <a:pt x="136" y="56"/>
                      <a:pt x="135" y="62"/>
                      <a:pt x="137" y="66"/>
                    </a:cubicBezTo>
                    <a:cubicBezTo>
                      <a:pt x="139" y="69"/>
                      <a:pt x="145" y="69"/>
                      <a:pt x="145" y="75"/>
                    </a:cubicBezTo>
                    <a:cubicBezTo>
                      <a:pt x="145" y="81"/>
                      <a:pt x="151" y="91"/>
                      <a:pt x="155" y="88"/>
                    </a:cubicBezTo>
                    <a:cubicBezTo>
                      <a:pt x="158" y="86"/>
                      <a:pt x="161" y="89"/>
                      <a:pt x="162" y="92"/>
                    </a:cubicBezTo>
                    <a:cubicBezTo>
                      <a:pt x="163" y="94"/>
                      <a:pt x="172" y="90"/>
                      <a:pt x="175" y="90"/>
                    </a:cubicBezTo>
                    <a:cubicBezTo>
                      <a:pt x="178" y="91"/>
                      <a:pt x="187" y="93"/>
                      <a:pt x="187" y="96"/>
                    </a:cubicBezTo>
                    <a:cubicBezTo>
                      <a:pt x="188" y="100"/>
                      <a:pt x="196" y="96"/>
                      <a:pt x="201" y="94"/>
                    </a:cubicBezTo>
                    <a:cubicBezTo>
                      <a:pt x="207" y="92"/>
                      <a:pt x="204" y="76"/>
                      <a:pt x="209" y="72"/>
                    </a:cubicBezTo>
                    <a:close/>
                    <a:moveTo>
                      <a:pt x="230" y="152"/>
                    </a:moveTo>
                    <a:cubicBezTo>
                      <a:pt x="232" y="155"/>
                      <a:pt x="237" y="155"/>
                      <a:pt x="239" y="157"/>
                    </a:cubicBezTo>
                    <a:cubicBezTo>
                      <a:pt x="241" y="158"/>
                      <a:pt x="248" y="162"/>
                      <a:pt x="248" y="157"/>
                    </a:cubicBezTo>
                    <a:cubicBezTo>
                      <a:pt x="248" y="152"/>
                      <a:pt x="228" y="150"/>
                      <a:pt x="230" y="152"/>
                    </a:cubicBezTo>
                    <a:close/>
                    <a:moveTo>
                      <a:pt x="216" y="138"/>
                    </a:moveTo>
                    <a:cubicBezTo>
                      <a:pt x="215" y="141"/>
                      <a:pt x="210" y="142"/>
                      <a:pt x="207" y="140"/>
                    </a:cubicBezTo>
                    <a:cubicBezTo>
                      <a:pt x="204" y="138"/>
                      <a:pt x="201" y="142"/>
                      <a:pt x="203" y="145"/>
                    </a:cubicBezTo>
                    <a:cubicBezTo>
                      <a:pt x="203" y="146"/>
                      <a:pt x="209" y="150"/>
                      <a:pt x="217" y="147"/>
                    </a:cubicBezTo>
                    <a:cubicBezTo>
                      <a:pt x="224" y="144"/>
                      <a:pt x="229" y="147"/>
                      <a:pt x="230" y="143"/>
                    </a:cubicBezTo>
                    <a:cubicBezTo>
                      <a:pt x="232" y="139"/>
                      <a:pt x="217" y="136"/>
                      <a:pt x="216" y="138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6" name="Google Shape;417;p3">
                <a:extLst>
                  <a:ext uri="{FF2B5EF4-FFF2-40B4-BE49-F238E27FC236}">
                    <a16:creationId xmlns:a16="http://schemas.microsoft.com/office/drawing/2014/main" id="{F57D5F74-BEAF-3F4B-BB01-CA6324A1E522}"/>
                  </a:ext>
                </a:extLst>
              </p:cNvPr>
              <p:cNvSpPr/>
              <p:nvPr/>
            </p:nvSpPr>
            <p:spPr>
              <a:xfrm>
                <a:off x="4998" y="3106"/>
                <a:ext cx="361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59" extrusionOk="0">
                    <a:moveTo>
                      <a:pt x="279" y="159"/>
                    </a:moveTo>
                    <a:cubicBezTo>
                      <a:pt x="279" y="159"/>
                      <a:pt x="279" y="159"/>
                      <a:pt x="279" y="159"/>
                    </a:cubicBezTo>
                    <a:cubicBezTo>
                      <a:pt x="278" y="159"/>
                      <a:pt x="277" y="159"/>
                      <a:pt x="276" y="158"/>
                    </a:cubicBezTo>
                    <a:cubicBezTo>
                      <a:pt x="275" y="157"/>
                      <a:pt x="274" y="156"/>
                      <a:pt x="274" y="154"/>
                    </a:cubicBezTo>
                    <a:cubicBezTo>
                      <a:pt x="274" y="151"/>
                      <a:pt x="277" y="147"/>
                      <a:pt x="281" y="145"/>
                    </a:cubicBezTo>
                    <a:cubicBezTo>
                      <a:pt x="282" y="145"/>
                      <a:pt x="282" y="145"/>
                      <a:pt x="282" y="145"/>
                    </a:cubicBezTo>
                    <a:cubicBezTo>
                      <a:pt x="282" y="146"/>
                      <a:pt x="282" y="146"/>
                      <a:pt x="282" y="146"/>
                    </a:cubicBezTo>
                    <a:cubicBezTo>
                      <a:pt x="283" y="147"/>
                      <a:pt x="284" y="147"/>
                      <a:pt x="284" y="147"/>
                    </a:cubicBezTo>
                    <a:cubicBezTo>
                      <a:pt x="284" y="147"/>
                      <a:pt x="285" y="146"/>
                      <a:pt x="285" y="145"/>
                    </a:cubicBezTo>
                    <a:cubicBezTo>
                      <a:pt x="285" y="144"/>
                      <a:pt x="285" y="144"/>
                      <a:pt x="285" y="144"/>
                    </a:cubicBezTo>
                    <a:cubicBezTo>
                      <a:pt x="286" y="144"/>
                      <a:pt x="286" y="144"/>
                      <a:pt x="286" y="144"/>
                    </a:cubicBezTo>
                    <a:cubicBezTo>
                      <a:pt x="287" y="144"/>
                      <a:pt x="288" y="144"/>
                      <a:pt x="289" y="143"/>
                    </a:cubicBezTo>
                    <a:cubicBezTo>
                      <a:pt x="289" y="143"/>
                      <a:pt x="289" y="143"/>
                      <a:pt x="289" y="143"/>
                    </a:cubicBezTo>
                    <a:cubicBezTo>
                      <a:pt x="290" y="143"/>
                      <a:pt x="290" y="143"/>
                      <a:pt x="290" y="143"/>
                    </a:cubicBezTo>
                    <a:cubicBezTo>
                      <a:pt x="291" y="144"/>
                      <a:pt x="292" y="145"/>
                      <a:pt x="293" y="147"/>
                    </a:cubicBezTo>
                    <a:cubicBezTo>
                      <a:pt x="294" y="147"/>
                      <a:pt x="294" y="147"/>
                      <a:pt x="294" y="147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93" y="148"/>
                      <a:pt x="292" y="148"/>
                      <a:pt x="292" y="149"/>
                    </a:cubicBezTo>
                    <a:cubicBezTo>
                      <a:pt x="292" y="149"/>
                      <a:pt x="291" y="149"/>
                      <a:pt x="291" y="149"/>
                    </a:cubicBezTo>
                    <a:cubicBezTo>
                      <a:pt x="291" y="150"/>
                      <a:pt x="290" y="150"/>
                      <a:pt x="290" y="151"/>
                    </a:cubicBezTo>
                    <a:cubicBezTo>
                      <a:pt x="287" y="154"/>
                      <a:pt x="283" y="159"/>
                      <a:pt x="279" y="159"/>
                    </a:cubicBezTo>
                    <a:close/>
                    <a:moveTo>
                      <a:pt x="281" y="148"/>
                    </a:moveTo>
                    <a:cubicBezTo>
                      <a:pt x="278" y="149"/>
                      <a:pt x="276" y="152"/>
                      <a:pt x="276" y="154"/>
                    </a:cubicBezTo>
                    <a:cubicBezTo>
                      <a:pt x="276" y="155"/>
                      <a:pt x="277" y="156"/>
                      <a:pt x="277" y="156"/>
                    </a:cubicBezTo>
                    <a:cubicBezTo>
                      <a:pt x="280" y="158"/>
                      <a:pt x="284" y="155"/>
                      <a:pt x="288" y="150"/>
                    </a:cubicBezTo>
                    <a:cubicBezTo>
                      <a:pt x="289" y="149"/>
                      <a:pt x="289" y="149"/>
                      <a:pt x="290" y="148"/>
                    </a:cubicBezTo>
                    <a:cubicBezTo>
                      <a:pt x="290" y="148"/>
                      <a:pt x="290" y="147"/>
                      <a:pt x="291" y="147"/>
                    </a:cubicBezTo>
                    <a:cubicBezTo>
                      <a:pt x="291" y="147"/>
                      <a:pt x="291" y="147"/>
                      <a:pt x="291" y="147"/>
                    </a:cubicBezTo>
                    <a:cubicBezTo>
                      <a:pt x="290" y="146"/>
                      <a:pt x="290" y="146"/>
                      <a:pt x="289" y="145"/>
                    </a:cubicBezTo>
                    <a:cubicBezTo>
                      <a:pt x="288" y="146"/>
                      <a:pt x="288" y="146"/>
                      <a:pt x="287" y="146"/>
                    </a:cubicBezTo>
                    <a:cubicBezTo>
                      <a:pt x="287" y="147"/>
                      <a:pt x="286" y="148"/>
                      <a:pt x="285" y="149"/>
                    </a:cubicBezTo>
                    <a:cubicBezTo>
                      <a:pt x="284" y="150"/>
                      <a:pt x="283" y="149"/>
                      <a:pt x="281" y="148"/>
                    </a:cubicBezTo>
                    <a:close/>
                    <a:moveTo>
                      <a:pt x="247" y="159"/>
                    </a:moveTo>
                    <a:cubicBezTo>
                      <a:pt x="247" y="159"/>
                      <a:pt x="247" y="159"/>
                      <a:pt x="247" y="159"/>
                    </a:cubicBezTo>
                    <a:cubicBezTo>
                      <a:pt x="244" y="159"/>
                      <a:pt x="240" y="157"/>
                      <a:pt x="239" y="155"/>
                    </a:cubicBezTo>
                    <a:cubicBezTo>
                      <a:pt x="238" y="155"/>
                      <a:pt x="237" y="154"/>
                      <a:pt x="236" y="154"/>
                    </a:cubicBezTo>
                    <a:cubicBezTo>
                      <a:pt x="234" y="153"/>
                      <a:pt x="232" y="153"/>
                      <a:pt x="230" y="151"/>
                    </a:cubicBezTo>
                    <a:cubicBezTo>
                      <a:pt x="230" y="150"/>
                      <a:pt x="230" y="150"/>
                      <a:pt x="230" y="149"/>
                    </a:cubicBezTo>
                    <a:cubicBezTo>
                      <a:pt x="231" y="149"/>
                      <a:pt x="232" y="148"/>
                      <a:pt x="234" y="148"/>
                    </a:cubicBezTo>
                    <a:cubicBezTo>
                      <a:pt x="239" y="148"/>
                      <a:pt x="250" y="151"/>
                      <a:pt x="250" y="155"/>
                    </a:cubicBezTo>
                    <a:cubicBezTo>
                      <a:pt x="250" y="156"/>
                      <a:pt x="250" y="157"/>
                      <a:pt x="249" y="158"/>
                    </a:cubicBezTo>
                    <a:cubicBezTo>
                      <a:pt x="248" y="158"/>
                      <a:pt x="248" y="159"/>
                      <a:pt x="247" y="159"/>
                    </a:cubicBezTo>
                    <a:close/>
                    <a:moveTo>
                      <a:pt x="233" y="150"/>
                    </a:moveTo>
                    <a:cubicBezTo>
                      <a:pt x="234" y="151"/>
                      <a:pt x="235" y="152"/>
                      <a:pt x="237" y="152"/>
                    </a:cubicBezTo>
                    <a:cubicBezTo>
                      <a:pt x="238" y="153"/>
                      <a:pt x="240" y="153"/>
                      <a:pt x="241" y="154"/>
                    </a:cubicBezTo>
                    <a:cubicBezTo>
                      <a:pt x="242" y="155"/>
                      <a:pt x="245" y="157"/>
                      <a:pt x="247" y="157"/>
                    </a:cubicBezTo>
                    <a:cubicBezTo>
                      <a:pt x="247" y="157"/>
                      <a:pt x="247" y="157"/>
                      <a:pt x="247" y="157"/>
                    </a:cubicBezTo>
                    <a:cubicBezTo>
                      <a:pt x="247" y="157"/>
                      <a:pt x="247" y="157"/>
                      <a:pt x="248" y="156"/>
                    </a:cubicBezTo>
                    <a:cubicBezTo>
                      <a:pt x="248" y="156"/>
                      <a:pt x="248" y="156"/>
                      <a:pt x="248" y="155"/>
                    </a:cubicBezTo>
                    <a:cubicBezTo>
                      <a:pt x="248" y="153"/>
                      <a:pt x="239" y="150"/>
                      <a:pt x="234" y="150"/>
                    </a:cubicBezTo>
                    <a:cubicBezTo>
                      <a:pt x="233" y="150"/>
                      <a:pt x="233" y="150"/>
                      <a:pt x="233" y="150"/>
                    </a:cubicBezTo>
                    <a:close/>
                    <a:moveTo>
                      <a:pt x="212" y="147"/>
                    </a:moveTo>
                    <a:cubicBezTo>
                      <a:pt x="207" y="147"/>
                      <a:pt x="204" y="144"/>
                      <a:pt x="203" y="143"/>
                    </a:cubicBezTo>
                    <a:cubicBezTo>
                      <a:pt x="202" y="142"/>
                      <a:pt x="202" y="140"/>
                      <a:pt x="203" y="139"/>
                    </a:cubicBezTo>
                    <a:cubicBezTo>
                      <a:pt x="204" y="136"/>
                      <a:pt x="207" y="135"/>
                      <a:pt x="209" y="137"/>
                    </a:cubicBezTo>
                    <a:cubicBezTo>
                      <a:pt x="210" y="137"/>
                      <a:pt x="211" y="138"/>
                      <a:pt x="212" y="138"/>
                    </a:cubicBezTo>
                    <a:cubicBezTo>
                      <a:pt x="214" y="138"/>
                      <a:pt x="216" y="137"/>
                      <a:pt x="216" y="136"/>
                    </a:cubicBezTo>
                    <a:cubicBezTo>
                      <a:pt x="217" y="135"/>
                      <a:pt x="218" y="134"/>
                      <a:pt x="220" y="134"/>
                    </a:cubicBezTo>
                    <a:cubicBezTo>
                      <a:pt x="224" y="134"/>
                      <a:pt x="230" y="136"/>
                      <a:pt x="232" y="139"/>
                    </a:cubicBezTo>
                    <a:cubicBezTo>
                      <a:pt x="233" y="140"/>
                      <a:pt x="233" y="141"/>
                      <a:pt x="232" y="141"/>
                    </a:cubicBezTo>
                    <a:cubicBezTo>
                      <a:pt x="231" y="144"/>
                      <a:pt x="229" y="144"/>
                      <a:pt x="226" y="144"/>
                    </a:cubicBezTo>
                    <a:cubicBezTo>
                      <a:pt x="224" y="144"/>
                      <a:pt x="221" y="144"/>
                      <a:pt x="218" y="146"/>
                    </a:cubicBezTo>
                    <a:cubicBezTo>
                      <a:pt x="216" y="147"/>
                      <a:pt x="214" y="147"/>
                      <a:pt x="212" y="147"/>
                    </a:cubicBezTo>
                    <a:close/>
                    <a:moveTo>
                      <a:pt x="207" y="138"/>
                    </a:moveTo>
                    <a:cubicBezTo>
                      <a:pt x="206" y="138"/>
                      <a:pt x="205" y="139"/>
                      <a:pt x="204" y="140"/>
                    </a:cubicBezTo>
                    <a:cubicBezTo>
                      <a:pt x="204" y="141"/>
                      <a:pt x="204" y="142"/>
                      <a:pt x="204" y="142"/>
                    </a:cubicBezTo>
                    <a:cubicBezTo>
                      <a:pt x="205" y="143"/>
                      <a:pt x="208" y="145"/>
                      <a:pt x="212" y="145"/>
                    </a:cubicBezTo>
                    <a:cubicBezTo>
                      <a:pt x="214" y="145"/>
                      <a:pt x="216" y="145"/>
                      <a:pt x="217" y="144"/>
                    </a:cubicBezTo>
                    <a:cubicBezTo>
                      <a:pt x="221" y="142"/>
                      <a:pt x="224" y="142"/>
                      <a:pt x="226" y="142"/>
                    </a:cubicBezTo>
                    <a:cubicBezTo>
                      <a:pt x="229" y="142"/>
                      <a:pt x="230" y="142"/>
                      <a:pt x="230" y="141"/>
                    </a:cubicBezTo>
                    <a:cubicBezTo>
                      <a:pt x="230" y="140"/>
                      <a:pt x="230" y="140"/>
                      <a:pt x="230" y="140"/>
                    </a:cubicBezTo>
                    <a:cubicBezTo>
                      <a:pt x="229" y="138"/>
                      <a:pt x="224" y="137"/>
                      <a:pt x="220" y="137"/>
                    </a:cubicBezTo>
                    <a:cubicBezTo>
                      <a:pt x="219" y="137"/>
                      <a:pt x="218" y="137"/>
                      <a:pt x="218" y="137"/>
                    </a:cubicBezTo>
                    <a:cubicBezTo>
                      <a:pt x="217" y="139"/>
                      <a:pt x="215" y="140"/>
                      <a:pt x="212" y="140"/>
                    </a:cubicBezTo>
                    <a:cubicBezTo>
                      <a:pt x="211" y="140"/>
                      <a:pt x="209" y="139"/>
                      <a:pt x="208" y="138"/>
                    </a:cubicBezTo>
                    <a:cubicBezTo>
                      <a:pt x="207" y="138"/>
                      <a:pt x="207" y="138"/>
                      <a:pt x="207" y="138"/>
                    </a:cubicBezTo>
                    <a:close/>
                    <a:moveTo>
                      <a:pt x="447" y="146"/>
                    </a:moveTo>
                    <a:cubicBezTo>
                      <a:pt x="445" y="145"/>
                      <a:pt x="445" y="145"/>
                      <a:pt x="445" y="145"/>
                    </a:cubicBezTo>
                    <a:cubicBezTo>
                      <a:pt x="443" y="143"/>
                      <a:pt x="441" y="142"/>
                      <a:pt x="440" y="140"/>
                    </a:cubicBezTo>
                    <a:cubicBezTo>
                      <a:pt x="438" y="139"/>
                      <a:pt x="437" y="137"/>
                      <a:pt x="436" y="137"/>
                    </a:cubicBezTo>
                    <a:cubicBezTo>
                      <a:pt x="435" y="137"/>
                      <a:pt x="432" y="137"/>
                      <a:pt x="429" y="138"/>
                    </a:cubicBezTo>
                    <a:cubicBezTo>
                      <a:pt x="425" y="139"/>
                      <a:pt x="420" y="139"/>
                      <a:pt x="417" y="139"/>
                    </a:cubicBezTo>
                    <a:cubicBezTo>
                      <a:pt x="415" y="139"/>
                      <a:pt x="413" y="139"/>
                      <a:pt x="413" y="138"/>
                    </a:cubicBezTo>
                    <a:cubicBezTo>
                      <a:pt x="412" y="137"/>
                      <a:pt x="412" y="135"/>
                      <a:pt x="413" y="134"/>
                    </a:cubicBezTo>
                    <a:cubicBezTo>
                      <a:pt x="415" y="131"/>
                      <a:pt x="419" y="129"/>
                      <a:pt x="423" y="129"/>
                    </a:cubicBezTo>
                    <a:cubicBezTo>
                      <a:pt x="424" y="129"/>
                      <a:pt x="425" y="128"/>
                      <a:pt x="425" y="128"/>
                    </a:cubicBezTo>
                    <a:cubicBezTo>
                      <a:pt x="425" y="127"/>
                      <a:pt x="425" y="124"/>
                      <a:pt x="422" y="122"/>
                    </a:cubicBezTo>
                    <a:cubicBezTo>
                      <a:pt x="420" y="120"/>
                      <a:pt x="420" y="118"/>
                      <a:pt x="420" y="116"/>
                    </a:cubicBezTo>
                    <a:cubicBezTo>
                      <a:pt x="420" y="114"/>
                      <a:pt x="420" y="113"/>
                      <a:pt x="417" y="111"/>
                    </a:cubicBezTo>
                    <a:cubicBezTo>
                      <a:pt x="411" y="106"/>
                      <a:pt x="397" y="102"/>
                      <a:pt x="390" y="101"/>
                    </a:cubicBezTo>
                    <a:cubicBezTo>
                      <a:pt x="387" y="101"/>
                      <a:pt x="386" y="100"/>
                      <a:pt x="385" y="99"/>
                    </a:cubicBezTo>
                    <a:cubicBezTo>
                      <a:pt x="385" y="98"/>
                      <a:pt x="384" y="98"/>
                      <a:pt x="382" y="97"/>
                    </a:cubicBezTo>
                    <a:cubicBezTo>
                      <a:pt x="379" y="96"/>
                      <a:pt x="376" y="95"/>
                      <a:pt x="375" y="94"/>
                    </a:cubicBezTo>
                    <a:cubicBezTo>
                      <a:pt x="374" y="93"/>
                      <a:pt x="373" y="93"/>
                      <a:pt x="373" y="93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3" y="96"/>
                      <a:pt x="371" y="97"/>
                      <a:pt x="368" y="97"/>
                    </a:cubicBezTo>
                    <a:cubicBezTo>
                      <a:pt x="366" y="97"/>
                      <a:pt x="364" y="96"/>
                      <a:pt x="364" y="93"/>
                    </a:cubicBezTo>
                    <a:cubicBezTo>
                      <a:pt x="364" y="90"/>
                      <a:pt x="362" y="88"/>
                      <a:pt x="360" y="86"/>
                    </a:cubicBezTo>
                    <a:cubicBezTo>
                      <a:pt x="359" y="86"/>
                      <a:pt x="359" y="86"/>
                      <a:pt x="359" y="85"/>
                    </a:cubicBezTo>
                    <a:cubicBezTo>
                      <a:pt x="357" y="84"/>
                      <a:pt x="357" y="83"/>
                      <a:pt x="358" y="83"/>
                    </a:cubicBezTo>
                    <a:cubicBezTo>
                      <a:pt x="358" y="82"/>
                      <a:pt x="359" y="81"/>
                      <a:pt x="361" y="81"/>
                    </a:cubicBezTo>
                    <a:cubicBezTo>
                      <a:pt x="363" y="81"/>
                      <a:pt x="364" y="82"/>
                      <a:pt x="365" y="82"/>
                    </a:cubicBezTo>
                    <a:cubicBezTo>
                      <a:pt x="366" y="82"/>
                      <a:pt x="367" y="82"/>
                      <a:pt x="368" y="81"/>
                    </a:cubicBezTo>
                    <a:cubicBezTo>
                      <a:pt x="368" y="81"/>
                      <a:pt x="369" y="81"/>
                      <a:pt x="369" y="80"/>
                    </a:cubicBezTo>
                    <a:cubicBezTo>
                      <a:pt x="367" y="81"/>
                      <a:pt x="366" y="81"/>
                      <a:pt x="364" y="81"/>
                    </a:cubicBezTo>
                    <a:cubicBezTo>
                      <a:pt x="361" y="81"/>
                      <a:pt x="359" y="80"/>
                      <a:pt x="358" y="78"/>
                    </a:cubicBezTo>
                    <a:cubicBezTo>
                      <a:pt x="357" y="77"/>
                      <a:pt x="357" y="77"/>
                      <a:pt x="357" y="76"/>
                    </a:cubicBezTo>
                    <a:cubicBezTo>
                      <a:pt x="356" y="73"/>
                      <a:pt x="355" y="72"/>
                      <a:pt x="353" y="72"/>
                    </a:cubicBezTo>
                    <a:cubicBezTo>
                      <a:pt x="352" y="72"/>
                      <a:pt x="352" y="72"/>
                      <a:pt x="351" y="72"/>
                    </a:cubicBezTo>
                    <a:cubicBezTo>
                      <a:pt x="351" y="72"/>
                      <a:pt x="350" y="72"/>
                      <a:pt x="350" y="72"/>
                    </a:cubicBezTo>
                    <a:cubicBezTo>
                      <a:pt x="349" y="72"/>
                      <a:pt x="348" y="72"/>
                      <a:pt x="348" y="72"/>
                    </a:cubicBezTo>
                    <a:cubicBezTo>
                      <a:pt x="347" y="71"/>
                      <a:pt x="347" y="70"/>
                      <a:pt x="347" y="69"/>
                    </a:cubicBezTo>
                    <a:cubicBezTo>
                      <a:pt x="347" y="66"/>
                      <a:pt x="350" y="65"/>
                      <a:pt x="351" y="65"/>
                    </a:cubicBezTo>
                    <a:cubicBezTo>
                      <a:pt x="353" y="64"/>
                      <a:pt x="355" y="64"/>
                      <a:pt x="355" y="62"/>
                    </a:cubicBezTo>
                    <a:cubicBezTo>
                      <a:pt x="356" y="60"/>
                      <a:pt x="359" y="59"/>
                      <a:pt x="363" y="59"/>
                    </a:cubicBezTo>
                    <a:cubicBezTo>
                      <a:pt x="368" y="59"/>
                      <a:pt x="377" y="61"/>
                      <a:pt x="379" y="65"/>
                    </a:cubicBezTo>
                    <a:cubicBezTo>
                      <a:pt x="380" y="66"/>
                      <a:pt x="381" y="70"/>
                      <a:pt x="382" y="75"/>
                    </a:cubicBezTo>
                    <a:cubicBezTo>
                      <a:pt x="383" y="80"/>
                      <a:pt x="385" y="88"/>
                      <a:pt x="388" y="88"/>
                    </a:cubicBezTo>
                    <a:cubicBezTo>
                      <a:pt x="388" y="88"/>
                      <a:pt x="388" y="88"/>
                      <a:pt x="388" y="88"/>
                    </a:cubicBezTo>
                    <a:cubicBezTo>
                      <a:pt x="392" y="87"/>
                      <a:pt x="395" y="85"/>
                      <a:pt x="397" y="82"/>
                    </a:cubicBezTo>
                    <a:cubicBezTo>
                      <a:pt x="400" y="80"/>
                      <a:pt x="402" y="78"/>
                      <a:pt x="404" y="78"/>
                    </a:cubicBezTo>
                    <a:cubicBezTo>
                      <a:pt x="406" y="78"/>
                      <a:pt x="406" y="77"/>
                      <a:pt x="407" y="75"/>
                    </a:cubicBezTo>
                    <a:cubicBezTo>
                      <a:pt x="409" y="73"/>
                      <a:pt x="410" y="71"/>
                      <a:pt x="413" y="71"/>
                    </a:cubicBezTo>
                    <a:cubicBezTo>
                      <a:pt x="413" y="71"/>
                      <a:pt x="413" y="71"/>
                      <a:pt x="413" y="71"/>
                    </a:cubicBezTo>
                    <a:cubicBezTo>
                      <a:pt x="416" y="71"/>
                      <a:pt x="422" y="73"/>
                      <a:pt x="431" y="76"/>
                    </a:cubicBezTo>
                    <a:cubicBezTo>
                      <a:pt x="436" y="78"/>
                      <a:pt x="442" y="81"/>
                      <a:pt x="446" y="82"/>
                    </a:cubicBezTo>
                    <a:cubicBezTo>
                      <a:pt x="447" y="82"/>
                      <a:pt x="447" y="82"/>
                      <a:pt x="447" y="82"/>
                    </a:cubicBezTo>
                    <a:lnTo>
                      <a:pt x="447" y="146"/>
                    </a:lnTo>
                    <a:close/>
                    <a:moveTo>
                      <a:pt x="436" y="135"/>
                    </a:moveTo>
                    <a:cubicBezTo>
                      <a:pt x="438" y="135"/>
                      <a:pt x="439" y="137"/>
                      <a:pt x="441" y="139"/>
                    </a:cubicBezTo>
                    <a:cubicBezTo>
                      <a:pt x="442" y="140"/>
                      <a:pt x="444" y="141"/>
                      <a:pt x="445" y="142"/>
                    </a:cubicBezTo>
                    <a:cubicBezTo>
                      <a:pt x="445" y="84"/>
                      <a:pt x="445" y="84"/>
                      <a:pt x="445" y="84"/>
                    </a:cubicBezTo>
                    <a:cubicBezTo>
                      <a:pt x="440" y="82"/>
                      <a:pt x="435" y="80"/>
                      <a:pt x="430" y="78"/>
                    </a:cubicBezTo>
                    <a:cubicBezTo>
                      <a:pt x="423" y="76"/>
                      <a:pt x="415" y="73"/>
                      <a:pt x="413" y="73"/>
                    </a:cubicBezTo>
                    <a:cubicBezTo>
                      <a:pt x="411" y="73"/>
                      <a:pt x="410" y="74"/>
                      <a:pt x="409" y="76"/>
                    </a:cubicBezTo>
                    <a:cubicBezTo>
                      <a:pt x="408" y="78"/>
                      <a:pt x="407" y="80"/>
                      <a:pt x="404" y="80"/>
                    </a:cubicBezTo>
                    <a:cubicBezTo>
                      <a:pt x="403" y="80"/>
                      <a:pt x="401" y="82"/>
                      <a:pt x="399" y="84"/>
                    </a:cubicBezTo>
                    <a:cubicBezTo>
                      <a:pt x="396" y="86"/>
                      <a:pt x="393" y="89"/>
                      <a:pt x="389" y="90"/>
                    </a:cubicBezTo>
                    <a:cubicBezTo>
                      <a:pt x="389" y="90"/>
                      <a:pt x="388" y="90"/>
                      <a:pt x="388" y="90"/>
                    </a:cubicBezTo>
                    <a:cubicBezTo>
                      <a:pt x="388" y="90"/>
                      <a:pt x="388" y="90"/>
                      <a:pt x="388" y="90"/>
                    </a:cubicBezTo>
                    <a:cubicBezTo>
                      <a:pt x="383" y="90"/>
                      <a:pt x="382" y="83"/>
                      <a:pt x="380" y="75"/>
                    </a:cubicBezTo>
                    <a:cubicBezTo>
                      <a:pt x="379" y="71"/>
                      <a:pt x="379" y="67"/>
                      <a:pt x="378" y="66"/>
                    </a:cubicBezTo>
                    <a:cubicBezTo>
                      <a:pt x="376" y="64"/>
                      <a:pt x="368" y="61"/>
                      <a:pt x="363" y="61"/>
                    </a:cubicBezTo>
                    <a:cubicBezTo>
                      <a:pt x="360" y="61"/>
                      <a:pt x="358" y="62"/>
                      <a:pt x="357" y="63"/>
                    </a:cubicBezTo>
                    <a:cubicBezTo>
                      <a:pt x="356" y="66"/>
                      <a:pt x="354" y="66"/>
                      <a:pt x="352" y="67"/>
                    </a:cubicBezTo>
                    <a:cubicBezTo>
                      <a:pt x="350" y="67"/>
                      <a:pt x="349" y="68"/>
                      <a:pt x="349" y="69"/>
                    </a:cubicBezTo>
                    <a:cubicBezTo>
                      <a:pt x="349" y="70"/>
                      <a:pt x="349" y="70"/>
                      <a:pt x="349" y="70"/>
                    </a:cubicBezTo>
                    <a:cubicBezTo>
                      <a:pt x="349" y="70"/>
                      <a:pt x="349" y="70"/>
                      <a:pt x="349" y="70"/>
                    </a:cubicBezTo>
                    <a:cubicBezTo>
                      <a:pt x="349" y="70"/>
                      <a:pt x="349" y="70"/>
                      <a:pt x="350" y="70"/>
                    </a:cubicBezTo>
                    <a:cubicBezTo>
                      <a:pt x="350" y="70"/>
                      <a:pt x="351" y="70"/>
                      <a:pt x="351" y="70"/>
                    </a:cubicBezTo>
                    <a:cubicBezTo>
                      <a:pt x="352" y="70"/>
                      <a:pt x="352" y="70"/>
                      <a:pt x="353" y="70"/>
                    </a:cubicBezTo>
                    <a:cubicBezTo>
                      <a:pt x="357" y="70"/>
                      <a:pt x="358" y="73"/>
                      <a:pt x="359" y="75"/>
                    </a:cubicBezTo>
                    <a:cubicBezTo>
                      <a:pt x="359" y="76"/>
                      <a:pt x="359" y="77"/>
                      <a:pt x="360" y="77"/>
                    </a:cubicBezTo>
                    <a:cubicBezTo>
                      <a:pt x="360" y="78"/>
                      <a:pt x="362" y="79"/>
                      <a:pt x="364" y="79"/>
                    </a:cubicBezTo>
                    <a:cubicBezTo>
                      <a:pt x="366" y="79"/>
                      <a:pt x="369" y="78"/>
                      <a:pt x="371" y="78"/>
                    </a:cubicBezTo>
                    <a:cubicBezTo>
                      <a:pt x="372" y="78"/>
                      <a:pt x="373" y="78"/>
                      <a:pt x="374" y="78"/>
                    </a:cubicBezTo>
                    <a:cubicBezTo>
                      <a:pt x="376" y="77"/>
                      <a:pt x="378" y="79"/>
                      <a:pt x="378" y="81"/>
                    </a:cubicBezTo>
                    <a:cubicBezTo>
                      <a:pt x="378" y="82"/>
                      <a:pt x="377" y="83"/>
                      <a:pt x="375" y="83"/>
                    </a:cubicBezTo>
                    <a:cubicBezTo>
                      <a:pt x="374" y="83"/>
                      <a:pt x="374" y="83"/>
                      <a:pt x="373" y="83"/>
                    </a:cubicBezTo>
                    <a:cubicBezTo>
                      <a:pt x="372" y="82"/>
                      <a:pt x="372" y="82"/>
                      <a:pt x="371" y="82"/>
                    </a:cubicBezTo>
                    <a:cubicBezTo>
                      <a:pt x="370" y="82"/>
                      <a:pt x="370" y="83"/>
                      <a:pt x="369" y="83"/>
                    </a:cubicBezTo>
                    <a:cubicBezTo>
                      <a:pt x="368" y="84"/>
                      <a:pt x="367" y="84"/>
                      <a:pt x="365" y="84"/>
                    </a:cubicBezTo>
                    <a:cubicBezTo>
                      <a:pt x="363" y="84"/>
                      <a:pt x="361" y="84"/>
                      <a:pt x="360" y="84"/>
                    </a:cubicBezTo>
                    <a:cubicBezTo>
                      <a:pt x="360" y="84"/>
                      <a:pt x="361" y="84"/>
                      <a:pt x="361" y="85"/>
                    </a:cubicBezTo>
                    <a:cubicBezTo>
                      <a:pt x="363" y="86"/>
                      <a:pt x="366" y="89"/>
                      <a:pt x="366" y="93"/>
                    </a:cubicBezTo>
                    <a:cubicBezTo>
                      <a:pt x="366" y="95"/>
                      <a:pt x="368" y="95"/>
                      <a:pt x="368" y="95"/>
                    </a:cubicBezTo>
                    <a:cubicBezTo>
                      <a:pt x="369" y="95"/>
                      <a:pt x="371" y="94"/>
                      <a:pt x="371" y="93"/>
                    </a:cubicBezTo>
                    <a:cubicBezTo>
                      <a:pt x="371" y="91"/>
                      <a:pt x="372" y="91"/>
                      <a:pt x="373" y="91"/>
                    </a:cubicBezTo>
                    <a:cubicBezTo>
                      <a:pt x="373" y="91"/>
                      <a:pt x="374" y="91"/>
                      <a:pt x="376" y="92"/>
                    </a:cubicBezTo>
                    <a:cubicBezTo>
                      <a:pt x="377" y="93"/>
                      <a:pt x="379" y="94"/>
                      <a:pt x="382" y="95"/>
                    </a:cubicBezTo>
                    <a:cubicBezTo>
                      <a:pt x="385" y="96"/>
                      <a:pt x="386" y="97"/>
                      <a:pt x="387" y="98"/>
                    </a:cubicBezTo>
                    <a:cubicBezTo>
                      <a:pt x="387" y="99"/>
                      <a:pt x="388" y="99"/>
                      <a:pt x="390" y="99"/>
                    </a:cubicBezTo>
                    <a:cubicBezTo>
                      <a:pt x="397" y="100"/>
                      <a:pt x="412" y="105"/>
                      <a:pt x="418" y="109"/>
                    </a:cubicBezTo>
                    <a:cubicBezTo>
                      <a:pt x="422" y="112"/>
                      <a:pt x="422" y="114"/>
                      <a:pt x="422" y="116"/>
                    </a:cubicBezTo>
                    <a:cubicBezTo>
                      <a:pt x="422" y="117"/>
                      <a:pt x="422" y="119"/>
                      <a:pt x="424" y="120"/>
                    </a:cubicBezTo>
                    <a:cubicBezTo>
                      <a:pt x="427" y="123"/>
                      <a:pt x="428" y="126"/>
                      <a:pt x="427" y="128"/>
                    </a:cubicBezTo>
                    <a:cubicBezTo>
                      <a:pt x="426" y="129"/>
                      <a:pt x="425" y="131"/>
                      <a:pt x="423" y="131"/>
                    </a:cubicBezTo>
                    <a:cubicBezTo>
                      <a:pt x="419" y="131"/>
                      <a:pt x="416" y="133"/>
                      <a:pt x="415" y="135"/>
                    </a:cubicBezTo>
                    <a:cubicBezTo>
                      <a:pt x="414" y="136"/>
                      <a:pt x="414" y="136"/>
                      <a:pt x="414" y="137"/>
                    </a:cubicBezTo>
                    <a:cubicBezTo>
                      <a:pt x="414" y="137"/>
                      <a:pt x="414" y="137"/>
                      <a:pt x="414" y="137"/>
                    </a:cubicBezTo>
                    <a:cubicBezTo>
                      <a:pt x="414" y="137"/>
                      <a:pt x="415" y="137"/>
                      <a:pt x="417" y="137"/>
                    </a:cubicBezTo>
                    <a:cubicBezTo>
                      <a:pt x="420" y="137"/>
                      <a:pt x="425" y="136"/>
                      <a:pt x="429" y="136"/>
                    </a:cubicBezTo>
                    <a:cubicBezTo>
                      <a:pt x="432" y="135"/>
                      <a:pt x="434" y="135"/>
                      <a:pt x="436" y="135"/>
                    </a:cubicBezTo>
                    <a:close/>
                    <a:moveTo>
                      <a:pt x="371" y="80"/>
                    </a:moveTo>
                    <a:cubicBezTo>
                      <a:pt x="372" y="80"/>
                      <a:pt x="373" y="80"/>
                      <a:pt x="374" y="81"/>
                    </a:cubicBezTo>
                    <a:cubicBezTo>
                      <a:pt x="374" y="81"/>
                      <a:pt x="375" y="81"/>
                      <a:pt x="375" y="81"/>
                    </a:cubicBezTo>
                    <a:cubicBezTo>
                      <a:pt x="375" y="81"/>
                      <a:pt x="376" y="81"/>
                      <a:pt x="376" y="81"/>
                    </a:cubicBezTo>
                    <a:cubicBezTo>
                      <a:pt x="376" y="80"/>
                      <a:pt x="375" y="80"/>
                      <a:pt x="374" y="80"/>
                    </a:cubicBezTo>
                    <a:cubicBezTo>
                      <a:pt x="374" y="80"/>
                      <a:pt x="373" y="80"/>
                      <a:pt x="372" y="80"/>
                    </a:cubicBezTo>
                    <a:cubicBezTo>
                      <a:pt x="372" y="80"/>
                      <a:pt x="372" y="80"/>
                      <a:pt x="371" y="80"/>
                    </a:cubicBezTo>
                    <a:close/>
                    <a:moveTo>
                      <a:pt x="255" y="145"/>
                    </a:moveTo>
                    <a:cubicBezTo>
                      <a:pt x="255" y="145"/>
                      <a:pt x="255" y="145"/>
                      <a:pt x="255" y="145"/>
                    </a:cubicBezTo>
                    <a:cubicBezTo>
                      <a:pt x="255" y="145"/>
                      <a:pt x="255" y="145"/>
                      <a:pt x="255" y="145"/>
                    </a:cubicBezTo>
                    <a:cubicBezTo>
                      <a:pt x="245" y="145"/>
                      <a:pt x="239" y="144"/>
                      <a:pt x="238" y="142"/>
                    </a:cubicBezTo>
                    <a:cubicBezTo>
                      <a:pt x="238" y="141"/>
                      <a:pt x="238" y="140"/>
                      <a:pt x="238" y="140"/>
                    </a:cubicBezTo>
                    <a:cubicBezTo>
                      <a:pt x="240" y="138"/>
                      <a:pt x="245" y="136"/>
                      <a:pt x="250" y="136"/>
                    </a:cubicBezTo>
                    <a:cubicBezTo>
                      <a:pt x="252" y="136"/>
                      <a:pt x="255" y="137"/>
                      <a:pt x="257" y="138"/>
                    </a:cubicBezTo>
                    <a:cubicBezTo>
                      <a:pt x="259" y="138"/>
                      <a:pt x="260" y="138"/>
                      <a:pt x="261" y="138"/>
                    </a:cubicBezTo>
                    <a:cubicBezTo>
                      <a:pt x="264" y="138"/>
                      <a:pt x="266" y="138"/>
                      <a:pt x="268" y="137"/>
                    </a:cubicBezTo>
                    <a:cubicBezTo>
                      <a:pt x="270" y="136"/>
                      <a:pt x="273" y="136"/>
                      <a:pt x="275" y="136"/>
                    </a:cubicBezTo>
                    <a:cubicBezTo>
                      <a:pt x="276" y="136"/>
                      <a:pt x="277" y="136"/>
                      <a:pt x="278" y="136"/>
                    </a:cubicBezTo>
                    <a:cubicBezTo>
                      <a:pt x="281" y="136"/>
                      <a:pt x="282" y="137"/>
                      <a:pt x="282" y="138"/>
                    </a:cubicBezTo>
                    <a:cubicBezTo>
                      <a:pt x="282" y="139"/>
                      <a:pt x="282" y="140"/>
                      <a:pt x="274" y="141"/>
                    </a:cubicBezTo>
                    <a:cubicBezTo>
                      <a:pt x="272" y="141"/>
                      <a:pt x="270" y="142"/>
                      <a:pt x="268" y="143"/>
                    </a:cubicBezTo>
                    <a:cubicBezTo>
                      <a:pt x="264" y="144"/>
                      <a:pt x="260" y="145"/>
                      <a:pt x="255" y="145"/>
                    </a:cubicBezTo>
                    <a:close/>
                    <a:moveTo>
                      <a:pt x="250" y="139"/>
                    </a:moveTo>
                    <a:cubicBezTo>
                      <a:pt x="244" y="139"/>
                      <a:pt x="240" y="140"/>
                      <a:pt x="240" y="141"/>
                    </a:cubicBezTo>
                    <a:cubicBezTo>
                      <a:pt x="241" y="143"/>
                      <a:pt x="249" y="143"/>
                      <a:pt x="255" y="143"/>
                    </a:cubicBezTo>
                    <a:cubicBezTo>
                      <a:pt x="259" y="143"/>
                      <a:pt x="263" y="142"/>
                      <a:pt x="267" y="141"/>
                    </a:cubicBezTo>
                    <a:cubicBezTo>
                      <a:pt x="270" y="140"/>
                      <a:pt x="272" y="139"/>
                      <a:pt x="274" y="139"/>
                    </a:cubicBezTo>
                    <a:cubicBezTo>
                      <a:pt x="276" y="139"/>
                      <a:pt x="278" y="138"/>
                      <a:pt x="279" y="138"/>
                    </a:cubicBezTo>
                    <a:cubicBezTo>
                      <a:pt x="278" y="138"/>
                      <a:pt x="278" y="138"/>
                      <a:pt x="277" y="138"/>
                    </a:cubicBezTo>
                    <a:cubicBezTo>
                      <a:pt x="274" y="138"/>
                      <a:pt x="271" y="138"/>
                      <a:pt x="269" y="139"/>
                    </a:cubicBezTo>
                    <a:cubicBezTo>
                      <a:pt x="266" y="140"/>
                      <a:pt x="264" y="141"/>
                      <a:pt x="261" y="141"/>
                    </a:cubicBezTo>
                    <a:cubicBezTo>
                      <a:pt x="260" y="141"/>
                      <a:pt x="258" y="140"/>
                      <a:pt x="257" y="140"/>
                    </a:cubicBezTo>
                    <a:cubicBezTo>
                      <a:pt x="255" y="139"/>
                      <a:pt x="252" y="139"/>
                      <a:pt x="250" y="139"/>
                    </a:cubicBezTo>
                    <a:close/>
                    <a:moveTo>
                      <a:pt x="194" y="142"/>
                    </a:moveTo>
                    <a:cubicBezTo>
                      <a:pt x="194" y="142"/>
                      <a:pt x="194" y="142"/>
                      <a:pt x="194" y="142"/>
                    </a:cubicBezTo>
                    <a:cubicBezTo>
                      <a:pt x="192" y="142"/>
                      <a:pt x="191" y="141"/>
                      <a:pt x="189" y="141"/>
                    </a:cubicBezTo>
                    <a:cubicBezTo>
                      <a:pt x="189" y="140"/>
                      <a:pt x="188" y="140"/>
                      <a:pt x="188" y="140"/>
                    </a:cubicBezTo>
                    <a:cubicBezTo>
                      <a:pt x="188" y="140"/>
                      <a:pt x="187" y="140"/>
                      <a:pt x="187" y="140"/>
                    </a:cubicBezTo>
                    <a:cubicBezTo>
                      <a:pt x="187" y="141"/>
                      <a:pt x="186" y="142"/>
                      <a:pt x="184" y="142"/>
                    </a:cubicBezTo>
                    <a:cubicBezTo>
                      <a:pt x="183" y="142"/>
                      <a:pt x="182" y="141"/>
                      <a:pt x="180" y="141"/>
                    </a:cubicBezTo>
                    <a:cubicBezTo>
                      <a:pt x="178" y="140"/>
                      <a:pt x="176" y="140"/>
                      <a:pt x="174" y="140"/>
                    </a:cubicBezTo>
                    <a:cubicBezTo>
                      <a:pt x="172" y="140"/>
                      <a:pt x="170" y="140"/>
                      <a:pt x="168" y="140"/>
                    </a:cubicBezTo>
                    <a:cubicBezTo>
                      <a:pt x="165" y="140"/>
                      <a:pt x="154" y="140"/>
                      <a:pt x="149" y="136"/>
                    </a:cubicBezTo>
                    <a:cubicBezTo>
                      <a:pt x="145" y="133"/>
                      <a:pt x="138" y="130"/>
                      <a:pt x="134" y="130"/>
                    </a:cubicBezTo>
                    <a:cubicBezTo>
                      <a:pt x="133" y="130"/>
                      <a:pt x="132" y="131"/>
                      <a:pt x="132" y="131"/>
                    </a:cubicBezTo>
                    <a:cubicBezTo>
                      <a:pt x="132" y="132"/>
                      <a:pt x="130" y="132"/>
                      <a:pt x="128" y="132"/>
                    </a:cubicBezTo>
                    <a:cubicBezTo>
                      <a:pt x="125" y="132"/>
                      <a:pt x="121" y="131"/>
                      <a:pt x="117" y="131"/>
                    </a:cubicBezTo>
                    <a:cubicBezTo>
                      <a:pt x="116" y="130"/>
                      <a:pt x="115" y="130"/>
                      <a:pt x="114" y="130"/>
                    </a:cubicBezTo>
                    <a:cubicBezTo>
                      <a:pt x="111" y="130"/>
                      <a:pt x="111" y="127"/>
                      <a:pt x="110" y="126"/>
                    </a:cubicBezTo>
                    <a:cubicBezTo>
                      <a:pt x="110" y="125"/>
                      <a:pt x="109" y="125"/>
                      <a:pt x="109" y="125"/>
                    </a:cubicBezTo>
                    <a:cubicBezTo>
                      <a:pt x="108" y="125"/>
                      <a:pt x="108" y="125"/>
                      <a:pt x="107" y="125"/>
                    </a:cubicBezTo>
                    <a:cubicBezTo>
                      <a:pt x="106" y="125"/>
                      <a:pt x="105" y="125"/>
                      <a:pt x="105" y="125"/>
                    </a:cubicBezTo>
                    <a:cubicBezTo>
                      <a:pt x="102" y="125"/>
                      <a:pt x="101" y="124"/>
                      <a:pt x="101" y="122"/>
                    </a:cubicBezTo>
                    <a:cubicBezTo>
                      <a:pt x="100" y="121"/>
                      <a:pt x="100" y="120"/>
                      <a:pt x="101" y="119"/>
                    </a:cubicBezTo>
                    <a:cubicBezTo>
                      <a:pt x="101" y="118"/>
                      <a:pt x="102" y="118"/>
                      <a:pt x="102" y="118"/>
                    </a:cubicBezTo>
                    <a:cubicBezTo>
                      <a:pt x="103" y="118"/>
                      <a:pt x="104" y="118"/>
                      <a:pt x="106" y="116"/>
                    </a:cubicBezTo>
                    <a:cubicBezTo>
                      <a:pt x="107" y="114"/>
                      <a:pt x="110" y="113"/>
                      <a:pt x="114" y="113"/>
                    </a:cubicBezTo>
                    <a:cubicBezTo>
                      <a:pt x="120" y="113"/>
                      <a:pt x="127" y="115"/>
                      <a:pt x="130" y="117"/>
                    </a:cubicBezTo>
                    <a:cubicBezTo>
                      <a:pt x="133" y="119"/>
                      <a:pt x="142" y="122"/>
                      <a:pt x="147" y="122"/>
                    </a:cubicBezTo>
                    <a:cubicBezTo>
                      <a:pt x="148" y="122"/>
                      <a:pt x="149" y="122"/>
                      <a:pt x="149" y="122"/>
                    </a:cubicBezTo>
                    <a:cubicBezTo>
                      <a:pt x="149" y="121"/>
                      <a:pt x="149" y="120"/>
                      <a:pt x="151" y="120"/>
                    </a:cubicBezTo>
                    <a:cubicBezTo>
                      <a:pt x="152" y="120"/>
                      <a:pt x="153" y="121"/>
                      <a:pt x="155" y="121"/>
                    </a:cubicBezTo>
                    <a:cubicBezTo>
                      <a:pt x="158" y="123"/>
                      <a:pt x="162" y="124"/>
                      <a:pt x="166" y="124"/>
                    </a:cubicBezTo>
                    <a:cubicBezTo>
                      <a:pt x="167" y="124"/>
                      <a:pt x="168" y="124"/>
                      <a:pt x="169" y="123"/>
                    </a:cubicBezTo>
                    <a:cubicBezTo>
                      <a:pt x="173" y="122"/>
                      <a:pt x="177" y="122"/>
                      <a:pt x="179" y="122"/>
                    </a:cubicBezTo>
                    <a:cubicBezTo>
                      <a:pt x="182" y="122"/>
                      <a:pt x="183" y="122"/>
                      <a:pt x="183" y="123"/>
                    </a:cubicBezTo>
                    <a:cubicBezTo>
                      <a:pt x="183" y="124"/>
                      <a:pt x="183" y="125"/>
                      <a:pt x="182" y="126"/>
                    </a:cubicBezTo>
                    <a:cubicBezTo>
                      <a:pt x="180" y="126"/>
                      <a:pt x="178" y="127"/>
                      <a:pt x="176" y="128"/>
                    </a:cubicBezTo>
                    <a:cubicBezTo>
                      <a:pt x="174" y="128"/>
                      <a:pt x="172" y="129"/>
                      <a:pt x="171" y="130"/>
                    </a:cubicBezTo>
                    <a:cubicBezTo>
                      <a:pt x="171" y="130"/>
                      <a:pt x="171" y="130"/>
                      <a:pt x="172" y="130"/>
                    </a:cubicBezTo>
                    <a:cubicBezTo>
                      <a:pt x="173" y="131"/>
                      <a:pt x="176" y="131"/>
                      <a:pt x="178" y="131"/>
                    </a:cubicBezTo>
                    <a:cubicBezTo>
                      <a:pt x="179" y="131"/>
                      <a:pt x="180" y="131"/>
                      <a:pt x="181" y="131"/>
                    </a:cubicBezTo>
                    <a:cubicBezTo>
                      <a:pt x="182" y="131"/>
                      <a:pt x="182" y="131"/>
                      <a:pt x="183" y="131"/>
                    </a:cubicBezTo>
                    <a:cubicBezTo>
                      <a:pt x="185" y="131"/>
                      <a:pt x="189" y="131"/>
                      <a:pt x="189" y="134"/>
                    </a:cubicBezTo>
                    <a:cubicBezTo>
                      <a:pt x="189" y="134"/>
                      <a:pt x="193" y="135"/>
                      <a:pt x="194" y="135"/>
                    </a:cubicBezTo>
                    <a:cubicBezTo>
                      <a:pt x="197" y="136"/>
                      <a:pt x="200" y="136"/>
                      <a:pt x="200" y="138"/>
                    </a:cubicBezTo>
                    <a:cubicBezTo>
                      <a:pt x="200" y="139"/>
                      <a:pt x="199" y="140"/>
                      <a:pt x="198" y="141"/>
                    </a:cubicBezTo>
                    <a:cubicBezTo>
                      <a:pt x="197" y="142"/>
                      <a:pt x="196" y="142"/>
                      <a:pt x="194" y="142"/>
                    </a:cubicBezTo>
                    <a:close/>
                    <a:moveTo>
                      <a:pt x="188" y="138"/>
                    </a:moveTo>
                    <a:cubicBezTo>
                      <a:pt x="189" y="138"/>
                      <a:pt x="189" y="138"/>
                      <a:pt x="190" y="139"/>
                    </a:cubicBezTo>
                    <a:cubicBezTo>
                      <a:pt x="192" y="139"/>
                      <a:pt x="193" y="140"/>
                      <a:pt x="194" y="140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5" y="140"/>
                      <a:pt x="196" y="140"/>
                      <a:pt x="197" y="139"/>
                    </a:cubicBezTo>
                    <a:cubicBezTo>
                      <a:pt x="198" y="139"/>
                      <a:pt x="198" y="138"/>
                      <a:pt x="198" y="138"/>
                    </a:cubicBezTo>
                    <a:cubicBezTo>
                      <a:pt x="197" y="138"/>
                      <a:pt x="195" y="138"/>
                      <a:pt x="194" y="137"/>
                    </a:cubicBezTo>
                    <a:cubicBezTo>
                      <a:pt x="191" y="137"/>
                      <a:pt x="187" y="136"/>
                      <a:pt x="187" y="134"/>
                    </a:cubicBezTo>
                    <a:cubicBezTo>
                      <a:pt x="187" y="134"/>
                      <a:pt x="187" y="133"/>
                      <a:pt x="183" y="133"/>
                    </a:cubicBezTo>
                    <a:cubicBezTo>
                      <a:pt x="182" y="133"/>
                      <a:pt x="182" y="133"/>
                      <a:pt x="181" y="133"/>
                    </a:cubicBezTo>
                    <a:cubicBezTo>
                      <a:pt x="180" y="133"/>
                      <a:pt x="179" y="133"/>
                      <a:pt x="178" y="133"/>
                    </a:cubicBezTo>
                    <a:cubicBezTo>
                      <a:pt x="176" y="133"/>
                      <a:pt x="173" y="133"/>
                      <a:pt x="171" y="132"/>
                    </a:cubicBezTo>
                    <a:cubicBezTo>
                      <a:pt x="170" y="132"/>
                      <a:pt x="169" y="131"/>
                      <a:pt x="169" y="130"/>
                    </a:cubicBezTo>
                    <a:cubicBezTo>
                      <a:pt x="169" y="128"/>
                      <a:pt x="171" y="127"/>
                      <a:pt x="175" y="126"/>
                    </a:cubicBezTo>
                    <a:cubicBezTo>
                      <a:pt x="177" y="125"/>
                      <a:pt x="179" y="124"/>
                      <a:pt x="180" y="124"/>
                    </a:cubicBezTo>
                    <a:cubicBezTo>
                      <a:pt x="181" y="124"/>
                      <a:pt x="181" y="124"/>
                      <a:pt x="181" y="124"/>
                    </a:cubicBezTo>
                    <a:cubicBezTo>
                      <a:pt x="180" y="124"/>
                      <a:pt x="180" y="124"/>
                      <a:pt x="179" y="124"/>
                    </a:cubicBezTo>
                    <a:cubicBezTo>
                      <a:pt x="177" y="124"/>
                      <a:pt x="173" y="124"/>
                      <a:pt x="170" y="125"/>
                    </a:cubicBezTo>
                    <a:cubicBezTo>
                      <a:pt x="169" y="126"/>
                      <a:pt x="167" y="126"/>
                      <a:pt x="166" y="126"/>
                    </a:cubicBezTo>
                    <a:cubicBezTo>
                      <a:pt x="162" y="126"/>
                      <a:pt x="158" y="124"/>
                      <a:pt x="155" y="123"/>
                    </a:cubicBezTo>
                    <a:cubicBezTo>
                      <a:pt x="153" y="123"/>
                      <a:pt x="152" y="122"/>
                      <a:pt x="151" y="122"/>
                    </a:cubicBezTo>
                    <a:cubicBezTo>
                      <a:pt x="151" y="123"/>
                      <a:pt x="150" y="125"/>
                      <a:pt x="147" y="125"/>
                    </a:cubicBezTo>
                    <a:cubicBezTo>
                      <a:pt x="142" y="125"/>
                      <a:pt x="132" y="121"/>
                      <a:pt x="128" y="118"/>
                    </a:cubicBezTo>
                    <a:cubicBezTo>
                      <a:pt x="126" y="117"/>
                      <a:pt x="119" y="115"/>
                      <a:pt x="114" y="115"/>
                    </a:cubicBezTo>
                    <a:cubicBezTo>
                      <a:pt x="112" y="115"/>
                      <a:pt x="108" y="115"/>
                      <a:pt x="107" y="117"/>
                    </a:cubicBezTo>
                    <a:cubicBezTo>
                      <a:pt x="106" y="120"/>
                      <a:pt x="104" y="120"/>
                      <a:pt x="103" y="120"/>
                    </a:cubicBezTo>
                    <a:cubicBezTo>
                      <a:pt x="103" y="120"/>
                      <a:pt x="103" y="120"/>
                      <a:pt x="103" y="120"/>
                    </a:cubicBezTo>
                    <a:cubicBezTo>
                      <a:pt x="103" y="121"/>
                      <a:pt x="103" y="121"/>
                      <a:pt x="103" y="122"/>
                    </a:cubicBezTo>
                    <a:cubicBezTo>
                      <a:pt x="103" y="123"/>
                      <a:pt x="104" y="123"/>
                      <a:pt x="105" y="123"/>
                    </a:cubicBezTo>
                    <a:cubicBezTo>
                      <a:pt x="105" y="123"/>
                      <a:pt x="106" y="123"/>
                      <a:pt x="107" y="123"/>
                    </a:cubicBezTo>
                    <a:cubicBezTo>
                      <a:pt x="107" y="123"/>
                      <a:pt x="108" y="122"/>
                      <a:pt x="109" y="122"/>
                    </a:cubicBezTo>
                    <a:cubicBezTo>
                      <a:pt x="111" y="122"/>
                      <a:pt x="112" y="124"/>
                      <a:pt x="112" y="125"/>
                    </a:cubicBezTo>
                    <a:cubicBezTo>
                      <a:pt x="113" y="127"/>
                      <a:pt x="113" y="128"/>
                      <a:pt x="114" y="128"/>
                    </a:cubicBezTo>
                    <a:cubicBezTo>
                      <a:pt x="115" y="128"/>
                      <a:pt x="116" y="128"/>
                      <a:pt x="118" y="129"/>
                    </a:cubicBezTo>
                    <a:cubicBezTo>
                      <a:pt x="121" y="129"/>
                      <a:pt x="126" y="130"/>
                      <a:pt x="128" y="130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29"/>
                      <a:pt x="132" y="128"/>
                      <a:pt x="134" y="128"/>
                    </a:cubicBezTo>
                    <a:cubicBezTo>
                      <a:pt x="138" y="128"/>
                      <a:pt x="146" y="131"/>
                      <a:pt x="150" y="134"/>
                    </a:cubicBezTo>
                    <a:cubicBezTo>
                      <a:pt x="155" y="138"/>
                      <a:pt x="168" y="139"/>
                      <a:pt x="173" y="138"/>
                    </a:cubicBezTo>
                    <a:cubicBezTo>
                      <a:pt x="176" y="138"/>
                      <a:pt x="179" y="138"/>
                      <a:pt x="181" y="139"/>
                    </a:cubicBezTo>
                    <a:cubicBezTo>
                      <a:pt x="182" y="139"/>
                      <a:pt x="183" y="139"/>
                      <a:pt x="184" y="139"/>
                    </a:cubicBezTo>
                    <a:cubicBezTo>
                      <a:pt x="185" y="139"/>
                      <a:pt x="185" y="139"/>
                      <a:pt x="186" y="139"/>
                    </a:cubicBezTo>
                    <a:cubicBezTo>
                      <a:pt x="186" y="138"/>
                      <a:pt x="187" y="138"/>
                      <a:pt x="188" y="138"/>
                    </a:cubicBezTo>
                    <a:close/>
                    <a:moveTo>
                      <a:pt x="91" y="114"/>
                    </a:moveTo>
                    <a:cubicBezTo>
                      <a:pt x="89" y="114"/>
                      <a:pt x="88" y="113"/>
                      <a:pt x="87" y="111"/>
                    </a:cubicBezTo>
                    <a:cubicBezTo>
                      <a:pt x="87" y="110"/>
                      <a:pt x="86" y="109"/>
                      <a:pt x="86" y="108"/>
                    </a:cubicBezTo>
                    <a:cubicBezTo>
                      <a:pt x="85" y="108"/>
                      <a:pt x="83" y="106"/>
                      <a:pt x="81" y="104"/>
                    </a:cubicBezTo>
                    <a:cubicBezTo>
                      <a:pt x="76" y="101"/>
                      <a:pt x="71" y="97"/>
                      <a:pt x="68" y="93"/>
                    </a:cubicBezTo>
                    <a:cubicBezTo>
                      <a:pt x="67" y="91"/>
                      <a:pt x="65" y="89"/>
                      <a:pt x="63" y="87"/>
                    </a:cubicBezTo>
                    <a:cubicBezTo>
                      <a:pt x="59" y="84"/>
                      <a:pt x="55" y="81"/>
                      <a:pt x="54" y="76"/>
                    </a:cubicBezTo>
                    <a:cubicBezTo>
                      <a:pt x="53" y="69"/>
                      <a:pt x="44" y="56"/>
                      <a:pt x="40" y="55"/>
                    </a:cubicBezTo>
                    <a:cubicBezTo>
                      <a:pt x="38" y="54"/>
                      <a:pt x="36" y="50"/>
                      <a:pt x="35" y="45"/>
                    </a:cubicBezTo>
                    <a:cubicBezTo>
                      <a:pt x="34" y="41"/>
                      <a:pt x="32" y="36"/>
                      <a:pt x="30" y="35"/>
                    </a:cubicBezTo>
                    <a:cubicBezTo>
                      <a:pt x="26" y="35"/>
                      <a:pt x="24" y="31"/>
                      <a:pt x="21" y="28"/>
                    </a:cubicBezTo>
                    <a:cubicBezTo>
                      <a:pt x="20" y="25"/>
                      <a:pt x="18" y="23"/>
                      <a:pt x="16" y="22"/>
                    </a:cubicBezTo>
                    <a:cubicBezTo>
                      <a:pt x="12" y="19"/>
                      <a:pt x="0" y="8"/>
                      <a:pt x="3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10" y="3"/>
                      <a:pt x="12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24" y="5"/>
                      <a:pt x="29" y="7"/>
                      <a:pt x="31" y="12"/>
                    </a:cubicBezTo>
                    <a:cubicBezTo>
                      <a:pt x="32" y="14"/>
                      <a:pt x="36" y="17"/>
                      <a:pt x="40" y="20"/>
                    </a:cubicBezTo>
                    <a:cubicBezTo>
                      <a:pt x="44" y="22"/>
                      <a:pt x="47" y="25"/>
                      <a:pt x="47" y="27"/>
                    </a:cubicBezTo>
                    <a:cubicBezTo>
                      <a:pt x="49" y="31"/>
                      <a:pt x="53" y="34"/>
                      <a:pt x="54" y="34"/>
                    </a:cubicBezTo>
                    <a:cubicBezTo>
                      <a:pt x="55" y="34"/>
                      <a:pt x="55" y="34"/>
                      <a:pt x="56" y="34"/>
                    </a:cubicBezTo>
                    <a:cubicBezTo>
                      <a:pt x="58" y="34"/>
                      <a:pt x="61" y="35"/>
                      <a:pt x="63" y="38"/>
                    </a:cubicBezTo>
                    <a:cubicBezTo>
                      <a:pt x="64" y="38"/>
                      <a:pt x="64" y="39"/>
                      <a:pt x="64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8"/>
                      <a:pt x="67" y="38"/>
                      <a:pt x="69" y="41"/>
                    </a:cubicBezTo>
                    <a:cubicBezTo>
                      <a:pt x="70" y="42"/>
                      <a:pt x="71" y="43"/>
                      <a:pt x="72" y="43"/>
                    </a:cubicBezTo>
                    <a:cubicBezTo>
                      <a:pt x="73" y="43"/>
                      <a:pt x="74" y="44"/>
                      <a:pt x="74" y="46"/>
                    </a:cubicBezTo>
                    <a:cubicBezTo>
                      <a:pt x="74" y="47"/>
                      <a:pt x="74" y="47"/>
                      <a:pt x="76" y="47"/>
                    </a:cubicBezTo>
                    <a:cubicBezTo>
                      <a:pt x="77" y="47"/>
                      <a:pt x="79" y="48"/>
                      <a:pt x="79" y="50"/>
                    </a:cubicBezTo>
                    <a:cubicBezTo>
                      <a:pt x="79" y="51"/>
                      <a:pt x="81" y="53"/>
                      <a:pt x="82" y="54"/>
                    </a:cubicBezTo>
                    <a:cubicBezTo>
                      <a:pt x="83" y="55"/>
                      <a:pt x="85" y="56"/>
                      <a:pt x="85" y="58"/>
                    </a:cubicBezTo>
                    <a:cubicBezTo>
                      <a:pt x="85" y="59"/>
                      <a:pt x="84" y="59"/>
                      <a:pt x="84" y="60"/>
                    </a:cubicBezTo>
                    <a:cubicBezTo>
                      <a:pt x="82" y="61"/>
                      <a:pt x="82" y="63"/>
                      <a:pt x="82" y="64"/>
                    </a:cubicBezTo>
                    <a:cubicBezTo>
                      <a:pt x="82" y="65"/>
                      <a:pt x="83" y="65"/>
                      <a:pt x="85" y="65"/>
                    </a:cubicBezTo>
                    <a:cubicBezTo>
                      <a:pt x="88" y="65"/>
                      <a:pt x="89" y="68"/>
                      <a:pt x="90" y="70"/>
                    </a:cubicBezTo>
                    <a:cubicBezTo>
                      <a:pt x="91" y="72"/>
                      <a:pt x="92" y="74"/>
                      <a:pt x="94" y="74"/>
                    </a:cubicBezTo>
                    <a:cubicBezTo>
                      <a:pt x="97" y="74"/>
                      <a:pt x="97" y="76"/>
                      <a:pt x="98" y="77"/>
                    </a:cubicBezTo>
                    <a:cubicBezTo>
                      <a:pt x="98" y="79"/>
                      <a:pt x="98" y="79"/>
                      <a:pt x="99" y="79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102" y="79"/>
                      <a:pt x="104" y="80"/>
                      <a:pt x="105" y="81"/>
                    </a:cubicBezTo>
                    <a:cubicBezTo>
                      <a:pt x="105" y="81"/>
                      <a:pt x="105" y="81"/>
                      <a:pt x="105" y="81"/>
                    </a:cubicBezTo>
                    <a:cubicBezTo>
                      <a:pt x="105" y="80"/>
                      <a:pt x="105" y="80"/>
                      <a:pt x="105" y="80"/>
                    </a:cubicBezTo>
                    <a:cubicBezTo>
                      <a:pt x="104" y="79"/>
                      <a:pt x="103" y="78"/>
                      <a:pt x="102" y="78"/>
                    </a:cubicBezTo>
                    <a:cubicBezTo>
                      <a:pt x="100" y="78"/>
                      <a:pt x="98" y="76"/>
                      <a:pt x="99" y="75"/>
                    </a:cubicBezTo>
                    <a:cubicBezTo>
                      <a:pt x="99" y="73"/>
                      <a:pt x="100" y="72"/>
                      <a:pt x="103" y="72"/>
                    </a:cubicBezTo>
                    <a:cubicBezTo>
                      <a:pt x="107" y="72"/>
                      <a:pt x="109" y="75"/>
                      <a:pt x="110" y="77"/>
                    </a:cubicBezTo>
                    <a:cubicBezTo>
                      <a:pt x="110" y="78"/>
                      <a:pt x="111" y="79"/>
                      <a:pt x="111" y="79"/>
                    </a:cubicBezTo>
                    <a:cubicBezTo>
                      <a:pt x="113" y="80"/>
                      <a:pt x="114" y="83"/>
                      <a:pt x="114" y="85"/>
                    </a:cubicBezTo>
                    <a:cubicBezTo>
                      <a:pt x="113" y="87"/>
                      <a:pt x="112" y="88"/>
                      <a:pt x="111" y="87"/>
                    </a:cubicBezTo>
                    <a:cubicBezTo>
                      <a:pt x="110" y="87"/>
                      <a:pt x="110" y="87"/>
                      <a:pt x="109" y="87"/>
                    </a:cubicBezTo>
                    <a:cubicBezTo>
                      <a:pt x="108" y="87"/>
                      <a:pt x="108" y="88"/>
                      <a:pt x="108" y="89"/>
                    </a:cubicBezTo>
                    <a:cubicBezTo>
                      <a:pt x="108" y="90"/>
                      <a:pt x="108" y="91"/>
                      <a:pt x="107" y="92"/>
                    </a:cubicBezTo>
                    <a:cubicBezTo>
                      <a:pt x="107" y="94"/>
                      <a:pt x="106" y="96"/>
                      <a:pt x="106" y="99"/>
                    </a:cubicBezTo>
                    <a:cubicBezTo>
                      <a:pt x="107" y="102"/>
                      <a:pt x="106" y="111"/>
                      <a:pt x="104" y="113"/>
                    </a:cubicBezTo>
                    <a:cubicBezTo>
                      <a:pt x="103" y="114"/>
                      <a:pt x="102" y="114"/>
                      <a:pt x="102" y="114"/>
                    </a:cubicBezTo>
                    <a:cubicBezTo>
                      <a:pt x="102" y="114"/>
                      <a:pt x="102" y="114"/>
                      <a:pt x="102" y="114"/>
                    </a:cubicBezTo>
                    <a:cubicBezTo>
                      <a:pt x="101" y="114"/>
                      <a:pt x="100" y="114"/>
                      <a:pt x="99" y="113"/>
                    </a:cubicBezTo>
                    <a:cubicBezTo>
                      <a:pt x="97" y="113"/>
                      <a:pt x="96" y="113"/>
                      <a:pt x="94" y="113"/>
                    </a:cubicBezTo>
                    <a:cubicBezTo>
                      <a:pt x="93" y="113"/>
                      <a:pt x="93" y="113"/>
                      <a:pt x="93" y="113"/>
                    </a:cubicBezTo>
                    <a:cubicBezTo>
                      <a:pt x="92" y="114"/>
                      <a:pt x="91" y="114"/>
                      <a:pt x="91" y="114"/>
                    </a:cubicBezTo>
                    <a:close/>
                    <a:moveTo>
                      <a:pt x="5" y="2"/>
                    </a:moveTo>
                    <a:cubicBezTo>
                      <a:pt x="5" y="2"/>
                      <a:pt x="5" y="2"/>
                      <a:pt x="5" y="3"/>
                    </a:cubicBezTo>
                    <a:cubicBezTo>
                      <a:pt x="3" y="7"/>
                      <a:pt x="12" y="17"/>
                      <a:pt x="17" y="20"/>
                    </a:cubicBezTo>
                    <a:cubicBezTo>
                      <a:pt x="20" y="21"/>
                      <a:pt x="21" y="24"/>
                      <a:pt x="23" y="27"/>
                    </a:cubicBezTo>
                    <a:cubicBezTo>
                      <a:pt x="25" y="30"/>
                      <a:pt x="27" y="33"/>
                      <a:pt x="30" y="33"/>
                    </a:cubicBezTo>
                    <a:cubicBezTo>
                      <a:pt x="34" y="34"/>
                      <a:pt x="35" y="39"/>
                      <a:pt x="37" y="45"/>
                    </a:cubicBezTo>
                    <a:cubicBezTo>
                      <a:pt x="38" y="48"/>
                      <a:pt x="39" y="53"/>
                      <a:pt x="41" y="53"/>
                    </a:cubicBezTo>
                    <a:cubicBezTo>
                      <a:pt x="46" y="54"/>
                      <a:pt x="55" y="68"/>
                      <a:pt x="56" y="76"/>
                    </a:cubicBezTo>
                    <a:cubicBezTo>
                      <a:pt x="57" y="80"/>
                      <a:pt x="61" y="83"/>
                      <a:pt x="64" y="86"/>
                    </a:cubicBezTo>
                    <a:cubicBezTo>
                      <a:pt x="67" y="88"/>
                      <a:pt x="69" y="90"/>
                      <a:pt x="70" y="92"/>
                    </a:cubicBezTo>
                    <a:cubicBezTo>
                      <a:pt x="72" y="95"/>
                      <a:pt x="78" y="100"/>
                      <a:pt x="82" y="103"/>
                    </a:cubicBezTo>
                    <a:cubicBezTo>
                      <a:pt x="85" y="105"/>
                      <a:pt x="87" y="106"/>
                      <a:pt x="88" y="107"/>
                    </a:cubicBezTo>
                    <a:cubicBezTo>
                      <a:pt x="88" y="108"/>
                      <a:pt x="89" y="109"/>
                      <a:pt x="89" y="110"/>
                    </a:cubicBezTo>
                    <a:cubicBezTo>
                      <a:pt x="90" y="111"/>
                      <a:pt x="90" y="112"/>
                      <a:pt x="91" y="112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1"/>
                      <a:pt x="93" y="111"/>
                      <a:pt x="94" y="111"/>
                    </a:cubicBezTo>
                    <a:cubicBezTo>
                      <a:pt x="96" y="111"/>
                      <a:pt x="98" y="111"/>
                      <a:pt x="99" y="111"/>
                    </a:cubicBezTo>
                    <a:cubicBezTo>
                      <a:pt x="100" y="112"/>
                      <a:pt x="101" y="112"/>
                      <a:pt x="102" y="112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4" y="110"/>
                      <a:pt x="105" y="102"/>
                      <a:pt x="104" y="99"/>
                    </a:cubicBezTo>
                    <a:cubicBezTo>
                      <a:pt x="104" y="96"/>
                      <a:pt x="105" y="94"/>
                      <a:pt x="105" y="92"/>
                    </a:cubicBezTo>
                    <a:cubicBezTo>
                      <a:pt x="105" y="90"/>
                      <a:pt x="106" y="89"/>
                      <a:pt x="106" y="89"/>
                    </a:cubicBezTo>
                    <a:cubicBezTo>
                      <a:pt x="106" y="86"/>
                      <a:pt x="108" y="85"/>
                      <a:pt x="111" y="85"/>
                    </a:cubicBezTo>
                    <a:cubicBezTo>
                      <a:pt x="111" y="85"/>
                      <a:pt x="111" y="85"/>
                      <a:pt x="112" y="84"/>
                    </a:cubicBezTo>
                    <a:cubicBezTo>
                      <a:pt x="112" y="83"/>
                      <a:pt x="111" y="82"/>
                      <a:pt x="111" y="81"/>
                    </a:cubicBezTo>
                    <a:cubicBezTo>
                      <a:pt x="110" y="81"/>
                      <a:pt x="109" y="80"/>
                      <a:pt x="108" y="78"/>
                    </a:cubicBezTo>
                    <a:cubicBezTo>
                      <a:pt x="107" y="76"/>
                      <a:pt x="105" y="74"/>
                      <a:pt x="103" y="74"/>
                    </a:cubicBezTo>
                    <a:cubicBezTo>
                      <a:pt x="101" y="74"/>
                      <a:pt x="101" y="74"/>
                      <a:pt x="101" y="75"/>
                    </a:cubicBezTo>
                    <a:cubicBezTo>
                      <a:pt x="101" y="75"/>
                      <a:pt x="101" y="76"/>
                      <a:pt x="102" y="76"/>
                    </a:cubicBezTo>
                    <a:cubicBezTo>
                      <a:pt x="104" y="76"/>
                      <a:pt x="105" y="77"/>
                      <a:pt x="106" y="78"/>
                    </a:cubicBezTo>
                    <a:cubicBezTo>
                      <a:pt x="107" y="80"/>
                      <a:pt x="107" y="81"/>
                      <a:pt x="107" y="82"/>
                    </a:cubicBezTo>
                    <a:cubicBezTo>
                      <a:pt x="106" y="83"/>
                      <a:pt x="106" y="83"/>
                      <a:pt x="105" y="83"/>
                    </a:cubicBezTo>
                    <a:cubicBezTo>
                      <a:pt x="104" y="83"/>
                      <a:pt x="104" y="83"/>
                      <a:pt x="103" y="82"/>
                    </a:cubicBezTo>
                    <a:cubicBezTo>
                      <a:pt x="102" y="82"/>
                      <a:pt x="101" y="81"/>
                      <a:pt x="100" y="81"/>
                    </a:cubicBezTo>
                    <a:cubicBezTo>
                      <a:pt x="97" y="81"/>
                      <a:pt x="96" y="79"/>
                      <a:pt x="96" y="78"/>
                    </a:cubicBezTo>
                    <a:cubicBezTo>
                      <a:pt x="95" y="77"/>
                      <a:pt x="95" y="76"/>
                      <a:pt x="94" y="76"/>
                    </a:cubicBezTo>
                    <a:cubicBezTo>
                      <a:pt x="91" y="76"/>
                      <a:pt x="90" y="73"/>
                      <a:pt x="89" y="71"/>
                    </a:cubicBezTo>
                    <a:cubicBezTo>
                      <a:pt x="88" y="69"/>
                      <a:pt x="87" y="67"/>
                      <a:pt x="85" y="67"/>
                    </a:cubicBezTo>
                    <a:cubicBezTo>
                      <a:pt x="83" y="67"/>
                      <a:pt x="81" y="66"/>
                      <a:pt x="80" y="65"/>
                    </a:cubicBezTo>
                    <a:cubicBezTo>
                      <a:pt x="79" y="63"/>
                      <a:pt x="80" y="60"/>
                      <a:pt x="82" y="59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83" y="57"/>
                      <a:pt x="82" y="56"/>
                      <a:pt x="81" y="55"/>
                    </a:cubicBezTo>
                    <a:cubicBezTo>
                      <a:pt x="79" y="54"/>
                      <a:pt x="77" y="52"/>
                      <a:pt x="77" y="50"/>
                    </a:cubicBezTo>
                    <a:cubicBezTo>
                      <a:pt x="77" y="50"/>
                      <a:pt x="77" y="49"/>
                      <a:pt x="75" y="49"/>
                    </a:cubicBezTo>
                    <a:cubicBezTo>
                      <a:pt x="74" y="49"/>
                      <a:pt x="72" y="48"/>
                      <a:pt x="72" y="46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4"/>
                      <a:pt x="69" y="44"/>
                      <a:pt x="67" y="42"/>
                    </a:cubicBezTo>
                    <a:cubicBezTo>
                      <a:pt x="66" y="41"/>
                      <a:pt x="66" y="41"/>
                      <a:pt x="65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4" y="41"/>
                      <a:pt x="63" y="41"/>
                      <a:pt x="61" y="39"/>
                    </a:cubicBezTo>
                    <a:cubicBezTo>
                      <a:pt x="59" y="37"/>
                      <a:pt x="57" y="36"/>
                      <a:pt x="55" y="36"/>
                    </a:cubicBezTo>
                    <a:cubicBezTo>
                      <a:pt x="55" y="36"/>
                      <a:pt x="55" y="36"/>
                      <a:pt x="54" y="36"/>
                    </a:cubicBezTo>
                    <a:cubicBezTo>
                      <a:pt x="51" y="36"/>
                      <a:pt x="47" y="31"/>
                      <a:pt x="46" y="27"/>
                    </a:cubicBezTo>
                    <a:cubicBezTo>
                      <a:pt x="45" y="26"/>
                      <a:pt x="42" y="24"/>
                      <a:pt x="39" y="22"/>
                    </a:cubicBezTo>
                    <a:cubicBezTo>
                      <a:pt x="35" y="19"/>
                      <a:pt x="30" y="16"/>
                      <a:pt x="29" y="13"/>
                    </a:cubicBezTo>
                    <a:cubicBezTo>
                      <a:pt x="28" y="8"/>
                      <a:pt x="24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2" y="7"/>
                      <a:pt x="9" y="5"/>
                      <a:pt x="7" y="3"/>
                    </a:cubicBezTo>
                    <a:cubicBezTo>
                      <a:pt x="6" y="3"/>
                      <a:pt x="5" y="2"/>
                      <a:pt x="5" y="2"/>
                    </a:cubicBezTo>
                    <a:close/>
                    <a:moveTo>
                      <a:pt x="239" y="114"/>
                    </a:move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8" y="114"/>
                      <a:pt x="238" y="114"/>
                      <a:pt x="237" y="113"/>
                    </a:cubicBezTo>
                    <a:cubicBezTo>
                      <a:pt x="237" y="112"/>
                      <a:pt x="236" y="111"/>
                      <a:pt x="238" y="101"/>
                    </a:cubicBezTo>
                    <a:cubicBezTo>
                      <a:pt x="238" y="98"/>
                      <a:pt x="239" y="95"/>
                      <a:pt x="237" y="93"/>
                    </a:cubicBezTo>
                    <a:cubicBezTo>
                      <a:pt x="237" y="93"/>
                      <a:pt x="237" y="92"/>
                      <a:pt x="236" y="92"/>
                    </a:cubicBezTo>
                    <a:cubicBezTo>
                      <a:pt x="233" y="92"/>
                      <a:pt x="229" y="92"/>
                      <a:pt x="227" y="89"/>
                    </a:cubicBezTo>
                    <a:cubicBezTo>
                      <a:pt x="226" y="87"/>
                      <a:pt x="227" y="84"/>
                      <a:pt x="229" y="81"/>
                    </a:cubicBezTo>
                    <a:cubicBezTo>
                      <a:pt x="232" y="77"/>
                      <a:pt x="233" y="72"/>
                      <a:pt x="234" y="69"/>
                    </a:cubicBezTo>
                    <a:cubicBezTo>
                      <a:pt x="235" y="65"/>
                      <a:pt x="235" y="63"/>
                      <a:pt x="237" y="62"/>
                    </a:cubicBezTo>
                    <a:cubicBezTo>
                      <a:pt x="238" y="62"/>
                      <a:pt x="238" y="59"/>
                      <a:pt x="238" y="57"/>
                    </a:cubicBezTo>
                    <a:cubicBezTo>
                      <a:pt x="239" y="53"/>
                      <a:pt x="240" y="48"/>
                      <a:pt x="244" y="48"/>
                    </a:cubicBezTo>
                    <a:cubicBezTo>
                      <a:pt x="246" y="47"/>
                      <a:pt x="247" y="46"/>
                      <a:pt x="248" y="45"/>
                    </a:cubicBezTo>
                    <a:cubicBezTo>
                      <a:pt x="250" y="44"/>
                      <a:pt x="251" y="42"/>
                      <a:pt x="254" y="42"/>
                    </a:cubicBezTo>
                    <a:cubicBezTo>
                      <a:pt x="254" y="42"/>
                      <a:pt x="255" y="42"/>
                      <a:pt x="256" y="43"/>
                    </a:cubicBezTo>
                    <a:cubicBezTo>
                      <a:pt x="259" y="44"/>
                      <a:pt x="268" y="47"/>
                      <a:pt x="275" y="47"/>
                    </a:cubicBezTo>
                    <a:cubicBezTo>
                      <a:pt x="277" y="47"/>
                      <a:pt x="279" y="46"/>
                      <a:pt x="280" y="46"/>
                    </a:cubicBezTo>
                    <a:cubicBezTo>
                      <a:pt x="282" y="44"/>
                      <a:pt x="282" y="44"/>
                      <a:pt x="282" y="44"/>
                    </a:cubicBezTo>
                    <a:cubicBezTo>
                      <a:pt x="286" y="41"/>
                      <a:pt x="289" y="40"/>
                      <a:pt x="291" y="40"/>
                    </a:cubicBezTo>
                    <a:cubicBezTo>
                      <a:pt x="291" y="40"/>
                      <a:pt x="292" y="40"/>
                      <a:pt x="292" y="40"/>
                    </a:cubicBezTo>
                    <a:cubicBezTo>
                      <a:pt x="292" y="41"/>
                      <a:pt x="292" y="42"/>
                      <a:pt x="292" y="43"/>
                    </a:cubicBezTo>
                    <a:cubicBezTo>
                      <a:pt x="289" y="47"/>
                      <a:pt x="283" y="54"/>
                      <a:pt x="277" y="54"/>
                    </a:cubicBezTo>
                    <a:cubicBezTo>
                      <a:pt x="276" y="54"/>
                      <a:pt x="275" y="54"/>
                      <a:pt x="273" y="53"/>
                    </a:cubicBezTo>
                    <a:cubicBezTo>
                      <a:pt x="271" y="52"/>
                      <a:pt x="268" y="52"/>
                      <a:pt x="264" y="52"/>
                    </a:cubicBezTo>
                    <a:cubicBezTo>
                      <a:pt x="254" y="52"/>
                      <a:pt x="244" y="55"/>
                      <a:pt x="243" y="60"/>
                    </a:cubicBezTo>
                    <a:cubicBezTo>
                      <a:pt x="242" y="63"/>
                      <a:pt x="244" y="65"/>
                      <a:pt x="245" y="67"/>
                    </a:cubicBezTo>
                    <a:cubicBezTo>
                      <a:pt x="247" y="69"/>
                      <a:pt x="249" y="70"/>
                      <a:pt x="251" y="70"/>
                    </a:cubicBezTo>
                    <a:cubicBezTo>
                      <a:pt x="253" y="70"/>
                      <a:pt x="253" y="69"/>
                      <a:pt x="253" y="69"/>
                    </a:cubicBezTo>
                    <a:cubicBezTo>
                      <a:pt x="254" y="64"/>
                      <a:pt x="265" y="61"/>
                      <a:pt x="270" y="61"/>
                    </a:cubicBezTo>
                    <a:cubicBezTo>
                      <a:pt x="272" y="61"/>
                      <a:pt x="274" y="62"/>
                      <a:pt x="274" y="63"/>
                    </a:cubicBezTo>
                    <a:cubicBezTo>
                      <a:pt x="275" y="63"/>
                      <a:pt x="275" y="64"/>
                      <a:pt x="274" y="65"/>
                    </a:cubicBezTo>
                    <a:cubicBezTo>
                      <a:pt x="273" y="69"/>
                      <a:pt x="263" y="74"/>
                      <a:pt x="259" y="75"/>
                    </a:cubicBezTo>
                    <a:cubicBezTo>
                      <a:pt x="259" y="75"/>
                      <a:pt x="258" y="75"/>
                      <a:pt x="258" y="76"/>
                    </a:cubicBezTo>
                    <a:cubicBezTo>
                      <a:pt x="258" y="77"/>
                      <a:pt x="260" y="79"/>
                      <a:pt x="263" y="81"/>
                    </a:cubicBezTo>
                    <a:cubicBezTo>
                      <a:pt x="266" y="83"/>
                      <a:pt x="265" y="86"/>
                      <a:pt x="264" y="88"/>
                    </a:cubicBezTo>
                    <a:cubicBezTo>
                      <a:pt x="264" y="90"/>
                      <a:pt x="264" y="91"/>
                      <a:pt x="265" y="92"/>
                    </a:cubicBezTo>
                    <a:cubicBezTo>
                      <a:pt x="266" y="94"/>
                      <a:pt x="268" y="96"/>
                      <a:pt x="268" y="98"/>
                    </a:cubicBezTo>
                    <a:cubicBezTo>
                      <a:pt x="267" y="100"/>
                      <a:pt x="266" y="101"/>
                      <a:pt x="264" y="101"/>
                    </a:cubicBezTo>
                    <a:cubicBezTo>
                      <a:pt x="263" y="102"/>
                      <a:pt x="262" y="102"/>
                      <a:pt x="261" y="102"/>
                    </a:cubicBezTo>
                    <a:cubicBezTo>
                      <a:pt x="260" y="103"/>
                      <a:pt x="258" y="103"/>
                      <a:pt x="257" y="103"/>
                    </a:cubicBezTo>
                    <a:cubicBezTo>
                      <a:pt x="255" y="103"/>
                      <a:pt x="254" y="103"/>
                      <a:pt x="254" y="99"/>
                    </a:cubicBezTo>
                    <a:cubicBezTo>
                      <a:pt x="254" y="97"/>
                      <a:pt x="252" y="96"/>
                      <a:pt x="251" y="95"/>
                    </a:cubicBezTo>
                    <a:cubicBezTo>
                      <a:pt x="249" y="94"/>
                      <a:pt x="247" y="92"/>
                      <a:pt x="249" y="89"/>
                    </a:cubicBezTo>
                    <a:cubicBezTo>
                      <a:pt x="249" y="88"/>
                      <a:pt x="249" y="87"/>
                      <a:pt x="249" y="87"/>
                    </a:cubicBezTo>
                    <a:cubicBezTo>
                      <a:pt x="249" y="86"/>
                      <a:pt x="247" y="85"/>
                      <a:pt x="246" y="85"/>
                    </a:cubicBezTo>
                    <a:cubicBezTo>
                      <a:pt x="246" y="85"/>
                      <a:pt x="245" y="85"/>
                      <a:pt x="245" y="86"/>
                    </a:cubicBezTo>
                    <a:cubicBezTo>
                      <a:pt x="243" y="89"/>
                      <a:pt x="243" y="101"/>
                      <a:pt x="245" y="102"/>
                    </a:cubicBezTo>
                    <a:cubicBezTo>
                      <a:pt x="246" y="103"/>
                      <a:pt x="247" y="105"/>
                      <a:pt x="247" y="106"/>
                    </a:cubicBezTo>
                    <a:cubicBezTo>
                      <a:pt x="246" y="109"/>
                      <a:pt x="243" y="112"/>
                      <a:pt x="240" y="114"/>
                    </a:cubicBezTo>
                    <a:cubicBezTo>
                      <a:pt x="240" y="114"/>
                      <a:pt x="239" y="114"/>
                      <a:pt x="239" y="114"/>
                    </a:cubicBezTo>
                    <a:close/>
                    <a:moveTo>
                      <a:pt x="254" y="44"/>
                    </a:moveTo>
                    <a:cubicBezTo>
                      <a:pt x="252" y="44"/>
                      <a:pt x="251" y="45"/>
                      <a:pt x="250" y="47"/>
                    </a:cubicBezTo>
                    <a:cubicBezTo>
                      <a:pt x="249" y="48"/>
                      <a:pt x="247" y="49"/>
                      <a:pt x="245" y="50"/>
                    </a:cubicBezTo>
                    <a:cubicBezTo>
                      <a:pt x="242" y="50"/>
                      <a:pt x="241" y="54"/>
                      <a:pt x="241" y="58"/>
                    </a:cubicBezTo>
                    <a:cubicBezTo>
                      <a:pt x="240" y="61"/>
                      <a:pt x="240" y="63"/>
                      <a:pt x="238" y="64"/>
                    </a:cubicBezTo>
                    <a:cubicBezTo>
                      <a:pt x="237" y="64"/>
                      <a:pt x="237" y="67"/>
                      <a:pt x="236" y="69"/>
                    </a:cubicBezTo>
                    <a:cubicBezTo>
                      <a:pt x="235" y="73"/>
                      <a:pt x="234" y="78"/>
                      <a:pt x="231" y="82"/>
                    </a:cubicBezTo>
                    <a:cubicBezTo>
                      <a:pt x="230" y="84"/>
                      <a:pt x="229" y="86"/>
                      <a:pt x="229" y="88"/>
                    </a:cubicBezTo>
                    <a:cubicBezTo>
                      <a:pt x="230" y="90"/>
                      <a:pt x="235" y="90"/>
                      <a:pt x="236" y="90"/>
                    </a:cubicBezTo>
                    <a:cubicBezTo>
                      <a:pt x="237" y="90"/>
                      <a:pt x="238" y="91"/>
                      <a:pt x="239" y="92"/>
                    </a:cubicBezTo>
                    <a:cubicBezTo>
                      <a:pt x="241" y="95"/>
                      <a:pt x="240" y="100"/>
                      <a:pt x="240" y="102"/>
                    </a:cubicBezTo>
                    <a:cubicBezTo>
                      <a:pt x="238" y="108"/>
                      <a:pt x="238" y="111"/>
                      <a:pt x="239" y="112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42" y="111"/>
                      <a:pt x="244" y="108"/>
                      <a:pt x="245" y="106"/>
                    </a:cubicBezTo>
                    <a:cubicBezTo>
                      <a:pt x="245" y="105"/>
                      <a:pt x="245" y="105"/>
                      <a:pt x="244" y="104"/>
                    </a:cubicBezTo>
                    <a:cubicBezTo>
                      <a:pt x="241" y="102"/>
                      <a:pt x="241" y="88"/>
                      <a:pt x="243" y="85"/>
                    </a:cubicBezTo>
                    <a:cubicBezTo>
                      <a:pt x="243" y="84"/>
                      <a:pt x="244" y="83"/>
                      <a:pt x="246" y="83"/>
                    </a:cubicBezTo>
                    <a:cubicBezTo>
                      <a:pt x="248" y="83"/>
                      <a:pt x="250" y="84"/>
                      <a:pt x="251" y="86"/>
                    </a:cubicBezTo>
                    <a:cubicBezTo>
                      <a:pt x="252" y="87"/>
                      <a:pt x="252" y="88"/>
                      <a:pt x="251" y="90"/>
                    </a:cubicBezTo>
                    <a:cubicBezTo>
                      <a:pt x="250" y="92"/>
                      <a:pt x="250" y="92"/>
                      <a:pt x="252" y="94"/>
                    </a:cubicBezTo>
                    <a:cubicBezTo>
                      <a:pt x="254" y="95"/>
                      <a:pt x="256" y="96"/>
                      <a:pt x="256" y="99"/>
                    </a:cubicBezTo>
                    <a:cubicBezTo>
                      <a:pt x="256" y="101"/>
                      <a:pt x="256" y="101"/>
                      <a:pt x="257" y="101"/>
                    </a:cubicBezTo>
                    <a:cubicBezTo>
                      <a:pt x="258" y="101"/>
                      <a:pt x="259" y="101"/>
                      <a:pt x="261" y="100"/>
                    </a:cubicBezTo>
                    <a:cubicBezTo>
                      <a:pt x="262" y="100"/>
                      <a:pt x="262" y="100"/>
                      <a:pt x="263" y="99"/>
                    </a:cubicBezTo>
                    <a:cubicBezTo>
                      <a:pt x="264" y="99"/>
                      <a:pt x="265" y="99"/>
                      <a:pt x="266" y="98"/>
                    </a:cubicBezTo>
                    <a:cubicBezTo>
                      <a:pt x="266" y="97"/>
                      <a:pt x="265" y="96"/>
                      <a:pt x="263" y="94"/>
                    </a:cubicBezTo>
                    <a:cubicBezTo>
                      <a:pt x="262" y="92"/>
                      <a:pt x="262" y="89"/>
                      <a:pt x="262" y="87"/>
                    </a:cubicBezTo>
                    <a:cubicBezTo>
                      <a:pt x="263" y="85"/>
                      <a:pt x="263" y="84"/>
                      <a:pt x="262" y="83"/>
                    </a:cubicBezTo>
                    <a:cubicBezTo>
                      <a:pt x="259" y="81"/>
                      <a:pt x="256" y="78"/>
                      <a:pt x="256" y="75"/>
                    </a:cubicBezTo>
                    <a:cubicBezTo>
                      <a:pt x="256" y="74"/>
                      <a:pt x="257" y="73"/>
                      <a:pt x="259" y="73"/>
                    </a:cubicBezTo>
                    <a:cubicBezTo>
                      <a:pt x="262" y="72"/>
                      <a:pt x="271" y="67"/>
                      <a:pt x="273" y="64"/>
                    </a:cubicBezTo>
                    <a:cubicBezTo>
                      <a:pt x="273" y="64"/>
                      <a:pt x="273" y="64"/>
                      <a:pt x="273" y="64"/>
                    </a:cubicBezTo>
                    <a:cubicBezTo>
                      <a:pt x="273" y="64"/>
                      <a:pt x="272" y="63"/>
                      <a:pt x="270" y="63"/>
                    </a:cubicBezTo>
                    <a:cubicBezTo>
                      <a:pt x="264" y="63"/>
                      <a:pt x="256" y="66"/>
                      <a:pt x="255" y="69"/>
                    </a:cubicBezTo>
                    <a:cubicBezTo>
                      <a:pt x="254" y="71"/>
                      <a:pt x="253" y="72"/>
                      <a:pt x="251" y="72"/>
                    </a:cubicBezTo>
                    <a:cubicBezTo>
                      <a:pt x="248" y="72"/>
                      <a:pt x="245" y="70"/>
                      <a:pt x="243" y="68"/>
                    </a:cubicBezTo>
                    <a:cubicBezTo>
                      <a:pt x="241" y="65"/>
                      <a:pt x="240" y="62"/>
                      <a:pt x="241" y="59"/>
                    </a:cubicBezTo>
                    <a:cubicBezTo>
                      <a:pt x="242" y="52"/>
                      <a:pt x="256" y="50"/>
                      <a:pt x="264" y="50"/>
                    </a:cubicBezTo>
                    <a:cubicBezTo>
                      <a:pt x="268" y="50"/>
                      <a:pt x="272" y="50"/>
                      <a:pt x="274" y="51"/>
                    </a:cubicBezTo>
                    <a:cubicBezTo>
                      <a:pt x="275" y="52"/>
                      <a:pt x="276" y="52"/>
                      <a:pt x="277" y="52"/>
                    </a:cubicBezTo>
                    <a:cubicBezTo>
                      <a:pt x="282" y="52"/>
                      <a:pt x="288" y="46"/>
                      <a:pt x="290" y="42"/>
                    </a:cubicBezTo>
                    <a:cubicBezTo>
                      <a:pt x="290" y="42"/>
                      <a:pt x="290" y="42"/>
                      <a:pt x="290" y="42"/>
                    </a:cubicBezTo>
                    <a:cubicBezTo>
                      <a:pt x="288" y="43"/>
                      <a:pt x="285" y="45"/>
                      <a:pt x="283" y="46"/>
                    </a:cubicBezTo>
                    <a:cubicBezTo>
                      <a:pt x="281" y="47"/>
                      <a:pt x="281" y="47"/>
                      <a:pt x="281" y="47"/>
                    </a:cubicBezTo>
                    <a:cubicBezTo>
                      <a:pt x="280" y="48"/>
                      <a:pt x="277" y="49"/>
                      <a:pt x="275" y="49"/>
                    </a:cubicBezTo>
                    <a:cubicBezTo>
                      <a:pt x="268" y="49"/>
                      <a:pt x="258" y="46"/>
                      <a:pt x="256" y="45"/>
                    </a:cubicBezTo>
                    <a:cubicBezTo>
                      <a:pt x="255" y="45"/>
                      <a:pt x="254" y="44"/>
                      <a:pt x="254" y="44"/>
                    </a:cubicBezTo>
                    <a:close/>
                    <a:moveTo>
                      <a:pt x="191" y="97"/>
                    </a:moveTo>
                    <a:cubicBezTo>
                      <a:pt x="191" y="97"/>
                      <a:pt x="191" y="97"/>
                      <a:pt x="191" y="97"/>
                    </a:cubicBezTo>
                    <a:cubicBezTo>
                      <a:pt x="188" y="97"/>
                      <a:pt x="188" y="95"/>
                      <a:pt x="187" y="94"/>
                    </a:cubicBezTo>
                    <a:cubicBezTo>
                      <a:pt x="187" y="93"/>
                      <a:pt x="186" y="91"/>
                      <a:pt x="176" y="89"/>
                    </a:cubicBezTo>
                    <a:cubicBezTo>
                      <a:pt x="176" y="89"/>
                      <a:pt x="176" y="89"/>
                      <a:pt x="176" y="89"/>
                    </a:cubicBezTo>
                    <a:cubicBezTo>
                      <a:pt x="174" y="89"/>
                      <a:pt x="173" y="90"/>
                      <a:pt x="171" y="90"/>
                    </a:cubicBezTo>
                    <a:cubicBezTo>
                      <a:pt x="169" y="91"/>
                      <a:pt x="167" y="92"/>
                      <a:pt x="165" y="92"/>
                    </a:cubicBezTo>
                    <a:cubicBezTo>
                      <a:pt x="163" y="92"/>
                      <a:pt x="163" y="91"/>
                      <a:pt x="162" y="90"/>
                    </a:cubicBezTo>
                    <a:cubicBezTo>
                      <a:pt x="162" y="88"/>
                      <a:pt x="160" y="86"/>
                      <a:pt x="158" y="86"/>
                    </a:cubicBezTo>
                    <a:cubicBezTo>
                      <a:pt x="157" y="86"/>
                      <a:pt x="157" y="87"/>
                      <a:pt x="156" y="87"/>
                    </a:cubicBezTo>
                    <a:cubicBezTo>
                      <a:pt x="156" y="87"/>
                      <a:pt x="155" y="88"/>
                      <a:pt x="154" y="88"/>
                    </a:cubicBezTo>
                    <a:cubicBezTo>
                      <a:pt x="150" y="88"/>
                      <a:pt x="145" y="79"/>
                      <a:pt x="145" y="73"/>
                    </a:cubicBezTo>
                    <a:cubicBezTo>
                      <a:pt x="145" y="70"/>
                      <a:pt x="143" y="69"/>
                      <a:pt x="141" y="67"/>
                    </a:cubicBezTo>
                    <a:cubicBezTo>
                      <a:pt x="140" y="66"/>
                      <a:pt x="138" y="65"/>
                      <a:pt x="137" y="64"/>
                    </a:cubicBezTo>
                    <a:cubicBezTo>
                      <a:pt x="136" y="63"/>
                      <a:pt x="136" y="61"/>
                      <a:pt x="136" y="59"/>
                    </a:cubicBezTo>
                    <a:cubicBezTo>
                      <a:pt x="135" y="56"/>
                      <a:pt x="135" y="53"/>
                      <a:pt x="132" y="51"/>
                    </a:cubicBezTo>
                    <a:cubicBezTo>
                      <a:pt x="131" y="49"/>
                      <a:pt x="130" y="47"/>
                      <a:pt x="132" y="44"/>
                    </a:cubicBezTo>
                    <a:cubicBezTo>
                      <a:pt x="133" y="40"/>
                      <a:pt x="136" y="36"/>
                      <a:pt x="139" y="36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40" y="36"/>
                      <a:pt x="140" y="36"/>
                      <a:pt x="141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1" y="37"/>
                      <a:pt x="141" y="37"/>
                      <a:pt x="141" y="37"/>
                    </a:cubicBezTo>
                    <a:cubicBezTo>
                      <a:pt x="143" y="41"/>
                      <a:pt x="143" y="42"/>
                      <a:pt x="143" y="42"/>
                    </a:cubicBezTo>
                    <a:cubicBezTo>
                      <a:pt x="145" y="42"/>
                      <a:pt x="146" y="43"/>
                      <a:pt x="147" y="44"/>
                    </a:cubicBezTo>
                    <a:cubicBezTo>
                      <a:pt x="149" y="45"/>
                      <a:pt x="150" y="47"/>
                      <a:pt x="151" y="46"/>
                    </a:cubicBezTo>
                    <a:cubicBezTo>
                      <a:pt x="152" y="45"/>
                      <a:pt x="154" y="45"/>
                      <a:pt x="156" y="45"/>
                    </a:cubicBezTo>
                    <a:cubicBezTo>
                      <a:pt x="156" y="45"/>
                      <a:pt x="157" y="45"/>
                      <a:pt x="158" y="45"/>
                    </a:cubicBezTo>
                    <a:cubicBezTo>
                      <a:pt x="159" y="45"/>
                      <a:pt x="159" y="45"/>
                      <a:pt x="160" y="45"/>
                    </a:cubicBezTo>
                    <a:cubicBezTo>
                      <a:pt x="161" y="45"/>
                      <a:pt x="163" y="45"/>
                      <a:pt x="164" y="45"/>
                    </a:cubicBezTo>
                    <a:cubicBezTo>
                      <a:pt x="165" y="44"/>
                      <a:pt x="165" y="44"/>
                      <a:pt x="166" y="43"/>
                    </a:cubicBezTo>
                    <a:cubicBezTo>
                      <a:pt x="168" y="42"/>
                      <a:pt x="170" y="41"/>
                      <a:pt x="174" y="41"/>
                    </a:cubicBezTo>
                    <a:cubicBezTo>
                      <a:pt x="177" y="41"/>
                      <a:pt x="178" y="42"/>
                      <a:pt x="179" y="43"/>
                    </a:cubicBezTo>
                    <a:cubicBezTo>
                      <a:pt x="179" y="43"/>
                      <a:pt x="179" y="43"/>
                      <a:pt x="180" y="43"/>
                    </a:cubicBezTo>
                    <a:cubicBezTo>
                      <a:pt x="180" y="43"/>
                      <a:pt x="181" y="43"/>
                      <a:pt x="182" y="43"/>
                    </a:cubicBezTo>
                    <a:cubicBezTo>
                      <a:pt x="184" y="42"/>
                      <a:pt x="186" y="41"/>
                      <a:pt x="188" y="41"/>
                    </a:cubicBezTo>
                    <a:cubicBezTo>
                      <a:pt x="190" y="40"/>
                      <a:pt x="191" y="40"/>
                      <a:pt x="190" y="38"/>
                    </a:cubicBezTo>
                    <a:cubicBezTo>
                      <a:pt x="190" y="35"/>
                      <a:pt x="191" y="33"/>
                      <a:pt x="192" y="32"/>
                    </a:cubicBezTo>
                    <a:cubicBezTo>
                      <a:pt x="193" y="31"/>
                      <a:pt x="193" y="30"/>
                      <a:pt x="193" y="29"/>
                    </a:cubicBezTo>
                    <a:cubicBezTo>
                      <a:pt x="193" y="26"/>
                      <a:pt x="195" y="26"/>
                      <a:pt x="196" y="25"/>
                    </a:cubicBezTo>
                    <a:cubicBezTo>
                      <a:pt x="198" y="24"/>
                      <a:pt x="199" y="24"/>
                      <a:pt x="199" y="20"/>
                    </a:cubicBezTo>
                    <a:cubicBezTo>
                      <a:pt x="199" y="18"/>
                      <a:pt x="199" y="17"/>
                      <a:pt x="200" y="16"/>
                    </a:cubicBezTo>
                    <a:cubicBezTo>
                      <a:pt x="203" y="12"/>
                      <a:pt x="209" y="13"/>
                      <a:pt x="213" y="13"/>
                    </a:cubicBezTo>
                    <a:cubicBezTo>
                      <a:pt x="214" y="13"/>
                      <a:pt x="214" y="13"/>
                      <a:pt x="215" y="13"/>
                    </a:cubicBezTo>
                    <a:cubicBezTo>
                      <a:pt x="216" y="13"/>
                      <a:pt x="217" y="13"/>
                      <a:pt x="220" y="14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19" y="17"/>
                      <a:pt x="219" y="17"/>
                      <a:pt x="218" y="17"/>
                    </a:cubicBezTo>
                    <a:cubicBezTo>
                      <a:pt x="218" y="17"/>
                      <a:pt x="218" y="18"/>
                      <a:pt x="219" y="20"/>
                    </a:cubicBezTo>
                    <a:cubicBezTo>
                      <a:pt x="219" y="21"/>
                      <a:pt x="220" y="22"/>
                      <a:pt x="219" y="23"/>
                    </a:cubicBezTo>
                    <a:cubicBezTo>
                      <a:pt x="219" y="24"/>
                      <a:pt x="218" y="24"/>
                      <a:pt x="217" y="24"/>
                    </a:cubicBezTo>
                    <a:cubicBezTo>
                      <a:pt x="217" y="24"/>
                      <a:pt x="217" y="24"/>
                      <a:pt x="217" y="24"/>
                    </a:cubicBezTo>
                    <a:cubicBezTo>
                      <a:pt x="217" y="25"/>
                      <a:pt x="219" y="29"/>
                      <a:pt x="221" y="31"/>
                    </a:cubicBezTo>
                    <a:cubicBezTo>
                      <a:pt x="223" y="32"/>
                      <a:pt x="223" y="34"/>
                      <a:pt x="223" y="36"/>
                    </a:cubicBezTo>
                    <a:cubicBezTo>
                      <a:pt x="223" y="37"/>
                      <a:pt x="223" y="38"/>
                      <a:pt x="224" y="39"/>
                    </a:cubicBezTo>
                    <a:cubicBezTo>
                      <a:pt x="226" y="40"/>
                      <a:pt x="231" y="43"/>
                      <a:pt x="232" y="45"/>
                    </a:cubicBezTo>
                    <a:cubicBezTo>
                      <a:pt x="232" y="46"/>
                      <a:pt x="232" y="47"/>
                      <a:pt x="231" y="48"/>
                    </a:cubicBezTo>
                    <a:cubicBezTo>
                      <a:pt x="230" y="49"/>
                      <a:pt x="228" y="50"/>
                      <a:pt x="225" y="50"/>
                    </a:cubicBezTo>
                    <a:cubicBezTo>
                      <a:pt x="221" y="51"/>
                      <a:pt x="216" y="53"/>
                      <a:pt x="217" y="55"/>
                    </a:cubicBezTo>
                    <a:cubicBezTo>
                      <a:pt x="217" y="63"/>
                      <a:pt x="215" y="68"/>
                      <a:pt x="210" y="71"/>
                    </a:cubicBezTo>
                    <a:cubicBezTo>
                      <a:pt x="208" y="73"/>
                      <a:pt x="208" y="77"/>
                      <a:pt x="207" y="81"/>
                    </a:cubicBezTo>
                    <a:cubicBezTo>
                      <a:pt x="207" y="87"/>
                      <a:pt x="206" y="92"/>
                      <a:pt x="203" y="93"/>
                    </a:cubicBezTo>
                    <a:cubicBezTo>
                      <a:pt x="202" y="93"/>
                      <a:pt x="201" y="93"/>
                      <a:pt x="200" y="94"/>
                    </a:cubicBezTo>
                    <a:cubicBezTo>
                      <a:pt x="197" y="95"/>
                      <a:pt x="193" y="97"/>
                      <a:pt x="191" y="97"/>
                    </a:cubicBezTo>
                    <a:close/>
                    <a:moveTo>
                      <a:pt x="176" y="87"/>
                    </a:moveTo>
                    <a:cubicBezTo>
                      <a:pt x="176" y="87"/>
                      <a:pt x="176" y="87"/>
                      <a:pt x="176" y="87"/>
                    </a:cubicBezTo>
                    <a:cubicBezTo>
                      <a:pt x="182" y="89"/>
                      <a:pt x="189" y="90"/>
                      <a:pt x="189" y="94"/>
                    </a:cubicBezTo>
                    <a:cubicBezTo>
                      <a:pt x="190" y="94"/>
                      <a:pt x="190" y="94"/>
                      <a:pt x="191" y="94"/>
                    </a:cubicBezTo>
                    <a:cubicBezTo>
                      <a:pt x="193" y="94"/>
                      <a:pt x="196" y="93"/>
                      <a:pt x="200" y="92"/>
                    </a:cubicBezTo>
                    <a:cubicBezTo>
                      <a:pt x="200" y="91"/>
                      <a:pt x="201" y="91"/>
                      <a:pt x="202" y="91"/>
                    </a:cubicBezTo>
                    <a:cubicBezTo>
                      <a:pt x="204" y="90"/>
                      <a:pt x="205" y="86"/>
                      <a:pt x="205" y="81"/>
                    </a:cubicBezTo>
                    <a:cubicBezTo>
                      <a:pt x="206" y="76"/>
                      <a:pt x="206" y="71"/>
                      <a:pt x="209" y="70"/>
                    </a:cubicBezTo>
                    <a:cubicBezTo>
                      <a:pt x="214" y="66"/>
                      <a:pt x="215" y="60"/>
                      <a:pt x="215" y="56"/>
                    </a:cubicBezTo>
                    <a:cubicBezTo>
                      <a:pt x="214" y="51"/>
                      <a:pt x="220" y="50"/>
                      <a:pt x="225" y="48"/>
                    </a:cubicBezTo>
                    <a:cubicBezTo>
                      <a:pt x="227" y="48"/>
                      <a:pt x="229" y="47"/>
                      <a:pt x="229" y="47"/>
                    </a:cubicBezTo>
                    <a:cubicBezTo>
                      <a:pt x="230" y="46"/>
                      <a:pt x="230" y="46"/>
                      <a:pt x="230" y="46"/>
                    </a:cubicBezTo>
                    <a:cubicBezTo>
                      <a:pt x="229" y="44"/>
                      <a:pt x="226" y="42"/>
                      <a:pt x="223" y="41"/>
                    </a:cubicBezTo>
                    <a:cubicBezTo>
                      <a:pt x="221" y="39"/>
                      <a:pt x="221" y="37"/>
                      <a:pt x="221" y="36"/>
                    </a:cubicBezTo>
                    <a:cubicBezTo>
                      <a:pt x="221" y="34"/>
                      <a:pt x="221" y="33"/>
                      <a:pt x="220" y="33"/>
                    </a:cubicBezTo>
                    <a:cubicBezTo>
                      <a:pt x="218" y="31"/>
                      <a:pt x="214" y="26"/>
                      <a:pt x="215" y="24"/>
                    </a:cubicBezTo>
                    <a:cubicBezTo>
                      <a:pt x="215" y="23"/>
                      <a:pt x="216" y="22"/>
                      <a:pt x="217" y="22"/>
                    </a:cubicBezTo>
                    <a:cubicBezTo>
                      <a:pt x="217" y="22"/>
                      <a:pt x="218" y="22"/>
                      <a:pt x="218" y="22"/>
                    </a:cubicBezTo>
                    <a:cubicBezTo>
                      <a:pt x="218" y="22"/>
                      <a:pt x="217" y="21"/>
                      <a:pt x="217" y="21"/>
                    </a:cubicBezTo>
                    <a:cubicBezTo>
                      <a:pt x="216" y="19"/>
                      <a:pt x="215" y="17"/>
                      <a:pt x="217" y="15"/>
                    </a:cubicBezTo>
                    <a:cubicBezTo>
                      <a:pt x="216" y="15"/>
                      <a:pt x="215" y="15"/>
                      <a:pt x="215" y="15"/>
                    </a:cubicBezTo>
                    <a:cubicBezTo>
                      <a:pt x="214" y="15"/>
                      <a:pt x="214" y="15"/>
                      <a:pt x="213" y="15"/>
                    </a:cubicBezTo>
                    <a:cubicBezTo>
                      <a:pt x="212" y="15"/>
                      <a:pt x="212" y="15"/>
                      <a:pt x="211" y="15"/>
                    </a:cubicBezTo>
                    <a:cubicBezTo>
                      <a:pt x="208" y="15"/>
                      <a:pt x="204" y="15"/>
                      <a:pt x="202" y="17"/>
                    </a:cubicBezTo>
                    <a:cubicBezTo>
                      <a:pt x="201" y="18"/>
                      <a:pt x="201" y="19"/>
                      <a:pt x="201" y="20"/>
                    </a:cubicBezTo>
                    <a:cubicBezTo>
                      <a:pt x="201" y="25"/>
                      <a:pt x="199" y="26"/>
                      <a:pt x="197" y="27"/>
                    </a:cubicBezTo>
                    <a:cubicBezTo>
                      <a:pt x="195" y="28"/>
                      <a:pt x="195" y="28"/>
                      <a:pt x="195" y="29"/>
                    </a:cubicBezTo>
                    <a:cubicBezTo>
                      <a:pt x="196" y="31"/>
                      <a:pt x="195" y="32"/>
                      <a:pt x="194" y="33"/>
                    </a:cubicBezTo>
                    <a:cubicBezTo>
                      <a:pt x="193" y="34"/>
                      <a:pt x="192" y="35"/>
                      <a:pt x="192" y="38"/>
                    </a:cubicBezTo>
                    <a:cubicBezTo>
                      <a:pt x="193" y="42"/>
                      <a:pt x="191" y="42"/>
                      <a:pt x="188" y="43"/>
                    </a:cubicBezTo>
                    <a:cubicBezTo>
                      <a:pt x="187" y="43"/>
                      <a:pt x="185" y="44"/>
                      <a:pt x="183" y="44"/>
                    </a:cubicBezTo>
                    <a:cubicBezTo>
                      <a:pt x="182" y="45"/>
                      <a:pt x="181" y="46"/>
                      <a:pt x="180" y="46"/>
                    </a:cubicBezTo>
                    <a:cubicBezTo>
                      <a:pt x="178" y="46"/>
                      <a:pt x="178" y="45"/>
                      <a:pt x="177" y="44"/>
                    </a:cubicBezTo>
                    <a:cubicBezTo>
                      <a:pt x="176" y="44"/>
                      <a:pt x="176" y="43"/>
                      <a:pt x="174" y="43"/>
                    </a:cubicBezTo>
                    <a:cubicBezTo>
                      <a:pt x="170" y="43"/>
                      <a:pt x="169" y="44"/>
                      <a:pt x="167" y="45"/>
                    </a:cubicBezTo>
                    <a:cubicBezTo>
                      <a:pt x="167" y="46"/>
                      <a:pt x="166" y="46"/>
                      <a:pt x="164" y="47"/>
                    </a:cubicBezTo>
                    <a:cubicBezTo>
                      <a:pt x="163" y="47"/>
                      <a:pt x="162" y="47"/>
                      <a:pt x="160" y="47"/>
                    </a:cubicBezTo>
                    <a:cubicBezTo>
                      <a:pt x="159" y="47"/>
                      <a:pt x="159" y="47"/>
                      <a:pt x="158" y="47"/>
                    </a:cubicBezTo>
                    <a:cubicBezTo>
                      <a:pt x="157" y="47"/>
                      <a:pt x="156" y="47"/>
                      <a:pt x="156" y="47"/>
                    </a:cubicBezTo>
                    <a:cubicBezTo>
                      <a:pt x="154" y="47"/>
                      <a:pt x="153" y="47"/>
                      <a:pt x="152" y="48"/>
                    </a:cubicBezTo>
                    <a:cubicBezTo>
                      <a:pt x="151" y="48"/>
                      <a:pt x="151" y="48"/>
                      <a:pt x="150" y="48"/>
                    </a:cubicBezTo>
                    <a:cubicBezTo>
                      <a:pt x="149" y="48"/>
                      <a:pt x="147" y="47"/>
                      <a:pt x="146" y="46"/>
                    </a:cubicBezTo>
                    <a:cubicBezTo>
                      <a:pt x="145" y="45"/>
                      <a:pt x="144" y="44"/>
                      <a:pt x="143" y="44"/>
                    </a:cubicBezTo>
                    <a:cubicBezTo>
                      <a:pt x="142" y="44"/>
                      <a:pt x="141" y="42"/>
                      <a:pt x="140" y="38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38" y="38"/>
                      <a:pt x="135" y="41"/>
                      <a:pt x="134" y="45"/>
                    </a:cubicBezTo>
                    <a:cubicBezTo>
                      <a:pt x="133" y="46"/>
                      <a:pt x="132" y="48"/>
                      <a:pt x="134" y="49"/>
                    </a:cubicBezTo>
                    <a:cubicBezTo>
                      <a:pt x="137" y="52"/>
                      <a:pt x="137" y="56"/>
                      <a:pt x="138" y="59"/>
                    </a:cubicBezTo>
                    <a:cubicBezTo>
                      <a:pt x="138" y="60"/>
                      <a:pt x="138" y="62"/>
                      <a:pt x="139" y="63"/>
                    </a:cubicBezTo>
                    <a:cubicBezTo>
                      <a:pt x="140" y="64"/>
                      <a:pt x="141" y="65"/>
                      <a:pt x="142" y="65"/>
                    </a:cubicBezTo>
                    <a:cubicBezTo>
                      <a:pt x="144" y="67"/>
                      <a:pt x="147" y="69"/>
                      <a:pt x="147" y="73"/>
                    </a:cubicBezTo>
                    <a:cubicBezTo>
                      <a:pt x="147" y="78"/>
                      <a:pt x="152" y="86"/>
                      <a:pt x="154" y="86"/>
                    </a:cubicBezTo>
                    <a:cubicBezTo>
                      <a:pt x="155" y="86"/>
                      <a:pt x="155" y="85"/>
                      <a:pt x="155" y="85"/>
                    </a:cubicBezTo>
                    <a:cubicBezTo>
                      <a:pt x="156" y="85"/>
                      <a:pt x="157" y="84"/>
                      <a:pt x="158" y="84"/>
                    </a:cubicBezTo>
                    <a:cubicBezTo>
                      <a:pt x="161" y="84"/>
                      <a:pt x="163" y="87"/>
                      <a:pt x="164" y="89"/>
                    </a:cubicBezTo>
                    <a:cubicBezTo>
                      <a:pt x="164" y="89"/>
                      <a:pt x="165" y="90"/>
                      <a:pt x="165" y="90"/>
                    </a:cubicBezTo>
                    <a:cubicBezTo>
                      <a:pt x="166" y="90"/>
                      <a:pt x="168" y="89"/>
                      <a:pt x="170" y="88"/>
                    </a:cubicBezTo>
                    <a:cubicBezTo>
                      <a:pt x="172" y="88"/>
                      <a:pt x="174" y="87"/>
                      <a:pt x="176" y="87"/>
                    </a:cubicBezTo>
                    <a:close/>
                    <a:moveTo>
                      <a:pt x="345" y="95"/>
                    </a:moveTo>
                    <a:cubicBezTo>
                      <a:pt x="344" y="95"/>
                      <a:pt x="342" y="95"/>
                      <a:pt x="341" y="94"/>
                    </a:cubicBezTo>
                    <a:cubicBezTo>
                      <a:pt x="339" y="92"/>
                      <a:pt x="336" y="91"/>
                      <a:pt x="333" y="91"/>
                    </a:cubicBezTo>
                    <a:cubicBezTo>
                      <a:pt x="332" y="91"/>
                      <a:pt x="330" y="91"/>
                      <a:pt x="329" y="91"/>
                    </a:cubicBezTo>
                    <a:cubicBezTo>
                      <a:pt x="328" y="91"/>
                      <a:pt x="326" y="91"/>
                      <a:pt x="325" y="91"/>
                    </a:cubicBezTo>
                    <a:cubicBezTo>
                      <a:pt x="323" y="91"/>
                      <a:pt x="320" y="91"/>
                      <a:pt x="319" y="88"/>
                    </a:cubicBezTo>
                    <a:cubicBezTo>
                      <a:pt x="319" y="88"/>
                      <a:pt x="319" y="87"/>
                      <a:pt x="319" y="86"/>
                    </a:cubicBezTo>
                    <a:cubicBezTo>
                      <a:pt x="321" y="84"/>
                      <a:pt x="326" y="83"/>
                      <a:pt x="331" y="83"/>
                    </a:cubicBezTo>
                    <a:cubicBezTo>
                      <a:pt x="334" y="83"/>
                      <a:pt x="337" y="83"/>
                      <a:pt x="339" y="84"/>
                    </a:cubicBezTo>
                    <a:cubicBezTo>
                      <a:pt x="345" y="86"/>
                      <a:pt x="348" y="91"/>
                      <a:pt x="348" y="93"/>
                    </a:cubicBezTo>
                    <a:cubicBezTo>
                      <a:pt x="347" y="95"/>
                      <a:pt x="347" y="95"/>
                      <a:pt x="345" y="95"/>
                    </a:cubicBezTo>
                    <a:close/>
                    <a:moveTo>
                      <a:pt x="333" y="89"/>
                    </a:moveTo>
                    <a:cubicBezTo>
                      <a:pt x="337" y="89"/>
                      <a:pt x="339" y="91"/>
                      <a:pt x="342" y="92"/>
                    </a:cubicBezTo>
                    <a:cubicBezTo>
                      <a:pt x="343" y="93"/>
                      <a:pt x="344" y="93"/>
                      <a:pt x="345" y="93"/>
                    </a:cubicBezTo>
                    <a:cubicBezTo>
                      <a:pt x="345" y="93"/>
                      <a:pt x="346" y="93"/>
                      <a:pt x="346" y="93"/>
                    </a:cubicBezTo>
                    <a:cubicBezTo>
                      <a:pt x="346" y="91"/>
                      <a:pt x="343" y="87"/>
                      <a:pt x="338" y="86"/>
                    </a:cubicBezTo>
                    <a:cubicBezTo>
                      <a:pt x="336" y="85"/>
                      <a:pt x="334" y="85"/>
                      <a:pt x="331" y="85"/>
                    </a:cubicBezTo>
                    <a:cubicBezTo>
                      <a:pt x="326" y="85"/>
                      <a:pt x="322" y="86"/>
                      <a:pt x="321" y="87"/>
                    </a:cubicBezTo>
                    <a:cubicBezTo>
                      <a:pt x="321" y="87"/>
                      <a:pt x="321" y="88"/>
                      <a:pt x="321" y="88"/>
                    </a:cubicBezTo>
                    <a:cubicBezTo>
                      <a:pt x="321" y="89"/>
                      <a:pt x="322" y="89"/>
                      <a:pt x="325" y="89"/>
                    </a:cubicBezTo>
                    <a:cubicBezTo>
                      <a:pt x="326" y="89"/>
                      <a:pt x="327" y="89"/>
                      <a:pt x="329" y="89"/>
                    </a:cubicBezTo>
                    <a:cubicBezTo>
                      <a:pt x="330" y="89"/>
                      <a:pt x="332" y="89"/>
                      <a:pt x="333" y="89"/>
                    </a:cubicBezTo>
                    <a:close/>
                    <a:moveTo>
                      <a:pt x="308" y="95"/>
                    </a:moveTo>
                    <a:cubicBezTo>
                      <a:pt x="308" y="95"/>
                      <a:pt x="308" y="95"/>
                      <a:pt x="308" y="95"/>
                    </a:cubicBezTo>
                    <a:cubicBezTo>
                      <a:pt x="304" y="95"/>
                      <a:pt x="300" y="92"/>
                      <a:pt x="299" y="89"/>
                    </a:cubicBezTo>
                    <a:cubicBezTo>
                      <a:pt x="299" y="88"/>
                      <a:pt x="299" y="87"/>
                      <a:pt x="300" y="86"/>
                    </a:cubicBezTo>
                    <a:cubicBezTo>
                      <a:pt x="300" y="86"/>
                      <a:pt x="301" y="85"/>
                      <a:pt x="303" y="85"/>
                    </a:cubicBezTo>
                    <a:cubicBezTo>
                      <a:pt x="306" y="85"/>
                      <a:pt x="311" y="87"/>
                      <a:pt x="313" y="89"/>
                    </a:cubicBezTo>
                    <a:cubicBezTo>
                      <a:pt x="313" y="90"/>
                      <a:pt x="313" y="91"/>
                      <a:pt x="313" y="92"/>
                    </a:cubicBezTo>
                    <a:cubicBezTo>
                      <a:pt x="312" y="94"/>
                      <a:pt x="310" y="95"/>
                      <a:pt x="308" y="95"/>
                    </a:cubicBezTo>
                    <a:close/>
                    <a:moveTo>
                      <a:pt x="303" y="87"/>
                    </a:moveTo>
                    <a:cubicBezTo>
                      <a:pt x="302" y="87"/>
                      <a:pt x="301" y="88"/>
                      <a:pt x="301" y="88"/>
                    </a:cubicBezTo>
                    <a:cubicBezTo>
                      <a:pt x="301" y="88"/>
                      <a:pt x="301" y="88"/>
                      <a:pt x="301" y="88"/>
                    </a:cubicBezTo>
                    <a:cubicBezTo>
                      <a:pt x="302" y="91"/>
                      <a:pt x="305" y="93"/>
                      <a:pt x="308" y="93"/>
                    </a:cubicBezTo>
                    <a:cubicBezTo>
                      <a:pt x="308" y="93"/>
                      <a:pt x="308" y="93"/>
                      <a:pt x="308" y="93"/>
                    </a:cubicBezTo>
                    <a:cubicBezTo>
                      <a:pt x="309" y="93"/>
                      <a:pt x="310" y="93"/>
                      <a:pt x="311" y="91"/>
                    </a:cubicBezTo>
                    <a:cubicBezTo>
                      <a:pt x="311" y="91"/>
                      <a:pt x="311" y="91"/>
                      <a:pt x="311" y="91"/>
                    </a:cubicBezTo>
                    <a:cubicBezTo>
                      <a:pt x="310" y="89"/>
                      <a:pt x="306" y="87"/>
                      <a:pt x="303" y="87"/>
                    </a:cubicBezTo>
                    <a:close/>
                    <a:moveTo>
                      <a:pt x="125" y="89"/>
                    </a:moveTo>
                    <a:cubicBezTo>
                      <a:pt x="125" y="89"/>
                      <a:pt x="125" y="89"/>
                      <a:pt x="125" y="89"/>
                    </a:cubicBezTo>
                    <a:cubicBezTo>
                      <a:pt x="124" y="89"/>
                      <a:pt x="123" y="89"/>
                      <a:pt x="122" y="87"/>
                    </a:cubicBezTo>
                    <a:cubicBezTo>
                      <a:pt x="121" y="86"/>
                      <a:pt x="121" y="85"/>
                      <a:pt x="121" y="84"/>
                    </a:cubicBezTo>
                    <a:cubicBezTo>
                      <a:pt x="122" y="83"/>
                      <a:pt x="124" y="82"/>
                      <a:pt x="126" y="82"/>
                    </a:cubicBezTo>
                    <a:cubicBezTo>
                      <a:pt x="127" y="82"/>
                      <a:pt x="129" y="83"/>
                      <a:pt x="129" y="84"/>
                    </a:cubicBezTo>
                    <a:cubicBezTo>
                      <a:pt x="129" y="85"/>
                      <a:pt x="128" y="87"/>
                      <a:pt x="128" y="88"/>
                    </a:cubicBezTo>
                    <a:cubicBezTo>
                      <a:pt x="127" y="89"/>
                      <a:pt x="126" y="89"/>
                      <a:pt x="125" y="89"/>
                    </a:cubicBezTo>
                    <a:close/>
                    <a:moveTo>
                      <a:pt x="126" y="84"/>
                    </a:moveTo>
                    <a:cubicBezTo>
                      <a:pt x="125" y="84"/>
                      <a:pt x="123" y="85"/>
                      <a:pt x="123" y="85"/>
                    </a:cubicBezTo>
                    <a:cubicBezTo>
                      <a:pt x="123" y="85"/>
                      <a:pt x="123" y="85"/>
                      <a:pt x="123" y="86"/>
                    </a:cubicBezTo>
                    <a:cubicBezTo>
                      <a:pt x="124" y="87"/>
                      <a:pt x="124" y="87"/>
                      <a:pt x="125" y="87"/>
                    </a:cubicBezTo>
                    <a:cubicBezTo>
                      <a:pt x="125" y="87"/>
                      <a:pt x="125" y="87"/>
                      <a:pt x="125" y="87"/>
                    </a:cubicBezTo>
                    <a:cubicBezTo>
                      <a:pt x="125" y="87"/>
                      <a:pt x="126" y="87"/>
                      <a:pt x="126" y="86"/>
                    </a:cubicBezTo>
                    <a:cubicBezTo>
                      <a:pt x="126" y="86"/>
                      <a:pt x="127" y="85"/>
                      <a:pt x="127" y="84"/>
                    </a:cubicBezTo>
                    <a:cubicBezTo>
                      <a:pt x="127" y="84"/>
                      <a:pt x="126" y="84"/>
                      <a:pt x="126" y="84"/>
                    </a:cubicBezTo>
                    <a:close/>
                    <a:moveTo>
                      <a:pt x="38" y="74"/>
                    </a:moveTo>
                    <a:cubicBezTo>
                      <a:pt x="38" y="74"/>
                      <a:pt x="38" y="74"/>
                      <a:pt x="38" y="74"/>
                    </a:cubicBezTo>
                    <a:cubicBezTo>
                      <a:pt x="37" y="74"/>
                      <a:pt x="35" y="72"/>
                      <a:pt x="35" y="71"/>
                    </a:cubicBezTo>
                    <a:cubicBezTo>
                      <a:pt x="34" y="70"/>
                      <a:pt x="33" y="68"/>
                      <a:pt x="33" y="67"/>
                    </a:cubicBezTo>
                    <a:cubicBezTo>
                      <a:pt x="34" y="65"/>
                      <a:pt x="35" y="65"/>
                      <a:pt x="36" y="65"/>
                    </a:cubicBezTo>
                    <a:cubicBezTo>
                      <a:pt x="37" y="65"/>
                      <a:pt x="39" y="67"/>
                      <a:pt x="40" y="69"/>
                    </a:cubicBezTo>
                    <a:cubicBezTo>
                      <a:pt x="41" y="71"/>
                      <a:pt x="40" y="72"/>
                      <a:pt x="39" y="73"/>
                    </a:cubicBezTo>
                    <a:cubicBezTo>
                      <a:pt x="39" y="74"/>
                      <a:pt x="39" y="74"/>
                      <a:pt x="38" y="74"/>
                    </a:cubicBezTo>
                    <a:close/>
                    <a:moveTo>
                      <a:pt x="36" y="67"/>
                    </a:moveTo>
                    <a:cubicBezTo>
                      <a:pt x="36" y="67"/>
                      <a:pt x="35" y="67"/>
                      <a:pt x="35" y="67"/>
                    </a:cubicBezTo>
                    <a:cubicBezTo>
                      <a:pt x="35" y="68"/>
                      <a:pt x="36" y="69"/>
                      <a:pt x="37" y="71"/>
                    </a:cubicBezTo>
                    <a:cubicBezTo>
                      <a:pt x="37" y="71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1"/>
                      <a:pt x="38" y="70"/>
                    </a:cubicBezTo>
                    <a:cubicBezTo>
                      <a:pt x="37" y="68"/>
                      <a:pt x="36" y="67"/>
                      <a:pt x="36" y="67"/>
                    </a:cubicBezTo>
                    <a:close/>
                    <a:moveTo>
                      <a:pt x="320" y="62"/>
                    </a:moveTo>
                    <a:cubicBezTo>
                      <a:pt x="320" y="62"/>
                      <a:pt x="320" y="62"/>
                      <a:pt x="320" y="62"/>
                    </a:cubicBezTo>
                    <a:cubicBezTo>
                      <a:pt x="318" y="62"/>
                      <a:pt x="316" y="59"/>
                      <a:pt x="315" y="57"/>
                    </a:cubicBezTo>
                    <a:cubicBezTo>
                      <a:pt x="313" y="53"/>
                      <a:pt x="310" y="44"/>
                      <a:pt x="314" y="39"/>
                    </a:cubicBezTo>
                    <a:cubicBezTo>
                      <a:pt x="315" y="37"/>
                      <a:pt x="317" y="36"/>
                      <a:pt x="318" y="36"/>
                    </a:cubicBezTo>
                    <a:cubicBezTo>
                      <a:pt x="321" y="36"/>
                      <a:pt x="322" y="41"/>
                      <a:pt x="322" y="43"/>
                    </a:cubicBezTo>
                    <a:cubicBezTo>
                      <a:pt x="323" y="43"/>
                      <a:pt x="323" y="43"/>
                      <a:pt x="323" y="43"/>
                    </a:cubicBezTo>
                    <a:cubicBezTo>
                      <a:pt x="324" y="43"/>
                      <a:pt x="324" y="43"/>
                      <a:pt x="325" y="43"/>
                    </a:cubicBezTo>
                    <a:cubicBezTo>
                      <a:pt x="328" y="43"/>
                      <a:pt x="328" y="45"/>
                      <a:pt x="328" y="46"/>
                    </a:cubicBezTo>
                    <a:cubicBezTo>
                      <a:pt x="328" y="47"/>
                      <a:pt x="328" y="48"/>
                      <a:pt x="328" y="49"/>
                    </a:cubicBezTo>
                    <a:cubicBezTo>
                      <a:pt x="329" y="50"/>
                      <a:pt x="329" y="52"/>
                      <a:pt x="328" y="53"/>
                    </a:cubicBezTo>
                    <a:cubicBezTo>
                      <a:pt x="327" y="54"/>
                      <a:pt x="326" y="54"/>
                      <a:pt x="323" y="54"/>
                    </a:cubicBezTo>
                    <a:cubicBezTo>
                      <a:pt x="323" y="54"/>
                      <a:pt x="323" y="54"/>
                      <a:pt x="323" y="54"/>
                    </a:cubicBezTo>
                    <a:cubicBezTo>
                      <a:pt x="322" y="54"/>
                      <a:pt x="322" y="54"/>
                      <a:pt x="322" y="54"/>
                    </a:cubicBezTo>
                    <a:cubicBezTo>
                      <a:pt x="321" y="55"/>
                      <a:pt x="321" y="56"/>
                      <a:pt x="322" y="57"/>
                    </a:cubicBezTo>
                    <a:cubicBezTo>
                      <a:pt x="322" y="59"/>
                      <a:pt x="322" y="61"/>
                      <a:pt x="320" y="62"/>
                    </a:cubicBezTo>
                    <a:cubicBezTo>
                      <a:pt x="320" y="62"/>
                      <a:pt x="320" y="62"/>
                      <a:pt x="320" y="62"/>
                    </a:cubicBezTo>
                    <a:close/>
                    <a:moveTo>
                      <a:pt x="318" y="38"/>
                    </a:moveTo>
                    <a:cubicBezTo>
                      <a:pt x="318" y="38"/>
                      <a:pt x="317" y="38"/>
                      <a:pt x="316" y="40"/>
                    </a:cubicBezTo>
                    <a:cubicBezTo>
                      <a:pt x="313" y="44"/>
                      <a:pt x="314" y="51"/>
                      <a:pt x="317" y="56"/>
                    </a:cubicBezTo>
                    <a:cubicBezTo>
                      <a:pt x="318" y="59"/>
                      <a:pt x="319" y="60"/>
                      <a:pt x="320" y="60"/>
                    </a:cubicBezTo>
                    <a:cubicBezTo>
                      <a:pt x="320" y="60"/>
                      <a:pt x="320" y="60"/>
                      <a:pt x="320" y="60"/>
                    </a:cubicBezTo>
                    <a:cubicBezTo>
                      <a:pt x="320" y="59"/>
                      <a:pt x="320" y="58"/>
                      <a:pt x="320" y="58"/>
                    </a:cubicBezTo>
                    <a:cubicBezTo>
                      <a:pt x="319" y="56"/>
                      <a:pt x="319" y="54"/>
                      <a:pt x="320" y="53"/>
                    </a:cubicBezTo>
                    <a:cubicBezTo>
                      <a:pt x="321" y="52"/>
                      <a:pt x="322" y="52"/>
                      <a:pt x="324" y="52"/>
                    </a:cubicBezTo>
                    <a:cubicBezTo>
                      <a:pt x="324" y="52"/>
                      <a:pt x="324" y="52"/>
                      <a:pt x="325" y="52"/>
                    </a:cubicBezTo>
                    <a:cubicBezTo>
                      <a:pt x="326" y="52"/>
                      <a:pt x="326" y="52"/>
                      <a:pt x="326" y="52"/>
                    </a:cubicBezTo>
                    <a:cubicBezTo>
                      <a:pt x="327" y="51"/>
                      <a:pt x="327" y="50"/>
                      <a:pt x="326" y="49"/>
                    </a:cubicBezTo>
                    <a:cubicBezTo>
                      <a:pt x="326" y="48"/>
                      <a:pt x="326" y="47"/>
                      <a:pt x="326" y="46"/>
                    </a:cubicBezTo>
                    <a:cubicBezTo>
                      <a:pt x="326" y="45"/>
                      <a:pt x="326" y="45"/>
                      <a:pt x="325" y="45"/>
                    </a:cubicBezTo>
                    <a:cubicBezTo>
                      <a:pt x="324" y="45"/>
                      <a:pt x="324" y="45"/>
                      <a:pt x="323" y="45"/>
                    </a:cubicBezTo>
                    <a:cubicBezTo>
                      <a:pt x="322" y="45"/>
                      <a:pt x="322" y="45"/>
                      <a:pt x="321" y="45"/>
                    </a:cubicBezTo>
                    <a:cubicBezTo>
                      <a:pt x="321" y="44"/>
                      <a:pt x="320" y="44"/>
                      <a:pt x="320" y="43"/>
                    </a:cubicBezTo>
                    <a:cubicBezTo>
                      <a:pt x="320" y="42"/>
                      <a:pt x="319" y="38"/>
                      <a:pt x="318" y="38"/>
                    </a:cubicBezTo>
                    <a:close/>
                    <a:moveTo>
                      <a:pt x="25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2" y="50"/>
                    </a:cubicBezTo>
                    <a:cubicBezTo>
                      <a:pt x="20" y="48"/>
                      <a:pt x="19" y="44"/>
                      <a:pt x="19" y="42"/>
                    </a:cubicBezTo>
                    <a:cubicBezTo>
                      <a:pt x="19" y="41"/>
                      <a:pt x="20" y="41"/>
                      <a:pt x="21" y="41"/>
                    </a:cubicBezTo>
                    <a:cubicBezTo>
                      <a:pt x="23" y="41"/>
                      <a:pt x="27" y="44"/>
                      <a:pt x="28" y="46"/>
                    </a:cubicBezTo>
                    <a:cubicBezTo>
                      <a:pt x="28" y="48"/>
                      <a:pt x="28" y="50"/>
                      <a:pt x="27" y="51"/>
                    </a:cubicBezTo>
                    <a:cubicBezTo>
                      <a:pt x="26" y="52"/>
                      <a:pt x="25" y="52"/>
                      <a:pt x="25" y="52"/>
                    </a:cubicBezTo>
                    <a:close/>
                    <a:moveTo>
                      <a:pt x="21" y="43"/>
                    </a:moveTo>
                    <a:cubicBezTo>
                      <a:pt x="21" y="44"/>
                      <a:pt x="22" y="47"/>
                      <a:pt x="23" y="49"/>
                    </a:cubicBezTo>
                    <a:cubicBezTo>
                      <a:pt x="24" y="50"/>
                      <a:pt x="24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49"/>
                    </a:cubicBezTo>
                    <a:cubicBezTo>
                      <a:pt x="26" y="49"/>
                      <a:pt x="26" y="49"/>
                      <a:pt x="26" y="47"/>
                    </a:cubicBezTo>
                    <a:cubicBezTo>
                      <a:pt x="25" y="45"/>
                      <a:pt x="22" y="43"/>
                      <a:pt x="21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7" name="Google Shape;418;p3">
                <a:extLst>
                  <a:ext uri="{FF2B5EF4-FFF2-40B4-BE49-F238E27FC236}">
                    <a16:creationId xmlns:a16="http://schemas.microsoft.com/office/drawing/2014/main" id="{3C9D36A0-F1FE-144C-ABDC-35FDD10ADDBD}"/>
                  </a:ext>
                </a:extLst>
              </p:cNvPr>
              <p:cNvSpPr/>
              <p:nvPr/>
            </p:nvSpPr>
            <p:spPr>
              <a:xfrm>
                <a:off x="5226" y="3216"/>
                <a:ext cx="2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32" h="13" extrusionOk="0">
                    <a:moveTo>
                      <a:pt x="3" y="10"/>
                    </a:moveTo>
                    <a:cubicBezTo>
                      <a:pt x="2" y="10"/>
                      <a:pt x="1" y="10"/>
                      <a:pt x="0" y="10"/>
                    </a:cubicBezTo>
                    <a:cubicBezTo>
                      <a:pt x="1" y="11"/>
                      <a:pt x="2" y="13"/>
                      <a:pt x="3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lose/>
                    <a:moveTo>
                      <a:pt x="16" y="2"/>
                    </a:moveTo>
                    <a:cubicBezTo>
                      <a:pt x="13" y="2"/>
                      <a:pt x="11" y="5"/>
                      <a:pt x="8" y="7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8" y="9"/>
                      <a:pt x="9" y="10"/>
                      <a:pt x="10" y="11"/>
                    </a:cubicBezTo>
                    <a:cubicBezTo>
                      <a:pt x="16" y="8"/>
                      <a:pt x="30" y="4"/>
                      <a:pt x="31" y="2"/>
                    </a:cubicBezTo>
                    <a:cubicBezTo>
                      <a:pt x="32" y="0"/>
                      <a:pt x="22" y="2"/>
                      <a:pt x="16" y="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8" name="Google Shape;419;p3">
                <a:extLst>
                  <a:ext uri="{FF2B5EF4-FFF2-40B4-BE49-F238E27FC236}">
                    <a16:creationId xmlns:a16="http://schemas.microsoft.com/office/drawing/2014/main" id="{C51F5701-3976-7D41-AF2A-232FB125F30A}"/>
                  </a:ext>
                </a:extLst>
              </p:cNvPr>
              <p:cNvSpPr/>
              <p:nvPr/>
            </p:nvSpPr>
            <p:spPr>
              <a:xfrm>
                <a:off x="5224" y="3216"/>
                <a:ext cx="28" cy="11"/>
              </a:xfrm>
              <a:custGeom>
                <a:avLst/>
                <a:gdLst/>
                <a:ahLst/>
                <a:cxnLst/>
                <a:rect l="l" t="t" r="r" b="b"/>
                <a:pathLst>
                  <a:path w="34" h="13" extrusionOk="0"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3" y="9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3"/>
                      <a:pt x="15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1"/>
                      <a:pt x="24" y="1"/>
                      <a:pt x="26" y="0"/>
                    </a:cubicBezTo>
                    <a:cubicBezTo>
                      <a:pt x="28" y="0"/>
                      <a:pt x="30" y="0"/>
                      <a:pt x="31" y="0"/>
                    </a:cubicBezTo>
                    <a:cubicBezTo>
                      <a:pt x="32" y="0"/>
                      <a:pt x="33" y="0"/>
                      <a:pt x="34" y="1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3" y="4"/>
                      <a:pt x="30" y="5"/>
                      <a:pt x="23" y="7"/>
                    </a:cubicBezTo>
                    <a:cubicBezTo>
                      <a:pt x="19" y="9"/>
                      <a:pt x="15" y="11"/>
                      <a:pt x="13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0" y="9"/>
                      <a:pt x="9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6" y="12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lose/>
                    <a:moveTo>
                      <a:pt x="4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lose/>
                    <a:moveTo>
                      <a:pt x="11" y="8"/>
                    </a:moveTo>
                    <a:cubicBezTo>
                      <a:pt x="12" y="9"/>
                      <a:pt x="12" y="9"/>
                      <a:pt x="13" y="10"/>
                    </a:cubicBezTo>
                    <a:cubicBezTo>
                      <a:pt x="15" y="8"/>
                      <a:pt x="19" y="7"/>
                      <a:pt x="23" y="6"/>
                    </a:cubicBezTo>
                    <a:cubicBezTo>
                      <a:pt x="26" y="4"/>
                      <a:pt x="29" y="3"/>
                      <a:pt x="31" y="2"/>
                    </a:cubicBezTo>
                    <a:cubicBezTo>
                      <a:pt x="30" y="2"/>
                      <a:pt x="28" y="2"/>
                      <a:pt x="27" y="2"/>
                    </a:cubicBezTo>
                    <a:cubicBezTo>
                      <a:pt x="24" y="3"/>
                      <a:pt x="21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3"/>
                      <a:pt x="15" y="4"/>
                      <a:pt x="13" y="6"/>
                    </a:cubicBezTo>
                    <a:cubicBezTo>
                      <a:pt x="12" y="7"/>
                      <a:pt x="12" y="7"/>
                      <a:pt x="1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29" name="Google Shape;420;p3">
                <a:extLst>
                  <a:ext uri="{FF2B5EF4-FFF2-40B4-BE49-F238E27FC236}">
                    <a16:creationId xmlns:a16="http://schemas.microsoft.com/office/drawing/2014/main" id="{DF85CEC4-DF38-2345-82C9-515E6B5C90CA}"/>
                  </a:ext>
                </a:extLst>
              </p:cNvPr>
              <p:cNvSpPr/>
              <p:nvPr/>
            </p:nvSpPr>
            <p:spPr>
              <a:xfrm>
                <a:off x="4317" y="2750"/>
                <a:ext cx="90" cy="9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21" extrusionOk="0">
                    <a:moveTo>
                      <a:pt x="77" y="105"/>
                    </a:moveTo>
                    <a:cubicBezTo>
                      <a:pt x="71" y="106"/>
                      <a:pt x="69" y="106"/>
                      <a:pt x="65" y="105"/>
                    </a:cubicBezTo>
                    <a:cubicBezTo>
                      <a:pt x="62" y="103"/>
                      <a:pt x="56" y="106"/>
                      <a:pt x="57" y="108"/>
                    </a:cubicBezTo>
                    <a:cubicBezTo>
                      <a:pt x="58" y="110"/>
                      <a:pt x="60" y="112"/>
                      <a:pt x="67" y="114"/>
                    </a:cubicBezTo>
                    <a:cubicBezTo>
                      <a:pt x="74" y="116"/>
                      <a:pt x="75" y="121"/>
                      <a:pt x="78" y="121"/>
                    </a:cubicBezTo>
                    <a:cubicBezTo>
                      <a:pt x="81" y="121"/>
                      <a:pt x="81" y="118"/>
                      <a:pt x="81" y="114"/>
                    </a:cubicBezTo>
                    <a:cubicBezTo>
                      <a:pt x="80" y="110"/>
                      <a:pt x="84" y="106"/>
                      <a:pt x="85" y="105"/>
                    </a:cubicBezTo>
                    <a:cubicBezTo>
                      <a:pt x="85" y="104"/>
                      <a:pt x="83" y="103"/>
                      <a:pt x="77" y="105"/>
                    </a:cubicBezTo>
                    <a:close/>
                    <a:moveTo>
                      <a:pt x="22" y="72"/>
                    </a:moveTo>
                    <a:cubicBezTo>
                      <a:pt x="19" y="75"/>
                      <a:pt x="16" y="72"/>
                      <a:pt x="15" y="74"/>
                    </a:cubicBezTo>
                    <a:cubicBezTo>
                      <a:pt x="13" y="77"/>
                      <a:pt x="20" y="81"/>
                      <a:pt x="18" y="86"/>
                    </a:cubicBezTo>
                    <a:cubicBezTo>
                      <a:pt x="17" y="92"/>
                      <a:pt x="19" y="99"/>
                      <a:pt x="22" y="96"/>
                    </a:cubicBezTo>
                    <a:cubicBezTo>
                      <a:pt x="26" y="92"/>
                      <a:pt x="27" y="94"/>
                      <a:pt x="29" y="91"/>
                    </a:cubicBezTo>
                    <a:cubicBezTo>
                      <a:pt x="31" y="89"/>
                      <a:pt x="29" y="80"/>
                      <a:pt x="31" y="76"/>
                    </a:cubicBezTo>
                    <a:cubicBezTo>
                      <a:pt x="32" y="71"/>
                      <a:pt x="25" y="69"/>
                      <a:pt x="22" y="72"/>
                    </a:cubicBezTo>
                    <a:close/>
                    <a:moveTo>
                      <a:pt x="92" y="68"/>
                    </a:moveTo>
                    <a:cubicBezTo>
                      <a:pt x="88" y="65"/>
                      <a:pt x="90" y="62"/>
                      <a:pt x="84" y="62"/>
                    </a:cubicBezTo>
                    <a:cubicBezTo>
                      <a:pt x="79" y="62"/>
                      <a:pt x="72" y="55"/>
                      <a:pt x="70" y="46"/>
                    </a:cubicBezTo>
                    <a:cubicBezTo>
                      <a:pt x="67" y="38"/>
                      <a:pt x="58" y="38"/>
                      <a:pt x="56" y="33"/>
                    </a:cubicBezTo>
                    <a:cubicBezTo>
                      <a:pt x="54" y="28"/>
                      <a:pt x="58" y="27"/>
                      <a:pt x="56" y="23"/>
                    </a:cubicBezTo>
                    <a:cubicBezTo>
                      <a:pt x="55" y="21"/>
                      <a:pt x="57" y="19"/>
                      <a:pt x="60" y="17"/>
                    </a:cubicBezTo>
                    <a:cubicBezTo>
                      <a:pt x="60" y="13"/>
                      <a:pt x="60" y="8"/>
                      <a:pt x="61" y="5"/>
                    </a:cubicBezTo>
                    <a:cubicBezTo>
                      <a:pt x="59" y="4"/>
                      <a:pt x="57" y="4"/>
                      <a:pt x="56" y="4"/>
                    </a:cubicBezTo>
                    <a:cubicBezTo>
                      <a:pt x="55" y="3"/>
                      <a:pt x="55" y="0"/>
                      <a:pt x="54" y="0"/>
                    </a:cubicBezTo>
                    <a:cubicBezTo>
                      <a:pt x="53" y="0"/>
                      <a:pt x="47" y="0"/>
                      <a:pt x="46" y="1"/>
                    </a:cubicBezTo>
                    <a:cubicBezTo>
                      <a:pt x="45" y="2"/>
                      <a:pt x="42" y="4"/>
                      <a:pt x="40" y="3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6"/>
                      <a:pt x="36" y="6"/>
                    </a:cubicBezTo>
                    <a:cubicBezTo>
                      <a:pt x="35" y="6"/>
                      <a:pt x="33" y="5"/>
                      <a:pt x="33" y="7"/>
                    </a:cubicBezTo>
                    <a:cubicBezTo>
                      <a:pt x="33" y="9"/>
                      <a:pt x="30" y="8"/>
                      <a:pt x="28" y="8"/>
                    </a:cubicBezTo>
                    <a:cubicBezTo>
                      <a:pt x="27" y="8"/>
                      <a:pt x="25" y="8"/>
                      <a:pt x="25" y="10"/>
                    </a:cubicBezTo>
                    <a:cubicBezTo>
                      <a:pt x="25" y="12"/>
                      <a:pt x="25" y="16"/>
                      <a:pt x="22" y="14"/>
                    </a:cubicBezTo>
                    <a:cubicBezTo>
                      <a:pt x="20" y="12"/>
                      <a:pt x="18" y="6"/>
                      <a:pt x="17" y="7"/>
                    </a:cubicBezTo>
                    <a:cubicBezTo>
                      <a:pt x="16" y="8"/>
                      <a:pt x="14" y="14"/>
                      <a:pt x="12" y="14"/>
                    </a:cubicBezTo>
                    <a:cubicBezTo>
                      <a:pt x="11" y="14"/>
                      <a:pt x="7" y="14"/>
                      <a:pt x="4" y="14"/>
                    </a:cubicBezTo>
                    <a:cubicBezTo>
                      <a:pt x="3" y="17"/>
                      <a:pt x="4" y="18"/>
                      <a:pt x="5" y="19"/>
                    </a:cubicBezTo>
                    <a:cubicBezTo>
                      <a:pt x="6" y="20"/>
                      <a:pt x="4" y="22"/>
                      <a:pt x="3" y="23"/>
                    </a:cubicBezTo>
                    <a:cubicBezTo>
                      <a:pt x="2" y="24"/>
                      <a:pt x="0" y="23"/>
                      <a:pt x="1" y="25"/>
                    </a:cubicBezTo>
                    <a:cubicBezTo>
                      <a:pt x="3" y="28"/>
                      <a:pt x="5" y="28"/>
                      <a:pt x="4" y="30"/>
                    </a:cubicBezTo>
                    <a:cubicBezTo>
                      <a:pt x="2" y="33"/>
                      <a:pt x="4" y="35"/>
                      <a:pt x="6" y="35"/>
                    </a:cubicBezTo>
                    <a:cubicBezTo>
                      <a:pt x="8" y="35"/>
                      <a:pt x="11" y="35"/>
                      <a:pt x="11" y="36"/>
                    </a:cubicBezTo>
                    <a:cubicBezTo>
                      <a:pt x="10" y="37"/>
                      <a:pt x="10" y="39"/>
                      <a:pt x="9" y="40"/>
                    </a:cubicBezTo>
                    <a:cubicBezTo>
                      <a:pt x="11" y="39"/>
                      <a:pt x="13" y="39"/>
                      <a:pt x="14" y="38"/>
                    </a:cubicBezTo>
                    <a:cubicBezTo>
                      <a:pt x="17" y="37"/>
                      <a:pt x="16" y="34"/>
                      <a:pt x="21" y="33"/>
                    </a:cubicBezTo>
                    <a:cubicBezTo>
                      <a:pt x="26" y="31"/>
                      <a:pt x="32" y="35"/>
                      <a:pt x="34" y="38"/>
                    </a:cubicBezTo>
                    <a:cubicBezTo>
                      <a:pt x="36" y="41"/>
                      <a:pt x="37" y="42"/>
                      <a:pt x="37" y="44"/>
                    </a:cubicBezTo>
                    <a:cubicBezTo>
                      <a:pt x="38" y="46"/>
                      <a:pt x="40" y="51"/>
                      <a:pt x="47" y="56"/>
                    </a:cubicBezTo>
                    <a:cubicBezTo>
                      <a:pt x="53" y="60"/>
                      <a:pt x="56" y="65"/>
                      <a:pt x="60" y="67"/>
                    </a:cubicBezTo>
                    <a:cubicBezTo>
                      <a:pt x="63" y="69"/>
                      <a:pt x="67" y="68"/>
                      <a:pt x="69" y="71"/>
                    </a:cubicBezTo>
                    <a:cubicBezTo>
                      <a:pt x="71" y="74"/>
                      <a:pt x="74" y="75"/>
                      <a:pt x="77" y="77"/>
                    </a:cubicBezTo>
                    <a:cubicBezTo>
                      <a:pt x="81" y="78"/>
                      <a:pt x="81" y="82"/>
                      <a:pt x="84" y="82"/>
                    </a:cubicBezTo>
                    <a:cubicBezTo>
                      <a:pt x="87" y="83"/>
                      <a:pt x="85" y="86"/>
                      <a:pt x="87" y="88"/>
                    </a:cubicBezTo>
                    <a:cubicBezTo>
                      <a:pt x="89" y="90"/>
                      <a:pt x="90" y="96"/>
                      <a:pt x="88" y="98"/>
                    </a:cubicBezTo>
                    <a:cubicBezTo>
                      <a:pt x="86" y="101"/>
                      <a:pt x="87" y="106"/>
                      <a:pt x="88" y="106"/>
                    </a:cubicBezTo>
                    <a:cubicBezTo>
                      <a:pt x="90" y="106"/>
                      <a:pt x="93" y="101"/>
                      <a:pt x="93" y="98"/>
                    </a:cubicBezTo>
                    <a:cubicBezTo>
                      <a:pt x="93" y="95"/>
                      <a:pt x="96" y="95"/>
                      <a:pt x="99" y="92"/>
                    </a:cubicBezTo>
                    <a:cubicBezTo>
                      <a:pt x="101" y="89"/>
                      <a:pt x="95" y="89"/>
                      <a:pt x="94" y="85"/>
                    </a:cubicBezTo>
                    <a:cubicBezTo>
                      <a:pt x="93" y="81"/>
                      <a:pt x="98" y="78"/>
                      <a:pt x="103" y="81"/>
                    </a:cubicBezTo>
                    <a:cubicBezTo>
                      <a:pt x="108" y="84"/>
                      <a:pt x="110" y="86"/>
                      <a:pt x="111" y="81"/>
                    </a:cubicBezTo>
                    <a:cubicBezTo>
                      <a:pt x="111" y="76"/>
                      <a:pt x="95" y="70"/>
                      <a:pt x="92" y="68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30" name="Google Shape;421;p3">
                <a:extLst>
                  <a:ext uri="{FF2B5EF4-FFF2-40B4-BE49-F238E27FC236}">
                    <a16:creationId xmlns:a16="http://schemas.microsoft.com/office/drawing/2014/main" id="{5DE65FD0-0680-3C45-9E76-8562D8C8DC87}"/>
                  </a:ext>
                </a:extLst>
              </p:cNvPr>
              <p:cNvSpPr/>
              <p:nvPr/>
            </p:nvSpPr>
            <p:spPr>
              <a:xfrm>
                <a:off x="4317" y="2749"/>
                <a:ext cx="91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24" extrusionOk="0"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7" y="124"/>
                      <a:pt x="76" y="123"/>
                      <a:pt x="75" y="121"/>
                    </a:cubicBezTo>
                    <a:cubicBezTo>
                      <a:pt x="74" y="120"/>
                      <a:pt x="72" y="118"/>
                      <a:pt x="68" y="117"/>
                    </a:cubicBezTo>
                    <a:cubicBezTo>
                      <a:pt x="61" y="115"/>
                      <a:pt x="58" y="113"/>
                      <a:pt x="57" y="111"/>
                    </a:cubicBezTo>
                    <a:cubicBezTo>
                      <a:pt x="57" y="110"/>
                      <a:pt x="57" y="109"/>
                      <a:pt x="58" y="108"/>
                    </a:cubicBezTo>
                    <a:cubicBezTo>
                      <a:pt x="59" y="106"/>
                      <a:pt x="62" y="105"/>
                      <a:pt x="64" y="105"/>
                    </a:cubicBezTo>
                    <a:cubicBezTo>
                      <a:pt x="65" y="105"/>
                      <a:pt x="66" y="105"/>
                      <a:pt x="67" y="106"/>
                    </a:cubicBezTo>
                    <a:cubicBezTo>
                      <a:pt x="70" y="107"/>
                      <a:pt x="72" y="107"/>
                      <a:pt x="78" y="106"/>
                    </a:cubicBezTo>
                    <a:cubicBezTo>
                      <a:pt x="80" y="105"/>
                      <a:pt x="81" y="105"/>
                      <a:pt x="83" y="105"/>
                    </a:cubicBezTo>
                    <a:cubicBezTo>
                      <a:pt x="84" y="105"/>
                      <a:pt x="86" y="105"/>
                      <a:pt x="87" y="106"/>
                    </a:cubicBezTo>
                    <a:cubicBezTo>
                      <a:pt x="87" y="107"/>
                      <a:pt x="87" y="107"/>
                      <a:pt x="87" y="108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5" y="110"/>
                      <a:pt x="82" y="113"/>
                      <a:pt x="83" y="116"/>
                    </a:cubicBezTo>
                    <a:cubicBezTo>
                      <a:pt x="83" y="119"/>
                      <a:pt x="83" y="121"/>
                      <a:pt x="82" y="123"/>
                    </a:cubicBezTo>
                    <a:cubicBezTo>
                      <a:pt x="81" y="123"/>
                      <a:pt x="80" y="124"/>
                      <a:pt x="79" y="124"/>
                    </a:cubicBezTo>
                    <a:close/>
                    <a:moveTo>
                      <a:pt x="64" y="107"/>
                    </a:moveTo>
                    <a:cubicBezTo>
                      <a:pt x="62" y="107"/>
                      <a:pt x="60" y="108"/>
                      <a:pt x="59" y="109"/>
                    </a:cubicBezTo>
                    <a:cubicBezTo>
                      <a:pt x="59" y="109"/>
                      <a:pt x="59" y="110"/>
                      <a:pt x="59" y="110"/>
                    </a:cubicBezTo>
                    <a:cubicBezTo>
                      <a:pt x="59" y="111"/>
                      <a:pt x="61" y="113"/>
                      <a:pt x="68" y="115"/>
                    </a:cubicBezTo>
                    <a:cubicBezTo>
                      <a:pt x="73" y="116"/>
                      <a:pt x="75" y="118"/>
                      <a:pt x="77" y="120"/>
                    </a:cubicBezTo>
                    <a:cubicBezTo>
                      <a:pt x="78" y="121"/>
                      <a:pt x="78" y="122"/>
                      <a:pt x="79" y="122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80" y="122"/>
                      <a:pt x="80" y="121"/>
                      <a:pt x="80" y="121"/>
                    </a:cubicBezTo>
                    <a:cubicBezTo>
                      <a:pt x="81" y="121"/>
                      <a:pt x="81" y="120"/>
                      <a:pt x="81" y="116"/>
                    </a:cubicBezTo>
                    <a:cubicBezTo>
                      <a:pt x="80" y="113"/>
                      <a:pt x="83" y="109"/>
                      <a:pt x="84" y="107"/>
                    </a:cubicBezTo>
                    <a:cubicBezTo>
                      <a:pt x="83" y="107"/>
                      <a:pt x="81" y="107"/>
                      <a:pt x="78" y="108"/>
                    </a:cubicBezTo>
                    <a:cubicBezTo>
                      <a:pt x="72" y="109"/>
                      <a:pt x="69" y="109"/>
                      <a:pt x="66" y="107"/>
                    </a:cubicBezTo>
                    <a:cubicBezTo>
                      <a:pt x="65" y="107"/>
                      <a:pt x="65" y="107"/>
                      <a:pt x="64" y="107"/>
                    </a:cubicBezTo>
                    <a:close/>
                    <a:moveTo>
                      <a:pt x="89" y="109"/>
                    </a:moveTo>
                    <a:cubicBezTo>
                      <a:pt x="89" y="109"/>
                      <a:pt x="88" y="109"/>
                      <a:pt x="87" y="108"/>
                    </a:cubicBezTo>
                    <a:cubicBezTo>
                      <a:pt x="86" y="106"/>
                      <a:pt x="86" y="102"/>
                      <a:pt x="88" y="100"/>
                    </a:cubicBezTo>
                    <a:cubicBezTo>
                      <a:pt x="90" y="97"/>
                      <a:pt x="89" y="93"/>
                      <a:pt x="88" y="91"/>
                    </a:cubicBezTo>
                    <a:cubicBezTo>
                      <a:pt x="87" y="89"/>
                      <a:pt x="86" y="88"/>
                      <a:pt x="86" y="87"/>
                    </a:cubicBezTo>
                    <a:cubicBezTo>
                      <a:pt x="86" y="86"/>
                      <a:pt x="86" y="85"/>
                      <a:pt x="85" y="85"/>
                    </a:cubicBezTo>
                    <a:cubicBezTo>
                      <a:pt x="83" y="85"/>
                      <a:pt x="82" y="84"/>
                      <a:pt x="81" y="82"/>
                    </a:cubicBezTo>
                    <a:cubicBezTo>
                      <a:pt x="80" y="81"/>
                      <a:pt x="79" y="80"/>
                      <a:pt x="78" y="80"/>
                    </a:cubicBezTo>
                    <a:cubicBezTo>
                      <a:pt x="74" y="78"/>
                      <a:pt x="71" y="76"/>
                      <a:pt x="69" y="74"/>
                    </a:cubicBezTo>
                    <a:cubicBezTo>
                      <a:pt x="68" y="72"/>
                      <a:pt x="67" y="72"/>
                      <a:pt x="65" y="71"/>
                    </a:cubicBezTo>
                    <a:cubicBezTo>
                      <a:pt x="63" y="71"/>
                      <a:pt x="62" y="71"/>
                      <a:pt x="60" y="70"/>
                    </a:cubicBezTo>
                    <a:cubicBezTo>
                      <a:pt x="58" y="69"/>
                      <a:pt x="57" y="67"/>
                      <a:pt x="55" y="66"/>
                    </a:cubicBezTo>
                    <a:cubicBezTo>
                      <a:pt x="53" y="63"/>
                      <a:pt x="51" y="61"/>
                      <a:pt x="47" y="59"/>
                    </a:cubicBezTo>
                    <a:cubicBezTo>
                      <a:pt x="39" y="54"/>
                      <a:pt x="38" y="48"/>
                      <a:pt x="37" y="46"/>
                    </a:cubicBezTo>
                    <a:cubicBezTo>
                      <a:pt x="37" y="45"/>
                      <a:pt x="37" y="44"/>
                      <a:pt x="36" y="43"/>
                    </a:cubicBezTo>
                    <a:cubicBezTo>
                      <a:pt x="35" y="42"/>
                      <a:pt x="35" y="42"/>
                      <a:pt x="35" y="41"/>
                    </a:cubicBezTo>
                    <a:cubicBezTo>
                      <a:pt x="33" y="39"/>
                      <a:pt x="28" y="35"/>
                      <a:pt x="24" y="35"/>
                    </a:cubicBezTo>
                    <a:cubicBezTo>
                      <a:pt x="23" y="35"/>
                      <a:pt x="23" y="35"/>
                      <a:pt x="22" y="36"/>
                    </a:cubicBezTo>
                    <a:cubicBezTo>
                      <a:pt x="20" y="36"/>
                      <a:pt x="19" y="37"/>
                      <a:pt x="18" y="38"/>
                    </a:cubicBezTo>
                    <a:cubicBezTo>
                      <a:pt x="18" y="39"/>
                      <a:pt x="17" y="40"/>
                      <a:pt x="16" y="41"/>
                    </a:cubicBezTo>
                    <a:cubicBezTo>
                      <a:pt x="14" y="42"/>
                      <a:pt x="13" y="42"/>
                      <a:pt x="12" y="42"/>
                    </a:cubicBezTo>
                    <a:cubicBezTo>
                      <a:pt x="12" y="42"/>
                      <a:pt x="11" y="42"/>
                      <a:pt x="11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1"/>
                      <a:pt x="10" y="40"/>
                      <a:pt x="10" y="39"/>
                    </a:cubicBezTo>
                    <a:cubicBezTo>
                      <a:pt x="10" y="39"/>
                      <a:pt x="10" y="38"/>
                      <a:pt x="11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8" y="38"/>
                      <a:pt x="7" y="38"/>
                      <a:pt x="7" y="38"/>
                    </a:cubicBezTo>
                    <a:cubicBezTo>
                      <a:pt x="5" y="38"/>
                      <a:pt x="4" y="37"/>
                      <a:pt x="4" y="36"/>
                    </a:cubicBezTo>
                    <a:cubicBezTo>
                      <a:pt x="3" y="34"/>
                      <a:pt x="3" y="33"/>
                      <a:pt x="4" y="32"/>
                    </a:cubicBezTo>
                    <a:cubicBezTo>
                      <a:pt x="4" y="31"/>
                      <a:pt x="4" y="31"/>
                      <a:pt x="3" y="30"/>
                    </a:cubicBezTo>
                    <a:cubicBezTo>
                      <a:pt x="3" y="29"/>
                      <a:pt x="2" y="29"/>
                      <a:pt x="1" y="28"/>
                    </a:cubicBezTo>
                    <a:cubicBezTo>
                      <a:pt x="1" y="27"/>
                      <a:pt x="0" y="26"/>
                      <a:pt x="1" y="25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4" y="24"/>
                    </a:cubicBezTo>
                    <a:cubicBezTo>
                      <a:pt x="4" y="24"/>
                      <a:pt x="5" y="22"/>
                      <a:pt x="5" y="22"/>
                    </a:cubicBezTo>
                    <a:cubicBezTo>
                      <a:pt x="4" y="21"/>
                      <a:pt x="3" y="20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5"/>
                      <a:pt x="12" y="15"/>
                      <a:pt x="13" y="15"/>
                    </a:cubicBezTo>
                    <a:cubicBezTo>
                      <a:pt x="14" y="15"/>
                      <a:pt x="15" y="12"/>
                      <a:pt x="16" y="11"/>
                    </a:cubicBezTo>
                    <a:cubicBezTo>
                      <a:pt x="17" y="9"/>
                      <a:pt x="17" y="9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0" y="9"/>
                      <a:pt x="21" y="11"/>
                    </a:cubicBezTo>
                    <a:cubicBezTo>
                      <a:pt x="22" y="12"/>
                      <a:pt x="23" y="14"/>
                      <a:pt x="24" y="15"/>
                    </a:cubicBezTo>
                    <a:cubicBezTo>
                      <a:pt x="24" y="15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5" y="12"/>
                    </a:cubicBezTo>
                    <a:cubicBezTo>
                      <a:pt x="25" y="10"/>
                      <a:pt x="28" y="9"/>
                      <a:pt x="30" y="9"/>
                    </a:cubicBezTo>
                    <a:cubicBezTo>
                      <a:pt x="30" y="9"/>
                      <a:pt x="31" y="9"/>
                      <a:pt x="32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4" y="7"/>
                      <a:pt x="35" y="7"/>
                    </a:cubicBezTo>
                    <a:cubicBezTo>
                      <a:pt x="35" y="7"/>
                      <a:pt x="36" y="7"/>
                      <a:pt x="36" y="7"/>
                    </a:cubicBezTo>
                    <a:cubicBezTo>
                      <a:pt x="36" y="7"/>
                      <a:pt x="37" y="7"/>
                      <a:pt x="37" y="7"/>
                    </a:cubicBezTo>
                    <a:cubicBezTo>
                      <a:pt x="37" y="7"/>
                      <a:pt x="37" y="6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2" y="4"/>
                    </a:cubicBezTo>
                    <a:cubicBezTo>
                      <a:pt x="42" y="4"/>
                      <a:pt x="42" y="4"/>
                      <a:pt x="43" y="4"/>
                    </a:cubicBezTo>
                    <a:cubicBezTo>
                      <a:pt x="44" y="4"/>
                      <a:pt x="46" y="3"/>
                      <a:pt x="47" y="2"/>
                    </a:cubicBezTo>
                    <a:cubicBezTo>
                      <a:pt x="47" y="1"/>
                      <a:pt x="50" y="0"/>
                      <a:pt x="55" y="0"/>
                    </a:cubicBezTo>
                    <a:cubicBezTo>
                      <a:pt x="56" y="0"/>
                      <a:pt x="56" y="2"/>
                      <a:pt x="57" y="3"/>
                    </a:cubicBezTo>
                    <a:cubicBezTo>
                      <a:pt x="57" y="3"/>
                      <a:pt x="57" y="5"/>
                      <a:pt x="57" y="5"/>
                    </a:cubicBezTo>
                    <a:cubicBezTo>
                      <a:pt x="58" y="5"/>
                      <a:pt x="58" y="5"/>
                      <a:pt x="62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10"/>
                      <a:pt x="62" y="15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0" y="21"/>
                      <a:pt x="58" y="22"/>
                      <a:pt x="58" y="23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9" y="27"/>
                      <a:pt x="58" y="28"/>
                      <a:pt x="58" y="30"/>
                    </a:cubicBezTo>
                    <a:cubicBezTo>
                      <a:pt x="57" y="31"/>
                      <a:pt x="57" y="32"/>
                      <a:pt x="58" y="34"/>
                    </a:cubicBezTo>
                    <a:cubicBezTo>
                      <a:pt x="59" y="36"/>
                      <a:pt x="61" y="37"/>
                      <a:pt x="63" y="38"/>
                    </a:cubicBezTo>
                    <a:cubicBezTo>
                      <a:pt x="66" y="41"/>
                      <a:pt x="70" y="43"/>
                      <a:pt x="72" y="48"/>
                    </a:cubicBezTo>
                    <a:cubicBezTo>
                      <a:pt x="73" y="56"/>
                      <a:pt x="80" y="63"/>
                      <a:pt x="85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90" y="63"/>
                      <a:pt x="90" y="64"/>
                      <a:pt x="91" y="66"/>
                    </a:cubicBezTo>
                    <a:cubicBezTo>
                      <a:pt x="92" y="67"/>
                      <a:pt x="92" y="68"/>
                      <a:pt x="93" y="69"/>
                    </a:cubicBezTo>
                    <a:cubicBezTo>
                      <a:pt x="94" y="69"/>
                      <a:pt x="95" y="70"/>
                      <a:pt x="97" y="71"/>
                    </a:cubicBezTo>
                    <a:cubicBezTo>
                      <a:pt x="106" y="75"/>
                      <a:pt x="113" y="79"/>
                      <a:pt x="113" y="83"/>
                    </a:cubicBezTo>
                    <a:cubicBezTo>
                      <a:pt x="113" y="84"/>
                      <a:pt x="113" y="87"/>
                      <a:pt x="110" y="87"/>
                    </a:cubicBezTo>
                    <a:cubicBezTo>
                      <a:pt x="110" y="87"/>
                      <a:pt x="110" y="87"/>
                      <a:pt x="110" y="87"/>
                    </a:cubicBezTo>
                    <a:cubicBezTo>
                      <a:pt x="109" y="87"/>
                      <a:pt x="108" y="86"/>
                      <a:pt x="106" y="85"/>
                    </a:cubicBezTo>
                    <a:cubicBezTo>
                      <a:pt x="105" y="84"/>
                      <a:pt x="105" y="84"/>
                      <a:pt x="104" y="84"/>
                    </a:cubicBezTo>
                    <a:cubicBezTo>
                      <a:pt x="101" y="82"/>
                      <a:pt x="98" y="82"/>
                      <a:pt x="97" y="84"/>
                    </a:cubicBezTo>
                    <a:cubicBezTo>
                      <a:pt x="96" y="85"/>
                      <a:pt x="96" y="86"/>
                      <a:pt x="96" y="87"/>
                    </a:cubicBezTo>
                    <a:cubicBezTo>
                      <a:pt x="97" y="88"/>
                      <a:pt x="98" y="89"/>
                      <a:pt x="99" y="90"/>
                    </a:cubicBezTo>
                    <a:cubicBezTo>
                      <a:pt x="100" y="91"/>
                      <a:pt x="102" y="93"/>
                      <a:pt x="100" y="95"/>
                    </a:cubicBezTo>
                    <a:cubicBezTo>
                      <a:pt x="99" y="97"/>
                      <a:pt x="98" y="97"/>
                      <a:pt x="97" y="98"/>
                    </a:cubicBezTo>
                    <a:cubicBezTo>
                      <a:pt x="96" y="99"/>
                      <a:pt x="95" y="99"/>
                      <a:pt x="95" y="100"/>
                    </a:cubicBezTo>
                    <a:cubicBezTo>
                      <a:pt x="95" y="103"/>
                      <a:pt x="92" y="109"/>
                      <a:pt x="89" y="109"/>
                    </a:cubicBezTo>
                    <a:close/>
                    <a:moveTo>
                      <a:pt x="24" y="33"/>
                    </a:moveTo>
                    <a:cubicBezTo>
                      <a:pt x="29" y="33"/>
                      <a:pt x="34" y="37"/>
                      <a:pt x="36" y="40"/>
                    </a:cubicBezTo>
                    <a:cubicBezTo>
                      <a:pt x="37" y="40"/>
                      <a:pt x="37" y="41"/>
                      <a:pt x="37" y="41"/>
                    </a:cubicBezTo>
                    <a:cubicBezTo>
                      <a:pt x="39" y="43"/>
                      <a:pt x="39" y="44"/>
                      <a:pt x="39" y="46"/>
                    </a:cubicBezTo>
                    <a:cubicBezTo>
                      <a:pt x="40" y="48"/>
                      <a:pt x="41" y="52"/>
                      <a:pt x="48" y="57"/>
                    </a:cubicBezTo>
                    <a:cubicBezTo>
                      <a:pt x="52" y="59"/>
                      <a:pt x="55" y="62"/>
                      <a:pt x="57" y="64"/>
                    </a:cubicBezTo>
                    <a:cubicBezTo>
                      <a:pt x="58" y="66"/>
                      <a:pt x="60" y="67"/>
                      <a:pt x="61" y="68"/>
                    </a:cubicBezTo>
                    <a:cubicBezTo>
                      <a:pt x="62" y="69"/>
                      <a:pt x="64" y="69"/>
                      <a:pt x="65" y="69"/>
                    </a:cubicBezTo>
                    <a:cubicBezTo>
                      <a:pt x="67" y="70"/>
                      <a:pt x="69" y="71"/>
                      <a:pt x="71" y="72"/>
                    </a:cubicBezTo>
                    <a:cubicBezTo>
                      <a:pt x="73" y="75"/>
                      <a:pt x="75" y="76"/>
                      <a:pt x="79" y="78"/>
                    </a:cubicBezTo>
                    <a:cubicBezTo>
                      <a:pt x="81" y="78"/>
                      <a:pt x="82" y="80"/>
                      <a:pt x="82" y="81"/>
                    </a:cubicBezTo>
                    <a:cubicBezTo>
                      <a:pt x="83" y="82"/>
                      <a:pt x="84" y="83"/>
                      <a:pt x="85" y="83"/>
                    </a:cubicBezTo>
                    <a:cubicBezTo>
                      <a:pt x="88" y="84"/>
                      <a:pt x="88" y="85"/>
                      <a:pt x="88" y="87"/>
                    </a:cubicBezTo>
                    <a:cubicBezTo>
                      <a:pt x="88" y="88"/>
                      <a:pt x="89" y="89"/>
                      <a:pt x="89" y="89"/>
                    </a:cubicBezTo>
                    <a:cubicBezTo>
                      <a:pt x="91" y="92"/>
                      <a:pt x="92" y="98"/>
                      <a:pt x="90" y="101"/>
                    </a:cubicBezTo>
                    <a:cubicBezTo>
                      <a:pt x="89" y="102"/>
                      <a:pt x="89" y="104"/>
                      <a:pt x="89" y="105"/>
                    </a:cubicBezTo>
                    <a:cubicBezTo>
                      <a:pt x="89" y="106"/>
                      <a:pt x="89" y="107"/>
                      <a:pt x="89" y="107"/>
                    </a:cubicBezTo>
                    <a:cubicBezTo>
                      <a:pt x="90" y="106"/>
                      <a:pt x="93" y="102"/>
                      <a:pt x="93" y="100"/>
                    </a:cubicBezTo>
                    <a:cubicBezTo>
                      <a:pt x="93" y="98"/>
                      <a:pt x="95" y="97"/>
                      <a:pt x="96" y="96"/>
                    </a:cubicBezTo>
                    <a:cubicBezTo>
                      <a:pt x="97" y="96"/>
                      <a:pt x="98" y="95"/>
                      <a:pt x="99" y="94"/>
                    </a:cubicBezTo>
                    <a:cubicBezTo>
                      <a:pt x="99" y="93"/>
                      <a:pt x="99" y="93"/>
                      <a:pt x="98" y="91"/>
                    </a:cubicBezTo>
                    <a:cubicBezTo>
                      <a:pt x="96" y="90"/>
                      <a:pt x="95" y="89"/>
                      <a:pt x="94" y="87"/>
                    </a:cubicBezTo>
                    <a:cubicBezTo>
                      <a:pt x="94" y="86"/>
                      <a:pt x="94" y="84"/>
                      <a:pt x="95" y="83"/>
                    </a:cubicBezTo>
                    <a:cubicBezTo>
                      <a:pt x="97" y="80"/>
                      <a:pt x="102" y="80"/>
                      <a:pt x="105" y="82"/>
                    </a:cubicBezTo>
                    <a:cubicBezTo>
                      <a:pt x="106" y="82"/>
                      <a:pt x="106" y="83"/>
                      <a:pt x="107" y="83"/>
                    </a:cubicBezTo>
                    <a:cubicBezTo>
                      <a:pt x="108" y="84"/>
                      <a:pt x="110" y="85"/>
                      <a:pt x="110" y="85"/>
                    </a:cubicBezTo>
                    <a:cubicBezTo>
                      <a:pt x="110" y="85"/>
                      <a:pt x="111" y="85"/>
                      <a:pt x="111" y="83"/>
                    </a:cubicBezTo>
                    <a:cubicBezTo>
                      <a:pt x="111" y="80"/>
                      <a:pt x="101" y="75"/>
                      <a:pt x="96" y="73"/>
                    </a:cubicBezTo>
                    <a:cubicBezTo>
                      <a:pt x="94" y="72"/>
                      <a:pt x="93" y="71"/>
                      <a:pt x="92" y="70"/>
                    </a:cubicBezTo>
                    <a:cubicBezTo>
                      <a:pt x="90" y="69"/>
                      <a:pt x="90" y="68"/>
                      <a:pt x="89" y="67"/>
                    </a:cubicBezTo>
                    <a:cubicBezTo>
                      <a:pt x="89" y="65"/>
                      <a:pt x="88" y="65"/>
                      <a:pt x="86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79" y="65"/>
                      <a:pt x="72" y="57"/>
                      <a:pt x="70" y="49"/>
                    </a:cubicBezTo>
                    <a:cubicBezTo>
                      <a:pt x="68" y="44"/>
                      <a:pt x="65" y="42"/>
                      <a:pt x="62" y="40"/>
                    </a:cubicBezTo>
                    <a:cubicBezTo>
                      <a:pt x="59" y="39"/>
                      <a:pt x="57" y="37"/>
                      <a:pt x="56" y="35"/>
                    </a:cubicBezTo>
                    <a:cubicBezTo>
                      <a:pt x="55" y="32"/>
                      <a:pt x="55" y="30"/>
                      <a:pt x="56" y="29"/>
                    </a:cubicBezTo>
                    <a:cubicBezTo>
                      <a:pt x="57" y="28"/>
                      <a:pt x="57" y="27"/>
                      <a:pt x="56" y="25"/>
                    </a:cubicBezTo>
                    <a:cubicBezTo>
                      <a:pt x="56" y="24"/>
                      <a:pt x="56" y="23"/>
                      <a:pt x="56" y="22"/>
                    </a:cubicBezTo>
                    <a:cubicBezTo>
                      <a:pt x="57" y="21"/>
                      <a:pt x="59" y="19"/>
                      <a:pt x="60" y="19"/>
                    </a:cubicBezTo>
                    <a:cubicBezTo>
                      <a:pt x="60" y="15"/>
                      <a:pt x="60" y="11"/>
                      <a:pt x="61" y="7"/>
                    </a:cubicBezTo>
                    <a:cubicBezTo>
                      <a:pt x="57" y="7"/>
                      <a:pt x="57" y="7"/>
                      <a:pt x="56" y="6"/>
                    </a:cubicBezTo>
                    <a:cubicBezTo>
                      <a:pt x="55" y="6"/>
                      <a:pt x="55" y="5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1" y="3"/>
                      <a:pt x="48" y="3"/>
                      <a:pt x="48" y="3"/>
                    </a:cubicBezTo>
                    <a:cubicBezTo>
                      <a:pt x="47" y="4"/>
                      <a:pt x="45" y="6"/>
                      <a:pt x="43" y="6"/>
                    </a:cubicBezTo>
                    <a:cubicBezTo>
                      <a:pt x="42" y="6"/>
                      <a:pt x="41" y="6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7"/>
                      <a:pt x="38" y="9"/>
                      <a:pt x="37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0"/>
                      <a:pt x="35" y="11"/>
                      <a:pt x="32" y="11"/>
                    </a:cubicBezTo>
                    <a:cubicBezTo>
                      <a:pt x="31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7" y="11"/>
                      <a:pt x="27" y="12"/>
                    </a:cubicBezTo>
                    <a:cubicBezTo>
                      <a:pt x="27" y="16"/>
                      <a:pt x="26" y="17"/>
                      <a:pt x="25" y="17"/>
                    </a:cubicBezTo>
                    <a:cubicBezTo>
                      <a:pt x="24" y="17"/>
                      <a:pt x="23" y="17"/>
                      <a:pt x="23" y="16"/>
                    </a:cubicBezTo>
                    <a:cubicBezTo>
                      <a:pt x="22" y="15"/>
                      <a:pt x="20" y="14"/>
                      <a:pt x="19" y="12"/>
                    </a:cubicBezTo>
                    <a:cubicBezTo>
                      <a:pt x="19" y="12"/>
                      <a:pt x="19" y="11"/>
                      <a:pt x="18" y="10"/>
                    </a:cubicBezTo>
                    <a:cubicBezTo>
                      <a:pt x="18" y="11"/>
                      <a:pt x="18" y="11"/>
                      <a:pt x="18" y="12"/>
                    </a:cubicBezTo>
                    <a:cubicBezTo>
                      <a:pt x="16" y="14"/>
                      <a:pt x="15" y="17"/>
                      <a:pt x="13" y="17"/>
                    </a:cubicBezTo>
                    <a:cubicBezTo>
                      <a:pt x="12" y="17"/>
                      <a:pt x="10" y="17"/>
                      <a:pt x="6" y="17"/>
                    </a:cubicBezTo>
                    <a:cubicBezTo>
                      <a:pt x="5" y="19"/>
                      <a:pt x="6" y="20"/>
                      <a:pt x="6" y="20"/>
                    </a:cubicBezTo>
                    <a:cubicBezTo>
                      <a:pt x="7" y="20"/>
                      <a:pt x="7" y="21"/>
                      <a:pt x="7" y="22"/>
                    </a:cubicBezTo>
                    <a:cubicBezTo>
                      <a:pt x="7" y="23"/>
                      <a:pt x="6" y="25"/>
                      <a:pt x="4" y="26"/>
                    </a:cubicBezTo>
                    <a:cubicBezTo>
                      <a:pt x="4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7"/>
                      <a:pt x="3" y="27"/>
                    </a:cubicBezTo>
                    <a:cubicBezTo>
                      <a:pt x="3" y="27"/>
                      <a:pt x="4" y="28"/>
                      <a:pt x="5" y="28"/>
                    </a:cubicBezTo>
                    <a:cubicBezTo>
                      <a:pt x="6" y="29"/>
                      <a:pt x="7" y="30"/>
                      <a:pt x="6" y="33"/>
                    </a:cubicBezTo>
                    <a:cubicBezTo>
                      <a:pt x="5" y="33"/>
                      <a:pt x="5" y="34"/>
                      <a:pt x="5" y="35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10" y="36"/>
                      <a:pt x="12" y="36"/>
                      <a:pt x="12" y="37"/>
                    </a:cubicBezTo>
                    <a:cubicBezTo>
                      <a:pt x="13" y="37"/>
                      <a:pt x="13" y="38"/>
                      <a:pt x="13" y="39"/>
                    </a:cubicBezTo>
                    <a:cubicBezTo>
                      <a:pt x="12" y="39"/>
                      <a:pt x="12" y="39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40"/>
                      <a:pt x="14" y="40"/>
                      <a:pt x="15" y="39"/>
                    </a:cubicBezTo>
                    <a:cubicBezTo>
                      <a:pt x="16" y="39"/>
                      <a:pt x="16" y="38"/>
                      <a:pt x="16" y="37"/>
                    </a:cubicBezTo>
                    <a:cubicBezTo>
                      <a:pt x="17" y="36"/>
                      <a:pt x="18" y="35"/>
                      <a:pt x="22" y="34"/>
                    </a:cubicBezTo>
                    <a:cubicBezTo>
                      <a:pt x="22" y="33"/>
                      <a:pt x="23" y="33"/>
                      <a:pt x="24" y="33"/>
                    </a:cubicBezTo>
                    <a:close/>
                    <a:moveTo>
                      <a:pt x="22" y="99"/>
                    </a:moveTo>
                    <a:cubicBezTo>
                      <a:pt x="22" y="99"/>
                      <a:pt x="22" y="99"/>
                      <a:pt x="22" y="99"/>
                    </a:cubicBezTo>
                    <a:cubicBezTo>
                      <a:pt x="21" y="99"/>
                      <a:pt x="20" y="99"/>
                      <a:pt x="19" y="98"/>
                    </a:cubicBezTo>
                    <a:cubicBezTo>
                      <a:pt x="18" y="96"/>
                      <a:pt x="17" y="92"/>
                      <a:pt x="18" y="88"/>
                    </a:cubicBezTo>
                    <a:cubicBezTo>
                      <a:pt x="19" y="85"/>
                      <a:pt x="17" y="83"/>
                      <a:pt x="16" y="81"/>
                    </a:cubicBezTo>
                    <a:cubicBezTo>
                      <a:pt x="15" y="79"/>
                      <a:pt x="14" y="77"/>
                      <a:pt x="15" y="75"/>
                    </a:cubicBezTo>
                    <a:cubicBezTo>
                      <a:pt x="15" y="74"/>
                      <a:pt x="17" y="74"/>
                      <a:pt x="18" y="74"/>
                    </a:cubicBezTo>
                    <a:cubicBezTo>
                      <a:pt x="19" y="74"/>
                      <a:pt x="19" y="74"/>
                      <a:pt x="20" y="74"/>
                    </a:cubicBezTo>
                    <a:cubicBezTo>
                      <a:pt x="21" y="74"/>
                      <a:pt x="21" y="74"/>
                      <a:pt x="22" y="73"/>
                    </a:cubicBezTo>
                    <a:cubicBezTo>
                      <a:pt x="23" y="72"/>
                      <a:pt x="25" y="72"/>
                      <a:pt x="26" y="72"/>
                    </a:cubicBezTo>
                    <a:cubicBezTo>
                      <a:pt x="29" y="72"/>
                      <a:pt x="31" y="73"/>
                      <a:pt x="32" y="74"/>
                    </a:cubicBezTo>
                    <a:cubicBezTo>
                      <a:pt x="33" y="75"/>
                      <a:pt x="33" y="77"/>
                      <a:pt x="33" y="78"/>
                    </a:cubicBezTo>
                    <a:cubicBezTo>
                      <a:pt x="32" y="80"/>
                      <a:pt x="32" y="83"/>
                      <a:pt x="32" y="85"/>
                    </a:cubicBezTo>
                    <a:cubicBezTo>
                      <a:pt x="32" y="89"/>
                      <a:pt x="32" y="92"/>
                      <a:pt x="31" y="94"/>
                    </a:cubicBezTo>
                    <a:cubicBezTo>
                      <a:pt x="30" y="95"/>
                      <a:pt x="29" y="96"/>
                      <a:pt x="28" y="96"/>
                    </a:cubicBezTo>
                    <a:cubicBezTo>
                      <a:pt x="27" y="96"/>
                      <a:pt x="26" y="97"/>
                      <a:pt x="24" y="98"/>
                    </a:cubicBezTo>
                    <a:cubicBezTo>
                      <a:pt x="23" y="99"/>
                      <a:pt x="22" y="99"/>
                      <a:pt x="22" y="99"/>
                    </a:cubicBezTo>
                    <a:close/>
                    <a:moveTo>
                      <a:pt x="17" y="76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7"/>
                      <a:pt x="17" y="78"/>
                      <a:pt x="18" y="80"/>
                    </a:cubicBezTo>
                    <a:cubicBezTo>
                      <a:pt x="19" y="82"/>
                      <a:pt x="21" y="85"/>
                      <a:pt x="20" y="89"/>
                    </a:cubicBezTo>
                    <a:cubicBezTo>
                      <a:pt x="19" y="92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2" y="97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24" y="95"/>
                      <a:pt x="26" y="94"/>
                      <a:pt x="27" y="94"/>
                    </a:cubicBezTo>
                    <a:cubicBezTo>
                      <a:pt x="28" y="94"/>
                      <a:pt x="28" y="94"/>
                      <a:pt x="29" y="93"/>
                    </a:cubicBezTo>
                    <a:cubicBezTo>
                      <a:pt x="30" y="92"/>
                      <a:pt x="30" y="88"/>
                      <a:pt x="30" y="85"/>
                    </a:cubicBezTo>
                    <a:cubicBezTo>
                      <a:pt x="30" y="83"/>
                      <a:pt x="30" y="80"/>
                      <a:pt x="31" y="77"/>
                    </a:cubicBezTo>
                    <a:cubicBezTo>
                      <a:pt x="31" y="77"/>
                      <a:pt x="31" y="76"/>
                      <a:pt x="30" y="76"/>
                    </a:cubicBezTo>
                    <a:cubicBezTo>
                      <a:pt x="29" y="74"/>
                      <a:pt x="25" y="73"/>
                      <a:pt x="23" y="75"/>
                    </a:cubicBezTo>
                    <a:cubicBezTo>
                      <a:pt x="22" y="76"/>
                      <a:pt x="21" y="76"/>
                      <a:pt x="20" y="76"/>
                    </a:cubicBezTo>
                    <a:cubicBezTo>
                      <a:pt x="19" y="76"/>
                      <a:pt x="19" y="76"/>
                      <a:pt x="18" y="76"/>
                    </a:cubicBezTo>
                    <a:cubicBezTo>
                      <a:pt x="18" y="76"/>
                      <a:pt x="17" y="76"/>
                      <a:pt x="17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31" name="Google Shape;422;p3">
                <a:extLst>
                  <a:ext uri="{FF2B5EF4-FFF2-40B4-BE49-F238E27FC236}">
                    <a16:creationId xmlns:a16="http://schemas.microsoft.com/office/drawing/2014/main" id="{47833C4E-1828-8644-B3E7-631A3E902276}"/>
                  </a:ext>
                </a:extLst>
              </p:cNvPr>
              <p:cNvSpPr/>
              <p:nvPr/>
            </p:nvSpPr>
            <p:spPr>
              <a:xfrm>
                <a:off x="4407" y="2786"/>
                <a:ext cx="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6" extrusionOk="0">
                    <a:moveTo>
                      <a:pt x="4" y="0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2" y="12"/>
                      <a:pt x="5" y="14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8" y="12"/>
                      <a:pt x="10" y="9"/>
                      <a:pt x="12" y="9"/>
                    </a:cubicBezTo>
                    <a:cubicBezTo>
                      <a:pt x="9" y="6"/>
                      <a:pt x="6" y="2"/>
                      <a:pt x="4" y="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32" name="Google Shape;423;p3">
                <a:extLst>
                  <a:ext uri="{FF2B5EF4-FFF2-40B4-BE49-F238E27FC236}">
                    <a16:creationId xmlns:a16="http://schemas.microsoft.com/office/drawing/2014/main" id="{79FA1339-4EE5-5F4E-8DCC-8E7E6CFD29D0}"/>
                  </a:ext>
                </a:extLst>
              </p:cNvPr>
              <p:cNvSpPr/>
              <p:nvPr/>
            </p:nvSpPr>
            <p:spPr>
              <a:xfrm>
                <a:off x="4406" y="2784"/>
                <a:ext cx="12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9" extrusionOk="0">
                    <a:moveTo>
                      <a:pt x="9" y="19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3" y="16"/>
                      <a:pt x="1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7"/>
                      <a:pt x="3" y="2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3"/>
                      <a:pt x="11" y="7"/>
                      <a:pt x="13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0" y="15"/>
                      <a:pt x="9" y="18"/>
                    </a:cubicBezTo>
                    <a:lnTo>
                      <a:pt x="9" y="19"/>
                    </a:lnTo>
                    <a:close/>
                    <a:moveTo>
                      <a:pt x="2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4" y="14"/>
                      <a:pt x="6" y="15"/>
                      <a:pt x="8" y="16"/>
                    </a:cubicBezTo>
                    <a:cubicBezTo>
                      <a:pt x="8" y="14"/>
                      <a:pt x="10" y="12"/>
                      <a:pt x="11" y="10"/>
                    </a:cubicBezTo>
                    <a:cubicBezTo>
                      <a:pt x="9" y="8"/>
                      <a:pt x="7" y="6"/>
                      <a:pt x="5" y="4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2" y="9"/>
                      <a:pt x="3" y="10"/>
                      <a:pt x="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33" name="Google Shape;424;p3">
                <a:extLst>
                  <a:ext uri="{FF2B5EF4-FFF2-40B4-BE49-F238E27FC236}">
                    <a16:creationId xmlns:a16="http://schemas.microsoft.com/office/drawing/2014/main" id="{D269105E-4C2B-B547-ACE8-1B2FB2CF6968}"/>
                  </a:ext>
                </a:extLst>
              </p:cNvPr>
              <p:cNvSpPr/>
              <p:nvPr/>
            </p:nvSpPr>
            <p:spPr>
              <a:xfrm>
                <a:off x="4410" y="2758"/>
                <a:ext cx="32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0" h="48" extrusionOk="0">
                    <a:moveTo>
                      <a:pt x="35" y="32"/>
                    </a:moveTo>
                    <a:cubicBezTo>
                      <a:pt x="33" y="30"/>
                      <a:pt x="33" y="26"/>
                      <a:pt x="35" y="25"/>
                    </a:cubicBezTo>
                    <a:cubicBezTo>
                      <a:pt x="37" y="24"/>
                      <a:pt x="35" y="22"/>
                      <a:pt x="35" y="20"/>
                    </a:cubicBezTo>
                    <a:cubicBezTo>
                      <a:pt x="35" y="18"/>
                      <a:pt x="26" y="17"/>
                      <a:pt x="24" y="17"/>
                    </a:cubicBezTo>
                    <a:cubicBezTo>
                      <a:pt x="23" y="16"/>
                      <a:pt x="25" y="11"/>
                      <a:pt x="23" y="11"/>
                    </a:cubicBezTo>
                    <a:cubicBezTo>
                      <a:pt x="21" y="11"/>
                      <a:pt x="20" y="9"/>
                      <a:pt x="20" y="7"/>
                    </a:cubicBezTo>
                    <a:cubicBezTo>
                      <a:pt x="20" y="6"/>
                      <a:pt x="16" y="3"/>
                      <a:pt x="16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2" y="1"/>
                      <a:pt x="10" y="0"/>
                      <a:pt x="10" y="0"/>
                    </a:cubicBezTo>
                    <a:cubicBezTo>
                      <a:pt x="10" y="0"/>
                      <a:pt x="4" y="2"/>
                      <a:pt x="0" y="3"/>
                    </a:cubicBezTo>
                    <a:cubicBezTo>
                      <a:pt x="0" y="5"/>
                      <a:pt x="1" y="8"/>
                      <a:pt x="2" y="9"/>
                    </a:cubicBezTo>
                    <a:cubicBezTo>
                      <a:pt x="5" y="10"/>
                      <a:pt x="4" y="13"/>
                      <a:pt x="5" y="16"/>
                    </a:cubicBezTo>
                    <a:cubicBezTo>
                      <a:pt x="7" y="18"/>
                      <a:pt x="6" y="30"/>
                      <a:pt x="5" y="30"/>
                    </a:cubicBezTo>
                    <a:cubicBezTo>
                      <a:pt x="4" y="30"/>
                      <a:pt x="3" y="32"/>
                      <a:pt x="1" y="34"/>
                    </a:cubicBezTo>
                    <a:cubicBezTo>
                      <a:pt x="3" y="36"/>
                      <a:pt x="6" y="40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1" y="43"/>
                      <a:pt x="18" y="48"/>
                      <a:pt x="18" y="48"/>
                    </a:cubicBezTo>
                    <a:cubicBezTo>
                      <a:pt x="18" y="48"/>
                      <a:pt x="28" y="46"/>
                      <a:pt x="34" y="45"/>
                    </a:cubicBezTo>
                    <a:cubicBezTo>
                      <a:pt x="35" y="44"/>
                      <a:pt x="35" y="43"/>
                      <a:pt x="35" y="42"/>
                    </a:cubicBezTo>
                    <a:cubicBezTo>
                      <a:pt x="34" y="41"/>
                      <a:pt x="36" y="38"/>
                      <a:pt x="38" y="38"/>
                    </a:cubicBezTo>
                    <a:cubicBezTo>
                      <a:pt x="40" y="38"/>
                      <a:pt x="37" y="34"/>
                      <a:pt x="35" y="3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34" name="Google Shape;425;p3">
                <a:extLst>
                  <a:ext uri="{FF2B5EF4-FFF2-40B4-BE49-F238E27FC236}">
                    <a16:creationId xmlns:a16="http://schemas.microsoft.com/office/drawing/2014/main" id="{D63F45F8-6578-6947-9724-B4A29457A99D}"/>
                  </a:ext>
                </a:extLst>
              </p:cNvPr>
              <p:cNvSpPr/>
              <p:nvPr/>
            </p:nvSpPr>
            <p:spPr>
              <a:xfrm>
                <a:off x="4409" y="2757"/>
                <a:ext cx="3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1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15" y="48"/>
                      <a:pt x="11" y="46"/>
                      <a:pt x="10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3" y="39"/>
                      <a:pt x="1" y="37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2"/>
                      <a:pt x="5" y="32"/>
                      <a:pt x="5" y="31"/>
                    </a:cubicBezTo>
                    <a:cubicBezTo>
                      <a:pt x="6" y="30"/>
                      <a:pt x="6" y="20"/>
                      <a:pt x="5" y="18"/>
                    </a:cubicBezTo>
                    <a:cubicBezTo>
                      <a:pt x="5" y="17"/>
                      <a:pt x="5" y="16"/>
                      <a:pt x="5" y="15"/>
                    </a:cubicBezTo>
                    <a:cubicBezTo>
                      <a:pt x="5" y="13"/>
                      <a:pt x="4" y="12"/>
                      <a:pt x="3" y="12"/>
                    </a:cubicBezTo>
                    <a:cubicBezTo>
                      <a:pt x="1" y="11"/>
                      <a:pt x="0" y="9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3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4" y="2"/>
                      <a:pt x="15" y="2"/>
                    </a:cubicBezTo>
                    <a:cubicBezTo>
                      <a:pt x="16" y="2"/>
                      <a:pt x="17" y="2"/>
                      <a:pt x="18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5"/>
                      <a:pt x="20" y="5"/>
                    </a:cubicBezTo>
                    <a:cubicBezTo>
                      <a:pt x="21" y="7"/>
                      <a:pt x="22" y="8"/>
                      <a:pt x="22" y="9"/>
                    </a:cubicBezTo>
                    <a:cubicBezTo>
                      <a:pt x="22" y="10"/>
                      <a:pt x="22" y="12"/>
                      <a:pt x="24" y="12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3"/>
                      <a:pt x="26" y="15"/>
                      <a:pt x="26" y="16"/>
                    </a:cubicBezTo>
                    <a:cubicBezTo>
                      <a:pt x="26" y="17"/>
                      <a:pt x="26" y="17"/>
                      <a:pt x="26" y="18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33" y="19"/>
                      <a:pt x="37" y="20"/>
                      <a:pt x="37" y="22"/>
                    </a:cubicBezTo>
                    <a:cubicBezTo>
                      <a:pt x="37" y="23"/>
                      <a:pt x="37" y="23"/>
                      <a:pt x="38" y="24"/>
                    </a:cubicBezTo>
                    <a:cubicBezTo>
                      <a:pt x="38" y="25"/>
                      <a:pt x="38" y="27"/>
                      <a:pt x="36" y="28"/>
                    </a:cubicBezTo>
                    <a:cubicBezTo>
                      <a:pt x="36" y="28"/>
                      <a:pt x="35" y="29"/>
                      <a:pt x="35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38" y="34"/>
                      <a:pt x="41" y="38"/>
                      <a:pt x="40" y="40"/>
                    </a:cubicBezTo>
                    <a:cubicBezTo>
                      <a:pt x="40" y="41"/>
                      <a:pt x="40" y="41"/>
                      <a:pt x="39" y="41"/>
                    </a:cubicBezTo>
                    <a:cubicBezTo>
                      <a:pt x="38" y="41"/>
                      <a:pt x="38" y="41"/>
                      <a:pt x="37" y="42"/>
                    </a:cubicBezTo>
                    <a:cubicBezTo>
                      <a:pt x="37" y="42"/>
                      <a:pt x="37" y="43"/>
                      <a:pt x="37" y="44"/>
                    </a:cubicBezTo>
                    <a:cubicBezTo>
                      <a:pt x="37" y="44"/>
                      <a:pt x="37" y="45"/>
                      <a:pt x="37" y="46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9" y="49"/>
                      <a:pt x="19" y="51"/>
                      <a:pt x="19" y="51"/>
                    </a:cubicBezTo>
                    <a:close/>
                    <a:moveTo>
                      <a:pt x="10" y="44"/>
                    </a:moveTo>
                    <a:cubicBezTo>
                      <a:pt x="12" y="44"/>
                      <a:pt x="17" y="47"/>
                      <a:pt x="19" y="49"/>
                    </a:cubicBezTo>
                    <a:cubicBezTo>
                      <a:pt x="21" y="48"/>
                      <a:pt x="29" y="47"/>
                      <a:pt x="35" y="46"/>
                    </a:cubicBezTo>
                    <a:cubicBezTo>
                      <a:pt x="35" y="45"/>
                      <a:pt x="35" y="44"/>
                      <a:pt x="35" y="44"/>
                    </a:cubicBezTo>
                    <a:cubicBezTo>
                      <a:pt x="34" y="43"/>
                      <a:pt x="35" y="42"/>
                      <a:pt x="36" y="40"/>
                    </a:cubicBezTo>
                    <a:cubicBezTo>
                      <a:pt x="37" y="40"/>
                      <a:pt x="38" y="39"/>
                      <a:pt x="38" y="39"/>
                    </a:cubicBezTo>
                    <a:cubicBezTo>
                      <a:pt x="38" y="38"/>
                      <a:pt x="37" y="36"/>
                      <a:pt x="35" y="35"/>
                    </a:cubicBezTo>
                    <a:cubicBezTo>
                      <a:pt x="34" y="33"/>
                      <a:pt x="33" y="32"/>
                      <a:pt x="33" y="30"/>
                    </a:cubicBezTo>
                    <a:cubicBezTo>
                      <a:pt x="33" y="28"/>
                      <a:pt x="34" y="27"/>
                      <a:pt x="35" y="26"/>
                    </a:cubicBezTo>
                    <a:cubicBezTo>
                      <a:pt x="36" y="26"/>
                      <a:pt x="36" y="26"/>
                      <a:pt x="36" y="24"/>
                    </a:cubicBezTo>
                    <a:cubicBezTo>
                      <a:pt x="35" y="24"/>
                      <a:pt x="35" y="23"/>
                      <a:pt x="35" y="22"/>
                    </a:cubicBezTo>
                    <a:cubicBezTo>
                      <a:pt x="35" y="21"/>
                      <a:pt x="29" y="20"/>
                      <a:pt x="27" y="20"/>
                    </a:cubicBezTo>
                    <a:cubicBezTo>
                      <a:pt x="26" y="20"/>
                      <a:pt x="26" y="20"/>
                      <a:pt x="25" y="20"/>
                    </a:cubicBezTo>
                    <a:cubicBezTo>
                      <a:pt x="24" y="19"/>
                      <a:pt x="24" y="17"/>
                      <a:pt x="24" y="16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2" y="14"/>
                      <a:pt x="20" y="12"/>
                      <a:pt x="20" y="9"/>
                    </a:cubicBezTo>
                    <a:cubicBezTo>
                      <a:pt x="20" y="9"/>
                      <a:pt x="19" y="8"/>
                      <a:pt x="18" y="7"/>
                    </a:cubicBezTo>
                    <a:cubicBezTo>
                      <a:pt x="17" y="6"/>
                      <a:pt x="17" y="5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4"/>
                      <a:pt x="12" y="3"/>
                      <a:pt x="11" y="3"/>
                    </a:cubicBezTo>
                    <a:cubicBezTo>
                      <a:pt x="10" y="3"/>
                      <a:pt x="5" y="4"/>
                      <a:pt x="2" y="5"/>
                    </a:cubicBezTo>
                    <a:cubicBezTo>
                      <a:pt x="2" y="9"/>
                      <a:pt x="3" y="10"/>
                      <a:pt x="4" y="10"/>
                    </a:cubicBezTo>
                    <a:cubicBezTo>
                      <a:pt x="6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7"/>
                    </a:cubicBezTo>
                    <a:cubicBezTo>
                      <a:pt x="8" y="20"/>
                      <a:pt x="8" y="31"/>
                      <a:pt x="7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4"/>
                      <a:pt x="5" y="34"/>
                      <a:pt x="3" y="36"/>
                    </a:cubicBezTo>
                    <a:cubicBezTo>
                      <a:pt x="5" y="38"/>
                      <a:pt x="8" y="41"/>
                      <a:pt x="1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35" name="Google Shape;426;p3">
                <a:extLst>
                  <a:ext uri="{FF2B5EF4-FFF2-40B4-BE49-F238E27FC236}">
                    <a16:creationId xmlns:a16="http://schemas.microsoft.com/office/drawing/2014/main" id="{C1BC22E6-766F-CC4B-98CA-97DED3FCF03E}"/>
                  </a:ext>
                </a:extLst>
              </p:cNvPr>
              <p:cNvSpPr/>
              <p:nvPr/>
            </p:nvSpPr>
            <p:spPr>
              <a:xfrm>
                <a:off x="4593" y="2523"/>
                <a:ext cx="1" cy="3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7676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36" name="Google Shape;427;p3">
                <a:extLst>
                  <a:ext uri="{FF2B5EF4-FFF2-40B4-BE49-F238E27FC236}">
                    <a16:creationId xmlns:a16="http://schemas.microsoft.com/office/drawing/2014/main" id="{1362F32C-BF01-9445-85B8-6F23E88929F6}"/>
                  </a:ext>
                </a:extLst>
              </p:cNvPr>
              <p:cNvSpPr/>
              <p:nvPr/>
            </p:nvSpPr>
            <p:spPr>
              <a:xfrm>
                <a:off x="4592" y="2523"/>
                <a:ext cx="3" cy="3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29" name="Google Shape;428;p3">
              <a:extLst>
                <a:ext uri="{FF2B5EF4-FFF2-40B4-BE49-F238E27FC236}">
                  <a16:creationId xmlns:a16="http://schemas.microsoft.com/office/drawing/2014/main" id="{728832D8-3D09-1F41-B93D-266E8B737218}"/>
                </a:ext>
              </a:extLst>
            </p:cNvPr>
            <p:cNvSpPr/>
            <p:nvPr/>
          </p:nvSpPr>
          <p:spPr>
            <a:xfrm>
              <a:off x="3084" y="3283"/>
              <a:ext cx="26" cy="26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429;p3">
              <a:extLst>
                <a:ext uri="{FF2B5EF4-FFF2-40B4-BE49-F238E27FC236}">
                  <a16:creationId xmlns:a16="http://schemas.microsoft.com/office/drawing/2014/main" id="{C965C5BF-345B-7C43-BD48-B6A5DD5E4665}"/>
                </a:ext>
              </a:extLst>
            </p:cNvPr>
            <p:cNvSpPr/>
            <p:nvPr/>
          </p:nvSpPr>
          <p:spPr>
            <a:xfrm>
              <a:off x="3084" y="3366"/>
              <a:ext cx="26" cy="27"/>
            </a:xfrm>
            <a:prstGeom prst="ellipse">
              <a:avLst/>
            </a:prstGeom>
            <a:solidFill>
              <a:srgbClr val="0066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430;p3">
              <a:extLst>
                <a:ext uri="{FF2B5EF4-FFF2-40B4-BE49-F238E27FC236}">
                  <a16:creationId xmlns:a16="http://schemas.microsoft.com/office/drawing/2014/main" id="{5FD4A840-BD54-4440-9852-C6D26B69AD4E}"/>
                </a:ext>
              </a:extLst>
            </p:cNvPr>
            <p:cNvSpPr/>
            <p:nvPr/>
          </p:nvSpPr>
          <p:spPr>
            <a:xfrm>
              <a:off x="3453" y="2823"/>
              <a:ext cx="17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" name="Google Shape;431;p3">
              <a:extLst>
                <a:ext uri="{FF2B5EF4-FFF2-40B4-BE49-F238E27FC236}">
                  <a16:creationId xmlns:a16="http://schemas.microsoft.com/office/drawing/2014/main" id="{AFFFD657-0A55-F44D-AEBD-A5B97F8C2D96}"/>
                </a:ext>
              </a:extLst>
            </p:cNvPr>
            <p:cNvSpPr/>
            <p:nvPr/>
          </p:nvSpPr>
          <p:spPr>
            <a:xfrm>
              <a:off x="3426" y="2680"/>
              <a:ext cx="19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" name="Google Shape;432;p3">
              <a:extLst>
                <a:ext uri="{FF2B5EF4-FFF2-40B4-BE49-F238E27FC236}">
                  <a16:creationId xmlns:a16="http://schemas.microsoft.com/office/drawing/2014/main" id="{D8C78652-9702-3643-8E02-8A27088AE5AD}"/>
                </a:ext>
              </a:extLst>
            </p:cNvPr>
            <p:cNvSpPr/>
            <p:nvPr/>
          </p:nvSpPr>
          <p:spPr>
            <a:xfrm>
              <a:off x="3437" y="2954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" name="Google Shape;433;p3">
              <a:extLst>
                <a:ext uri="{FF2B5EF4-FFF2-40B4-BE49-F238E27FC236}">
                  <a16:creationId xmlns:a16="http://schemas.microsoft.com/office/drawing/2014/main" id="{8655BC57-588C-B149-AD46-CA11B75702D2}"/>
                </a:ext>
              </a:extLst>
            </p:cNvPr>
            <p:cNvSpPr/>
            <p:nvPr/>
          </p:nvSpPr>
          <p:spPr>
            <a:xfrm>
              <a:off x="3540" y="3022"/>
              <a:ext cx="17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" name="Google Shape;434;p3">
              <a:extLst>
                <a:ext uri="{FF2B5EF4-FFF2-40B4-BE49-F238E27FC236}">
                  <a16:creationId xmlns:a16="http://schemas.microsoft.com/office/drawing/2014/main" id="{916CFA8B-8AEA-D544-96B5-26210D1865D2}"/>
                </a:ext>
              </a:extLst>
            </p:cNvPr>
            <p:cNvSpPr/>
            <p:nvPr/>
          </p:nvSpPr>
          <p:spPr>
            <a:xfrm>
              <a:off x="3568" y="3004"/>
              <a:ext cx="19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" name="Google Shape;435;p3">
              <a:extLst>
                <a:ext uri="{FF2B5EF4-FFF2-40B4-BE49-F238E27FC236}">
                  <a16:creationId xmlns:a16="http://schemas.microsoft.com/office/drawing/2014/main" id="{ADB50C99-8021-E841-A8BE-4335798C1CC9}"/>
                </a:ext>
              </a:extLst>
            </p:cNvPr>
            <p:cNvSpPr/>
            <p:nvPr/>
          </p:nvSpPr>
          <p:spPr>
            <a:xfrm>
              <a:off x="3567" y="3038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436;p3">
              <a:extLst>
                <a:ext uri="{FF2B5EF4-FFF2-40B4-BE49-F238E27FC236}">
                  <a16:creationId xmlns:a16="http://schemas.microsoft.com/office/drawing/2014/main" id="{70CF3B28-F9E9-D149-AEC0-333800B3ECC0}"/>
                </a:ext>
              </a:extLst>
            </p:cNvPr>
            <p:cNvSpPr/>
            <p:nvPr/>
          </p:nvSpPr>
          <p:spPr>
            <a:xfrm>
              <a:off x="3590" y="3014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" name="Google Shape;437;p3">
              <a:extLst>
                <a:ext uri="{FF2B5EF4-FFF2-40B4-BE49-F238E27FC236}">
                  <a16:creationId xmlns:a16="http://schemas.microsoft.com/office/drawing/2014/main" id="{86729AD8-1AE7-954F-A563-1C65CAF3B685}"/>
                </a:ext>
              </a:extLst>
            </p:cNvPr>
            <p:cNvSpPr/>
            <p:nvPr/>
          </p:nvSpPr>
          <p:spPr>
            <a:xfrm>
              <a:off x="3593" y="3068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438;p3">
              <a:extLst>
                <a:ext uri="{FF2B5EF4-FFF2-40B4-BE49-F238E27FC236}">
                  <a16:creationId xmlns:a16="http://schemas.microsoft.com/office/drawing/2014/main" id="{C6843328-0B62-6544-AAD0-AC46C0EEF9A7}"/>
                </a:ext>
              </a:extLst>
            </p:cNvPr>
            <p:cNvSpPr/>
            <p:nvPr/>
          </p:nvSpPr>
          <p:spPr>
            <a:xfrm>
              <a:off x="3626" y="3064"/>
              <a:ext cx="19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" name="Google Shape;439;p3">
              <a:extLst>
                <a:ext uri="{FF2B5EF4-FFF2-40B4-BE49-F238E27FC236}">
                  <a16:creationId xmlns:a16="http://schemas.microsoft.com/office/drawing/2014/main" id="{2033621B-1363-7045-B111-51C64D6D7F52}"/>
                </a:ext>
              </a:extLst>
            </p:cNvPr>
            <p:cNvSpPr/>
            <p:nvPr/>
          </p:nvSpPr>
          <p:spPr>
            <a:xfrm>
              <a:off x="3677" y="2986"/>
              <a:ext cx="19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" name="Google Shape;440;p3">
              <a:extLst>
                <a:ext uri="{FF2B5EF4-FFF2-40B4-BE49-F238E27FC236}">
                  <a16:creationId xmlns:a16="http://schemas.microsoft.com/office/drawing/2014/main" id="{510FCBAE-6057-3F40-907E-3C533279F9E0}"/>
                </a:ext>
              </a:extLst>
            </p:cNvPr>
            <p:cNvSpPr/>
            <p:nvPr/>
          </p:nvSpPr>
          <p:spPr>
            <a:xfrm>
              <a:off x="3708" y="2989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" name="Google Shape;441;p3">
              <a:extLst>
                <a:ext uri="{FF2B5EF4-FFF2-40B4-BE49-F238E27FC236}">
                  <a16:creationId xmlns:a16="http://schemas.microsoft.com/office/drawing/2014/main" id="{D53201D2-A6DF-5440-9C5E-4AB6499BDA10}"/>
                </a:ext>
              </a:extLst>
            </p:cNvPr>
            <p:cNvSpPr/>
            <p:nvPr/>
          </p:nvSpPr>
          <p:spPr>
            <a:xfrm>
              <a:off x="3779" y="3049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" name="Google Shape;442;p3">
              <a:extLst>
                <a:ext uri="{FF2B5EF4-FFF2-40B4-BE49-F238E27FC236}">
                  <a16:creationId xmlns:a16="http://schemas.microsoft.com/office/drawing/2014/main" id="{DEFB9BAD-9CAB-3C4D-98DC-E9BD52F64A78}"/>
                </a:ext>
              </a:extLst>
            </p:cNvPr>
            <p:cNvSpPr/>
            <p:nvPr/>
          </p:nvSpPr>
          <p:spPr>
            <a:xfrm>
              <a:off x="3674" y="3102"/>
              <a:ext cx="17" cy="18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" name="Google Shape;443;p3">
              <a:extLst>
                <a:ext uri="{FF2B5EF4-FFF2-40B4-BE49-F238E27FC236}">
                  <a16:creationId xmlns:a16="http://schemas.microsoft.com/office/drawing/2014/main" id="{69D91B4A-3FAC-A348-9595-CECC07A27687}"/>
                </a:ext>
              </a:extLst>
            </p:cNvPr>
            <p:cNvSpPr/>
            <p:nvPr/>
          </p:nvSpPr>
          <p:spPr>
            <a:xfrm>
              <a:off x="3634" y="3145"/>
              <a:ext cx="19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" name="Google Shape;444;p3">
              <a:extLst>
                <a:ext uri="{FF2B5EF4-FFF2-40B4-BE49-F238E27FC236}">
                  <a16:creationId xmlns:a16="http://schemas.microsoft.com/office/drawing/2014/main" id="{17A4700C-AB49-0C46-A1D4-125B879BA512}"/>
                </a:ext>
              </a:extLst>
            </p:cNvPr>
            <p:cNvSpPr/>
            <p:nvPr/>
          </p:nvSpPr>
          <p:spPr>
            <a:xfrm>
              <a:off x="3738" y="3079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" name="Google Shape;445;p3">
              <a:extLst>
                <a:ext uri="{FF2B5EF4-FFF2-40B4-BE49-F238E27FC236}">
                  <a16:creationId xmlns:a16="http://schemas.microsoft.com/office/drawing/2014/main" id="{6A63432E-8493-C149-9670-2E4C3224B33E}"/>
                </a:ext>
              </a:extLst>
            </p:cNvPr>
            <p:cNvSpPr/>
            <p:nvPr/>
          </p:nvSpPr>
          <p:spPr>
            <a:xfrm>
              <a:off x="3876" y="3216"/>
              <a:ext cx="19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" name="Google Shape;446;p3">
              <a:extLst>
                <a:ext uri="{FF2B5EF4-FFF2-40B4-BE49-F238E27FC236}">
                  <a16:creationId xmlns:a16="http://schemas.microsoft.com/office/drawing/2014/main" id="{97F0D068-22E3-A140-BA5A-7254BFCBAB16}"/>
                </a:ext>
              </a:extLst>
            </p:cNvPr>
            <p:cNvSpPr/>
            <p:nvPr/>
          </p:nvSpPr>
          <p:spPr>
            <a:xfrm>
              <a:off x="3745" y="3261"/>
              <a:ext cx="17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" name="Google Shape;447;p3">
              <a:extLst>
                <a:ext uri="{FF2B5EF4-FFF2-40B4-BE49-F238E27FC236}">
                  <a16:creationId xmlns:a16="http://schemas.microsoft.com/office/drawing/2014/main" id="{2083B9A6-3A92-954E-8A74-2C42AEB3F730}"/>
                </a:ext>
              </a:extLst>
            </p:cNvPr>
            <p:cNvSpPr/>
            <p:nvPr/>
          </p:nvSpPr>
          <p:spPr>
            <a:xfrm>
              <a:off x="3784" y="3309"/>
              <a:ext cx="19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" name="Google Shape;448;p3">
              <a:extLst>
                <a:ext uri="{FF2B5EF4-FFF2-40B4-BE49-F238E27FC236}">
                  <a16:creationId xmlns:a16="http://schemas.microsoft.com/office/drawing/2014/main" id="{F3E8C45C-DD9A-3047-AC53-1682655D1DD6}"/>
                </a:ext>
              </a:extLst>
            </p:cNvPr>
            <p:cNvSpPr/>
            <p:nvPr/>
          </p:nvSpPr>
          <p:spPr>
            <a:xfrm>
              <a:off x="3688" y="3402"/>
              <a:ext cx="19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" name="Google Shape;449;p3">
              <a:extLst>
                <a:ext uri="{FF2B5EF4-FFF2-40B4-BE49-F238E27FC236}">
                  <a16:creationId xmlns:a16="http://schemas.microsoft.com/office/drawing/2014/main" id="{85EC511A-D6B4-CB44-88A5-5163E6837C89}"/>
                </a:ext>
              </a:extLst>
            </p:cNvPr>
            <p:cNvSpPr/>
            <p:nvPr/>
          </p:nvSpPr>
          <p:spPr>
            <a:xfrm>
              <a:off x="3753" y="3392"/>
              <a:ext cx="19" cy="18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" name="Google Shape;450;p3">
              <a:extLst>
                <a:ext uri="{FF2B5EF4-FFF2-40B4-BE49-F238E27FC236}">
                  <a16:creationId xmlns:a16="http://schemas.microsoft.com/office/drawing/2014/main" id="{27BB7E54-D4A8-C243-A4B4-7CAAAEB5D75A}"/>
                </a:ext>
              </a:extLst>
            </p:cNvPr>
            <p:cNvSpPr/>
            <p:nvPr/>
          </p:nvSpPr>
          <p:spPr>
            <a:xfrm>
              <a:off x="3819" y="3408"/>
              <a:ext cx="17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" name="Google Shape;451;p3">
              <a:extLst>
                <a:ext uri="{FF2B5EF4-FFF2-40B4-BE49-F238E27FC236}">
                  <a16:creationId xmlns:a16="http://schemas.microsoft.com/office/drawing/2014/main" id="{09A29130-5ED1-5043-A421-F669C0B5AA24}"/>
                </a:ext>
              </a:extLst>
            </p:cNvPr>
            <p:cNvSpPr/>
            <p:nvPr/>
          </p:nvSpPr>
          <p:spPr>
            <a:xfrm>
              <a:off x="4465" y="3373"/>
              <a:ext cx="18" cy="18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" name="Google Shape;452;p3">
              <a:extLst>
                <a:ext uri="{FF2B5EF4-FFF2-40B4-BE49-F238E27FC236}">
                  <a16:creationId xmlns:a16="http://schemas.microsoft.com/office/drawing/2014/main" id="{2A0A8F47-D1A3-654E-B33C-88DF12A31E26}"/>
                </a:ext>
              </a:extLst>
            </p:cNvPr>
            <p:cNvSpPr/>
            <p:nvPr/>
          </p:nvSpPr>
          <p:spPr>
            <a:xfrm>
              <a:off x="4380" y="3233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" name="Google Shape;453;p3">
              <a:extLst>
                <a:ext uri="{FF2B5EF4-FFF2-40B4-BE49-F238E27FC236}">
                  <a16:creationId xmlns:a16="http://schemas.microsoft.com/office/drawing/2014/main" id="{14919A85-5D7E-3641-B74D-A6DBE9741FD6}"/>
                </a:ext>
              </a:extLst>
            </p:cNvPr>
            <p:cNvSpPr/>
            <p:nvPr/>
          </p:nvSpPr>
          <p:spPr>
            <a:xfrm>
              <a:off x="4439" y="3255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" name="Google Shape;454;p3">
              <a:extLst>
                <a:ext uri="{FF2B5EF4-FFF2-40B4-BE49-F238E27FC236}">
                  <a16:creationId xmlns:a16="http://schemas.microsoft.com/office/drawing/2014/main" id="{F797A5D0-E4BB-3449-8992-B81D13063BB8}"/>
                </a:ext>
              </a:extLst>
            </p:cNvPr>
            <p:cNvSpPr/>
            <p:nvPr/>
          </p:nvSpPr>
          <p:spPr>
            <a:xfrm>
              <a:off x="4416" y="3146"/>
              <a:ext cx="18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" name="Google Shape;455;p3">
              <a:extLst>
                <a:ext uri="{FF2B5EF4-FFF2-40B4-BE49-F238E27FC236}">
                  <a16:creationId xmlns:a16="http://schemas.microsoft.com/office/drawing/2014/main" id="{41DB56B1-500D-7C41-ADDC-D61390377DDB}"/>
                </a:ext>
              </a:extLst>
            </p:cNvPr>
            <p:cNvSpPr/>
            <p:nvPr/>
          </p:nvSpPr>
          <p:spPr>
            <a:xfrm>
              <a:off x="4528" y="3184"/>
              <a:ext cx="18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" name="Google Shape;456;p3">
              <a:extLst>
                <a:ext uri="{FF2B5EF4-FFF2-40B4-BE49-F238E27FC236}">
                  <a16:creationId xmlns:a16="http://schemas.microsoft.com/office/drawing/2014/main" id="{3AE0265F-667B-DF46-A38B-354EC6AEE61B}"/>
                </a:ext>
              </a:extLst>
            </p:cNvPr>
            <p:cNvSpPr/>
            <p:nvPr/>
          </p:nvSpPr>
          <p:spPr>
            <a:xfrm>
              <a:off x="4700" y="3261"/>
              <a:ext cx="18" cy="18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" name="Google Shape;457;p3">
              <a:extLst>
                <a:ext uri="{FF2B5EF4-FFF2-40B4-BE49-F238E27FC236}">
                  <a16:creationId xmlns:a16="http://schemas.microsoft.com/office/drawing/2014/main" id="{EC2C7197-C553-E943-8759-110B86DA5B40}"/>
                </a:ext>
              </a:extLst>
            </p:cNvPr>
            <p:cNvSpPr/>
            <p:nvPr/>
          </p:nvSpPr>
          <p:spPr>
            <a:xfrm>
              <a:off x="4243" y="3085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" name="Google Shape;458;p3">
              <a:extLst>
                <a:ext uri="{FF2B5EF4-FFF2-40B4-BE49-F238E27FC236}">
                  <a16:creationId xmlns:a16="http://schemas.microsoft.com/office/drawing/2014/main" id="{1D0C74A7-622C-9144-95EC-3EC1CA56773B}"/>
                </a:ext>
              </a:extLst>
            </p:cNvPr>
            <p:cNvSpPr/>
            <p:nvPr/>
          </p:nvSpPr>
          <p:spPr>
            <a:xfrm>
              <a:off x="4246" y="3039"/>
              <a:ext cx="18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" name="Google Shape;459;p3">
              <a:extLst>
                <a:ext uri="{FF2B5EF4-FFF2-40B4-BE49-F238E27FC236}">
                  <a16:creationId xmlns:a16="http://schemas.microsoft.com/office/drawing/2014/main" id="{D660FC91-9BB9-2240-A6E0-4EED6EC9AAED}"/>
                </a:ext>
              </a:extLst>
            </p:cNvPr>
            <p:cNvSpPr/>
            <p:nvPr/>
          </p:nvSpPr>
          <p:spPr>
            <a:xfrm>
              <a:off x="4182" y="2986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" name="Google Shape;460;p3">
              <a:extLst>
                <a:ext uri="{FF2B5EF4-FFF2-40B4-BE49-F238E27FC236}">
                  <a16:creationId xmlns:a16="http://schemas.microsoft.com/office/drawing/2014/main" id="{D6D7F487-684C-9C4C-A910-EFA491B6D01F}"/>
                </a:ext>
              </a:extLst>
            </p:cNvPr>
            <p:cNvSpPr/>
            <p:nvPr/>
          </p:nvSpPr>
          <p:spPr>
            <a:xfrm>
              <a:off x="4478" y="2911"/>
              <a:ext cx="17" cy="18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" name="Google Shape;461;p3">
              <a:extLst>
                <a:ext uri="{FF2B5EF4-FFF2-40B4-BE49-F238E27FC236}">
                  <a16:creationId xmlns:a16="http://schemas.microsoft.com/office/drawing/2014/main" id="{A510FB55-D0BF-624B-A8C8-D1323ED3315A}"/>
                </a:ext>
              </a:extLst>
            </p:cNvPr>
            <p:cNvSpPr/>
            <p:nvPr/>
          </p:nvSpPr>
          <p:spPr>
            <a:xfrm>
              <a:off x="4223" y="2806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" name="Google Shape;462;p3">
              <a:extLst>
                <a:ext uri="{FF2B5EF4-FFF2-40B4-BE49-F238E27FC236}">
                  <a16:creationId xmlns:a16="http://schemas.microsoft.com/office/drawing/2014/main" id="{1E05DA88-2C2C-5941-8B79-D40FC941D191}"/>
                </a:ext>
              </a:extLst>
            </p:cNvPr>
            <p:cNvSpPr/>
            <p:nvPr/>
          </p:nvSpPr>
          <p:spPr>
            <a:xfrm>
              <a:off x="4339" y="2774"/>
              <a:ext cx="18" cy="18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" name="Google Shape;463;p3">
              <a:extLst>
                <a:ext uri="{FF2B5EF4-FFF2-40B4-BE49-F238E27FC236}">
                  <a16:creationId xmlns:a16="http://schemas.microsoft.com/office/drawing/2014/main" id="{87A539C3-45BC-C040-9C09-93101465FAB8}"/>
                </a:ext>
              </a:extLst>
            </p:cNvPr>
            <p:cNvSpPr/>
            <p:nvPr/>
          </p:nvSpPr>
          <p:spPr>
            <a:xfrm>
              <a:off x="4317" y="2653"/>
              <a:ext cx="17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" name="Google Shape;464;p3">
              <a:extLst>
                <a:ext uri="{FF2B5EF4-FFF2-40B4-BE49-F238E27FC236}">
                  <a16:creationId xmlns:a16="http://schemas.microsoft.com/office/drawing/2014/main" id="{ED92E858-EC94-4949-91BB-FF0C9263E9A9}"/>
                </a:ext>
              </a:extLst>
            </p:cNvPr>
            <p:cNvSpPr/>
            <p:nvPr/>
          </p:nvSpPr>
          <p:spPr>
            <a:xfrm>
              <a:off x="4405" y="2773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" name="Google Shape;465;p3">
              <a:extLst>
                <a:ext uri="{FF2B5EF4-FFF2-40B4-BE49-F238E27FC236}">
                  <a16:creationId xmlns:a16="http://schemas.microsoft.com/office/drawing/2014/main" id="{39BB863E-1215-544D-8ECA-1E973EE4ED5D}"/>
                </a:ext>
              </a:extLst>
            </p:cNvPr>
            <p:cNvSpPr/>
            <p:nvPr/>
          </p:nvSpPr>
          <p:spPr>
            <a:xfrm>
              <a:off x="4551" y="2623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" name="Google Shape;466;p3">
              <a:extLst>
                <a:ext uri="{FF2B5EF4-FFF2-40B4-BE49-F238E27FC236}">
                  <a16:creationId xmlns:a16="http://schemas.microsoft.com/office/drawing/2014/main" id="{562BB811-EB1B-DF4D-8177-809BEC1E2788}"/>
                </a:ext>
              </a:extLst>
            </p:cNvPr>
            <p:cNvSpPr/>
            <p:nvPr/>
          </p:nvSpPr>
          <p:spPr>
            <a:xfrm>
              <a:off x="4508" y="2729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" name="Google Shape;467;p3">
              <a:extLst>
                <a:ext uri="{FF2B5EF4-FFF2-40B4-BE49-F238E27FC236}">
                  <a16:creationId xmlns:a16="http://schemas.microsoft.com/office/drawing/2014/main" id="{CE465840-3040-684B-9E24-72D125931C4C}"/>
                </a:ext>
              </a:extLst>
            </p:cNvPr>
            <p:cNvSpPr/>
            <p:nvPr/>
          </p:nvSpPr>
          <p:spPr>
            <a:xfrm>
              <a:off x="4498" y="2820"/>
              <a:ext cx="18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" name="Google Shape;468;p3">
              <a:extLst>
                <a:ext uri="{FF2B5EF4-FFF2-40B4-BE49-F238E27FC236}">
                  <a16:creationId xmlns:a16="http://schemas.microsoft.com/office/drawing/2014/main" id="{10203EB2-3F59-9F4B-A70D-9687DADE822A}"/>
                </a:ext>
              </a:extLst>
            </p:cNvPr>
            <p:cNvSpPr/>
            <p:nvPr/>
          </p:nvSpPr>
          <p:spPr>
            <a:xfrm>
              <a:off x="4530" y="2891"/>
              <a:ext cx="19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0" name="Google Shape;469;p3">
              <a:extLst>
                <a:ext uri="{FF2B5EF4-FFF2-40B4-BE49-F238E27FC236}">
                  <a16:creationId xmlns:a16="http://schemas.microsoft.com/office/drawing/2014/main" id="{25B17121-29CB-114C-B498-A1D21FDF2259}"/>
                </a:ext>
              </a:extLst>
            </p:cNvPr>
            <p:cNvSpPr/>
            <p:nvPr/>
          </p:nvSpPr>
          <p:spPr>
            <a:xfrm>
              <a:off x="4685" y="2970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" name="Google Shape;470;p3">
              <a:extLst>
                <a:ext uri="{FF2B5EF4-FFF2-40B4-BE49-F238E27FC236}">
                  <a16:creationId xmlns:a16="http://schemas.microsoft.com/office/drawing/2014/main" id="{3D88F3E4-BE19-5443-87AC-94F3D0D03EB9}"/>
                </a:ext>
              </a:extLst>
            </p:cNvPr>
            <p:cNvSpPr/>
            <p:nvPr/>
          </p:nvSpPr>
          <p:spPr>
            <a:xfrm>
              <a:off x="4822" y="2949"/>
              <a:ext cx="17" cy="18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" name="Google Shape;471;p3">
              <a:extLst>
                <a:ext uri="{FF2B5EF4-FFF2-40B4-BE49-F238E27FC236}">
                  <a16:creationId xmlns:a16="http://schemas.microsoft.com/office/drawing/2014/main" id="{770B7763-8D55-B047-8501-2F588363D844}"/>
                </a:ext>
              </a:extLst>
            </p:cNvPr>
            <p:cNvSpPr/>
            <p:nvPr/>
          </p:nvSpPr>
          <p:spPr>
            <a:xfrm>
              <a:off x="4931" y="2855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" name="Google Shape;472;p3">
              <a:extLst>
                <a:ext uri="{FF2B5EF4-FFF2-40B4-BE49-F238E27FC236}">
                  <a16:creationId xmlns:a16="http://schemas.microsoft.com/office/drawing/2014/main" id="{0BDD51A4-E541-2E4D-AA04-85A31B761ABD}"/>
                </a:ext>
              </a:extLst>
            </p:cNvPr>
            <p:cNvSpPr/>
            <p:nvPr/>
          </p:nvSpPr>
          <p:spPr>
            <a:xfrm>
              <a:off x="5218" y="2850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" name="Google Shape;473;p3">
              <a:extLst>
                <a:ext uri="{FF2B5EF4-FFF2-40B4-BE49-F238E27FC236}">
                  <a16:creationId xmlns:a16="http://schemas.microsoft.com/office/drawing/2014/main" id="{367753F6-3B6B-C544-A4CF-989C4EB5C83E}"/>
                </a:ext>
              </a:extLst>
            </p:cNvPr>
            <p:cNvSpPr/>
            <p:nvPr/>
          </p:nvSpPr>
          <p:spPr>
            <a:xfrm>
              <a:off x="5172" y="3003"/>
              <a:ext cx="17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" name="Google Shape;474;p3">
              <a:extLst>
                <a:ext uri="{FF2B5EF4-FFF2-40B4-BE49-F238E27FC236}">
                  <a16:creationId xmlns:a16="http://schemas.microsoft.com/office/drawing/2014/main" id="{51204A2F-B3D3-D34D-A651-DDE88D73A134}"/>
                </a:ext>
              </a:extLst>
            </p:cNvPr>
            <p:cNvSpPr/>
            <p:nvPr/>
          </p:nvSpPr>
          <p:spPr>
            <a:xfrm>
              <a:off x="5072" y="3031"/>
              <a:ext cx="18" cy="18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" name="Google Shape;475;p3">
              <a:extLst>
                <a:ext uri="{FF2B5EF4-FFF2-40B4-BE49-F238E27FC236}">
                  <a16:creationId xmlns:a16="http://schemas.microsoft.com/office/drawing/2014/main" id="{9371F718-A51A-D24E-A7C7-761F728F867B}"/>
                </a:ext>
              </a:extLst>
            </p:cNvPr>
            <p:cNvSpPr/>
            <p:nvPr/>
          </p:nvSpPr>
          <p:spPr>
            <a:xfrm>
              <a:off x="5038" y="3038"/>
              <a:ext cx="19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" name="Google Shape;476;p3">
              <a:extLst>
                <a:ext uri="{FF2B5EF4-FFF2-40B4-BE49-F238E27FC236}">
                  <a16:creationId xmlns:a16="http://schemas.microsoft.com/office/drawing/2014/main" id="{BA1A968C-E3F2-E846-8B4F-BBC469B4A812}"/>
                </a:ext>
              </a:extLst>
            </p:cNvPr>
            <p:cNvSpPr/>
            <p:nvPr/>
          </p:nvSpPr>
          <p:spPr>
            <a:xfrm>
              <a:off x="5019" y="2979"/>
              <a:ext cx="19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" name="Google Shape;477;p3">
              <a:extLst>
                <a:ext uri="{FF2B5EF4-FFF2-40B4-BE49-F238E27FC236}">
                  <a16:creationId xmlns:a16="http://schemas.microsoft.com/office/drawing/2014/main" id="{7E2372E0-DFB4-5C47-9F78-AB9FE42D91CE}"/>
                </a:ext>
              </a:extLst>
            </p:cNvPr>
            <p:cNvSpPr/>
            <p:nvPr/>
          </p:nvSpPr>
          <p:spPr>
            <a:xfrm>
              <a:off x="5006" y="3011"/>
              <a:ext cx="19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" name="Google Shape;478;p3">
              <a:extLst>
                <a:ext uri="{FF2B5EF4-FFF2-40B4-BE49-F238E27FC236}">
                  <a16:creationId xmlns:a16="http://schemas.microsoft.com/office/drawing/2014/main" id="{46328201-3487-DF46-9832-E48AEAAB6C3D}"/>
                </a:ext>
              </a:extLst>
            </p:cNvPr>
            <p:cNvSpPr/>
            <p:nvPr/>
          </p:nvSpPr>
          <p:spPr>
            <a:xfrm>
              <a:off x="5088" y="3202"/>
              <a:ext cx="18" cy="17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479;p3">
              <a:extLst>
                <a:ext uri="{FF2B5EF4-FFF2-40B4-BE49-F238E27FC236}">
                  <a16:creationId xmlns:a16="http://schemas.microsoft.com/office/drawing/2014/main" id="{E79CBD42-EEC6-124F-BA15-3771DCB1C01F}"/>
                </a:ext>
              </a:extLst>
            </p:cNvPr>
            <p:cNvSpPr/>
            <p:nvPr/>
          </p:nvSpPr>
          <p:spPr>
            <a:xfrm>
              <a:off x="5211" y="3202"/>
              <a:ext cx="18" cy="18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" name="Google Shape;480;p3">
              <a:extLst>
                <a:ext uri="{FF2B5EF4-FFF2-40B4-BE49-F238E27FC236}">
                  <a16:creationId xmlns:a16="http://schemas.microsoft.com/office/drawing/2014/main" id="{3125C1ED-476B-3941-B71E-B65CF090AD2C}"/>
                </a:ext>
              </a:extLst>
            </p:cNvPr>
            <p:cNvSpPr/>
            <p:nvPr/>
          </p:nvSpPr>
          <p:spPr>
            <a:xfrm>
              <a:off x="3144" y="3267"/>
              <a:ext cx="277" cy="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Libre Franklin"/>
                <a:buNone/>
              </a:pPr>
              <a:r>
                <a:rPr lang="pt-BR" sz="700" b="0" i="0" u="none" strike="noStrike" cap="none" dirty="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Clientes</a:t>
              </a:r>
              <a:endParaRPr lang="pt-BR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481;p3">
              <a:extLst>
                <a:ext uri="{FF2B5EF4-FFF2-40B4-BE49-F238E27FC236}">
                  <a16:creationId xmlns:a16="http://schemas.microsoft.com/office/drawing/2014/main" id="{DEE1C347-2C14-3549-BC15-7645765FD639}"/>
                </a:ext>
              </a:extLst>
            </p:cNvPr>
            <p:cNvSpPr/>
            <p:nvPr/>
          </p:nvSpPr>
          <p:spPr>
            <a:xfrm>
              <a:off x="3455" y="3272"/>
              <a:ext cx="8" cy="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Libre Franklin"/>
                <a:buNone/>
              </a:pPr>
              <a:r>
                <a:rPr lang="pt-BR" sz="400" b="0" i="0" u="none" strike="noStrike" cap="none" dirty="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</a:t>
              </a:r>
              <a:endPara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482;p3">
              <a:extLst>
                <a:ext uri="{FF2B5EF4-FFF2-40B4-BE49-F238E27FC236}">
                  <a16:creationId xmlns:a16="http://schemas.microsoft.com/office/drawing/2014/main" id="{AA533B4A-FBF8-EC40-815B-1DC476460FC9}"/>
                </a:ext>
              </a:extLst>
            </p:cNvPr>
            <p:cNvSpPr/>
            <p:nvPr/>
          </p:nvSpPr>
          <p:spPr>
            <a:xfrm>
              <a:off x="3144" y="3355"/>
              <a:ext cx="554" cy="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Libre Franklin"/>
                <a:buNone/>
              </a:pPr>
              <a:r>
                <a:rPr lang="pt-BR" sz="700" b="0" i="0" u="none" strike="noStrike" cap="none" dirty="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Escritórios</a:t>
              </a:r>
              <a:endParaRPr lang="pt-BR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483;p3">
              <a:extLst>
                <a:ext uri="{FF2B5EF4-FFF2-40B4-BE49-F238E27FC236}">
                  <a16:creationId xmlns:a16="http://schemas.microsoft.com/office/drawing/2014/main" id="{684EA179-CD3B-0F4F-A38B-8802095944CC}"/>
                </a:ext>
              </a:extLst>
            </p:cNvPr>
            <p:cNvSpPr/>
            <p:nvPr/>
          </p:nvSpPr>
          <p:spPr>
            <a:xfrm>
              <a:off x="3630" y="3313"/>
              <a:ext cx="8" cy="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Libre Franklin"/>
                <a:buNone/>
              </a:pPr>
              <a:r>
                <a:rPr lang="pt-BR" sz="400" b="0" i="0" u="none" strike="noStrike" cap="none" dirty="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</a:t>
              </a:r>
              <a:endPara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484;p3">
              <a:extLst>
                <a:ext uri="{FF2B5EF4-FFF2-40B4-BE49-F238E27FC236}">
                  <a16:creationId xmlns:a16="http://schemas.microsoft.com/office/drawing/2014/main" id="{82A4906D-0FBD-2847-8191-C5E7854E63AB}"/>
                </a:ext>
              </a:extLst>
            </p:cNvPr>
            <p:cNvSpPr/>
            <p:nvPr/>
          </p:nvSpPr>
          <p:spPr>
            <a:xfrm>
              <a:off x="3660" y="3235"/>
              <a:ext cx="19" cy="19"/>
            </a:xfrm>
            <a:prstGeom prst="ellipse">
              <a:avLst/>
            </a:prstGeom>
            <a:solidFill>
              <a:srgbClr val="F3953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42" name="CuadroTexto 441">
            <a:extLst>
              <a:ext uri="{FF2B5EF4-FFF2-40B4-BE49-F238E27FC236}">
                <a16:creationId xmlns:a16="http://schemas.microsoft.com/office/drawing/2014/main" id="{9A818A5D-AA3A-264E-B18E-78C0ABE4E7B9}"/>
              </a:ext>
            </a:extLst>
          </p:cNvPr>
          <p:cNvSpPr txBox="1"/>
          <p:nvPr/>
        </p:nvSpPr>
        <p:spPr>
          <a:xfrm>
            <a:off x="179220" y="877684"/>
            <a:ext cx="857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+mj-lt"/>
              </a:rPr>
              <a:t>Conhecemos em detalhe as especificidades dos mercados de energia</a:t>
            </a:r>
          </a:p>
        </p:txBody>
      </p:sp>
      <p:grpSp>
        <p:nvGrpSpPr>
          <p:cNvPr id="437" name="Grupo 436">
            <a:extLst>
              <a:ext uri="{FF2B5EF4-FFF2-40B4-BE49-F238E27FC236}">
                <a16:creationId xmlns:a16="http://schemas.microsoft.com/office/drawing/2014/main" id="{3C352C99-DB88-694F-BE63-05035C7C53C6}"/>
              </a:ext>
            </a:extLst>
          </p:cNvPr>
          <p:cNvGrpSpPr/>
          <p:nvPr/>
        </p:nvGrpSpPr>
        <p:grpSpPr>
          <a:xfrm>
            <a:off x="5730205" y="2398449"/>
            <a:ext cx="3205193" cy="2472838"/>
            <a:chOff x="5486655" y="2398449"/>
            <a:chExt cx="3205193" cy="2472838"/>
          </a:xfrm>
        </p:grpSpPr>
        <p:grpSp>
          <p:nvGrpSpPr>
            <p:cNvPr id="438" name="Grupo 437">
              <a:extLst>
                <a:ext uri="{FF2B5EF4-FFF2-40B4-BE49-F238E27FC236}">
                  <a16:creationId xmlns:a16="http://schemas.microsoft.com/office/drawing/2014/main" id="{DE6A097F-970F-2342-AFFD-FFAE89C87E81}"/>
                </a:ext>
              </a:extLst>
            </p:cNvPr>
            <p:cNvGrpSpPr/>
            <p:nvPr/>
          </p:nvGrpSpPr>
          <p:grpSpPr>
            <a:xfrm>
              <a:off x="5486655" y="2398449"/>
              <a:ext cx="3205193" cy="2472838"/>
              <a:chOff x="2093205" y="1337300"/>
              <a:chExt cx="6887873" cy="5380407"/>
            </a:xfrm>
          </p:grpSpPr>
          <p:graphicFrame>
            <p:nvGraphicFramePr>
              <p:cNvPr id="439" name="Gráfico 438">
                <a:extLst>
                  <a:ext uri="{FF2B5EF4-FFF2-40B4-BE49-F238E27FC236}">
                    <a16:creationId xmlns:a16="http://schemas.microsoft.com/office/drawing/2014/main" id="{939CFA22-CE3F-F74E-B7A5-09347F42AA07}"/>
                  </a:ext>
                </a:extLst>
              </p:cNvPr>
              <p:cNvGraphicFramePr/>
              <p:nvPr/>
            </p:nvGraphicFramePr>
            <p:xfrm>
              <a:off x="2093205" y="1337300"/>
              <a:ext cx="6887873" cy="53804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40" name="Elipse 439">
                <a:extLst>
                  <a:ext uri="{FF2B5EF4-FFF2-40B4-BE49-F238E27FC236}">
                    <a16:creationId xmlns:a16="http://schemas.microsoft.com/office/drawing/2014/main" id="{54C54795-0608-C448-8BA8-ACB6B34236FF}"/>
                  </a:ext>
                </a:extLst>
              </p:cNvPr>
              <p:cNvSpPr/>
              <p:nvPr/>
            </p:nvSpPr>
            <p:spPr bwMode="auto">
              <a:xfrm>
                <a:off x="4203802" y="2684935"/>
                <a:ext cx="2582898" cy="258289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Roboto Black" pitchFamily="2" charset="0"/>
                  <a:ea typeface="Roboto Black" pitchFamily="2" charset="0"/>
                </a:endParaRPr>
              </a:p>
            </p:txBody>
          </p:sp>
          <p:sp>
            <p:nvSpPr>
              <p:cNvPr id="443" name="CuadroTexto 442">
                <a:extLst>
                  <a:ext uri="{FF2B5EF4-FFF2-40B4-BE49-F238E27FC236}">
                    <a16:creationId xmlns:a16="http://schemas.microsoft.com/office/drawing/2014/main" id="{3FA77BCB-8DE7-1F48-9674-CD5D3BEA2E0C}"/>
                  </a:ext>
                </a:extLst>
              </p:cNvPr>
              <p:cNvSpPr txBox="1"/>
              <p:nvPr/>
            </p:nvSpPr>
            <p:spPr>
              <a:xfrm rot="17940528">
                <a:off x="2777033" y="2897419"/>
                <a:ext cx="2368170" cy="52378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pt-BR" sz="1200">
                    <a:solidFill>
                      <a:schemeClr val="bg1"/>
                    </a:solidFill>
                    <a:latin typeface="Roboto Black" pitchFamily="2" charset="0"/>
                    <a:ea typeface="Roboto Black" pitchFamily="2" charset="0"/>
                  </a:rPr>
                  <a:t>TÉCNICOS</a:t>
                </a:r>
                <a:endParaRPr lang="pt-BR" sz="1200" b="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</a:endParaRPr>
              </a:p>
            </p:txBody>
          </p:sp>
          <p:sp>
            <p:nvSpPr>
              <p:cNvPr id="444" name="CuadroTexto 443">
                <a:extLst>
                  <a:ext uri="{FF2B5EF4-FFF2-40B4-BE49-F238E27FC236}">
                    <a16:creationId xmlns:a16="http://schemas.microsoft.com/office/drawing/2014/main" id="{794F64E9-8CBC-7B4B-A1AC-4F2113D08AFD}"/>
                  </a:ext>
                </a:extLst>
              </p:cNvPr>
              <p:cNvSpPr txBox="1"/>
              <p:nvPr/>
            </p:nvSpPr>
            <p:spPr>
              <a:xfrm rot="3919667">
                <a:off x="5298096" y="3036847"/>
                <a:ext cx="3416398" cy="52378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pt-BR" sz="1200" b="0" dirty="0">
                    <a:solidFill>
                      <a:schemeClr val="bg1"/>
                    </a:solidFill>
                    <a:latin typeface="Roboto Black" pitchFamily="2" charset="0"/>
                    <a:ea typeface="Roboto Black" pitchFamily="2" charset="0"/>
                  </a:rPr>
                  <a:t>ECONÓMICOS</a:t>
                </a:r>
              </a:p>
            </p:txBody>
          </p:sp>
          <p:sp>
            <p:nvSpPr>
              <p:cNvPr id="445" name="CuadroTexto 444">
                <a:extLst>
                  <a:ext uri="{FF2B5EF4-FFF2-40B4-BE49-F238E27FC236}">
                    <a16:creationId xmlns:a16="http://schemas.microsoft.com/office/drawing/2014/main" id="{5124E697-332D-4344-99E0-EEAC1969A57B}"/>
                  </a:ext>
                </a:extLst>
              </p:cNvPr>
              <p:cNvSpPr txBox="1"/>
              <p:nvPr/>
            </p:nvSpPr>
            <p:spPr>
              <a:xfrm>
                <a:off x="3758367" y="5344671"/>
                <a:ext cx="3489002" cy="52378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pt-BR" sz="1200" b="0" dirty="0">
                    <a:solidFill>
                      <a:schemeClr val="bg1"/>
                    </a:solidFill>
                    <a:latin typeface="Roboto Black" pitchFamily="2" charset="0"/>
                    <a:ea typeface="Roboto Black" pitchFamily="2" charset="0"/>
                  </a:rPr>
                  <a:t>REGULATÓRIOS</a:t>
                </a:r>
              </a:p>
            </p:txBody>
          </p:sp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FC32386-3046-554A-9B83-67588BD367BC}"/>
                </a:ext>
              </a:extLst>
            </p:cNvPr>
            <p:cNvSpPr txBox="1"/>
            <p:nvPr/>
          </p:nvSpPr>
          <p:spPr>
            <a:xfrm>
              <a:off x="6493692" y="3417180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/>
                <a:t>PLATAFORMA</a:t>
              </a:r>
            </a:p>
            <a:p>
              <a:pPr algn="ctr"/>
              <a:r>
                <a:rPr lang="pt-BR" sz="1000"/>
                <a:t>INTEGRAL</a:t>
              </a:r>
              <a:endParaRPr lang="pt-BR" sz="1000" dirty="0"/>
            </a:p>
          </p:txBody>
        </p:sp>
      </p:grpSp>
      <p:sp>
        <p:nvSpPr>
          <p:cNvPr id="446" name="CuadroTexto 445">
            <a:extLst>
              <a:ext uri="{FF2B5EF4-FFF2-40B4-BE49-F238E27FC236}">
                <a16:creationId xmlns:a16="http://schemas.microsoft.com/office/drawing/2014/main" id="{7E1E5732-8F09-924D-B3D1-53B6BEE531EA}"/>
              </a:ext>
            </a:extLst>
          </p:cNvPr>
          <p:cNvSpPr txBox="1"/>
          <p:nvPr/>
        </p:nvSpPr>
        <p:spPr>
          <a:xfrm rot="16200000">
            <a:off x="-304802" y="4011492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1"/>
                </a:solidFill>
              </a:rPr>
              <a:t>ABRANGÊNCIA</a:t>
            </a:r>
          </a:p>
        </p:txBody>
      </p:sp>
      <p:cxnSp>
        <p:nvCxnSpPr>
          <p:cNvPr id="448" name="Conector recto 447">
            <a:extLst>
              <a:ext uri="{FF2B5EF4-FFF2-40B4-BE49-F238E27FC236}">
                <a16:creationId xmlns:a16="http://schemas.microsoft.com/office/drawing/2014/main" id="{02EB83A0-0364-9D4F-B0F4-37DB2B0D51DB}"/>
              </a:ext>
            </a:extLst>
          </p:cNvPr>
          <p:cNvCxnSpPr/>
          <p:nvPr/>
        </p:nvCxnSpPr>
        <p:spPr>
          <a:xfrm>
            <a:off x="496293" y="2529069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CuadroTexto 448">
            <a:extLst>
              <a:ext uri="{FF2B5EF4-FFF2-40B4-BE49-F238E27FC236}">
                <a16:creationId xmlns:a16="http://schemas.microsoft.com/office/drawing/2014/main" id="{D45FC568-121F-A641-B53E-2C5E8C59F6AC}"/>
              </a:ext>
            </a:extLst>
          </p:cNvPr>
          <p:cNvSpPr txBox="1"/>
          <p:nvPr/>
        </p:nvSpPr>
        <p:spPr>
          <a:xfrm rot="16200000">
            <a:off x="5155014" y="4081089"/>
            <a:ext cx="1013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1"/>
                </a:solidFill>
              </a:rPr>
              <a:t>SOLUÇÕES</a:t>
            </a:r>
          </a:p>
        </p:txBody>
      </p:sp>
      <p:cxnSp>
        <p:nvCxnSpPr>
          <p:cNvPr id="450" name="Conector recto 449">
            <a:extLst>
              <a:ext uri="{FF2B5EF4-FFF2-40B4-BE49-F238E27FC236}">
                <a16:creationId xmlns:a16="http://schemas.microsoft.com/office/drawing/2014/main" id="{33F9B499-253F-AA45-90C9-E849ED86D4AF}"/>
              </a:ext>
            </a:extLst>
          </p:cNvPr>
          <p:cNvCxnSpPr/>
          <p:nvPr/>
        </p:nvCxnSpPr>
        <p:spPr>
          <a:xfrm>
            <a:off x="5816901" y="2529069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75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72775" y="1137815"/>
            <a:ext cx="8569274" cy="3564743"/>
          </a:xfrm>
        </p:spPr>
        <p:txBody>
          <a:bodyPr/>
          <a:lstStyle/>
          <a:p>
            <a:pPr algn="just"/>
            <a:r>
              <a:rPr lang="pt-BR" sz="1600" dirty="0"/>
              <a:t>O concedente defende os interesses do Estado como proprietário dos ativos e/ou direitos.</a:t>
            </a:r>
          </a:p>
          <a:p>
            <a:pPr algn="just"/>
            <a:r>
              <a:rPr lang="pt-BR" sz="1600" dirty="0"/>
              <a:t>O regulador defende a “integridade” do negócio regulado e o equilíbrio entre as partes, sujeito às condições que limitam a captura de rendas monopolistas.</a:t>
            </a:r>
          </a:p>
          <a:p>
            <a:pPr lvl="1" algn="just"/>
            <a:r>
              <a:rPr lang="pt-BR" sz="1600" dirty="0"/>
              <a:t>É a Autoridade de Execução do arcabouço regulatório (a autoridade supervisora – Superintendência- ​​pode ser outra):</a:t>
            </a:r>
          </a:p>
          <a:p>
            <a:pPr lvl="2" algn="just"/>
            <a:r>
              <a:rPr lang="pt-BR" u="sng" dirty="0"/>
              <a:t>Não defende os interesses dos usuários (é assunto para outras instituições públicas e organizações privadas que o fazem). </a:t>
            </a:r>
            <a:r>
              <a:rPr lang="pt-BR" dirty="0"/>
              <a:t>Nós entendemos que no Brasil existem:</a:t>
            </a:r>
          </a:p>
          <a:p>
            <a:pPr lvl="3" algn="just"/>
            <a:r>
              <a:rPr lang="pt-BR" dirty="0"/>
              <a:t>Fundação de Proteção e Defesa do Consumidor – Procon. (vinculada a Secretaria de Justiça e Cidadania de cada estado).</a:t>
            </a:r>
          </a:p>
          <a:p>
            <a:pPr lvl="3" algn="just"/>
            <a:r>
              <a:rPr lang="pt-BR" dirty="0"/>
              <a:t>Secretaria do Direito Econômico do Ministério da Justiça que engloba o CADE (Conselho Administrativo de Defesa Econômica) – Defesa da livre concorrência.</a:t>
            </a:r>
          </a:p>
          <a:p>
            <a:pPr lvl="3" algn="just"/>
            <a:r>
              <a:rPr lang="pt-BR" dirty="0"/>
              <a:t>Secretaria Nacional do Consumidor (</a:t>
            </a:r>
            <a:r>
              <a:rPr lang="pt-BR" dirty="0" err="1"/>
              <a:t>Senacon</a:t>
            </a:r>
            <a:r>
              <a:rPr lang="pt-BR" dirty="0"/>
              <a:t>) do Ministério da Justiça.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411510"/>
            <a:ext cx="8569274" cy="576064"/>
          </a:xfrm>
        </p:spPr>
        <p:txBody>
          <a:bodyPr/>
          <a:lstStyle/>
          <a:p>
            <a:r>
              <a:rPr lang="pt-BR" b="1" dirty="0"/>
              <a:t>Regulação do serviço vs. defesa dos interesses dos usuários (1/3)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403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77887" y="1059582"/>
            <a:ext cx="8569274" cy="34567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600" dirty="0"/>
              <a:t>Alguns dos erros cometidos na Argentina (i/</a:t>
            </a:r>
            <a:r>
              <a:rPr lang="pt-BR" sz="1600" dirty="0" err="1"/>
              <a:t>ii</a:t>
            </a:r>
            <a:r>
              <a:rPr lang="pt-BR" sz="1600" dirty="0"/>
              <a:t>):</a:t>
            </a:r>
          </a:p>
          <a:p>
            <a:pPr lvl="1" algn="just"/>
            <a:r>
              <a:rPr lang="pt-BR" sz="1600" dirty="0"/>
              <a:t>Órgão regulador (ENARGAS) como defensor dos interesses dos usuários.</a:t>
            </a:r>
          </a:p>
          <a:p>
            <a:pPr lvl="2" algn="just"/>
            <a:r>
              <a:rPr lang="pt-BR" dirty="0"/>
              <a:t>Por ausência da entidade especializada, desde um principio esteve obrigado a representar aos usuários :</a:t>
            </a:r>
          </a:p>
          <a:p>
            <a:pPr lvl="3" algn="just"/>
            <a:r>
              <a:rPr lang="pt-BR" dirty="0"/>
              <a:t>Por falta de definições orgânicas ou orçamentos correspondentes.</a:t>
            </a:r>
          </a:p>
          <a:p>
            <a:pPr lvl="3" algn="just"/>
            <a:r>
              <a:rPr lang="pt-BR" dirty="0"/>
              <a:t>Nunca fizeram parte do Ministério Público ou de órgãos estaduais de defesa do consumidor.</a:t>
            </a:r>
          </a:p>
          <a:p>
            <a:pPr lvl="3" algn="just"/>
            <a:r>
              <a:rPr lang="pt-BR" dirty="0"/>
              <a:t>Existem ONGS que adotarem o rol de defesa dos usuários sem orçamento formalizado pra tal fim.</a:t>
            </a:r>
          </a:p>
          <a:p>
            <a:pPr lvl="1" algn="just"/>
            <a:r>
              <a:rPr lang="pt-BR" sz="1600" dirty="0"/>
              <a:t>Órgãos reguladores como aríetes de ação política e sujeitos a interesses partidários.</a:t>
            </a:r>
          </a:p>
          <a:p>
            <a:pPr lvl="2" algn="just"/>
            <a:r>
              <a:rPr lang="pt-BR" dirty="0"/>
              <a:t>Processos regulatórios considerando o interesse político do momento.</a:t>
            </a:r>
          </a:p>
          <a:p>
            <a:pPr marL="756000" lvl="3" indent="0" algn="just">
              <a:buNone/>
            </a:pPr>
            <a:r>
              <a:rPr lang="pt-BR" dirty="0">
                <a:solidFill>
                  <a:srgbClr val="1189CA"/>
                </a:solidFill>
              </a:rPr>
              <a:t>https://www.cronista.com/economia-politica/tarifas-de-gas-la-campora-suba-unica-7-cuando/</a:t>
            </a:r>
          </a:p>
          <a:p>
            <a:pPr lvl="2" algn="just"/>
            <a:r>
              <a:rPr lang="pt-BR" dirty="0"/>
              <a:t>As capacidades técnicas dos órgãos reguladores foram relegadas.</a:t>
            </a:r>
            <a:endParaRPr lang="es-AR" dirty="0">
              <a:solidFill>
                <a:schemeClr val="accent5"/>
              </a:solidFill>
            </a:endParaRPr>
          </a:p>
          <a:p>
            <a:pPr algn="just"/>
            <a:endParaRPr lang="pt-BR" sz="1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411510"/>
            <a:ext cx="8064896" cy="756890"/>
          </a:xfrm>
        </p:spPr>
        <p:txBody>
          <a:bodyPr/>
          <a:lstStyle/>
          <a:p>
            <a:pPr marL="449263" indent="-361950"/>
            <a:r>
              <a:rPr lang="pt-BR" b="1" dirty="0"/>
              <a:t>Regulação do serviço vs. defesa dos interesses dos usuários (2/3)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4988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2499" y="1059582"/>
            <a:ext cx="8569274" cy="338472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600" dirty="0"/>
              <a:t>Alguns dos erros cometidos na Argentina (</a:t>
            </a:r>
            <a:r>
              <a:rPr lang="pt-BR" sz="1600" dirty="0" err="1"/>
              <a:t>ii</a:t>
            </a:r>
            <a:r>
              <a:rPr lang="pt-BR" sz="1600" dirty="0"/>
              <a:t>/</a:t>
            </a:r>
            <a:r>
              <a:rPr lang="pt-BR" sz="1600" dirty="0" err="1"/>
              <a:t>ii</a:t>
            </a:r>
            <a:r>
              <a:rPr lang="pt-BR" sz="1600" dirty="0"/>
              <a:t>):</a:t>
            </a:r>
          </a:p>
          <a:p>
            <a:pPr lvl="1" algn="just"/>
            <a:r>
              <a:rPr lang="pt-BR" sz="1600" dirty="0"/>
              <a:t>Uso das tarifas reguladas do serviço como política de renda e/ou subsídio.</a:t>
            </a:r>
          </a:p>
          <a:p>
            <a:pPr lvl="2" algn="just"/>
            <a:r>
              <a:rPr lang="pt-BR" dirty="0"/>
              <a:t>Perda da relação entre os custos, suficiência financeira e as tarifas reguladas do serviço.</a:t>
            </a:r>
          </a:p>
          <a:p>
            <a:pPr lvl="2" algn="just"/>
            <a:r>
              <a:rPr lang="pt-BR" dirty="0"/>
              <a:t>Uso das tarifas como vetor anti-inflacionário.</a:t>
            </a:r>
          </a:p>
          <a:p>
            <a:pPr lvl="2" algn="just"/>
            <a:r>
              <a:rPr lang="pt-BR" dirty="0"/>
              <a:t>Consequente necessidade de adotar fontes alternativas de financiamento para garantir os investimentos necessários para a prestação do serviço.</a:t>
            </a:r>
          </a:p>
          <a:p>
            <a:pPr lvl="2" algn="just"/>
            <a:r>
              <a:rPr lang="pt-BR" dirty="0"/>
              <a:t>Aproveitamento político dos investimentos financiados com fundos públicos e a correspondente contratação de obras de infraestrutura para T&amp;D :</a:t>
            </a:r>
          </a:p>
          <a:p>
            <a:pPr lvl="3" algn="just"/>
            <a:r>
              <a:rPr lang="pt-BR" dirty="0"/>
              <a:t>Preços contratados de difícil verificação.</a:t>
            </a:r>
          </a:p>
          <a:p>
            <a:pPr lvl="3" algn="just"/>
            <a:r>
              <a:rPr lang="pt-BR" dirty="0"/>
              <a:t>Problemas de execução do financiamento.</a:t>
            </a:r>
          </a:p>
          <a:p>
            <a:pPr lvl="3" algn="just"/>
            <a:r>
              <a:rPr lang="pt-BR" dirty="0"/>
              <a:t>Provedores nem sempre adequados.</a:t>
            </a:r>
          </a:p>
          <a:p>
            <a:pPr lvl="3" algn="just"/>
            <a:r>
              <a:rPr lang="pt-BR" dirty="0"/>
              <a:t>Corrupção potencial e efetiva.</a:t>
            </a:r>
          </a:p>
          <a:p>
            <a:pPr lvl="2"/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411510"/>
            <a:ext cx="8064896" cy="432048"/>
          </a:xfrm>
        </p:spPr>
        <p:txBody>
          <a:bodyPr/>
          <a:lstStyle/>
          <a:p>
            <a:pPr marL="449263" indent="-361950"/>
            <a:r>
              <a:rPr lang="pt-BR" b="1" dirty="0"/>
              <a:t>Regulação do serviço vs. defesa dos interesses dos usuários (3/3)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891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9039" y="915566"/>
            <a:ext cx="8569274" cy="3060340"/>
          </a:xfrm>
        </p:spPr>
        <p:txBody>
          <a:bodyPr>
            <a:normAutofit/>
          </a:bodyPr>
          <a:lstStyle/>
          <a:p>
            <a:r>
              <a:rPr lang="pt-BR" sz="1600" b="1" dirty="0"/>
              <a:t>Definição de empresas reguladas</a:t>
            </a:r>
          </a:p>
          <a:p>
            <a:pPr lvl="1" algn="just"/>
            <a:r>
              <a:rPr lang="pt-BR" sz="1600" dirty="0"/>
              <a:t>São empresas que prestam serviço público com características de monopólio natural (“subaditividade” de custos).</a:t>
            </a:r>
          </a:p>
          <a:p>
            <a:pPr lvl="1" algn="just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separação da comercialização da “commodity” é um passo conveniente para não aplicar limites à lucratividade no setor regulamentado. Evita a superestimação da receita regulamentada e, consequentemente, a aplicação de limites de rentabilidade a negócios não regulamentados.</a:t>
            </a:r>
          </a:p>
          <a:p>
            <a:pPr lvl="1"/>
            <a:r>
              <a:rPr lang="pt-BR" sz="1600" dirty="0"/>
              <a:t>Exclusividade na atividade comercial vs. acesso livre; </a:t>
            </a:r>
            <a:r>
              <a:rPr lang="pt-B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 a competição predatória</a:t>
            </a:r>
            <a:r>
              <a:rPr lang="pt-BR" sz="1600" dirty="0"/>
              <a:t>.</a:t>
            </a:r>
            <a:endParaRPr lang="es-AR" sz="1600" dirty="0"/>
          </a:p>
          <a:p>
            <a:pPr lvl="1"/>
            <a:r>
              <a:rPr lang="pt-BR" sz="1600" dirty="0"/>
              <a:t>Níveis de “acesso livre”; prioridade e exclusividade.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411510"/>
            <a:ext cx="8424936" cy="756890"/>
          </a:xfrm>
        </p:spPr>
        <p:txBody>
          <a:bodyPr/>
          <a:lstStyle/>
          <a:p>
            <a:pPr marL="449263" indent="-361950"/>
            <a:r>
              <a:rPr lang="pt-BR" dirty="0"/>
              <a:t>A “</a:t>
            </a:r>
            <a:r>
              <a:rPr lang="es-AR" dirty="0" err="1"/>
              <a:t>desestatização</a:t>
            </a:r>
            <a:r>
              <a:rPr lang="pt-BR" dirty="0"/>
              <a:t>” de ativos das empresas (1/3)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7</a:t>
            </a:fld>
            <a:endParaRPr lang="es-AR" dirty="0"/>
          </a:p>
        </p:txBody>
      </p:sp>
      <p:sp>
        <p:nvSpPr>
          <p:cNvPr id="5" name="Flecha abajo 4"/>
          <p:cNvSpPr/>
          <p:nvPr/>
        </p:nvSpPr>
        <p:spPr>
          <a:xfrm rot="18792743">
            <a:off x="329361" y="1226675"/>
            <a:ext cx="353646" cy="761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67594"/>
            <a:ext cx="8569274" cy="3685206"/>
          </a:xfrm>
        </p:spPr>
        <p:txBody>
          <a:bodyPr>
            <a:normAutofit/>
          </a:bodyPr>
          <a:lstStyle/>
          <a:p>
            <a:pPr lvl="2"/>
            <a:endParaRPr lang="es-AR" dirty="0"/>
          </a:p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411510"/>
            <a:ext cx="8424936" cy="756890"/>
          </a:xfrm>
        </p:spPr>
        <p:txBody>
          <a:bodyPr/>
          <a:lstStyle/>
          <a:p>
            <a:pPr marL="449263" indent="-361950"/>
            <a:r>
              <a:rPr lang="pt-BR" b="1" dirty="0"/>
              <a:t>A “desestatização” de ativos das empresas </a:t>
            </a:r>
            <a:r>
              <a:rPr lang="pt-BR" dirty="0"/>
              <a:t>(2/3)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8</a:t>
            </a:fld>
            <a:endParaRPr lang="es-AR" dirty="0"/>
          </a:p>
        </p:txBody>
      </p:sp>
      <p:grpSp>
        <p:nvGrpSpPr>
          <p:cNvPr id="5" name="Grupo 4"/>
          <p:cNvGrpSpPr/>
          <p:nvPr/>
        </p:nvGrpSpPr>
        <p:grpSpPr>
          <a:xfrm>
            <a:off x="251520" y="1330015"/>
            <a:ext cx="8569274" cy="3361170"/>
            <a:chOff x="0" y="0"/>
            <a:chExt cx="5391150" cy="2538919"/>
          </a:xfrm>
        </p:grpSpPr>
        <p:sp>
          <p:nvSpPr>
            <p:cNvPr id="6" name="Rectángulo 5"/>
            <p:cNvSpPr/>
            <p:nvPr/>
          </p:nvSpPr>
          <p:spPr>
            <a:xfrm>
              <a:off x="0" y="0"/>
              <a:ext cx="1676177" cy="244792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s-AR" sz="1600" b="1" kern="1100" dirty="0">
                  <a:ln>
                    <a:noFill/>
                  </a:ln>
                  <a:solidFill>
                    <a:schemeClr val="bg1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Grau de abertura do </a:t>
              </a:r>
              <a:r>
                <a:rPr lang="pt-BR" sz="1600" b="1" kern="1100" dirty="0">
                  <a:ln>
                    <a:noFill/>
                  </a:ln>
                  <a:solidFill>
                    <a:schemeClr val="bg1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acesso à infraestrutura</a:t>
              </a:r>
              <a:endParaRPr lang="pt-BR" sz="1600" kern="1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Mangal"/>
              </a:endParaRPr>
            </a:p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t-BR" sz="1600" b="1" kern="1100" dirty="0">
                  <a:ln>
                    <a:noFill/>
                  </a:ln>
                  <a:solidFill>
                    <a:schemeClr val="bg1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(re-gaseificação, armazenamento, escoamento, transporte, distribuição</a:t>
              </a:r>
              <a:r>
                <a:rPr lang="es-AR" sz="1600" b="1" kern="1100" dirty="0">
                  <a:ln>
                    <a:noFill/>
                  </a:ln>
                  <a:solidFill>
                    <a:schemeClr val="bg1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)</a:t>
              </a:r>
              <a:endParaRPr lang="es-AR" sz="1600" kern="1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Mangal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090631" y="0"/>
              <a:ext cx="3300519" cy="253891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 algn="l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1600" u="sng" kern="1100" dirty="0"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Nível mais baixo</a:t>
              </a:r>
              <a:r>
                <a:rPr lang="pt-BR" sz="1600" kern="1100" dirty="0"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:</a:t>
              </a:r>
            </a:p>
            <a:p>
              <a:pPr marL="742950" lvl="1" indent="-285750" algn="just">
                <a:lnSpc>
                  <a:spcPct val="115000"/>
                </a:lnSpc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pt-BR" sz="1600" kern="1100" dirty="0"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Revenda de “bundle” (pacote) de capacidade e gás é permitida (para transporte, ou para transporte e distribuição).</a:t>
              </a:r>
            </a:p>
            <a:p>
              <a:pPr marL="342900" lvl="0" indent="-342900" algn="l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1600" u="sng" kern="1100" dirty="0"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Adicional: </a:t>
              </a:r>
            </a:p>
            <a:p>
              <a:pPr marL="742950" lvl="1" indent="-285750" algn="just">
                <a:lnSpc>
                  <a:spcPct val="115000"/>
                </a:lnSpc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pt-BR" sz="1600" kern="1100" dirty="0"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O acesso de gás de terceiros à infraestrutura é permitido (aquisições de usuários, de carregadores ou carregadores comerciais).</a:t>
              </a:r>
            </a:p>
            <a:p>
              <a:pPr marL="342900" lvl="0" indent="-342900" algn="l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1600" u="sng" kern="1100" dirty="0"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Máximo:</a:t>
              </a:r>
            </a:p>
            <a:p>
              <a:pPr marL="742950" lvl="1" indent="-285750" algn="l">
                <a:lnSpc>
                  <a:spcPct val="115000"/>
                </a:lnSpc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pt-BR" sz="1600" kern="1100" dirty="0"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Mangal"/>
                </a:rPr>
                <a:t>As ações dos operadores de infraestrutura no mercado de commodities são impedidas ou limitadas.</a:t>
              </a:r>
            </a:p>
          </p:txBody>
        </p:sp>
        <p:sp>
          <p:nvSpPr>
            <p:cNvPr id="8" name="Flecha derecha 7"/>
            <p:cNvSpPr/>
            <p:nvPr/>
          </p:nvSpPr>
          <p:spPr>
            <a:xfrm>
              <a:off x="1721479" y="434069"/>
              <a:ext cx="323850" cy="247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 dirty="0"/>
            </a:p>
          </p:txBody>
        </p:sp>
        <p:sp>
          <p:nvSpPr>
            <p:cNvPr id="9" name="Flecha derecha 8"/>
            <p:cNvSpPr/>
            <p:nvPr/>
          </p:nvSpPr>
          <p:spPr>
            <a:xfrm>
              <a:off x="1721479" y="1091294"/>
              <a:ext cx="323850" cy="247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 dirty="0"/>
            </a:p>
          </p:txBody>
        </p:sp>
        <p:sp>
          <p:nvSpPr>
            <p:cNvPr id="10" name="Flecha derecha 9"/>
            <p:cNvSpPr/>
            <p:nvPr/>
          </p:nvSpPr>
          <p:spPr>
            <a:xfrm>
              <a:off x="1721479" y="1729469"/>
              <a:ext cx="323850" cy="247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 dirty="0"/>
            </a:p>
          </p:txBody>
        </p:sp>
      </p:grpSp>
      <p:sp>
        <p:nvSpPr>
          <p:cNvPr id="11" name="Elipse 10"/>
          <p:cNvSpPr/>
          <p:nvPr/>
        </p:nvSpPr>
        <p:spPr>
          <a:xfrm>
            <a:off x="3790618" y="3651870"/>
            <a:ext cx="5029854" cy="1272938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7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7574"/>
            <a:ext cx="8569274" cy="3564743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/>
              <a:t>Defesa da concorrência: </a:t>
            </a:r>
            <a:r>
              <a:rPr lang="pt-BR" sz="1600" dirty="0"/>
              <a:t>Limitações à participação de grupos com interesses cruzados no controle de empresas privatizadas.</a:t>
            </a:r>
          </a:p>
          <a:p>
            <a:pPr algn="just"/>
            <a:r>
              <a:rPr lang="pt-BR" sz="1600" b="1" dirty="0"/>
              <a:t>O valor dos ativos em função de uma tarifa máxima regulada:</a:t>
            </a:r>
          </a:p>
          <a:p>
            <a:pPr lvl="2" algn="just"/>
            <a:r>
              <a:rPr lang="pt-BR" dirty="0"/>
              <a:t>O período licenciado não é um determinante do valor do negócio regulamentado.</a:t>
            </a:r>
          </a:p>
          <a:p>
            <a:pPr lvl="2" algn="just"/>
            <a:r>
              <a:rPr lang="pt-BR" dirty="0"/>
              <a:t>Se o pagamento da concessão outorga seu domínio, qualquer que seja o horizonte do fluxo de fundos regulados, o direito de "revender" a concessão permite que o valor do fluxo corresponda a um "quase" perpétuo.</a:t>
            </a:r>
          </a:p>
          <a:p>
            <a:pPr algn="just"/>
            <a:r>
              <a:rPr lang="pt-BR" sz="1600" b="1" dirty="0"/>
              <a:t>Processos de modificação do marco regulatório / contratos de autorização ou concessão: necessidade de participação da regulada.</a:t>
            </a:r>
            <a:endParaRPr lang="es-AR" sz="1600" b="1" dirty="0"/>
          </a:p>
          <a:p>
            <a:pPr lvl="1" algn="just"/>
            <a:r>
              <a:rPr lang="pt-BR" sz="1600" dirty="0"/>
              <a:t>Isso garante o valor do contrato.</a:t>
            </a:r>
          </a:p>
          <a:p>
            <a:pPr lvl="1" algn="just"/>
            <a:r>
              <a:rPr lang="pt-BR" sz="1600" dirty="0"/>
              <a:t>Regulamento de uso do serviço regulado: sua modificação NÃO deve alterar a equação econômica do negócio regulado.</a:t>
            </a:r>
            <a:endParaRPr lang="es-AR" sz="1600" dirty="0"/>
          </a:p>
          <a:p>
            <a:pPr lvl="2"/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411510"/>
            <a:ext cx="8352928" cy="756890"/>
          </a:xfrm>
        </p:spPr>
        <p:txBody>
          <a:bodyPr/>
          <a:lstStyle/>
          <a:p>
            <a:pPr marL="449263" indent="-361950"/>
            <a:r>
              <a:rPr lang="pt-BR" b="1" dirty="0"/>
              <a:t>A “desestatização” de ativos das empresas </a:t>
            </a:r>
            <a:r>
              <a:rPr lang="pt-BR" dirty="0"/>
              <a:t>(3/3)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07539D-BD7F-4DC1-96D8-0BFCDFB605A4}" type="slidenum">
              <a:rPr lang="es-AR" smtClean="0"/>
              <a:pPr>
                <a:defRPr/>
              </a:pPr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9851553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ME_Informe_Comercial_PPT v1">
  <a:themeElements>
    <a:clrScheme name="ME">
      <a:dk1>
        <a:sysClr val="windowText" lastClr="000000"/>
      </a:dk1>
      <a:lt1>
        <a:sysClr val="window" lastClr="FFFFFF"/>
      </a:lt1>
      <a:dk2>
        <a:srgbClr val="006699"/>
      </a:dk2>
      <a:lt2>
        <a:srgbClr val="C0C0C0"/>
      </a:lt2>
      <a:accent1>
        <a:srgbClr val="006699"/>
      </a:accent1>
      <a:accent2>
        <a:srgbClr val="FF9900"/>
      </a:accent2>
      <a:accent3>
        <a:srgbClr val="567400"/>
      </a:accent3>
      <a:accent4>
        <a:srgbClr val="9CD100"/>
      </a:accent4>
      <a:accent5>
        <a:srgbClr val="E84835"/>
      </a:accent5>
      <a:accent6>
        <a:srgbClr val="F79646"/>
      </a:accent6>
      <a:hlink>
        <a:srgbClr val="006699"/>
      </a:hlink>
      <a:folHlink>
        <a:srgbClr val="800080"/>
      </a:folHlink>
    </a:clrScheme>
    <a:fontScheme name="ME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GME INT ESP</Template>
  <TotalTime>21332</TotalTime>
  <Words>2780</Words>
  <Application>Microsoft Macintosh PowerPoint</Application>
  <PresentationFormat>Apresentação na tela (16:9)</PresentationFormat>
  <Paragraphs>245</Paragraphs>
  <Slides>23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9" baseType="lpstr">
      <vt:lpstr>Arial</vt:lpstr>
      <vt:lpstr>Calibri</vt:lpstr>
      <vt:lpstr>Courier New</vt:lpstr>
      <vt:lpstr>Franklin Gothic Book</vt:lpstr>
      <vt:lpstr>Franklin Gothic Demi</vt:lpstr>
      <vt:lpstr>Franklin Gothic Demi Cond</vt:lpstr>
      <vt:lpstr>Libre Franklin</vt:lpstr>
      <vt:lpstr>Mangal</vt:lpstr>
      <vt:lpstr>Open Sans Light</vt:lpstr>
      <vt:lpstr>Raleway</vt:lpstr>
      <vt:lpstr>Raleway SemiBold</vt:lpstr>
      <vt:lpstr>Roboto Black</vt:lpstr>
      <vt:lpstr>Symbol</vt:lpstr>
      <vt:lpstr>Times New Roman</vt:lpstr>
      <vt:lpstr>Wingdings</vt:lpstr>
      <vt:lpstr>Plantilla_ME_Informe_Comercial_PPT v1</vt:lpstr>
      <vt:lpstr>Os desinvestimentos de ativos da Petrobras: a experiência argentina; serviria ao Brasil?</vt:lpstr>
      <vt:lpstr>Conteúdo</vt:lpstr>
      <vt:lpstr>GME – Grupo Mercados Energéticos Consultores</vt:lpstr>
      <vt:lpstr>Regulação do serviço vs. defesa dos interesses dos usuários (1/3)</vt:lpstr>
      <vt:lpstr>Regulação do serviço vs. defesa dos interesses dos usuários (2/3)</vt:lpstr>
      <vt:lpstr>Regulação do serviço vs. defesa dos interesses dos usuários (3/3)</vt:lpstr>
      <vt:lpstr>A “desestatização” de ativos das empresas (1/3)</vt:lpstr>
      <vt:lpstr>A “desestatização” de ativos das empresas (2/3)</vt:lpstr>
      <vt:lpstr>A “desestatização” de ativos das empresas (3/3)</vt:lpstr>
      <vt:lpstr>Regulação dos segmentos definidos como monopólios naturais (1/2)</vt:lpstr>
      <vt:lpstr>Regulação dos segmentos definidos como monopólios naturais (2/2)</vt:lpstr>
      <vt:lpstr>Uma breve apresentação da situação do gás natural na Argentina</vt:lpstr>
      <vt:lpstr>Objetivo – Introdução </vt:lpstr>
      <vt:lpstr>Setor de gás da Argentina – Reservas (1/2) </vt:lpstr>
      <vt:lpstr>Setor de gás da Argentina - O contrato de fornecimento de gás com a Bolívia (2/2) </vt:lpstr>
      <vt:lpstr>A exploração não convencional do gás - O efeito do gás de xisto na produção (1/2) </vt:lpstr>
      <vt:lpstr>A exploração não convencional do gás - Comportamento de demanda na Argentina (2/3) </vt:lpstr>
      <vt:lpstr>A exploração não convencional do gás - Capacidade de transporte e extensões projetadas (2/2) </vt:lpstr>
      <vt:lpstr>Arcabouço legal para a exportação </vt:lpstr>
      <vt:lpstr>Projeções:  Uma simulação sobre o futuro – O Cenário (1/2)  </vt:lpstr>
      <vt:lpstr>Projeções: Uma simulação sobre o futuro – Demanda e abastecimento local de gás na Argentina  (2/2) </vt:lpstr>
      <vt:lpstr>Algumas Conclusões  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Charles Massano</dc:creator>
  <cp:lastModifiedBy>Urias Neto</cp:lastModifiedBy>
  <cp:revision>725</cp:revision>
  <cp:lastPrinted>2015-03-04T17:25:25Z</cp:lastPrinted>
  <dcterms:created xsi:type="dcterms:W3CDTF">2021-01-25T22:11:13Z</dcterms:created>
  <dcterms:modified xsi:type="dcterms:W3CDTF">2021-06-07T18:10:39Z</dcterms:modified>
</cp:coreProperties>
</file>